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avi" ContentType="video/avi"/>
  <Default Extension="vml" ContentType="application/vnd.openxmlformats-officedocument.vmlDrawing"/>
  <Default Extension="gif" ContentType="image/gif"/>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108"/>
  </p:notesMasterIdLst>
  <p:sldIdLst>
    <p:sldId id="256" r:id="rId4"/>
    <p:sldId id="325" r:id="rId5"/>
    <p:sldId id="336" r:id="rId6"/>
    <p:sldId id="327" r:id="rId7"/>
    <p:sldId id="357" r:id="rId8"/>
    <p:sldId id="366" r:id="rId9"/>
    <p:sldId id="258" r:id="rId10"/>
    <p:sldId id="257" r:id="rId11"/>
    <p:sldId id="328" r:id="rId12"/>
    <p:sldId id="329" r:id="rId13"/>
    <p:sldId id="330" r:id="rId14"/>
    <p:sldId id="331" r:id="rId15"/>
    <p:sldId id="332" r:id="rId16"/>
    <p:sldId id="333" r:id="rId17"/>
    <p:sldId id="334" r:id="rId18"/>
    <p:sldId id="335" r:id="rId19"/>
    <p:sldId id="358" r:id="rId20"/>
    <p:sldId id="361" r:id="rId21"/>
    <p:sldId id="372" r:id="rId22"/>
    <p:sldId id="341" r:id="rId23"/>
    <p:sldId id="342" r:id="rId24"/>
    <p:sldId id="346" r:id="rId25"/>
    <p:sldId id="347" r:id="rId26"/>
    <p:sldId id="348" r:id="rId27"/>
    <p:sldId id="349" r:id="rId28"/>
    <p:sldId id="350" r:id="rId29"/>
    <p:sldId id="351" r:id="rId30"/>
    <p:sldId id="352" r:id="rId31"/>
    <p:sldId id="353" r:id="rId32"/>
    <p:sldId id="354" r:id="rId33"/>
    <p:sldId id="355" r:id="rId34"/>
    <p:sldId id="356" r:id="rId35"/>
    <p:sldId id="367" r:id="rId36"/>
    <p:sldId id="359" r:id="rId37"/>
    <p:sldId id="279" r:id="rId38"/>
    <p:sldId id="360" r:id="rId39"/>
    <p:sldId id="368" r:id="rId40"/>
    <p:sldId id="301" r:id="rId41"/>
    <p:sldId id="370" r:id="rId42"/>
    <p:sldId id="304" r:id="rId43"/>
    <p:sldId id="305" r:id="rId44"/>
    <p:sldId id="306" r:id="rId45"/>
    <p:sldId id="307" r:id="rId46"/>
    <p:sldId id="308" r:id="rId47"/>
    <p:sldId id="309" r:id="rId48"/>
    <p:sldId id="310" r:id="rId49"/>
    <p:sldId id="311" r:id="rId50"/>
    <p:sldId id="312" r:id="rId51"/>
    <p:sldId id="313" r:id="rId52"/>
    <p:sldId id="314" r:id="rId53"/>
    <p:sldId id="371" r:id="rId54"/>
    <p:sldId id="317" r:id="rId55"/>
    <p:sldId id="318" r:id="rId56"/>
    <p:sldId id="319" r:id="rId57"/>
    <p:sldId id="320" r:id="rId58"/>
    <p:sldId id="321" r:id="rId59"/>
    <p:sldId id="322" r:id="rId60"/>
    <p:sldId id="323" r:id="rId61"/>
    <p:sldId id="316" r:id="rId62"/>
    <p:sldId id="315" r:id="rId63"/>
    <p:sldId id="373" r:id="rId64"/>
    <p:sldId id="261" r:id="rId65"/>
    <p:sldId id="262" r:id="rId66"/>
    <p:sldId id="263" r:id="rId67"/>
    <p:sldId id="264" r:id="rId68"/>
    <p:sldId id="265" r:id="rId69"/>
    <p:sldId id="266" r:id="rId70"/>
    <p:sldId id="267" r:id="rId71"/>
    <p:sldId id="268" r:id="rId72"/>
    <p:sldId id="269" r:id="rId73"/>
    <p:sldId id="270" r:id="rId74"/>
    <p:sldId id="271" r:id="rId75"/>
    <p:sldId id="272" r:id="rId76"/>
    <p:sldId id="273" r:id="rId77"/>
    <p:sldId id="277" r:id="rId78"/>
    <p:sldId id="259" r:id="rId79"/>
    <p:sldId id="260" r:id="rId80"/>
    <p:sldId id="278" r:id="rId81"/>
    <p:sldId id="280" r:id="rId82"/>
    <p:sldId id="281" r:id="rId83"/>
    <p:sldId id="282" r:id="rId84"/>
    <p:sldId id="283" r:id="rId85"/>
    <p:sldId id="284" r:id="rId86"/>
    <p:sldId id="285" r:id="rId87"/>
    <p:sldId id="286" r:id="rId88"/>
    <p:sldId id="287" r:id="rId89"/>
    <p:sldId id="288" r:id="rId90"/>
    <p:sldId id="289" r:id="rId91"/>
    <p:sldId id="290" r:id="rId92"/>
    <p:sldId id="302" r:id="rId93"/>
    <p:sldId id="303" r:id="rId94"/>
    <p:sldId id="291" r:id="rId95"/>
    <p:sldId id="292" r:id="rId96"/>
    <p:sldId id="293" r:id="rId97"/>
    <p:sldId id="294" r:id="rId98"/>
    <p:sldId id="295" r:id="rId99"/>
    <p:sldId id="296" r:id="rId100"/>
    <p:sldId id="297" r:id="rId101"/>
    <p:sldId id="298" r:id="rId102"/>
    <p:sldId id="299" r:id="rId103"/>
    <p:sldId id="300" r:id="rId104"/>
    <p:sldId id="337" r:id="rId105"/>
    <p:sldId id="338" r:id="rId106"/>
    <p:sldId id="339" r:id="rId10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542" y="-91"/>
      </p:cViewPr>
      <p:guideLst>
        <p:guide orient="horz" pos="2160"/>
        <p:guide pos="2880"/>
      </p:guideLst>
    </p:cSldViewPr>
  </p:slideViewPr>
  <p:notesTextViewPr>
    <p:cViewPr>
      <p:scale>
        <a:sx n="1" d="1"/>
        <a:sy n="1" d="1"/>
      </p:scale>
      <p:origin x="0" y="0"/>
    </p:cViewPr>
  </p:notesTextViewPr>
  <p:sorterViewPr>
    <p:cViewPr>
      <p:scale>
        <a:sx n="100" d="100"/>
        <a:sy n="100" d="100"/>
      </p:scale>
      <p:origin x="0" y="1297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openxmlformats.org/officeDocument/2006/relationships/slide" Target="slides/slide104.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110"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presProps" Target="presProp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315560391730138E-2"/>
          <c:y val="4.4374009508716325E-2"/>
          <c:w val="0.87051142546245919"/>
          <c:h val="0.8161648177496037"/>
        </c:manualLayout>
      </c:layout>
      <c:scatterChart>
        <c:scatterStyle val="smoothMarker"/>
        <c:varyColors val="0"/>
        <c:ser>
          <c:idx val="0"/>
          <c:order val="0"/>
          <c:tx>
            <c:strRef>
              <c:f>Sheet1!$B$1</c:f>
              <c:strCache>
                <c:ptCount val="1"/>
                <c:pt idx="0">
                  <c:v>total error</c:v>
                </c:pt>
              </c:strCache>
            </c:strRef>
          </c:tx>
          <c:spPr>
            <a:ln w="36573">
              <a:solidFill>
                <a:srgbClr val="800000"/>
              </a:solidFill>
              <a:prstDash val="solid"/>
            </a:ln>
          </c:spPr>
          <c:marker>
            <c:symbol val="none"/>
          </c:marker>
          <c:xVal>
            <c:numRef>
              <c:f>Sheet1!$A$2:$A$52</c:f>
              <c:numCache>
                <c:formatCode>General</c:formatCode>
                <c:ptCount val="51"/>
                <c:pt idx="0">
                  <c:v>0.8</c:v>
                </c:pt>
                <c:pt idx="1">
                  <c:v>0.81</c:v>
                </c:pt>
                <c:pt idx="2">
                  <c:v>0.82</c:v>
                </c:pt>
                <c:pt idx="3">
                  <c:v>0.83</c:v>
                </c:pt>
                <c:pt idx="4">
                  <c:v>0.84</c:v>
                </c:pt>
                <c:pt idx="5">
                  <c:v>0.85</c:v>
                </c:pt>
                <c:pt idx="6">
                  <c:v>0.86</c:v>
                </c:pt>
                <c:pt idx="7">
                  <c:v>0.87</c:v>
                </c:pt>
                <c:pt idx="8">
                  <c:v>0.88</c:v>
                </c:pt>
                <c:pt idx="9">
                  <c:v>0.89</c:v>
                </c:pt>
                <c:pt idx="10">
                  <c:v>0.9</c:v>
                </c:pt>
                <c:pt idx="11">
                  <c:v>0.91</c:v>
                </c:pt>
                <c:pt idx="12">
                  <c:v>0.92</c:v>
                </c:pt>
                <c:pt idx="13">
                  <c:v>0.93</c:v>
                </c:pt>
                <c:pt idx="14">
                  <c:v>0.94</c:v>
                </c:pt>
                <c:pt idx="15">
                  <c:v>0.95</c:v>
                </c:pt>
                <c:pt idx="16">
                  <c:v>0.96</c:v>
                </c:pt>
                <c:pt idx="17">
                  <c:v>0.97</c:v>
                </c:pt>
                <c:pt idx="18">
                  <c:v>0.98</c:v>
                </c:pt>
                <c:pt idx="19">
                  <c:v>0.99</c:v>
                </c:pt>
                <c:pt idx="20">
                  <c:v>1</c:v>
                </c:pt>
                <c:pt idx="21">
                  <c:v>1.01</c:v>
                </c:pt>
                <c:pt idx="22">
                  <c:v>1.02</c:v>
                </c:pt>
                <c:pt idx="23">
                  <c:v>1.03</c:v>
                </c:pt>
                <c:pt idx="24">
                  <c:v>1.04</c:v>
                </c:pt>
                <c:pt idx="25">
                  <c:v>1.05</c:v>
                </c:pt>
                <c:pt idx="26">
                  <c:v>1.06</c:v>
                </c:pt>
                <c:pt idx="27">
                  <c:v>1.07</c:v>
                </c:pt>
                <c:pt idx="28">
                  <c:v>1.08</c:v>
                </c:pt>
                <c:pt idx="29">
                  <c:v>1.0900000000000001</c:v>
                </c:pt>
                <c:pt idx="30">
                  <c:v>1.1000000000000001</c:v>
                </c:pt>
                <c:pt idx="31">
                  <c:v>1.1100000000000001</c:v>
                </c:pt>
                <c:pt idx="32">
                  <c:v>1.1200000000000001</c:v>
                </c:pt>
                <c:pt idx="33">
                  <c:v>1.1299999999999999</c:v>
                </c:pt>
                <c:pt idx="34">
                  <c:v>1.1399999999999999</c:v>
                </c:pt>
                <c:pt idx="35">
                  <c:v>1.1499999999999999</c:v>
                </c:pt>
                <c:pt idx="36">
                  <c:v>1.1599999999999999</c:v>
                </c:pt>
                <c:pt idx="37">
                  <c:v>1.17</c:v>
                </c:pt>
                <c:pt idx="38">
                  <c:v>1.18</c:v>
                </c:pt>
                <c:pt idx="39">
                  <c:v>1.19</c:v>
                </c:pt>
                <c:pt idx="40">
                  <c:v>1.2</c:v>
                </c:pt>
                <c:pt idx="41">
                  <c:v>1.21</c:v>
                </c:pt>
                <c:pt idx="42">
                  <c:v>1.22</c:v>
                </c:pt>
                <c:pt idx="43">
                  <c:v>1.23</c:v>
                </c:pt>
                <c:pt idx="44">
                  <c:v>1.24</c:v>
                </c:pt>
                <c:pt idx="45">
                  <c:v>1.25</c:v>
                </c:pt>
                <c:pt idx="46">
                  <c:v>1.26</c:v>
                </c:pt>
                <c:pt idx="47">
                  <c:v>1.27</c:v>
                </c:pt>
                <c:pt idx="48">
                  <c:v>1.28</c:v>
                </c:pt>
                <c:pt idx="49">
                  <c:v>1.29</c:v>
                </c:pt>
                <c:pt idx="50">
                  <c:v>1.3</c:v>
                </c:pt>
              </c:numCache>
            </c:numRef>
          </c:xVal>
          <c:yVal>
            <c:numRef>
              <c:f>Sheet1!$B$2:$B$52</c:f>
              <c:numCache>
                <c:formatCode>General</c:formatCode>
                <c:ptCount val="51"/>
                <c:pt idx="0">
                  <c:v>6.38545E-3</c:v>
                </c:pt>
                <c:pt idx="1">
                  <c:v>6.3770199999999997E-3</c:v>
                </c:pt>
                <c:pt idx="2">
                  <c:v>6.3704399999999998E-3</c:v>
                </c:pt>
                <c:pt idx="3">
                  <c:v>6.3612599999999997E-3</c:v>
                </c:pt>
                <c:pt idx="4">
                  <c:v>6.35463E-3</c:v>
                </c:pt>
                <c:pt idx="5">
                  <c:v>6.3466299999999998E-3</c:v>
                </c:pt>
                <c:pt idx="6">
                  <c:v>6.3390499999999997E-3</c:v>
                </c:pt>
                <c:pt idx="7">
                  <c:v>6.3331100000000003E-3</c:v>
                </c:pt>
                <c:pt idx="8">
                  <c:v>6.3281199999999996E-3</c:v>
                </c:pt>
                <c:pt idx="9">
                  <c:v>6.3218199999999997E-3</c:v>
                </c:pt>
                <c:pt idx="10">
                  <c:v>6.3169400000000001E-3</c:v>
                </c:pt>
                <c:pt idx="11">
                  <c:v>6.3122400000000002E-3</c:v>
                </c:pt>
                <c:pt idx="12">
                  <c:v>6.30761E-3</c:v>
                </c:pt>
                <c:pt idx="13">
                  <c:v>6.3035499999999998E-3</c:v>
                </c:pt>
                <c:pt idx="14">
                  <c:v>6.2986300000000004E-3</c:v>
                </c:pt>
                <c:pt idx="15">
                  <c:v>6.29518E-3</c:v>
                </c:pt>
                <c:pt idx="16">
                  <c:v>6.2920299999999997E-3</c:v>
                </c:pt>
                <c:pt idx="17">
                  <c:v>6.2881500000000002E-3</c:v>
                </c:pt>
                <c:pt idx="18">
                  <c:v>6.2851299999999999E-3</c:v>
                </c:pt>
                <c:pt idx="19">
                  <c:v>6.2824700000000001E-3</c:v>
                </c:pt>
                <c:pt idx="20">
                  <c:v>6.2808100000000004E-3</c:v>
                </c:pt>
                <c:pt idx="21">
                  <c:v>6.2806099999999998E-3</c:v>
                </c:pt>
                <c:pt idx="22">
                  <c:v>6.2828700000000003E-3</c:v>
                </c:pt>
                <c:pt idx="23">
                  <c:v>6.2871400000000001E-3</c:v>
                </c:pt>
                <c:pt idx="24">
                  <c:v>6.3048799999999997E-3</c:v>
                </c:pt>
                <c:pt idx="25">
                  <c:v>6.3317399999999998E-3</c:v>
                </c:pt>
                <c:pt idx="26">
                  <c:v>6.3767700000000004E-3</c:v>
                </c:pt>
                <c:pt idx="27">
                  <c:v>6.4529899999999996E-3</c:v>
                </c:pt>
                <c:pt idx="28">
                  <c:v>6.5500100000000002E-3</c:v>
                </c:pt>
                <c:pt idx="29">
                  <c:v>6.7898799999999999E-3</c:v>
                </c:pt>
                <c:pt idx="30">
                  <c:v>6.93503E-3</c:v>
                </c:pt>
                <c:pt idx="31">
                  <c:v>7.2771800000000003E-3</c:v>
                </c:pt>
                <c:pt idx="32">
                  <c:v>7.5335000000000003E-3</c:v>
                </c:pt>
                <c:pt idx="33">
                  <c:v>7.9267499999999998E-3</c:v>
                </c:pt>
                <c:pt idx="34">
                  <c:v>8.2266700000000002E-3</c:v>
                </c:pt>
                <c:pt idx="35">
                  <c:v>8.5917000000000007E-3</c:v>
                </c:pt>
                <c:pt idx="36">
                  <c:v>9.0308200000000002E-3</c:v>
                </c:pt>
                <c:pt idx="37">
                  <c:v>9.6402999999999992E-3</c:v>
                </c:pt>
                <c:pt idx="38">
                  <c:v>1.0141900000000001E-2</c:v>
                </c:pt>
                <c:pt idx="39">
                  <c:v>1.0578199999999999E-2</c:v>
                </c:pt>
                <c:pt idx="40">
                  <c:v>1.12341E-2</c:v>
                </c:pt>
                <c:pt idx="41">
                  <c:v>1.17985E-2</c:v>
                </c:pt>
                <c:pt idx="42">
                  <c:v>1.26629E-2</c:v>
                </c:pt>
                <c:pt idx="43">
                  <c:v>1.3292E-2</c:v>
                </c:pt>
                <c:pt idx="44">
                  <c:v>1.39338E-2</c:v>
                </c:pt>
                <c:pt idx="45">
                  <c:v>1.4783900000000001E-2</c:v>
                </c:pt>
                <c:pt idx="46">
                  <c:v>1.52625E-2</c:v>
                </c:pt>
                <c:pt idx="47">
                  <c:v>1.6205600000000001E-2</c:v>
                </c:pt>
                <c:pt idx="48">
                  <c:v>1.71101E-2</c:v>
                </c:pt>
                <c:pt idx="49">
                  <c:v>1.8169500000000002E-2</c:v>
                </c:pt>
                <c:pt idx="50">
                  <c:v>1.87926E-2</c:v>
                </c:pt>
              </c:numCache>
            </c:numRef>
          </c:yVal>
          <c:smooth val="0"/>
        </c:ser>
        <c:ser>
          <c:idx val="1"/>
          <c:order val="1"/>
          <c:tx>
            <c:strRef>
              <c:f>Sheet1!$C$1</c:f>
              <c:strCache>
                <c:ptCount val="1"/>
                <c:pt idx="0">
                  <c:v>series termination</c:v>
                </c:pt>
              </c:strCache>
            </c:strRef>
          </c:tx>
          <c:spPr>
            <a:ln w="36573">
              <a:solidFill>
                <a:srgbClr val="FF6600"/>
              </a:solidFill>
              <a:prstDash val="solid"/>
            </a:ln>
          </c:spPr>
          <c:marker>
            <c:symbol val="none"/>
          </c:marker>
          <c:xVal>
            <c:numRef>
              <c:f>Sheet1!$A$2:$A$52</c:f>
              <c:numCache>
                <c:formatCode>General</c:formatCode>
                <c:ptCount val="51"/>
                <c:pt idx="0">
                  <c:v>0.8</c:v>
                </c:pt>
                <c:pt idx="1">
                  <c:v>0.81</c:v>
                </c:pt>
                <c:pt idx="2">
                  <c:v>0.82</c:v>
                </c:pt>
                <c:pt idx="3">
                  <c:v>0.83</c:v>
                </c:pt>
                <c:pt idx="4">
                  <c:v>0.84</c:v>
                </c:pt>
                <c:pt idx="5">
                  <c:v>0.85</c:v>
                </c:pt>
                <c:pt idx="6">
                  <c:v>0.86</c:v>
                </c:pt>
                <c:pt idx="7">
                  <c:v>0.87</c:v>
                </c:pt>
                <c:pt idx="8">
                  <c:v>0.88</c:v>
                </c:pt>
                <c:pt idx="9">
                  <c:v>0.89</c:v>
                </c:pt>
                <c:pt idx="10">
                  <c:v>0.9</c:v>
                </c:pt>
                <c:pt idx="11">
                  <c:v>0.91</c:v>
                </c:pt>
                <c:pt idx="12">
                  <c:v>0.92</c:v>
                </c:pt>
                <c:pt idx="13">
                  <c:v>0.93</c:v>
                </c:pt>
                <c:pt idx="14">
                  <c:v>0.94</c:v>
                </c:pt>
                <c:pt idx="15">
                  <c:v>0.95</c:v>
                </c:pt>
                <c:pt idx="16">
                  <c:v>0.96</c:v>
                </c:pt>
                <c:pt idx="17">
                  <c:v>0.97</c:v>
                </c:pt>
                <c:pt idx="18">
                  <c:v>0.98</c:v>
                </c:pt>
                <c:pt idx="19">
                  <c:v>0.99</c:v>
                </c:pt>
                <c:pt idx="20">
                  <c:v>1</c:v>
                </c:pt>
                <c:pt idx="21">
                  <c:v>1.01</c:v>
                </c:pt>
                <c:pt idx="22">
                  <c:v>1.02</c:v>
                </c:pt>
                <c:pt idx="23">
                  <c:v>1.03</c:v>
                </c:pt>
                <c:pt idx="24">
                  <c:v>1.04</c:v>
                </c:pt>
                <c:pt idx="25">
                  <c:v>1.05</c:v>
                </c:pt>
                <c:pt idx="26">
                  <c:v>1.06</c:v>
                </c:pt>
                <c:pt idx="27">
                  <c:v>1.07</c:v>
                </c:pt>
                <c:pt idx="28">
                  <c:v>1.08</c:v>
                </c:pt>
                <c:pt idx="29">
                  <c:v>1.0900000000000001</c:v>
                </c:pt>
                <c:pt idx="30">
                  <c:v>1.1000000000000001</c:v>
                </c:pt>
                <c:pt idx="31">
                  <c:v>1.1100000000000001</c:v>
                </c:pt>
                <c:pt idx="32">
                  <c:v>1.1200000000000001</c:v>
                </c:pt>
                <c:pt idx="33">
                  <c:v>1.1299999999999999</c:v>
                </c:pt>
                <c:pt idx="34">
                  <c:v>1.1399999999999999</c:v>
                </c:pt>
                <c:pt idx="35">
                  <c:v>1.1499999999999999</c:v>
                </c:pt>
                <c:pt idx="36">
                  <c:v>1.1599999999999999</c:v>
                </c:pt>
                <c:pt idx="37">
                  <c:v>1.17</c:v>
                </c:pt>
                <c:pt idx="38">
                  <c:v>1.18</c:v>
                </c:pt>
                <c:pt idx="39">
                  <c:v>1.19</c:v>
                </c:pt>
                <c:pt idx="40">
                  <c:v>1.2</c:v>
                </c:pt>
                <c:pt idx="41">
                  <c:v>1.21</c:v>
                </c:pt>
                <c:pt idx="42">
                  <c:v>1.22</c:v>
                </c:pt>
                <c:pt idx="43">
                  <c:v>1.23</c:v>
                </c:pt>
                <c:pt idx="44">
                  <c:v>1.24</c:v>
                </c:pt>
                <c:pt idx="45">
                  <c:v>1.25</c:v>
                </c:pt>
                <c:pt idx="46">
                  <c:v>1.26</c:v>
                </c:pt>
                <c:pt idx="47">
                  <c:v>1.27</c:v>
                </c:pt>
                <c:pt idx="48">
                  <c:v>1.28</c:v>
                </c:pt>
                <c:pt idx="49">
                  <c:v>1.29</c:v>
                </c:pt>
                <c:pt idx="50">
                  <c:v>1.3</c:v>
                </c:pt>
              </c:numCache>
            </c:numRef>
          </c:xVal>
          <c:yVal>
            <c:numRef>
              <c:f>Sheet1!$C$2:$C$52</c:f>
              <c:numCache>
                <c:formatCode>General</c:formatCode>
                <c:ptCount val="51"/>
                <c:pt idx="0">
                  <c:v>1.16696E-4</c:v>
                </c:pt>
                <c:pt idx="1">
                  <c:v>1.4118099999999999E-4</c:v>
                </c:pt>
                <c:pt idx="2">
                  <c:v>1.66928E-4</c:v>
                </c:pt>
                <c:pt idx="3">
                  <c:v>2.0737800000000001E-4</c:v>
                </c:pt>
                <c:pt idx="4">
                  <c:v>2.4052200000000001E-4</c:v>
                </c:pt>
                <c:pt idx="5">
                  <c:v>2.8835299999999998E-4</c:v>
                </c:pt>
                <c:pt idx="6">
                  <c:v>3.43934E-4</c:v>
                </c:pt>
                <c:pt idx="7">
                  <c:v>4.0287299999999999E-4</c:v>
                </c:pt>
                <c:pt idx="8">
                  <c:v>4.6367199999999999E-4</c:v>
                </c:pt>
                <c:pt idx="9">
                  <c:v>5.4496999999999998E-4</c:v>
                </c:pt>
                <c:pt idx="10">
                  <c:v>6.2311899999999999E-4</c:v>
                </c:pt>
                <c:pt idx="11">
                  <c:v>7.2092100000000002E-4</c:v>
                </c:pt>
                <c:pt idx="12">
                  <c:v>8.2139400000000003E-4</c:v>
                </c:pt>
                <c:pt idx="13">
                  <c:v>9.1786600000000004E-4</c:v>
                </c:pt>
                <c:pt idx="14">
                  <c:v>1.0631200000000001E-3</c:v>
                </c:pt>
                <c:pt idx="15">
                  <c:v>1.1962800000000001E-3</c:v>
                </c:pt>
                <c:pt idx="16">
                  <c:v>1.3388899999999999E-3</c:v>
                </c:pt>
                <c:pt idx="17">
                  <c:v>1.51271E-3</c:v>
                </c:pt>
                <c:pt idx="18">
                  <c:v>1.70755E-3</c:v>
                </c:pt>
                <c:pt idx="19">
                  <c:v>1.9086699999999999E-3</c:v>
                </c:pt>
                <c:pt idx="20">
                  <c:v>2.1400999999999998E-3</c:v>
                </c:pt>
                <c:pt idx="21">
                  <c:v>2.3446299999999999E-3</c:v>
                </c:pt>
                <c:pt idx="22">
                  <c:v>2.62407E-3</c:v>
                </c:pt>
                <c:pt idx="23">
                  <c:v>2.8107100000000001E-3</c:v>
                </c:pt>
                <c:pt idx="24">
                  <c:v>3.1804799999999999E-3</c:v>
                </c:pt>
                <c:pt idx="25">
                  <c:v>3.4765099999999999E-3</c:v>
                </c:pt>
                <c:pt idx="26">
                  <c:v>3.7848600000000001E-3</c:v>
                </c:pt>
                <c:pt idx="27">
                  <c:v>4.1158399999999999E-3</c:v>
                </c:pt>
                <c:pt idx="28">
                  <c:v>4.4212499999999998E-3</c:v>
                </c:pt>
                <c:pt idx="29">
                  <c:v>4.9665300000000003E-3</c:v>
                </c:pt>
                <c:pt idx="30">
                  <c:v>5.2371400000000004E-3</c:v>
                </c:pt>
                <c:pt idx="31">
                  <c:v>5.7965100000000004E-3</c:v>
                </c:pt>
                <c:pt idx="32">
                  <c:v>6.1838099999999997E-3</c:v>
                </c:pt>
                <c:pt idx="33">
                  <c:v>6.7416300000000002E-3</c:v>
                </c:pt>
                <c:pt idx="34">
                  <c:v>7.1473500000000002E-3</c:v>
                </c:pt>
                <c:pt idx="35">
                  <c:v>7.62336E-3</c:v>
                </c:pt>
                <c:pt idx="36">
                  <c:v>8.1752500000000002E-3</c:v>
                </c:pt>
                <c:pt idx="37">
                  <c:v>8.9132399999999994E-3</c:v>
                </c:pt>
                <c:pt idx="38">
                  <c:v>9.5025999999999999E-3</c:v>
                </c:pt>
                <c:pt idx="39">
                  <c:v>1.0003099999999999E-2</c:v>
                </c:pt>
                <c:pt idx="40">
                  <c:v>1.07393E-2</c:v>
                </c:pt>
                <c:pt idx="41">
                  <c:v>1.1360800000000001E-2</c:v>
                </c:pt>
                <c:pt idx="42">
                  <c:v>1.22965E-2</c:v>
                </c:pt>
                <c:pt idx="43">
                  <c:v>1.29686E-2</c:v>
                </c:pt>
                <c:pt idx="44">
                  <c:v>1.3647299999999999E-2</c:v>
                </c:pt>
                <c:pt idx="45">
                  <c:v>1.45386E-2</c:v>
                </c:pt>
                <c:pt idx="46">
                  <c:v>1.50365E-2</c:v>
                </c:pt>
                <c:pt idx="47">
                  <c:v>1.6012100000000001E-2</c:v>
                </c:pt>
                <c:pt idx="48">
                  <c:v>1.69424E-2</c:v>
                </c:pt>
                <c:pt idx="49">
                  <c:v>1.80267E-2</c:v>
                </c:pt>
                <c:pt idx="50">
                  <c:v>1.8662000000000002E-2</c:v>
                </c:pt>
              </c:numCache>
            </c:numRef>
          </c:yVal>
          <c:smooth val="0"/>
        </c:ser>
        <c:ser>
          <c:idx val="2"/>
          <c:order val="2"/>
          <c:tx>
            <c:strRef>
              <c:f>Sheet1!$D$1</c:f>
              <c:strCache>
                <c:ptCount val="1"/>
                <c:pt idx="0">
                  <c:v>noise in data</c:v>
                </c:pt>
              </c:strCache>
            </c:strRef>
          </c:tx>
          <c:spPr>
            <a:ln w="36573">
              <a:solidFill>
                <a:srgbClr val="0066CC"/>
              </a:solidFill>
              <a:prstDash val="solid"/>
            </a:ln>
          </c:spPr>
          <c:marker>
            <c:symbol val="none"/>
          </c:marker>
          <c:xVal>
            <c:numRef>
              <c:f>Sheet1!$A$2:$A$52</c:f>
              <c:numCache>
                <c:formatCode>General</c:formatCode>
                <c:ptCount val="51"/>
                <c:pt idx="0">
                  <c:v>0.8</c:v>
                </c:pt>
                <c:pt idx="1">
                  <c:v>0.81</c:v>
                </c:pt>
                <c:pt idx="2">
                  <c:v>0.82</c:v>
                </c:pt>
                <c:pt idx="3">
                  <c:v>0.83</c:v>
                </c:pt>
                <c:pt idx="4">
                  <c:v>0.84</c:v>
                </c:pt>
                <c:pt idx="5">
                  <c:v>0.85</c:v>
                </c:pt>
                <c:pt idx="6">
                  <c:v>0.86</c:v>
                </c:pt>
                <c:pt idx="7">
                  <c:v>0.87</c:v>
                </c:pt>
                <c:pt idx="8">
                  <c:v>0.88</c:v>
                </c:pt>
                <c:pt idx="9">
                  <c:v>0.89</c:v>
                </c:pt>
                <c:pt idx="10">
                  <c:v>0.9</c:v>
                </c:pt>
                <c:pt idx="11">
                  <c:v>0.91</c:v>
                </c:pt>
                <c:pt idx="12">
                  <c:v>0.92</c:v>
                </c:pt>
                <c:pt idx="13">
                  <c:v>0.93</c:v>
                </c:pt>
                <c:pt idx="14">
                  <c:v>0.94</c:v>
                </c:pt>
                <c:pt idx="15">
                  <c:v>0.95</c:v>
                </c:pt>
                <c:pt idx="16">
                  <c:v>0.96</c:v>
                </c:pt>
                <c:pt idx="17">
                  <c:v>0.97</c:v>
                </c:pt>
                <c:pt idx="18">
                  <c:v>0.98</c:v>
                </c:pt>
                <c:pt idx="19">
                  <c:v>0.99</c:v>
                </c:pt>
                <c:pt idx="20">
                  <c:v>1</c:v>
                </c:pt>
                <c:pt idx="21">
                  <c:v>1.01</c:v>
                </c:pt>
                <c:pt idx="22">
                  <c:v>1.02</c:v>
                </c:pt>
                <c:pt idx="23">
                  <c:v>1.03</c:v>
                </c:pt>
                <c:pt idx="24">
                  <c:v>1.04</c:v>
                </c:pt>
                <c:pt idx="25">
                  <c:v>1.05</c:v>
                </c:pt>
                <c:pt idx="26">
                  <c:v>1.06</c:v>
                </c:pt>
                <c:pt idx="27">
                  <c:v>1.07</c:v>
                </c:pt>
                <c:pt idx="28">
                  <c:v>1.08</c:v>
                </c:pt>
                <c:pt idx="29">
                  <c:v>1.0900000000000001</c:v>
                </c:pt>
                <c:pt idx="30">
                  <c:v>1.1000000000000001</c:v>
                </c:pt>
                <c:pt idx="31">
                  <c:v>1.1100000000000001</c:v>
                </c:pt>
                <c:pt idx="32">
                  <c:v>1.1200000000000001</c:v>
                </c:pt>
                <c:pt idx="33">
                  <c:v>1.1299999999999999</c:v>
                </c:pt>
                <c:pt idx="34">
                  <c:v>1.1399999999999999</c:v>
                </c:pt>
                <c:pt idx="35">
                  <c:v>1.1499999999999999</c:v>
                </c:pt>
                <c:pt idx="36">
                  <c:v>1.1599999999999999</c:v>
                </c:pt>
                <c:pt idx="37">
                  <c:v>1.17</c:v>
                </c:pt>
                <c:pt idx="38">
                  <c:v>1.18</c:v>
                </c:pt>
                <c:pt idx="39">
                  <c:v>1.19</c:v>
                </c:pt>
                <c:pt idx="40">
                  <c:v>1.2</c:v>
                </c:pt>
                <c:pt idx="41">
                  <c:v>1.21</c:v>
                </c:pt>
                <c:pt idx="42">
                  <c:v>1.22</c:v>
                </c:pt>
                <c:pt idx="43">
                  <c:v>1.23</c:v>
                </c:pt>
                <c:pt idx="44">
                  <c:v>1.24</c:v>
                </c:pt>
                <c:pt idx="45">
                  <c:v>1.25</c:v>
                </c:pt>
                <c:pt idx="46">
                  <c:v>1.26</c:v>
                </c:pt>
                <c:pt idx="47">
                  <c:v>1.27</c:v>
                </c:pt>
                <c:pt idx="48">
                  <c:v>1.28</c:v>
                </c:pt>
                <c:pt idx="49">
                  <c:v>1.29</c:v>
                </c:pt>
                <c:pt idx="50">
                  <c:v>1.3</c:v>
                </c:pt>
              </c:numCache>
            </c:numRef>
          </c:xVal>
          <c:yVal>
            <c:numRef>
              <c:f>Sheet1!$D$2:$D$52</c:f>
              <c:numCache>
                <c:formatCode>General</c:formatCode>
                <c:ptCount val="51"/>
                <c:pt idx="0">
                  <c:v>6.3843900000000002E-3</c:v>
                </c:pt>
                <c:pt idx="1">
                  <c:v>6.3754500000000004E-3</c:v>
                </c:pt>
                <c:pt idx="2">
                  <c:v>6.3682499999999998E-3</c:v>
                </c:pt>
                <c:pt idx="3">
                  <c:v>6.3578699999999998E-3</c:v>
                </c:pt>
                <c:pt idx="4">
                  <c:v>6.3500700000000002E-3</c:v>
                </c:pt>
                <c:pt idx="5">
                  <c:v>6.3400699999999997E-3</c:v>
                </c:pt>
                <c:pt idx="6">
                  <c:v>6.3297099999999997E-3</c:v>
                </c:pt>
                <c:pt idx="7">
                  <c:v>6.3202800000000002E-3</c:v>
                </c:pt>
                <c:pt idx="8">
                  <c:v>6.31111E-3</c:v>
                </c:pt>
                <c:pt idx="9">
                  <c:v>6.2982799999999999E-3</c:v>
                </c:pt>
                <c:pt idx="10">
                  <c:v>6.28613E-3</c:v>
                </c:pt>
                <c:pt idx="11">
                  <c:v>6.2709300000000001E-3</c:v>
                </c:pt>
                <c:pt idx="12">
                  <c:v>6.2538799999999999E-3</c:v>
                </c:pt>
                <c:pt idx="13">
                  <c:v>6.2363499999999999E-3</c:v>
                </c:pt>
                <c:pt idx="14">
                  <c:v>6.2082400000000003E-3</c:v>
                </c:pt>
                <c:pt idx="15">
                  <c:v>6.1804499999999997E-3</c:v>
                </c:pt>
                <c:pt idx="16">
                  <c:v>6.1479000000000004E-3</c:v>
                </c:pt>
                <c:pt idx="17">
                  <c:v>6.1034399999999999E-3</c:v>
                </c:pt>
                <c:pt idx="18">
                  <c:v>6.0486699999999999E-3</c:v>
                </c:pt>
                <c:pt idx="19">
                  <c:v>5.9854399999999999E-3</c:v>
                </c:pt>
                <c:pt idx="20">
                  <c:v>5.9048700000000004E-3</c:v>
                </c:pt>
                <c:pt idx="21">
                  <c:v>5.8264399999999996E-3</c:v>
                </c:pt>
                <c:pt idx="22">
                  <c:v>5.70851E-3</c:v>
                </c:pt>
                <c:pt idx="23">
                  <c:v>5.6237099999999996E-3</c:v>
                </c:pt>
                <c:pt idx="24">
                  <c:v>5.4436700000000003E-3</c:v>
                </c:pt>
                <c:pt idx="25">
                  <c:v>5.2916999999999999E-3</c:v>
                </c:pt>
                <c:pt idx="26">
                  <c:v>5.13176E-3</c:v>
                </c:pt>
                <c:pt idx="27">
                  <c:v>4.9696799999999998E-3</c:v>
                </c:pt>
                <c:pt idx="28">
                  <c:v>4.8324099999999997E-3</c:v>
                </c:pt>
                <c:pt idx="29">
                  <c:v>4.6296999999999996E-3</c:v>
                </c:pt>
                <c:pt idx="30">
                  <c:v>4.5458900000000003E-3</c:v>
                </c:pt>
                <c:pt idx="31">
                  <c:v>4.3995500000000003E-3</c:v>
                </c:pt>
                <c:pt idx="32">
                  <c:v>4.3025900000000002E-3</c:v>
                </c:pt>
                <c:pt idx="33">
                  <c:v>4.1691499999999999E-3</c:v>
                </c:pt>
                <c:pt idx="34">
                  <c:v>4.0732600000000004E-3</c:v>
                </c:pt>
                <c:pt idx="35">
                  <c:v>3.9622700000000004E-3</c:v>
                </c:pt>
                <c:pt idx="36">
                  <c:v>3.83651E-3</c:v>
                </c:pt>
                <c:pt idx="37">
                  <c:v>3.67249E-3</c:v>
                </c:pt>
                <c:pt idx="38">
                  <c:v>3.54361E-3</c:v>
                </c:pt>
                <c:pt idx="39">
                  <c:v>3.4401800000000001E-3</c:v>
                </c:pt>
                <c:pt idx="40">
                  <c:v>3.29678E-3</c:v>
                </c:pt>
                <c:pt idx="41">
                  <c:v>3.1834799999999998E-3</c:v>
                </c:pt>
                <c:pt idx="42">
                  <c:v>3.0234900000000002E-3</c:v>
                </c:pt>
                <c:pt idx="43">
                  <c:v>2.91399E-3</c:v>
                </c:pt>
                <c:pt idx="44">
                  <c:v>2.8108600000000001E-3</c:v>
                </c:pt>
                <c:pt idx="45">
                  <c:v>2.6816000000000001E-3</c:v>
                </c:pt>
                <c:pt idx="46">
                  <c:v>2.6168099999999998E-3</c:v>
                </c:pt>
                <c:pt idx="47">
                  <c:v>2.49657E-3</c:v>
                </c:pt>
                <c:pt idx="48">
                  <c:v>2.3891199999999998E-3</c:v>
                </c:pt>
                <c:pt idx="49">
                  <c:v>2.2724500000000001E-3</c:v>
                </c:pt>
                <c:pt idx="50">
                  <c:v>2.21127E-3</c:v>
                </c:pt>
              </c:numCache>
            </c:numRef>
          </c:yVal>
          <c:smooth val="1"/>
        </c:ser>
        <c:dLbls>
          <c:showLegendKey val="0"/>
          <c:showVal val="0"/>
          <c:showCatName val="0"/>
          <c:showSerName val="0"/>
          <c:showPercent val="0"/>
          <c:showBubbleSize val="0"/>
        </c:dLbls>
        <c:axId val="1014372608"/>
        <c:axId val="1014398976"/>
      </c:scatterChart>
      <c:valAx>
        <c:axId val="1014372608"/>
        <c:scaling>
          <c:orientation val="minMax"/>
          <c:max val="1.3"/>
          <c:min val="0.8"/>
        </c:scaling>
        <c:delete val="0"/>
        <c:axPos val="b"/>
        <c:majorGridlines>
          <c:spPr>
            <a:ln w="12191">
              <a:solidFill>
                <a:srgbClr val="C0C0C0"/>
              </a:solidFill>
              <a:prstDash val="solid"/>
            </a:ln>
          </c:spPr>
        </c:majorGridlines>
        <c:minorGridlines>
          <c:spPr>
            <a:ln w="12191">
              <a:solidFill>
                <a:srgbClr val="CCCCFF"/>
              </a:solidFill>
              <a:prstDash val="solid"/>
            </a:ln>
          </c:spPr>
        </c:minorGridlines>
        <c:numFmt formatCode="General" sourceLinked="1"/>
        <c:majorTickMark val="cross"/>
        <c:minorTickMark val="cross"/>
        <c:tickLblPos val="low"/>
        <c:spPr>
          <a:ln w="12191">
            <a:solidFill>
              <a:schemeClr val="tx1"/>
            </a:solidFill>
            <a:prstDash val="solid"/>
          </a:ln>
        </c:spPr>
        <c:txPr>
          <a:bodyPr rot="0" vert="horz"/>
          <a:lstStyle/>
          <a:p>
            <a:pPr>
              <a:defRPr sz="1968" b="1" i="0" u="none" strike="noStrike" baseline="0">
                <a:solidFill>
                  <a:schemeClr val="tx1"/>
                </a:solidFill>
                <a:latin typeface="Arial"/>
                <a:ea typeface="Arial"/>
                <a:cs typeface="Arial"/>
              </a:defRPr>
            </a:pPr>
            <a:endParaRPr lang="en-US"/>
          </a:p>
        </c:txPr>
        <c:crossAx val="1014398976"/>
        <c:crosses val="autoZero"/>
        <c:crossBetween val="midCat"/>
        <c:minorUnit val="0.1"/>
      </c:valAx>
      <c:valAx>
        <c:axId val="1014398976"/>
        <c:scaling>
          <c:orientation val="minMax"/>
        </c:scaling>
        <c:delete val="0"/>
        <c:axPos val="l"/>
        <c:majorGridlines>
          <c:spPr>
            <a:ln w="12191">
              <a:solidFill>
                <a:srgbClr val="C0C0C0"/>
              </a:solidFill>
              <a:prstDash val="solid"/>
            </a:ln>
          </c:spPr>
        </c:majorGridlines>
        <c:numFmt formatCode="General" sourceLinked="0"/>
        <c:majorTickMark val="out"/>
        <c:minorTickMark val="none"/>
        <c:tickLblPos val="nextTo"/>
        <c:spPr>
          <a:ln w="12191">
            <a:solidFill>
              <a:schemeClr val="tx1"/>
            </a:solidFill>
            <a:prstDash val="solid"/>
          </a:ln>
        </c:spPr>
        <c:txPr>
          <a:bodyPr rot="0" vert="horz"/>
          <a:lstStyle/>
          <a:p>
            <a:pPr>
              <a:defRPr sz="984" b="1" i="0" u="none" strike="noStrike" baseline="0">
                <a:solidFill>
                  <a:schemeClr val="tx1"/>
                </a:solidFill>
                <a:latin typeface="Arial"/>
                <a:ea typeface="Arial"/>
                <a:cs typeface="Arial"/>
              </a:defRPr>
            </a:pPr>
            <a:endParaRPr lang="en-US"/>
          </a:p>
        </c:txPr>
        <c:crossAx val="1014372608"/>
        <c:crossesAt val="0.8"/>
        <c:crossBetween val="midCat"/>
      </c:valAx>
      <c:spPr>
        <a:noFill/>
        <a:ln w="12191">
          <a:solidFill>
            <a:srgbClr val="808080"/>
          </a:solidFill>
          <a:prstDash val="solid"/>
        </a:ln>
      </c:spPr>
    </c:plotArea>
    <c:legend>
      <c:legendPos val="r"/>
      <c:layout>
        <c:manualLayout>
          <c:xMode val="edge"/>
          <c:yMode val="edge"/>
          <c:x val="0.1088139281828074"/>
          <c:y val="6.6561014263074481E-2"/>
          <c:w val="0.37323177366702942"/>
          <c:h val="0.27099841521394613"/>
        </c:manualLayout>
      </c:layout>
      <c:overlay val="0"/>
      <c:spPr>
        <a:solidFill>
          <a:schemeClr val="bg1"/>
        </a:solidFill>
        <a:ln w="3048">
          <a:solidFill>
            <a:schemeClr val="tx1"/>
          </a:solidFill>
          <a:prstDash val="solid"/>
        </a:ln>
      </c:spPr>
      <c:txPr>
        <a:bodyPr/>
        <a:lstStyle/>
        <a:p>
          <a:pPr>
            <a:defRPr sz="1766" b="0"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888" b="0" i="0" u="none" strike="noStrike" baseline="0">
          <a:solidFill>
            <a:schemeClr val="tx1"/>
          </a:solidFill>
          <a:latin typeface="Arial"/>
          <a:ea typeface="Arial"/>
          <a:cs typeface="Arial"/>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29736211031176"/>
          <c:y val="7.0707070707070704E-2"/>
          <c:w val="0.81414868105515581"/>
          <c:h val="0.71380471380471366"/>
        </c:manualLayout>
      </c:layout>
      <c:scatterChart>
        <c:scatterStyle val="smoothMarker"/>
        <c:varyColors val="0"/>
        <c:ser>
          <c:idx val="0"/>
          <c:order val="0"/>
          <c:tx>
            <c:strRef>
              <c:f>Sheet1!$B$1</c:f>
              <c:strCache>
                <c:ptCount val="1"/>
                <c:pt idx="0">
                  <c:v>CC</c:v>
                </c:pt>
              </c:strCache>
            </c:strRef>
          </c:tx>
          <c:spPr>
            <a:ln w="37464">
              <a:solidFill>
                <a:srgbClr val="FF0000"/>
              </a:solidFill>
              <a:prstDash val="solid"/>
            </a:ln>
          </c:spPr>
          <c:marker>
            <c:symbol val="diamond"/>
            <c:size val="8"/>
            <c:spPr>
              <a:solidFill>
                <a:srgbClr val="FF0000"/>
              </a:solidFill>
              <a:ln>
                <a:solidFill>
                  <a:srgbClr val="FF0000"/>
                </a:solidFill>
                <a:prstDash val="solid"/>
              </a:ln>
            </c:spPr>
          </c:marker>
          <c:xVal>
            <c:numRef>
              <c:f>Sheet1!$A$2:$A$213</c:f>
              <c:numCache>
                <c:formatCode>General</c:formatCode>
                <c:ptCount val="211"/>
                <c:pt idx="0">
                  <c:v>0.01</c:v>
                </c:pt>
                <c:pt idx="1">
                  <c:v>0.02</c:v>
                </c:pt>
                <c:pt idx="2">
                  <c:v>0.04</c:v>
                </c:pt>
                <c:pt idx="3">
                  <c:v>0.08</c:v>
                </c:pt>
                <c:pt idx="4">
                  <c:v>0.16</c:v>
                </c:pt>
                <c:pt idx="5">
                  <c:v>0.32</c:v>
                </c:pt>
                <c:pt idx="6">
                  <c:v>0.64</c:v>
                </c:pt>
                <c:pt idx="7">
                  <c:v>1.28</c:v>
                </c:pt>
                <c:pt idx="8">
                  <c:v>2.56</c:v>
                </c:pt>
                <c:pt idx="9">
                  <c:v>5.12</c:v>
                </c:pt>
                <c:pt idx="10">
                  <c:v>10.24</c:v>
                </c:pt>
                <c:pt idx="11">
                  <c:v>20.48</c:v>
                </c:pt>
                <c:pt idx="12">
                  <c:v>40.96</c:v>
                </c:pt>
                <c:pt idx="13">
                  <c:v>5.7000000000000002E-2</c:v>
                </c:pt>
                <c:pt idx="14">
                  <c:v>5.7000000000000002E-2</c:v>
                </c:pt>
              </c:numCache>
            </c:numRef>
          </c:xVal>
          <c:yVal>
            <c:numRef>
              <c:f>Sheet1!$B$2:$B$213</c:f>
              <c:numCache>
                <c:formatCode>General</c:formatCode>
                <c:ptCount val="211"/>
                <c:pt idx="0">
                  <c:v>0.70830000000000004</c:v>
                </c:pt>
                <c:pt idx="1">
                  <c:v>0.71779999999999999</c:v>
                </c:pt>
                <c:pt idx="2">
                  <c:v>0.70899999999999996</c:v>
                </c:pt>
                <c:pt idx="3">
                  <c:v>0.71640000000000004</c:v>
                </c:pt>
                <c:pt idx="4">
                  <c:v>0.70609999999999995</c:v>
                </c:pt>
                <c:pt idx="5">
                  <c:v>0.70040000000000002</c:v>
                </c:pt>
                <c:pt idx="6">
                  <c:v>0.70499999999999996</c:v>
                </c:pt>
                <c:pt idx="7">
                  <c:v>0.69830000000000003</c:v>
                </c:pt>
                <c:pt idx="8">
                  <c:v>0.65759999999999996</c:v>
                </c:pt>
                <c:pt idx="9">
                  <c:v>0.55740000000000001</c:v>
                </c:pt>
                <c:pt idx="10">
                  <c:v>0.31269999999999998</c:v>
                </c:pt>
                <c:pt idx="11">
                  <c:v>8.7900000000000006E-2</c:v>
                </c:pt>
                <c:pt idx="12">
                  <c:v>2.1600000000000001E-2</c:v>
                </c:pt>
              </c:numCache>
            </c:numRef>
          </c:yVal>
          <c:smooth val="0"/>
        </c:ser>
        <c:ser>
          <c:idx val="1"/>
          <c:order val="1"/>
          <c:tx>
            <c:strRef>
              <c:f>Sheet1!$C$1</c:f>
              <c:strCache>
                <c:ptCount val="1"/>
              </c:strCache>
            </c:strRef>
          </c:tx>
          <c:spPr>
            <a:ln w="37464">
              <a:solidFill>
                <a:srgbClr val="339966"/>
              </a:solidFill>
              <a:prstDash val="solid"/>
            </a:ln>
          </c:spPr>
          <c:marker>
            <c:symbol val="none"/>
          </c:marker>
          <c:xVal>
            <c:numRef>
              <c:f>Sheet1!$A$2:$A$213</c:f>
              <c:numCache>
                <c:formatCode>General</c:formatCode>
                <c:ptCount val="211"/>
                <c:pt idx="0">
                  <c:v>0.01</c:v>
                </c:pt>
                <c:pt idx="1">
                  <c:v>0.02</c:v>
                </c:pt>
                <c:pt idx="2">
                  <c:v>0.04</c:v>
                </c:pt>
                <c:pt idx="3">
                  <c:v>0.08</c:v>
                </c:pt>
                <c:pt idx="4">
                  <c:v>0.16</c:v>
                </c:pt>
                <c:pt idx="5">
                  <c:v>0.32</c:v>
                </c:pt>
                <c:pt idx="6">
                  <c:v>0.64</c:v>
                </c:pt>
                <c:pt idx="7">
                  <c:v>1.28</c:v>
                </c:pt>
                <c:pt idx="8">
                  <c:v>2.56</c:v>
                </c:pt>
                <c:pt idx="9">
                  <c:v>5.12</c:v>
                </c:pt>
                <c:pt idx="10">
                  <c:v>10.24</c:v>
                </c:pt>
                <c:pt idx="11">
                  <c:v>20.48</c:v>
                </c:pt>
                <c:pt idx="12">
                  <c:v>40.96</c:v>
                </c:pt>
                <c:pt idx="13">
                  <c:v>5.7000000000000002E-2</c:v>
                </c:pt>
                <c:pt idx="14">
                  <c:v>5.7000000000000002E-2</c:v>
                </c:pt>
              </c:numCache>
            </c:numRef>
          </c:xVal>
          <c:yVal>
            <c:numRef>
              <c:f>Sheet1!$C$2:$C$213</c:f>
              <c:numCache>
                <c:formatCode>General</c:formatCode>
                <c:ptCount val="211"/>
                <c:pt idx="13">
                  <c:v>0</c:v>
                </c:pt>
                <c:pt idx="14">
                  <c:v>1</c:v>
                </c:pt>
              </c:numCache>
            </c:numRef>
          </c:yVal>
          <c:smooth val="1"/>
        </c:ser>
        <c:dLbls>
          <c:showLegendKey val="0"/>
          <c:showVal val="0"/>
          <c:showCatName val="0"/>
          <c:showSerName val="0"/>
          <c:showPercent val="0"/>
          <c:showBubbleSize val="0"/>
        </c:dLbls>
        <c:axId val="263938432"/>
        <c:axId val="263941120"/>
      </c:scatterChart>
      <c:valAx>
        <c:axId val="263938432"/>
        <c:scaling>
          <c:logBase val="10"/>
          <c:orientation val="minMax"/>
          <c:min val="0.01"/>
        </c:scaling>
        <c:delete val="0"/>
        <c:axPos val="b"/>
        <c:majorGridlines>
          <c:spPr>
            <a:ln w="3122">
              <a:solidFill>
                <a:schemeClr val="tx1"/>
              </a:solidFill>
              <a:prstDash val="solid"/>
            </a:ln>
          </c:spPr>
        </c:majorGridlines>
        <c:minorGridlines>
          <c:spPr>
            <a:ln w="12488">
              <a:solidFill>
                <a:srgbClr val="CCCCFF"/>
              </a:solidFill>
              <a:prstDash val="solid"/>
            </a:ln>
          </c:spPr>
        </c:minorGridlines>
        <c:numFmt formatCode="General" sourceLinked="1"/>
        <c:majorTickMark val="out"/>
        <c:minorTickMark val="cross"/>
        <c:tickLblPos val="nextTo"/>
        <c:spPr>
          <a:ln w="12488">
            <a:solidFill>
              <a:schemeClr val="tx1"/>
            </a:solidFill>
            <a:prstDash val="solid"/>
          </a:ln>
        </c:spPr>
        <c:txPr>
          <a:bodyPr rot="0" vert="horz"/>
          <a:lstStyle/>
          <a:p>
            <a:pPr>
              <a:defRPr sz="1770" b="1" i="0" u="none" strike="noStrike" baseline="0">
                <a:solidFill>
                  <a:schemeClr val="tx1"/>
                </a:solidFill>
                <a:latin typeface="Arial"/>
                <a:ea typeface="Arial"/>
                <a:cs typeface="Arial"/>
              </a:defRPr>
            </a:pPr>
            <a:endParaRPr lang="en-US"/>
          </a:p>
        </c:txPr>
        <c:crossAx val="263941120"/>
        <c:crossesAt val="0"/>
        <c:crossBetween val="midCat"/>
        <c:majorUnit val="10"/>
        <c:minorUnit val="10"/>
      </c:valAx>
      <c:valAx>
        <c:axId val="263941120"/>
        <c:scaling>
          <c:orientation val="minMax"/>
          <c:max val="0.9"/>
          <c:min val="0"/>
        </c:scaling>
        <c:delete val="0"/>
        <c:axPos val="l"/>
        <c:majorGridlines>
          <c:spPr>
            <a:ln w="12488">
              <a:solidFill>
                <a:schemeClr val="tx1"/>
              </a:solidFill>
              <a:prstDash val="solid"/>
            </a:ln>
          </c:spPr>
        </c:majorGridlines>
        <c:numFmt formatCode="General" sourceLinked="1"/>
        <c:majorTickMark val="out"/>
        <c:minorTickMark val="none"/>
        <c:tickLblPos val="nextTo"/>
        <c:spPr>
          <a:ln w="12488">
            <a:solidFill>
              <a:schemeClr val="tx1"/>
            </a:solidFill>
            <a:prstDash val="solid"/>
          </a:ln>
        </c:spPr>
        <c:txPr>
          <a:bodyPr rot="0" vert="horz"/>
          <a:lstStyle/>
          <a:p>
            <a:pPr>
              <a:defRPr sz="1868" b="0" i="0" u="none" strike="noStrike" baseline="0">
                <a:solidFill>
                  <a:schemeClr val="tx1"/>
                </a:solidFill>
                <a:latin typeface="Arial"/>
                <a:ea typeface="Arial"/>
                <a:cs typeface="Arial"/>
              </a:defRPr>
            </a:pPr>
            <a:endParaRPr lang="en-US"/>
          </a:p>
        </c:txPr>
        <c:crossAx val="263938432"/>
        <c:crossesAt val="0.01"/>
        <c:crossBetween val="midCat"/>
        <c:majorUnit val="0.1"/>
      </c:valAx>
      <c:spPr>
        <a:noFill/>
        <a:ln w="12488">
          <a:solidFill>
            <a:srgbClr val="808080"/>
          </a:solidFill>
          <a:prstDash val="solid"/>
        </a:ln>
      </c:spPr>
    </c:plotArea>
    <c:plotVisOnly val="1"/>
    <c:dispBlanksAs val="gap"/>
    <c:showDLblsOverMax val="0"/>
  </c:chart>
  <c:spPr>
    <a:noFill/>
    <a:ln>
      <a:noFill/>
    </a:ln>
  </c:spPr>
  <c:txPr>
    <a:bodyPr/>
    <a:lstStyle/>
    <a:p>
      <a:pPr>
        <a:defRPr sz="910" b="0" i="0" u="none" strike="noStrike" baseline="0">
          <a:solidFill>
            <a:schemeClr val="tx1"/>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57157784743994"/>
          <c:y val="6.3391442155309036E-2"/>
          <c:w val="0.83176593521421116"/>
          <c:h val="0.78763866877971467"/>
        </c:manualLayout>
      </c:layout>
      <c:scatterChart>
        <c:scatterStyle val="smoothMarker"/>
        <c:varyColors val="0"/>
        <c:ser>
          <c:idx val="0"/>
          <c:order val="0"/>
          <c:tx>
            <c:strRef>
              <c:f>Sheet1!$B$1</c:f>
              <c:strCache>
                <c:ptCount val="1"/>
                <c:pt idx="0">
                  <c:v>total error</c:v>
                </c:pt>
              </c:strCache>
            </c:strRef>
          </c:tx>
          <c:spPr>
            <a:ln w="36559">
              <a:solidFill>
                <a:srgbClr val="FF0000"/>
              </a:solidFill>
              <a:prstDash val="solid"/>
            </a:ln>
          </c:spPr>
          <c:marker>
            <c:symbol val="none"/>
          </c:marker>
          <c:xVal>
            <c:numRef>
              <c:f>Sheet1!$A$2:$A$52</c:f>
              <c:numCache>
                <c:formatCode>General</c:formatCode>
                <c:ptCount val="51"/>
                <c:pt idx="0">
                  <c:v>0.8</c:v>
                </c:pt>
                <c:pt idx="1">
                  <c:v>0.81</c:v>
                </c:pt>
                <c:pt idx="2">
                  <c:v>0.82</c:v>
                </c:pt>
                <c:pt idx="3">
                  <c:v>0.83</c:v>
                </c:pt>
                <c:pt idx="4">
                  <c:v>0.84</c:v>
                </c:pt>
                <c:pt idx="5">
                  <c:v>0.85</c:v>
                </c:pt>
                <c:pt idx="6">
                  <c:v>0.86</c:v>
                </c:pt>
                <c:pt idx="7">
                  <c:v>0.87</c:v>
                </c:pt>
                <c:pt idx="8">
                  <c:v>0.88</c:v>
                </c:pt>
                <c:pt idx="9">
                  <c:v>0.89</c:v>
                </c:pt>
                <c:pt idx="10">
                  <c:v>0.9</c:v>
                </c:pt>
                <c:pt idx="11">
                  <c:v>0.91</c:v>
                </c:pt>
                <c:pt idx="12">
                  <c:v>0.92</c:v>
                </c:pt>
                <c:pt idx="13">
                  <c:v>0.93</c:v>
                </c:pt>
                <c:pt idx="14">
                  <c:v>0.94</c:v>
                </c:pt>
                <c:pt idx="15">
                  <c:v>0.95</c:v>
                </c:pt>
                <c:pt idx="16">
                  <c:v>0.96</c:v>
                </c:pt>
                <c:pt idx="17">
                  <c:v>0.97</c:v>
                </c:pt>
                <c:pt idx="18">
                  <c:v>0.98</c:v>
                </c:pt>
                <c:pt idx="19">
                  <c:v>0.99</c:v>
                </c:pt>
                <c:pt idx="20">
                  <c:v>1</c:v>
                </c:pt>
                <c:pt idx="21">
                  <c:v>1.01</c:v>
                </c:pt>
                <c:pt idx="22">
                  <c:v>1.02</c:v>
                </c:pt>
                <c:pt idx="23">
                  <c:v>1.03</c:v>
                </c:pt>
                <c:pt idx="24">
                  <c:v>1.04</c:v>
                </c:pt>
                <c:pt idx="25">
                  <c:v>1.05</c:v>
                </c:pt>
                <c:pt idx="26">
                  <c:v>1.06</c:v>
                </c:pt>
                <c:pt idx="27">
                  <c:v>1.07</c:v>
                </c:pt>
                <c:pt idx="28">
                  <c:v>1.08</c:v>
                </c:pt>
                <c:pt idx="29">
                  <c:v>1.0900000000000001</c:v>
                </c:pt>
                <c:pt idx="30">
                  <c:v>1.1000000000000001</c:v>
                </c:pt>
                <c:pt idx="31">
                  <c:v>1.1100000000000001</c:v>
                </c:pt>
                <c:pt idx="32">
                  <c:v>1.1200000000000001</c:v>
                </c:pt>
                <c:pt idx="33">
                  <c:v>1.1299999999999999</c:v>
                </c:pt>
                <c:pt idx="34">
                  <c:v>1.1399999999999999</c:v>
                </c:pt>
                <c:pt idx="35">
                  <c:v>1.1499999999999999</c:v>
                </c:pt>
                <c:pt idx="36">
                  <c:v>1.1599999999999999</c:v>
                </c:pt>
                <c:pt idx="37">
                  <c:v>1.17</c:v>
                </c:pt>
                <c:pt idx="38">
                  <c:v>1.18</c:v>
                </c:pt>
                <c:pt idx="39">
                  <c:v>1.19</c:v>
                </c:pt>
                <c:pt idx="40">
                  <c:v>1.2</c:v>
                </c:pt>
                <c:pt idx="41">
                  <c:v>1.21</c:v>
                </c:pt>
                <c:pt idx="42">
                  <c:v>1.22</c:v>
                </c:pt>
                <c:pt idx="43">
                  <c:v>1.23</c:v>
                </c:pt>
                <c:pt idx="44">
                  <c:v>1.24</c:v>
                </c:pt>
                <c:pt idx="45">
                  <c:v>1.25</c:v>
                </c:pt>
                <c:pt idx="46">
                  <c:v>1.26</c:v>
                </c:pt>
                <c:pt idx="47">
                  <c:v>1.27</c:v>
                </c:pt>
                <c:pt idx="48">
                  <c:v>1.28</c:v>
                </c:pt>
                <c:pt idx="49">
                  <c:v>1.29</c:v>
                </c:pt>
                <c:pt idx="50">
                  <c:v>1.3</c:v>
                </c:pt>
              </c:numCache>
            </c:numRef>
          </c:xVal>
          <c:yVal>
            <c:numRef>
              <c:f>Sheet1!$B$2:$B$52</c:f>
              <c:numCache>
                <c:formatCode>General</c:formatCode>
                <c:ptCount val="51"/>
                <c:pt idx="40">
                  <c:v>1.12341E-2</c:v>
                </c:pt>
                <c:pt idx="41">
                  <c:v>1.17985E-2</c:v>
                </c:pt>
                <c:pt idx="42">
                  <c:v>1.26629E-2</c:v>
                </c:pt>
                <c:pt idx="43">
                  <c:v>1.3292E-2</c:v>
                </c:pt>
                <c:pt idx="44">
                  <c:v>1.39338E-2</c:v>
                </c:pt>
                <c:pt idx="45">
                  <c:v>1.4783900000000001E-2</c:v>
                </c:pt>
                <c:pt idx="46">
                  <c:v>1.52625E-2</c:v>
                </c:pt>
                <c:pt idx="47">
                  <c:v>1.6205600000000001E-2</c:v>
                </c:pt>
                <c:pt idx="48">
                  <c:v>1.71101E-2</c:v>
                </c:pt>
                <c:pt idx="49">
                  <c:v>1.8169500000000002E-2</c:v>
                </c:pt>
                <c:pt idx="50">
                  <c:v>1.87926E-2</c:v>
                </c:pt>
              </c:numCache>
            </c:numRef>
          </c:yVal>
          <c:smooth val="0"/>
        </c:ser>
        <c:ser>
          <c:idx val="3"/>
          <c:order val="1"/>
          <c:tx>
            <c:strRef>
              <c:f>Sheet1!$E$1</c:f>
              <c:strCache>
                <c:ptCount val="1"/>
                <c:pt idx="0">
                  <c:v>CC1/2</c:v>
                </c:pt>
              </c:strCache>
            </c:strRef>
          </c:tx>
          <c:spPr>
            <a:ln w="36559">
              <a:solidFill>
                <a:srgbClr val="008000"/>
              </a:solidFill>
              <a:prstDash val="solid"/>
            </a:ln>
          </c:spPr>
          <c:marker>
            <c:symbol val="none"/>
          </c:marker>
          <c:xVal>
            <c:numRef>
              <c:f>Sheet1!$A$2:$A$52</c:f>
              <c:numCache>
                <c:formatCode>General</c:formatCode>
                <c:ptCount val="51"/>
                <c:pt idx="0">
                  <c:v>0.8</c:v>
                </c:pt>
                <c:pt idx="1">
                  <c:v>0.81</c:v>
                </c:pt>
                <c:pt idx="2">
                  <c:v>0.82</c:v>
                </c:pt>
                <c:pt idx="3">
                  <c:v>0.83</c:v>
                </c:pt>
                <c:pt idx="4">
                  <c:v>0.84</c:v>
                </c:pt>
                <c:pt idx="5">
                  <c:v>0.85</c:v>
                </c:pt>
                <c:pt idx="6">
                  <c:v>0.86</c:v>
                </c:pt>
                <c:pt idx="7">
                  <c:v>0.87</c:v>
                </c:pt>
                <c:pt idx="8">
                  <c:v>0.88</c:v>
                </c:pt>
                <c:pt idx="9">
                  <c:v>0.89</c:v>
                </c:pt>
                <c:pt idx="10">
                  <c:v>0.9</c:v>
                </c:pt>
                <c:pt idx="11">
                  <c:v>0.91</c:v>
                </c:pt>
                <c:pt idx="12">
                  <c:v>0.92</c:v>
                </c:pt>
                <c:pt idx="13">
                  <c:v>0.93</c:v>
                </c:pt>
                <c:pt idx="14">
                  <c:v>0.94</c:v>
                </c:pt>
                <c:pt idx="15">
                  <c:v>0.95</c:v>
                </c:pt>
                <c:pt idx="16">
                  <c:v>0.96</c:v>
                </c:pt>
                <c:pt idx="17">
                  <c:v>0.97</c:v>
                </c:pt>
                <c:pt idx="18">
                  <c:v>0.98</c:v>
                </c:pt>
                <c:pt idx="19">
                  <c:v>0.99</c:v>
                </c:pt>
                <c:pt idx="20">
                  <c:v>1</c:v>
                </c:pt>
                <c:pt idx="21">
                  <c:v>1.01</c:v>
                </c:pt>
                <c:pt idx="22">
                  <c:v>1.02</c:v>
                </c:pt>
                <c:pt idx="23">
                  <c:v>1.03</c:v>
                </c:pt>
                <c:pt idx="24">
                  <c:v>1.04</c:v>
                </c:pt>
                <c:pt idx="25">
                  <c:v>1.05</c:v>
                </c:pt>
                <c:pt idx="26">
                  <c:v>1.06</c:v>
                </c:pt>
                <c:pt idx="27">
                  <c:v>1.07</c:v>
                </c:pt>
                <c:pt idx="28">
                  <c:v>1.08</c:v>
                </c:pt>
                <c:pt idx="29">
                  <c:v>1.0900000000000001</c:v>
                </c:pt>
                <c:pt idx="30">
                  <c:v>1.1000000000000001</c:v>
                </c:pt>
                <c:pt idx="31">
                  <c:v>1.1100000000000001</c:v>
                </c:pt>
                <c:pt idx="32">
                  <c:v>1.1200000000000001</c:v>
                </c:pt>
                <c:pt idx="33">
                  <c:v>1.1299999999999999</c:v>
                </c:pt>
                <c:pt idx="34">
                  <c:v>1.1399999999999999</c:v>
                </c:pt>
                <c:pt idx="35">
                  <c:v>1.1499999999999999</c:v>
                </c:pt>
                <c:pt idx="36">
                  <c:v>1.1599999999999999</c:v>
                </c:pt>
                <c:pt idx="37">
                  <c:v>1.17</c:v>
                </c:pt>
                <c:pt idx="38">
                  <c:v>1.18</c:v>
                </c:pt>
                <c:pt idx="39">
                  <c:v>1.19</c:v>
                </c:pt>
                <c:pt idx="40">
                  <c:v>1.2</c:v>
                </c:pt>
                <c:pt idx="41">
                  <c:v>1.21</c:v>
                </c:pt>
                <c:pt idx="42">
                  <c:v>1.22</c:v>
                </c:pt>
                <c:pt idx="43">
                  <c:v>1.23</c:v>
                </c:pt>
                <c:pt idx="44">
                  <c:v>1.24</c:v>
                </c:pt>
                <c:pt idx="45">
                  <c:v>1.25</c:v>
                </c:pt>
                <c:pt idx="46">
                  <c:v>1.26</c:v>
                </c:pt>
                <c:pt idx="47">
                  <c:v>1.27</c:v>
                </c:pt>
                <c:pt idx="48">
                  <c:v>1.28</c:v>
                </c:pt>
                <c:pt idx="49">
                  <c:v>1.29</c:v>
                </c:pt>
                <c:pt idx="50">
                  <c:v>1.3</c:v>
                </c:pt>
              </c:numCache>
            </c:numRef>
          </c:xVal>
          <c:yVal>
            <c:numRef>
              <c:f>Sheet1!$E$2:$E$52</c:f>
              <c:numCache>
                <c:formatCode>General</c:formatCode>
                <c:ptCount val="51"/>
                <c:pt idx="0">
                  <c:v>2.75429E-4</c:v>
                </c:pt>
                <c:pt idx="1">
                  <c:v>9.3159700000000005E-4</c:v>
                </c:pt>
                <c:pt idx="2">
                  <c:v>1.1407100000000001E-3</c:v>
                </c:pt>
                <c:pt idx="3">
                  <c:v>9.3939100000000003E-4</c:v>
                </c:pt>
                <c:pt idx="4">
                  <c:v>-8.5547100000000001E-4</c:v>
                </c:pt>
                <c:pt idx="5" formatCode="0.00E+00">
                  <c:v>8.5189899999999996E-5</c:v>
                </c:pt>
                <c:pt idx="6">
                  <c:v>1.7707000000000001E-3</c:v>
                </c:pt>
                <c:pt idx="7">
                  <c:v>1.86554E-3</c:v>
                </c:pt>
                <c:pt idx="8">
                  <c:v>4.47422E-4</c:v>
                </c:pt>
                <c:pt idx="9">
                  <c:v>-8.3644100000000005E-4</c:v>
                </c:pt>
                <c:pt idx="10" formatCode="0.00E+00">
                  <c:v>-8.9753000000000006E-5</c:v>
                </c:pt>
                <c:pt idx="11">
                  <c:v>-1.28557E-3</c:v>
                </c:pt>
                <c:pt idx="12">
                  <c:v>-2.2441000000000002E-3</c:v>
                </c:pt>
                <c:pt idx="13">
                  <c:v>-1.1231500000000001E-3</c:v>
                </c:pt>
                <c:pt idx="14">
                  <c:v>-6.2170200000000002E-4</c:v>
                </c:pt>
                <c:pt idx="15">
                  <c:v>-6.3862800000000003E-4</c:v>
                </c:pt>
                <c:pt idx="16">
                  <c:v>3.9935300000000002E-4</c:v>
                </c:pt>
                <c:pt idx="17">
                  <c:v>2.0736399999999999E-3</c:v>
                </c:pt>
                <c:pt idx="18">
                  <c:v>2.3748799999999998E-3</c:v>
                </c:pt>
                <c:pt idx="19">
                  <c:v>1.9910399999999999E-3</c:v>
                </c:pt>
                <c:pt idx="20">
                  <c:v>1.52541E-3</c:v>
                </c:pt>
                <c:pt idx="21">
                  <c:v>1.18738E-3</c:v>
                </c:pt>
                <c:pt idx="22">
                  <c:v>1.29656E-3</c:v>
                </c:pt>
                <c:pt idx="23">
                  <c:v>7.0441699999999998E-3</c:v>
                </c:pt>
                <c:pt idx="24">
                  <c:v>1.06587E-2</c:v>
                </c:pt>
                <c:pt idx="25">
                  <c:v>1.4305500000000001E-2</c:v>
                </c:pt>
                <c:pt idx="26">
                  <c:v>2.1538700000000001E-2</c:v>
                </c:pt>
                <c:pt idx="27">
                  <c:v>3.1659300000000001E-2</c:v>
                </c:pt>
                <c:pt idx="28">
                  <c:v>4.4803599999999999E-2</c:v>
                </c:pt>
                <c:pt idx="29">
                  <c:v>5.4607700000000002E-2</c:v>
                </c:pt>
                <c:pt idx="30">
                  <c:v>8.5054299999999999E-2</c:v>
                </c:pt>
                <c:pt idx="31">
                  <c:v>0.105119</c:v>
                </c:pt>
                <c:pt idx="32">
                  <c:v>0.151231</c:v>
                </c:pt>
                <c:pt idx="33">
                  <c:v>0.192192</c:v>
                </c:pt>
                <c:pt idx="34">
                  <c:v>0.246582</c:v>
                </c:pt>
                <c:pt idx="35">
                  <c:v>0.30220900000000001</c:v>
                </c:pt>
                <c:pt idx="36">
                  <c:v>0.374002</c:v>
                </c:pt>
                <c:pt idx="37">
                  <c:v>0.43568800000000002</c:v>
                </c:pt>
                <c:pt idx="38">
                  <c:v>0.50224899999999995</c:v>
                </c:pt>
                <c:pt idx="39">
                  <c:v>0.58077000000000001</c:v>
                </c:pt>
                <c:pt idx="40">
                  <c:v>0.63947900000000002</c:v>
                </c:pt>
                <c:pt idx="41">
                  <c:v>0.71345400000000003</c:v>
                </c:pt>
                <c:pt idx="42">
                  <c:v>0.75572700000000004</c:v>
                </c:pt>
                <c:pt idx="43">
                  <c:v>0.79925400000000002</c:v>
                </c:pt>
                <c:pt idx="44">
                  <c:v>0.83529799999999998</c:v>
                </c:pt>
                <c:pt idx="45">
                  <c:v>0.86090500000000003</c:v>
                </c:pt>
                <c:pt idx="46">
                  <c:v>0.89447699999999997</c:v>
                </c:pt>
                <c:pt idx="47">
                  <c:v>0.91137900000000005</c:v>
                </c:pt>
                <c:pt idx="48">
                  <c:v>0.92902799999999996</c:v>
                </c:pt>
                <c:pt idx="49">
                  <c:v>0.94132499999999997</c:v>
                </c:pt>
                <c:pt idx="50">
                  <c:v>0.95425400000000005</c:v>
                </c:pt>
              </c:numCache>
            </c:numRef>
          </c:yVal>
          <c:smooth val="1"/>
        </c:ser>
        <c:ser>
          <c:idx val="5"/>
          <c:order val="2"/>
          <c:tx>
            <c:strRef>
              <c:f>Sheet1!$G$1</c:f>
              <c:strCache>
                <c:ptCount val="1"/>
                <c:pt idx="0">
                  <c:v>CCtrue</c:v>
                </c:pt>
              </c:strCache>
            </c:strRef>
          </c:tx>
          <c:spPr>
            <a:ln w="36559">
              <a:solidFill>
                <a:srgbClr val="FF00FF"/>
              </a:solidFill>
              <a:prstDash val="solid"/>
            </a:ln>
          </c:spPr>
          <c:marker>
            <c:symbol val="none"/>
          </c:marker>
          <c:xVal>
            <c:numRef>
              <c:f>Sheet1!$A$2:$A$52</c:f>
              <c:numCache>
                <c:formatCode>General</c:formatCode>
                <c:ptCount val="51"/>
                <c:pt idx="0">
                  <c:v>0.8</c:v>
                </c:pt>
                <c:pt idx="1">
                  <c:v>0.81</c:v>
                </c:pt>
                <c:pt idx="2">
                  <c:v>0.82</c:v>
                </c:pt>
                <c:pt idx="3">
                  <c:v>0.83</c:v>
                </c:pt>
                <c:pt idx="4">
                  <c:v>0.84</c:v>
                </c:pt>
                <c:pt idx="5">
                  <c:v>0.85</c:v>
                </c:pt>
                <c:pt idx="6">
                  <c:v>0.86</c:v>
                </c:pt>
                <c:pt idx="7">
                  <c:v>0.87</c:v>
                </c:pt>
                <c:pt idx="8">
                  <c:v>0.88</c:v>
                </c:pt>
                <c:pt idx="9">
                  <c:v>0.89</c:v>
                </c:pt>
                <c:pt idx="10">
                  <c:v>0.9</c:v>
                </c:pt>
                <c:pt idx="11">
                  <c:v>0.91</c:v>
                </c:pt>
                <c:pt idx="12">
                  <c:v>0.92</c:v>
                </c:pt>
                <c:pt idx="13">
                  <c:v>0.93</c:v>
                </c:pt>
                <c:pt idx="14">
                  <c:v>0.94</c:v>
                </c:pt>
                <c:pt idx="15">
                  <c:v>0.95</c:v>
                </c:pt>
                <c:pt idx="16">
                  <c:v>0.96</c:v>
                </c:pt>
                <c:pt idx="17">
                  <c:v>0.97</c:v>
                </c:pt>
                <c:pt idx="18">
                  <c:v>0.98</c:v>
                </c:pt>
                <c:pt idx="19">
                  <c:v>0.99</c:v>
                </c:pt>
                <c:pt idx="20">
                  <c:v>1</c:v>
                </c:pt>
                <c:pt idx="21">
                  <c:v>1.01</c:v>
                </c:pt>
                <c:pt idx="22">
                  <c:v>1.02</c:v>
                </c:pt>
                <c:pt idx="23">
                  <c:v>1.03</c:v>
                </c:pt>
                <c:pt idx="24">
                  <c:v>1.04</c:v>
                </c:pt>
                <c:pt idx="25">
                  <c:v>1.05</c:v>
                </c:pt>
                <c:pt idx="26">
                  <c:v>1.06</c:v>
                </c:pt>
                <c:pt idx="27">
                  <c:v>1.07</c:v>
                </c:pt>
                <c:pt idx="28">
                  <c:v>1.08</c:v>
                </c:pt>
                <c:pt idx="29">
                  <c:v>1.0900000000000001</c:v>
                </c:pt>
                <c:pt idx="30">
                  <c:v>1.1000000000000001</c:v>
                </c:pt>
                <c:pt idx="31">
                  <c:v>1.1100000000000001</c:v>
                </c:pt>
                <c:pt idx="32">
                  <c:v>1.1200000000000001</c:v>
                </c:pt>
                <c:pt idx="33">
                  <c:v>1.1299999999999999</c:v>
                </c:pt>
                <c:pt idx="34">
                  <c:v>1.1399999999999999</c:v>
                </c:pt>
                <c:pt idx="35">
                  <c:v>1.1499999999999999</c:v>
                </c:pt>
                <c:pt idx="36">
                  <c:v>1.1599999999999999</c:v>
                </c:pt>
                <c:pt idx="37">
                  <c:v>1.17</c:v>
                </c:pt>
                <c:pt idx="38">
                  <c:v>1.18</c:v>
                </c:pt>
                <c:pt idx="39">
                  <c:v>1.19</c:v>
                </c:pt>
                <c:pt idx="40">
                  <c:v>1.2</c:v>
                </c:pt>
                <c:pt idx="41">
                  <c:v>1.21</c:v>
                </c:pt>
                <c:pt idx="42">
                  <c:v>1.22</c:v>
                </c:pt>
                <c:pt idx="43">
                  <c:v>1.23</c:v>
                </c:pt>
                <c:pt idx="44">
                  <c:v>1.24</c:v>
                </c:pt>
                <c:pt idx="45">
                  <c:v>1.25</c:v>
                </c:pt>
                <c:pt idx="46">
                  <c:v>1.26</c:v>
                </c:pt>
                <c:pt idx="47">
                  <c:v>1.27</c:v>
                </c:pt>
                <c:pt idx="48">
                  <c:v>1.28</c:v>
                </c:pt>
                <c:pt idx="49">
                  <c:v>1.29</c:v>
                </c:pt>
                <c:pt idx="50">
                  <c:v>1.3</c:v>
                </c:pt>
              </c:numCache>
            </c:numRef>
          </c:xVal>
          <c:yVal>
            <c:numRef>
              <c:f>Sheet1!$G$2:$G$52</c:f>
              <c:numCache>
                <c:formatCode>General</c:formatCode>
                <c:ptCount val="51"/>
                <c:pt idx="0">
                  <c:v>-1.87389E-3</c:v>
                </c:pt>
                <c:pt idx="1">
                  <c:v>-9.56604E-4</c:v>
                </c:pt>
                <c:pt idx="2">
                  <c:v>7.8927000000000001E-4</c:v>
                </c:pt>
                <c:pt idx="3">
                  <c:v>-4.7161300000000001E-4</c:v>
                </c:pt>
                <c:pt idx="4">
                  <c:v>8.6675900000000004E-4</c:v>
                </c:pt>
                <c:pt idx="5">
                  <c:v>1.3378999999999999E-3</c:v>
                </c:pt>
                <c:pt idx="6">
                  <c:v>2.1406999999999999E-4</c:v>
                </c:pt>
                <c:pt idx="7">
                  <c:v>1.8880100000000001E-3</c:v>
                </c:pt>
                <c:pt idx="8">
                  <c:v>2.7656E-3</c:v>
                </c:pt>
                <c:pt idx="9">
                  <c:v>3.6656200000000001E-3</c:v>
                </c:pt>
                <c:pt idx="10">
                  <c:v>5.0632400000000001E-3</c:v>
                </c:pt>
                <c:pt idx="11">
                  <c:v>6.3692899999999997E-3</c:v>
                </c:pt>
                <c:pt idx="12">
                  <c:v>6.79993E-3</c:v>
                </c:pt>
                <c:pt idx="13">
                  <c:v>1.07653E-2</c:v>
                </c:pt>
                <c:pt idx="14">
                  <c:v>1.38712E-2</c:v>
                </c:pt>
                <c:pt idx="15">
                  <c:v>1.7120099999999999E-2</c:v>
                </c:pt>
                <c:pt idx="16">
                  <c:v>2.3753699999999999E-2</c:v>
                </c:pt>
                <c:pt idx="17">
                  <c:v>3.05226E-2</c:v>
                </c:pt>
                <c:pt idx="18">
                  <c:v>3.8896399999999998E-2</c:v>
                </c:pt>
                <c:pt idx="19">
                  <c:v>4.7731900000000001E-2</c:v>
                </c:pt>
                <c:pt idx="20">
                  <c:v>6.1880499999999998E-2</c:v>
                </c:pt>
                <c:pt idx="21">
                  <c:v>7.8774499999999997E-2</c:v>
                </c:pt>
                <c:pt idx="22">
                  <c:v>9.0571499999999999E-2</c:v>
                </c:pt>
                <c:pt idx="23">
                  <c:v>0.11774999999999999</c:v>
                </c:pt>
                <c:pt idx="24">
                  <c:v>0.139349</c:v>
                </c:pt>
                <c:pt idx="25">
                  <c:v>0.16920499999999999</c:v>
                </c:pt>
                <c:pt idx="26">
                  <c:v>0.20285600000000001</c:v>
                </c:pt>
                <c:pt idx="27">
                  <c:v>0.24066799999999999</c:v>
                </c:pt>
                <c:pt idx="28">
                  <c:v>0.29171999999999998</c:v>
                </c:pt>
                <c:pt idx="29">
                  <c:v>0.32686500000000002</c:v>
                </c:pt>
                <c:pt idx="30">
                  <c:v>0.400142</c:v>
                </c:pt>
                <c:pt idx="31">
                  <c:v>0.43863400000000002</c:v>
                </c:pt>
                <c:pt idx="32">
                  <c:v>0.51218200000000003</c:v>
                </c:pt>
                <c:pt idx="33">
                  <c:v>0.56570500000000001</c:v>
                </c:pt>
                <c:pt idx="34">
                  <c:v>0.62646000000000002</c:v>
                </c:pt>
                <c:pt idx="35">
                  <c:v>0.68067699999999998</c:v>
                </c:pt>
                <c:pt idx="36">
                  <c:v>0.73760700000000001</c:v>
                </c:pt>
                <c:pt idx="37">
                  <c:v>0.77832100000000004</c:v>
                </c:pt>
                <c:pt idx="38">
                  <c:v>0.81872699999999998</c:v>
                </c:pt>
                <c:pt idx="39">
                  <c:v>0.85909599999999997</c:v>
                </c:pt>
                <c:pt idx="40">
                  <c:v>0.88409300000000002</c:v>
                </c:pt>
                <c:pt idx="41">
                  <c:v>0.91269800000000001</c:v>
                </c:pt>
                <c:pt idx="42">
                  <c:v>0.92781999999999998</c:v>
                </c:pt>
                <c:pt idx="43">
                  <c:v>0.94254499999999997</c:v>
                </c:pt>
                <c:pt idx="44">
                  <c:v>0.95428599999999997</c:v>
                </c:pt>
                <c:pt idx="45">
                  <c:v>0.96199100000000004</c:v>
                </c:pt>
                <c:pt idx="46">
                  <c:v>0.97175999999999996</c:v>
                </c:pt>
                <c:pt idx="47">
                  <c:v>0.97662899999999997</c:v>
                </c:pt>
                <c:pt idx="48">
                  <c:v>0.98145800000000005</c:v>
                </c:pt>
                <c:pt idx="49">
                  <c:v>0.98478600000000005</c:v>
                </c:pt>
                <c:pt idx="50">
                  <c:v>0.98824599999999996</c:v>
                </c:pt>
              </c:numCache>
            </c:numRef>
          </c:yVal>
          <c:smooth val="1"/>
        </c:ser>
        <c:dLbls>
          <c:showLegendKey val="0"/>
          <c:showVal val="0"/>
          <c:showCatName val="0"/>
          <c:showSerName val="0"/>
          <c:showPercent val="0"/>
          <c:showBubbleSize val="0"/>
        </c:dLbls>
        <c:axId val="1015880320"/>
        <c:axId val="1015918976"/>
      </c:scatterChart>
      <c:valAx>
        <c:axId val="1015880320"/>
        <c:scaling>
          <c:orientation val="minMax"/>
          <c:max val="1.1000000000000001"/>
          <c:min val="0.8"/>
        </c:scaling>
        <c:delete val="0"/>
        <c:axPos val="b"/>
        <c:majorGridlines>
          <c:spPr>
            <a:ln w="12186">
              <a:solidFill>
                <a:srgbClr val="C0C0C0"/>
              </a:solidFill>
              <a:prstDash val="solid"/>
            </a:ln>
          </c:spPr>
        </c:majorGridlines>
        <c:minorGridlines>
          <c:spPr>
            <a:ln w="12186">
              <a:solidFill>
                <a:srgbClr val="CCCCFF"/>
              </a:solidFill>
              <a:prstDash val="solid"/>
            </a:ln>
          </c:spPr>
        </c:minorGridlines>
        <c:numFmt formatCode="General" sourceLinked="1"/>
        <c:majorTickMark val="cross"/>
        <c:minorTickMark val="cross"/>
        <c:tickLblPos val="low"/>
        <c:spPr>
          <a:ln w="12186">
            <a:solidFill>
              <a:schemeClr val="tx1"/>
            </a:solidFill>
            <a:prstDash val="solid"/>
          </a:ln>
        </c:spPr>
        <c:txPr>
          <a:bodyPr rot="0" vert="horz"/>
          <a:lstStyle/>
          <a:p>
            <a:pPr>
              <a:defRPr sz="2063" b="1" i="0" u="none" strike="noStrike" baseline="0">
                <a:solidFill>
                  <a:schemeClr val="tx1"/>
                </a:solidFill>
                <a:latin typeface="Arial"/>
                <a:ea typeface="Arial"/>
                <a:cs typeface="Arial"/>
              </a:defRPr>
            </a:pPr>
            <a:endParaRPr lang="en-US"/>
          </a:p>
        </c:txPr>
        <c:crossAx val="1015918976"/>
        <c:crosses val="autoZero"/>
        <c:crossBetween val="midCat"/>
        <c:minorUnit val="0.1"/>
      </c:valAx>
      <c:valAx>
        <c:axId val="1015918976"/>
        <c:scaling>
          <c:orientation val="minMax"/>
          <c:max val="0.2"/>
          <c:min val="-0.01"/>
        </c:scaling>
        <c:delete val="0"/>
        <c:axPos val="l"/>
        <c:majorGridlines>
          <c:spPr>
            <a:ln w="12186">
              <a:solidFill>
                <a:srgbClr val="C0C0C0"/>
              </a:solidFill>
              <a:prstDash val="solid"/>
            </a:ln>
          </c:spPr>
        </c:majorGridlines>
        <c:numFmt formatCode="General" sourceLinked="0"/>
        <c:majorTickMark val="out"/>
        <c:minorTickMark val="none"/>
        <c:tickLblPos val="nextTo"/>
        <c:spPr>
          <a:ln w="12186">
            <a:solidFill>
              <a:schemeClr val="tx1"/>
            </a:solidFill>
            <a:prstDash val="solid"/>
          </a:ln>
        </c:spPr>
        <c:txPr>
          <a:bodyPr rot="0" vert="horz"/>
          <a:lstStyle/>
          <a:p>
            <a:pPr>
              <a:defRPr sz="1919" b="1" i="0" u="none" strike="noStrike" baseline="0">
                <a:solidFill>
                  <a:schemeClr val="tx1"/>
                </a:solidFill>
                <a:latin typeface="Arial"/>
                <a:ea typeface="Arial"/>
                <a:cs typeface="Arial"/>
              </a:defRPr>
            </a:pPr>
            <a:endParaRPr lang="en-US"/>
          </a:p>
        </c:txPr>
        <c:crossAx val="1015880320"/>
        <c:crossesAt val="0.8"/>
        <c:crossBetween val="midCat"/>
      </c:valAx>
      <c:spPr>
        <a:noFill/>
        <a:ln w="12186">
          <a:solidFill>
            <a:srgbClr val="808080"/>
          </a:solidFill>
          <a:prstDash val="solid"/>
        </a:ln>
      </c:spPr>
    </c:plotArea>
    <c:legend>
      <c:legendPos val="r"/>
      <c:layout>
        <c:manualLayout>
          <c:xMode val="edge"/>
          <c:yMode val="edge"/>
          <c:x val="0.42842215256008365"/>
          <c:y val="0.10301109350237718"/>
          <c:w val="0.23719958202716823"/>
          <c:h val="0.18066561014263072"/>
        </c:manualLayout>
      </c:layout>
      <c:overlay val="0"/>
      <c:spPr>
        <a:solidFill>
          <a:schemeClr val="bg1"/>
        </a:solidFill>
        <a:ln w="3047">
          <a:solidFill>
            <a:schemeClr val="tx1"/>
          </a:solidFill>
          <a:prstDash val="solid"/>
        </a:ln>
      </c:spPr>
      <c:txPr>
        <a:bodyPr/>
        <a:lstStyle/>
        <a:p>
          <a:pPr>
            <a:defRPr sz="1766" b="0"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888" b="0" i="0" u="none" strike="noStrike" baseline="0">
          <a:solidFill>
            <a:schemeClr val="tx1"/>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52664576802508"/>
          <c:y val="6.3391442155309036E-2"/>
          <c:w val="0.83281086729362597"/>
          <c:h val="0.78763866877971467"/>
        </c:manualLayout>
      </c:layout>
      <c:scatterChart>
        <c:scatterStyle val="smoothMarker"/>
        <c:varyColors val="0"/>
        <c:ser>
          <c:idx val="0"/>
          <c:order val="0"/>
          <c:tx>
            <c:strRef>
              <c:f>Sheet1!$B$1</c:f>
              <c:strCache>
                <c:ptCount val="1"/>
                <c:pt idx="0">
                  <c:v>total error</c:v>
                </c:pt>
              </c:strCache>
            </c:strRef>
          </c:tx>
          <c:spPr>
            <a:ln w="36559">
              <a:solidFill>
                <a:srgbClr val="FF0000"/>
              </a:solidFill>
              <a:prstDash val="solid"/>
            </a:ln>
          </c:spPr>
          <c:marker>
            <c:symbol val="none"/>
          </c:marker>
          <c:xVal>
            <c:numRef>
              <c:f>Sheet1!$A$2:$A$52</c:f>
              <c:numCache>
                <c:formatCode>General</c:formatCode>
                <c:ptCount val="51"/>
                <c:pt idx="0">
                  <c:v>0.8</c:v>
                </c:pt>
                <c:pt idx="1">
                  <c:v>0.81</c:v>
                </c:pt>
                <c:pt idx="2">
                  <c:v>0.82</c:v>
                </c:pt>
                <c:pt idx="3">
                  <c:v>0.83</c:v>
                </c:pt>
                <c:pt idx="4">
                  <c:v>0.84</c:v>
                </c:pt>
                <c:pt idx="5">
                  <c:v>0.85</c:v>
                </c:pt>
                <c:pt idx="6">
                  <c:v>0.86</c:v>
                </c:pt>
                <c:pt idx="7">
                  <c:v>0.87</c:v>
                </c:pt>
                <c:pt idx="8">
                  <c:v>0.88</c:v>
                </c:pt>
                <c:pt idx="9">
                  <c:v>0.89</c:v>
                </c:pt>
                <c:pt idx="10">
                  <c:v>0.9</c:v>
                </c:pt>
                <c:pt idx="11">
                  <c:v>0.91</c:v>
                </c:pt>
                <c:pt idx="12">
                  <c:v>0.92</c:v>
                </c:pt>
                <c:pt idx="13">
                  <c:v>0.93</c:v>
                </c:pt>
                <c:pt idx="14">
                  <c:v>0.94</c:v>
                </c:pt>
                <c:pt idx="15">
                  <c:v>0.95</c:v>
                </c:pt>
                <c:pt idx="16">
                  <c:v>0.96</c:v>
                </c:pt>
                <c:pt idx="17">
                  <c:v>0.97</c:v>
                </c:pt>
                <c:pt idx="18">
                  <c:v>0.98</c:v>
                </c:pt>
                <c:pt idx="19">
                  <c:v>0.99</c:v>
                </c:pt>
                <c:pt idx="20">
                  <c:v>1</c:v>
                </c:pt>
                <c:pt idx="21">
                  <c:v>1.01</c:v>
                </c:pt>
                <c:pt idx="22">
                  <c:v>1.02</c:v>
                </c:pt>
                <c:pt idx="23">
                  <c:v>1.03</c:v>
                </c:pt>
                <c:pt idx="24">
                  <c:v>1.04</c:v>
                </c:pt>
                <c:pt idx="25">
                  <c:v>1.05</c:v>
                </c:pt>
                <c:pt idx="26">
                  <c:v>1.06</c:v>
                </c:pt>
                <c:pt idx="27">
                  <c:v>1.07</c:v>
                </c:pt>
                <c:pt idx="28">
                  <c:v>1.08</c:v>
                </c:pt>
                <c:pt idx="29">
                  <c:v>1.0900000000000001</c:v>
                </c:pt>
                <c:pt idx="30">
                  <c:v>1.1000000000000001</c:v>
                </c:pt>
                <c:pt idx="31">
                  <c:v>1.1100000000000001</c:v>
                </c:pt>
                <c:pt idx="32">
                  <c:v>1.1200000000000001</c:v>
                </c:pt>
                <c:pt idx="33">
                  <c:v>1.1299999999999999</c:v>
                </c:pt>
                <c:pt idx="34">
                  <c:v>1.1399999999999999</c:v>
                </c:pt>
                <c:pt idx="35">
                  <c:v>1.1499999999999999</c:v>
                </c:pt>
                <c:pt idx="36">
                  <c:v>1.1599999999999999</c:v>
                </c:pt>
                <c:pt idx="37">
                  <c:v>1.17</c:v>
                </c:pt>
                <c:pt idx="38">
                  <c:v>1.18</c:v>
                </c:pt>
                <c:pt idx="39">
                  <c:v>1.19</c:v>
                </c:pt>
                <c:pt idx="40">
                  <c:v>1.2</c:v>
                </c:pt>
                <c:pt idx="41">
                  <c:v>1.21</c:v>
                </c:pt>
                <c:pt idx="42">
                  <c:v>1.22</c:v>
                </c:pt>
                <c:pt idx="43">
                  <c:v>1.23</c:v>
                </c:pt>
                <c:pt idx="44">
                  <c:v>1.24</c:v>
                </c:pt>
                <c:pt idx="45">
                  <c:v>1.25</c:v>
                </c:pt>
                <c:pt idx="46">
                  <c:v>1.26</c:v>
                </c:pt>
                <c:pt idx="47">
                  <c:v>1.27</c:v>
                </c:pt>
                <c:pt idx="48">
                  <c:v>1.28</c:v>
                </c:pt>
                <c:pt idx="49">
                  <c:v>1.29</c:v>
                </c:pt>
                <c:pt idx="50">
                  <c:v>1.3</c:v>
                </c:pt>
              </c:numCache>
            </c:numRef>
          </c:xVal>
          <c:yVal>
            <c:numRef>
              <c:f>Sheet1!$B$2:$B$52</c:f>
              <c:numCache>
                <c:formatCode>General</c:formatCode>
                <c:ptCount val="51"/>
                <c:pt idx="40">
                  <c:v>1.12341E-2</c:v>
                </c:pt>
                <c:pt idx="41">
                  <c:v>1.17985E-2</c:v>
                </c:pt>
                <c:pt idx="42">
                  <c:v>1.26629E-2</c:v>
                </c:pt>
                <c:pt idx="43">
                  <c:v>1.3292E-2</c:v>
                </c:pt>
                <c:pt idx="44">
                  <c:v>1.39338E-2</c:v>
                </c:pt>
                <c:pt idx="45">
                  <c:v>1.4783900000000001E-2</c:v>
                </c:pt>
                <c:pt idx="46">
                  <c:v>1.52625E-2</c:v>
                </c:pt>
                <c:pt idx="47">
                  <c:v>1.6205600000000001E-2</c:v>
                </c:pt>
                <c:pt idx="48">
                  <c:v>1.71101E-2</c:v>
                </c:pt>
                <c:pt idx="49">
                  <c:v>1.8169500000000002E-2</c:v>
                </c:pt>
                <c:pt idx="50">
                  <c:v>1.87926E-2</c:v>
                </c:pt>
              </c:numCache>
            </c:numRef>
          </c:yVal>
          <c:smooth val="0"/>
        </c:ser>
        <c:ser>
          <c:idx val="3"/>
          <c:order val="1"/>
          <c:tx>
            <c:strRef>
              <c:f>Sheet1!$E$1</c:f>
              <c:strCache>
                <c:ptCount val="1"/>
                <c:pt idx="0">
                  <c:v>CC1/2</c:v>
                </c:pt>
              </c:strCache>
            </c:strRef>
          </c:tx>
          <c:spPr>
            <a:ln w="36559">
              <a:solidFill>
                <a:srgbClr val="008000"/>
              </a:solidFill>
              <a:prstDash val="solid"/>
            </a:ln>
          </c:spPr>
          <c:marker>
            <c:symbol val="none"/>
          </c:marker>
          <c:xVal>
            <c:numRef>
              <c:f>Sheet1!$A$2:$A$52</c:f>
              <c:numCache>
                <c:formatCode>General</c:formatCode>
                <c:ptCount val="51"/>
                <c:pt idx="0">
                  <c:v>0.8</c:v>
                </c:pt>
                <c:pt idx="1">
                  <c:v>0.81</c:v>
                </c:pt>
                <c:pt idx="2">
                  <c:v>0.82</c:v>
                </c:pt>
                <c:pt idx="3">
                  <c:v>0.83</c:v>
                </c:pt>
                <c:pt idx="4">
                  <c:v>0.84</c:v>
                </c:pt>
                <c:pt idx="5">
                  <c:v>0.85</c:v>
                </c:pt>
                <c:pt idx="6">
                  <c:v>0.86</c:v>
                </c:pt>
                <c:pt idx="7">
                  <c:v>0.87</c:v>
                </c:pt>
                <c:pt idx="8">
                  <c:v>0.88</c:v>
                </c:pt>
                <c:pt idx="9">
                  <c:v>0.89</c:v>
                </c:pt>
                <c:pt idx="10">
                  <c:v>0.9</c:v>
                </c:pt>
                <c:pt idx="11">
                  <c:v>0.91</c:v>
                </c:pt>
                <c:pt idx="12">
                  <c:v>0.92</c:v>
                </c:pt>
                <c:pt idx="13">
                  <c:v>0.93</c:v>
                </c:pt>
                <c:pt idx="14">
                  <c:v>0.94</c:v>
                </c:pt>
                <c:pt idx="15">
                  <c:v>0.95</c:v>
                </c:pt>
                <c:pt idx="16">
                  <c:v>0.96</c:v>
                </c:pt>
                <c:pt idx="17">
                  <c:v>0.97</c:v>
                </c:pt>
                <c:pt idx="18">
                  <c:v>0.98</c:v>
                </c:pt>
                <c:pt idx="19">
                  <c:v>0.99</c:v>
                </c:pt>
                <c:pt idx="20">
                  <c:v>1</c:v>
                </c:pt>
                <c:pt idx="21">
                  <c:v>1.01</c:v>
                </c:pt>
                <c:pt idx="22">
                  <c:v>1.02</c:v>
                </c:pt>
                <c:pt idx="23">
                  <c:v>1.03</c:v>
                </c:pt>
                <c:pt idx="24">
                  <c:v>1.04</c:v>
                </c:pt>
                <c:pt idx="25">
                  <c:v>1.05</c:v>
                </c:pt>
                <c:pt idx="26">
                  <c:v>1.06</c:v>
                </c:pt>
                <c:pt idx="27">
                  <c:v>1.07</c:v>
                </c:pt>
                <c:pt idx="28">
                  <c:v>1.08</c:v>
                </c:pt>
                <c:pt idx="29">
                  <c:v>1.0900000000000001</c:v>
                </c:pt>
                <c:pt idx="30">
                  <c:v>1.1000000000000001</c:v>
                </c:pt>
                <c:pt idx="31">
                  <c:v>1.1100000000000001</c:v>
                </c:pt>
                <c:pt idx="32">
                  <c:v>1.1200000000000001</c:v>
                </c:pt>
                <c:pt idx="33">
                  <c:v>1.1299999999999999</c:v>
                </c:pt>
                <c:pt idx="34">
                  <c:v>1.1399999999999999</c:v>
                </c:pt>
                <c:pt idx="35">
                  <c:v>1.1499999999999999</c:v>
                </c:pt>
                <c:pt idx="36">
                  <c:v>1.1599999999999999</c:v>
                </c:pt>
                <c:pt idx="37">
                  <c:v>1.17</c:v>
                </c:pt>
                <c:pt idx="38">
                  <c:v>1.18</c:v>
                </c:pt>
                <c:pt idx="39">
                  <c:v>1.19</c:v>
                </c:pt>
                <c:pt idx="40">
                  <c:v>1.2</c:v>
                </c:pt>
                <c:pt idx="41">
                  <c:v>1.21</c:v>
                </c:pt>
                <c:pt idx="42">
                  <c:v>1.22</c:v>
                </c:pt>
                <c:pt idx="43">
                  <c:v>1.23</c:v>
                </c:pt>
                <c:pt idx="44">
                  <c:v>1.24</c:v>
                </c:pt>
                <c:pt idx="45">
                  <c:v>1.25</c:v>
                </c:pt>
                <c:pt idx="46">
                  <c:v>1.26</c:v>
                </c:pt>
                <c:pt idx="47">
                  <c:v>1.27</c:v>
                </c:pt>
                <c:pt idx="48">
                  <c:v>1.28</c:v>
                </c:pt>
                <c:pt idx="49">
                  <c:v>1.29</c:v>
                </c:pt>
                <c:pt idx="50">
                  <c:v>1.3</c:v>
                </c:pt>
              </c:numCache>
            </c:numRef>
          </c:xVal>
          <c:yVal>
            <c:numRef>
              <c:f>Sheet1!$E$2:$E$52</c:f>
              <c:numCache>
                <c:formatCode>General</c:formatCode>
                <c:ptCount val="51"/>
                <c:pt idx="0">
                  <c:v>2.75429E-4</c:v>
                </c:pt>
                <c:pt idx="1">
                  <c:v>9.3159700000000005E-4</c:v>
                </c:pt>
                <c:pt idx="2">
                  <c:v>1.1407100000000001E-3</c:v>
                </c:pt>
                <c:pt idx="3">
                  <c:v>9.3939100000000003E-4</c:v>
                </c:pt>
                <c:pt idx="4">
                  <c:v>-8.5547100000000001E-4</c:v>
                </c:pt>
                <c:pt idx="5" formatCode="0.00E+00">
                  <c:v>8.5189899999999996E-5</c:v>
                </c:pt>
                <c:pt idx="6">
                  <c:v>1.7707000000000001E-3</c:v>
                </c:pt>
                <c:pt idx="7">
                  <c:v>1.86554E-3</c:v>
                </c:pt>
                <c:pt idx="8">
                  <c:v>4.47422E-4</c:v>
                </c:pt>
                <c:pt idx="9">
                  <c:v>-8.3644100000000005E-4</c:v>
                </c:pt>
                <c:pt idx="10" formatCode="0.00E+00">
                  <c:v>-8.9753000000000006E-5</c:v>
                </c:pt>
                <c:pt idx="11">
                  <c:v>-1.28557E-3</c:v>
                </c:pt>
                <c:pt idx="12">
                  <c:v>-2.2441000000000002E-3</c:v>
                </c:pt>
                <c:pt idx="13">
                  <c:v>-1.1231500000000001E-3</c:v>
                </c:pt>
                <c:pt idx="14">
                  <c:v>-6.2170200000000002E-4</c:v>
                </c:pt>
                <c:pt idx="15">
                  <c:v>-6.3862800000000003E-4</c:v>
                </c:pt>
                <c:pt idx="16">
                  <c:v>3.9935300000000002E-4</c:v>
                </c:pt>
                <c:pt idx="17">
                  <c:v>2.0736399999999999E-3</c:v>
                </c:pt>
                <c:pt idx="18">
                  <c:v>2.3748799999999998E-3</c:v>
                </c:pt>
                <c:pt idx="19">
                  <c:v>1.9910399999999999E-3</c:v>
                </c:pt>
                <c:pt idx="20">
                  <c:v>1.52541E-3</c:v>
                </c:pt>
                <c:pt idx="21">
                  <c:v>1.18738E-3</c:v>
                </c:pt>
                <c:pt idx="22">
                  <c:v>1.29656E-3</c:v>
                </c:pt>
                <c:pt idx="23">
                  <c:v>7.0441699999999998E-3</c:v>
                </c:pt>
                <c:pt idx="24">
                  <c:v>1.06587E-2</c:v>
                </c:pt>
                <c:pt idx="25">
                  <c:v>1.4305500000000001E-2</c:v>
                </c:pt>
                <c:pt idx="26">
                  <c:v>2.1538700000000001E-2</c:v>
                </c:pt>
                <c:pt idx="27">
                  <c:v>3.1659300000000001E-2</c:v>
                </c:pt>
                <c:pt idx="28">
                  <c:v>4.4803599999999999E-2</c:v>
                </c:pt>
                <c:pt idx="29">
                  <c:v>5.4607700000000002E-2</c:v>
                </c:pt>
                <c:pt idx="30">
                  <c:v>8.5054299999999999E-2</c:v>
                </c:pt>
                <c:pt idx="31">
                  <c:v>0.105119</c:v>
                </c:pt>
                <c:pt idx="32">
                  <c:v>0.151231</c:v>
                </c:pt>
                <c:pt idx="33">
                  <c:v>0.192192</c:v>
                </c:pt>
                <c:pt idx="34">
                  <c:v>0.246582</c:v>
                </c:pt>
                <c:pt idx="35">
                  <c:v>0.30220900000000001</c:v>
                </c:pt>
                <c:pt idx="36">
                  <c:v>0.374002</c:v>
                </c:pt>
                <c:pt idx="37">
                  <c:v>0.43568800000000002</c:v>
                </c:pt>
                <c:pt idx="38">
                  <c:v>0.50224899999999995</c:v>
                </c:pt>
                <c:pt idx="39">
                  <c:v>0.58077000000000001</c:v>
                </c:pt>
                <c:pt idx="40">
                  <c:v>0.63947900000000002</c:v>
                </c:pt>
                <c:pt idx="41">
                  <c:v>0.71345400000000003</c:v>
                </c:pt>
                <c:pt idx="42">
                  <c:v>0.75572700000000004</c:v>
                </c:pt>
                <c:pt idx="43">
                  <c:v>0.79925400000000002</c:v>
                </c:pt>
                <c:pt idx="44">
                  <c:v>0.83529799999999998</c:v>
                </c:pt>
                <c:pt idx="45">
                  <c:v>0.86090500000000003</c:v>
                </c:pt>
                <c:pt idx="46">
                  <c:v>0.89447699999999997</c:v>
                </c:pt>
                <c:pt idx="47">
                  <c:v>0.91137900000000005</c:v>
                </c:pt>
                <c:pt idx="48">
                  <c:v>0.92902799999999996</c:v>
                </c:pt>
                <c:pt idx="49">
                  <c:v>0.94132499999999997</c:v>
                </c:pt>
                <c:pt idx="50">
                  <c:v>0.95425400000000005</c:v>
                </c:pt>
              </c:numCache>
            </c:numRef>
          </c:yVal>
          <c:smooth val="1"/>
        </c:ser>
        <c:ser>
          <c:idx val="5"/>
          <c:order val="2"/>
          <c:tx>
            <c:strRef>
              <c:f>Sheet1!$G$1</c:f>
              <c:strCache>
                <c:ptCount val="1"/>
                <c:pt idx="0">
                  <c:v>CCtrue</c:v>
                </c:pt>
              </c:strCache>
            </c:strRef>
          </c:tx>
          <c:spPr>
            <a:ln w="36559">
              <a:solidFill>
                <a:srgbClr val="FF00FF"/>
              </a:solidFill>
              <a:prstDash val="solid"/>
            </a:ln>
          </c:spPr>
          <c:marker>
            <c:symbol val="none"/>
          </c:marker>
          <c:xVal>
            <c:numRef>
              <c:f>Sheet1!$A$2:$A$52</c:f>
              <c:numCache>
                <c:formatCode>General</c:formatCode>
                <c:ptCount val="51"/>
                <c:pt idx="0">
                  <c:v>0.8</c:v>
                </c:pt>
                <c:pt idx="1">
                  <c:v>0.81</c:v>
                </c:pt>
                <c:pt idx="2">
                  <c:v>0.82</c:v>
                </c:pt>
                <c:pt idx="3">
                  <c:v>0.83</c:v>
                </c:pt>
                <c:pt idx="4">
                  <c:v>0.84</c:v>
                </c:pt>
                <c:pt idx="5">
                  <c:v>0.85</c:v>
                </c:pt>
                <c:pt idx="6">
                  <c:v>0.86</c:v>
                </c:pt>
                <c:pt idx="7">
                  <c:v>0.87</c:v>
                </c:pt>
                <c:pt idx="8">
                  <c:v>0.88</c:v>
                </c:pt>
                <c:pt idx="9">
                  <c:v>0.89</c:v>
                </c:pt>
                <c:pt idx="10">
                  <c:v>0.9</c:v>
                </c:pt>
                <c:pt idx="11">
                  <c:v>0.91</c:v>
                </c:pt>
                <c:pt idx="12">
                  <c:v>0.92</c:v>
                </c:pt>
                <c:pt idx="13">
                  <c:v>0.93</c:v>
                </c:pt>
                <c:pt idx="14">
                  <c:v>0.94</c:v>
                </c:pt>
                <c:pt idx="15">
                  <c:v>0.95</c:v>
                </c:pt>
                <c:pt idx="16">
                  <c:v>0.96</c:v>
                </c:pt>
                <c:pt idx="17">
                  <c:v>0.97</c:v>
                </c:pt>
                <c:pt idx="18">
                  <c:v>0.98</c:v>
                </c:pt>
                <c:pt idx="19">
                  <c:v>0.99</c:v>
                </c:pt>
                <c:pt idx="20">
                  <c:v>1</c:v>
                </c:pt>
                <c:pt idx="21">
                  <c:v>1.01</c:v>
                </c:pt>
                <c:pt idx="22">
                  <c:v>1.02</c:v>
                </c:pt>
                <c:pt idx="23">
                  <c:v>1.03</c:v>
                </c:pt>
                <c:pt idx="24">
                  <c:v>1.04</c:v>
                </c:pt>
                <c:pt idx="25">
                  <c:v>1.05</c:v>
                </c:pt>
                <c:pt idx="26">
                  <c:v>1.06</c:v>
                </c:pt>
                <c:pt idx="27">
                  <c:v>1.07</c:v>
                </c:pt>
                <c:pt idx="28">
                  <c:v>1.08</c:v>
                </c:pt>
                <c:pt idx="29">
                  <c:v>1.0900000000000001</c:v>
                </c:pt>
                <c:pt idx="30">
                  <c:v>1.1000000000000001</c:v>
                </c:pt>
                <c:pt idx="31">
                  <c:v>1.1100000000000001</c:v>
                </c:pt>
                <c:pt idx="32">
                  <c:v>1.1200000000000001</c:v>
                </c:pt>
                <c:pt idx="33">
                  <c:v>1.1299999999999999</c:v>
                </c:pt>
                <c:pt idx="34">
                  <c:v>1.1399999999999999</c:v>
                </c:pt>
                <c:pt idx="35">
                  <c:v>1.1499999999999999</c:v>
                </c:pt>
                <c:pt idx="36">
                  <c:v>1.1599999999999999</c:v>
                </c:pt>
                <c:pt idx="37">
                  <c:v>1.17</c:v>
                </c:pt>
                <c:pt idx="38">
                  <c:v>1.18</c:v>
                </c:pt>
                <c:pt idx="39">
                  <c:v>1.19</c:v>
                </c:pt>
                <c:pt idx="40">
                  <c:v>1.2</c:v>
                </c:pt>
                <c:pt idx="41">
                  <c:v>1.21</c:v>
                </c:pt>
                <c:pt idx="42">
                  <c:v>1.22</c:v>
                </c:pt>
                <c:pt idx="43">
                  <c:v>1.23</c:v>
                </c:pt>
                <c:pt idx="44">
                  <c:v>1.24</c:v>
                </c:pt>
                <c:pt idx="45">
                  <c:v>1.25</c:v>
                </c:pt>
                <c:pt idx="46">
                  <c:v>1.26</c:v>
                </c:pt>
                <c:pt idx="47">
                  <c:v>1.27</c:v>
                </c:pt>
                <c:pt idx="48">
                  <c:v>1.28</c:v>
                </c:pt>
                <c:pt idx="49">
                  <c:v>1.29</c:v>
                </c:pt>
                <c:pt idx="50">
                  <c:v>1.3</c:v>
                </c:pt>
              </c:numCache>
            </c:numRef>
          </c:xVal>
          <c:yVal>
            <c:numRef>
              <c:f>Sheet1!$G$2:$G$52</c:f>
              <c:numCache>
                <c:formatCode>General</c:formatCode>
                <c:ptCount val="51"/>
                <c:pt idx="0">
                  <c:v>-1.87389E-3</c:v>
                </c:pt>
                <c:pt idx="1">
                  <c:v>-9.56604E-4</c:v>
                </c:pt>
                <c:pt idx="2">
                  <c:v>7.8927000000000001E-4</c:v>
                </c:pt>
                <c:pt idx="3">
                  <c:v>-4.7161300000000001E-4</c:v>
                </c:pt>
                <c:pt idx="4">
                  <c:v>8.6675900000000004E-4</c:v>
                </c:pt>
                <c:pt idx="5">
                  <c:v>1.3378999999999999E-3</c:v>
                </c:pt>
                <c:pt idx="6">
                  <c:v>2.1406999999999999E-4</c:v>
                </c:pt>
                <c:pt idx="7">
                  <c:v>1.8880100000000001E-3</c:v>
                </c:pt>
                <c:pt idx="8">
                  <c:v>2.7656E-3</c:v>
                </c:pt>
                <c:pt idx="9">
                  <c:v>3.6656200000000001E-3</c:v>
                </c:pt>
                <c:pt idx="10">
                  <c:v>5.0632400000000001E-3</c:v>
                </c:pt>
                <c:pt idx="11">
                  <c:v>6.3692899999999997E-3</c:v>
                </c:pt>
                <c:pt idx="12">
                  <c:v>6.79993E-3</c:v>
                </c:pt>
                <c:pt idx="13">
                  <c:v>1.07653E-2</c:v>
                </c:pt>
                <c:pt idx="14">
                  <c:v>1.38712E-2</c:v>
                </c:pt>
                <c:pt idx="15">
                  <c:v>1.7120099999999999E-2</c:v>
                </c:pt>
                <c:pt idx="16">
                  <c:v>2.3753699999999999E-2</c:v>
                </c:pt>
                <c:pt idx="17">
                  <c:v>3.05226E-2</c:v>
                </c:pt>
                <c:pt idx="18">
                  <c:v>3.8896399999999998E-2</c:v>
                </c:pt>
                <c:pt idx="19">
                  <c:v>4.7731900000000001E-2</c:v>
                </c:pt>
                <c:pt idx="20">
                  <c:v>6.1880499999999998E-2</c:v>
                </c:pt>
                <c:pt idx="21">
                  <c:v>7.8774499999999997E-2</c:v>
                </c:pt>
                <c:pt idx="22">
                  <c:v>9.0571499999999999E-2</c:v>
                </c:pt>
                <c:pt idx="23">
                  <c:v>0.11774999999999999</c:v>
                </c:pt>
                <c:pt idx="24">
                  <c:v>0.139349</c:v>
                </c:pt>
                <c:pt idx="25">
                  <c:v>0.16920499999999999</c:v>
                </c:pt>
                <c:pt idx="26">
                  <c:v>0.20285600000000001</c:v>
                </c:pt>
                <c:pt idx="27">
                  <c:v>0.24066799999999999</c:v>
                </c:pt>
                <c:pt idx="28">
                  <c:v>0.29171999999999998</c:v>
                </c:pt>
                <c:pt idx="29">
                  <c:v>0.32686500000000002</c:v>
                </c:pt>
                <c:pt idx="30">
                  <c:v>0.400142</c:v>
                </c:pt>
                <c:pt idx="31">
                  <c:v>0.43863400000000002</c:v>
                </c:pt>
                <c:pt idx="32">
                  <c:v>0.51218200000000003</c:v>
                </c:pt>
                <c:pt idx="33">
                  <c:v>0.56570500000000001</c:v>
                </c:pt>
                <c:pt idx="34">
                  <c:v>0.62646000000000002</c:v>
                </c:pt>
                <c:pt idx="35">
                  <c:v>0.68067699999999998</c:v>
                </c:pt>
                <c:pt idx="36">
                  <c:v>0.73760700000000001</c:v>
                </c:pt>
                <c:pt idx="37">
                  <c:v>0.77832100000000004</c:v>
                </c:pt>
                <c:pt idx="38">
                  <c:v>0.81872699999999998</c:v>
                </c:pt>
                <c:pt idx="39">
                  <c:v>0.85909599999999997</c:v>
                </c:pt>
                <c:pt idx="40">
                  <c:v>0.88409300000000002</c:v>
                </c:pt>
                <c:pt idx="41">
                  <c:v>0.91269800000000001</c:v>
                </c:pt>
                <c:pt idx="42">
                  <c:v>0.92781999999999998</c:v>
                </c:pt>
                <c:pt idx="43">
                  <c:v>0.94254499999999997</c:v>
                </c:pt>
                <c:pt idx="44">
                  <c:v>0.95428599999999997</c:v>
                </c:pt>
                <c:pt idx="45">
                  <c:v>0.96199100000000004</c:v>
                </c:pt>
                <c:pt idx="46">
                  <c:v>0.97175999999999996</c:v>
                </c:pt>
                <c:pt idx="47">
                  <c:v>0.97662899999999997</c:v>
                </c:pt>
                <c:pt idx="48">
                  <c:v>0.98145800000000005</c:v>
                </c:pt>
                <c:pt idx="49">
                  <c:v>0.98478600000000005</c:v>
                </c:pt>
                <c:pt idx="50">
                  <c:v>0.98824599999999996</c:v>
                </c:pt>
              </c:numCache>
            </c:numRef>
          </c:yVal>
          <c:smooth val="1"/>
        </c:ser>
        <c:ser>
          <c:idx val="7"/>
          <c:order val="3"/>
          <c:tx>
            <c:strRef>
              <c:f>Sheet1!$I$1</c:f>
              <c:strCache>
                <c:ptCount val="1"/>
                <c:pt idx="0">
                  <c:v>CC*</c:v>
                </c:pt>
              </c:strCache>
            </c:strRef>
          </c:tx>
          <c:spPr>
            <a:ln w="36559">
              <a:solidFill>
                <a:srgbClr val="0000FF"/>
              </a:solidFill>
              <a:prstDash val="solid"/>
            </a:ln>
          </c:spPr>
          <c:marker>
            <c:symbol val="dot"/>
            <c:size val="8"/>
            <c:spPr>
              <a:noFill/>
              <a:ln>
                <a:solidFill>
                  <a:srgbClr val="0000FF"/>
                </a:solidFill>
                <a:prstDash val="solid"/>
              </a:ln>
            </c:spPr>
          </c:marker>
          <c:xVal>
            <c:numRef>
              <c:f>Sheet1!$A$2:$A$52</c:f>
              <c:numCache>
                <c:formatCode>General</c:formatCode>
                <c:ptCount val="51"/>
                <c:pt idx="0">
                  <c:v>0.8</c:v>
                </c:pt>
                <c:pt idx="1">
                  <c:v>0.81</c:v>
                </c:pt>
                <c:pt idx="2">
                  <c:v>0.82</c:v>
                </c:pt>
                <c:pt idx="3">
                  <c:v>0.83</c:v>
                </c:pt>
                <c:pt idx="4">
                  <c:v>0.84</c:v>
                </c:pt>
                <c:pt idx="5">
                  <c:v>0.85</c:v>
                </c:pt>
                <c:pt idx="6">
                  <c:v>0.86</c:v>
                </c:pt>
                <c:pt idx="7">
                  <c:v>0.87</c:v>
                </c:pt>
                <c:pt idx="8">
                  <c:v>0.88</c:v>
                </c:pt>
                <c:pt idx="9">
                  <c:v>0.89</c:v>
                </c:pt>
                <c:pt idx="10">
                  <c:v>0.9</c:v>
                </c:pt>
                <c:pt idx="11">
                  <c:v>0.91</c:v>
                </c:pt>
                <c:pt idx="12">
                  <c:v>0.92</c:v>
                </c:pt>
                <c:pt idx="13">
                  <c:v>0.93</c:v>
                </c:pt>
                <c:pt idx="14">
                  <c:v>0.94</c:v>
                </c:pt>
                <c:pt idx="15">
                  <c:v>0.95</c:v>
                </c:pt>
                <c:pt idx="16">
                  <c:v>0.96</c:v>
                </c:pt>
                <c:pt idx="17">
                  <c:v>0.97</c:v>
                </c:pt>
                <c:pt idx="18">
                  <c:v>0.98</c:v>
                </c:pt>
                <c:pt idx="19">
                  <c:v>0.99</c:v>
                </c:pt>
                <c:pt idx="20">
                  <c:v>1</c:v>
                </c:pt>
                <c:pt idx="21">
                  <c:v>1.01</c:v>
                </c:pt>
                <c:pt idx="22">
                  <c:v>1.02</c:v>
                </c:pt>
                <c:pt idx="23">
                  <c:v>1.03</c:v>
                </c:pt>
                <c:pt idx="24">
                  <c:v>1.04</c:v>
                </c:pt>
                <c:pt idx="25">
                  <c:v>1.05</c:v>
                </c:pt>
                <c:pt idx="26">
                  <c:v>1.06</c:v>
                </c:pt>
                <c:pt idx="27">
                  <c:v>1.07</c:v>
                </c:pt>
                <c:pt idx="28">
                  <c:v>1.08</c:v>
                </c:pt>
                <c:pt idx="29">
                  <c:v>1.0900000000000001</c:v>
                </c:pt>
                <c:pt idx="30">
                  <c:v>1.1000000000000001</c:v>
                </c:pt>
                <c:pt idx="31">
                  <c:v>1.1100000000000001</c:v>
                </c:pt>
                <c:pt idx="32">
                  <c:v>1.1200000000000001</c:v>
                </c:pt>
                <c:pt idx="33">
                  <c:v>1.1299999999999999</c:v>
                </c:pt>
                <c:pt idx="34">
                  <c:v>1.1399999999999999</c:v>
                </c:pt>
                <c:pt idx="35">
                  <c:v>1.1499999999999999</c:v>
                </c:pt>
                <c:pt idx="36">
                  <c:v>1.1599999999999999</c:v>
                </c:pt>
                <c:pt idx="37">
                  <c:v>1.17</c:v>
                </c:pt>
                <c:pt idx="38">
                  <c:v>1.18</c:v>
                </c:pt>
                <c:pt idx="39">
                  <c:v>1.19</c:v>
                </c:pt>
                <c:pt idx="40">
                  <c:v>1.2</c:v>
                </c:pt>
                <c:pt idx="41">
                  <c:v>1.21</c:v>
                </c:pt>
                <c:pt idx="42">
                  <c:v>1.22</c:v>
                </c:pt>
                <c:pt idx="43">
                  <c:v>1.23</c:v>
                </c:pt>
                <c:pt idx="44">
                  <c:v>1.24</c:v>
                </c:pt>
                <c:pt idx="45">
                  <c:v>1.25</c:v>
                </c:pt>
                <c:pt idx="46">
                  <c:v>1.26</c:v>
                </c:pt>
                <c:pt idx="47">
                  <c:v>1.27</c:v>
                </c:pt>
                <c:pt idx="48">
                  <c:v>1.28</c:v>
                </c:pt>
                <c:pt idx="49">
                  <c:v>1.29</c:v>
                </c:pt>
                <c:pt idx="50">
                  <c:v>1.3</c:v>
                </c:pt>
              </c:numCache>
            </c:numRef>
          </c:xVal>
          <c:yVal>
            <c:numRef>
              <c:f>Sheet1!$I$2:$I$52</c:f>
              <c:numCache>
                <c:formatCode>General</c:formatCode>
                <c:ptCount val="51"/>
                <c:pt idx="0">
                  <c:v>2.3467100000000001E-2</c:v>
                </c:pt>
                <c:pt idx="1">
                  <c:v>4.3144599999999998E-2</c:v>
                </c:pt>
                <c:pt idx="2">
                  <c:v>4.7737000000000002E-2</c:v>
                </c:pt>
                <c:pt idx="3">
                  <c:v>4.3324599999999998E-2</c:v>
                </c:pt>
                <c:pt idx="4">
                  <c:v>0</c:v>
                </c:pt>
                <c:pt idx="5">
                  <c:v>1.30524E-2</c:v>
                </c:pt>
                <c:pt idx="6">
                  <c:v>5.9457000000000003E-2</c:v>
                </c:pt>
                <c:pt idx="7">
                  <c:v>6.1025700000000002E-2</c:v>
                </c:pt>
                <c:pt idx="8">
                  <c:v>2.9907300000000001E-2</c:v>
                </c:pt>
                <c:pt idx="9">
                  <c:v>0</c:v>
                </c:pt>
                <c:pt idx="10">
                  <c:v>0</c:v>
                </c:pt>
                <c:pt idx="11">
                  <c:v>0</c:v>
                </c:pt>
                <c:pt idx="12">
                  <c:v>0</c:v>
                </c:pt>
                <c:pt idx="13">
                  <c:v>0</c:v>
                </c:pt>
                <c:pt idx="14">
                  <c:v>0</c:v>
                </c:pt>
                <c:pt idx="15">
                  <c:v>0</c:v>
                </c:pt>
                <c:pt idx="16">
                  <c:v>2.8255700000000002E-2</c:v>
                </c:pt>
                <c:pt idx="17">
                  <c:v>6.4332700000000007E-2</c:v>
                </c:pt>
                <c:pt idx="18">
                  <c:v>6.8836800000000004E-2</c:v>
                </c:pt>
                <c:pt idx="19">
                  <c:v>6.3041E-2</c:v>
                </c:pt>
                <c:pt idx="20">
                  <c:v>5.5192100000000001E-2</c:v>
                </c:pt>
                <c:pt idx="21">
                  <c:v>4.8702599999999999E-2</c:v>
                </c:pt>
                <c:pt idx="22">
                  <c:v>5.0889700000000003E-2</c:v>
                </c:pt>
                <c:pt idx="23">
                  <c:v>0.11827799999999999</c:v>
                </c:pt>
                <c:pt idx="24">
                  <c:v>0.145233</c:v>
                </c:pt>
                <c:pt idx="25">
                  <c:v>0.16795099999999999</c:v>
                </c:pt>
                <c:pt idx="26">
                  <c:v>0.20535100000000001</c:v>
                </c:pt>
                <c:pt idx="27">
                  <c:v>0.24774099999999999</c:v>
                </c:pt>
                <c:pt idx="28">
                  <c:v>0.29285600000000001</c:v>
                </c:pt>
                <c:pt idx="29">
                  <c:v>0.32180799999999998</c:v>
                </c:pt>
                <c:pt idx="30">
                  <c:v>0.39594699999999999</c:v>
                </c:pt>
                <c:pt idx="31">
                  <c:v>0.43616500000000002</c:v>
                </c:pt>
                <c:pt idx="32">
                  <c:v>0.512571</c:v>
                </c:pt>
                <c:pt idx="33">
                  <c:v>0.56781899999999996</c:v>
                </c:pt>
                <c:pt idx="34">
                  <c:v>0.62897800000000004</c:v>
                </c:pt>
                <c:pt idx="35">
                  <c:v>0.681284</c:v>
                </c:pt>
                <c:pt idx="36">
                  <c:v>0.73783299999999996</c:v>
                </c:pt>
                <c:pt idx="37">
                  <c:v>0.77906299999999995</c:v>
                </c:pt>
                <c:pt idx="38">
                  <c:v>0.81771799999999994</c:v>
                </c:pt>
                <c:pt idx="39">
                  <c:v>0.85720099999999999</c:v>
                </c:pt>
                <c:pt idx="40">
                  <c:v>0.88323300000000005</c:v>
                </c:pt>
                <c:pt idx="41">
                  <c:v>0.91256099999999996</c:v>
                </c:pt>
                <c:pt idx="42">
                  <c:v>0.92783099999999996</c:v>
                </c:pt>
                <c:pt idx="43">
                  <c:v>0.94256499999999999</c:v>
                </c:pt>
                <c:pt idx="44">
                  <c:v>0.95407500000000001</c:v>
                </c:pt>
                <c:pt idx="45">
                  <c:v>0.96190100000000001</c:v>
                </c:pt>
                <c:pt idx="46">
                  <c:v>0.97175100000000003</c:v>
                </c:pt>
                <c:pt idx="47">
                  <c:v>0.97654200000000002</c:v>
                </c:pt>
                <c:pt idx="48">
                  <c:v>0.98143199999999997</c:v>
                </c:pt>
                <c:pt idx="49">
                  <c:v>0.98477199999999998</c:v>
                </c:pt>
                <c:pt idx="50">
                  <c:v>0.98822600000000005</c:v>
                </c:pt>
              </c:numCache>
            </c:numRef>
          </c:yVal>
          <c:smooth val="1"/>
        </c:ser>
        <c:dLbls>
          <c:showLegendKey val="0"/>
          <c:showVal val="0"/>
          <c:showCatName val="0"/>
          <c:showSerName val="0"/>
          <c:showPercent val="0"/>
          <c:showBubbleSize val="0"/>
        </c:dLbls>
        <c:axId val="1016713216"/>
        <c:axId val="1016715136"/>
      </c:scatterChart>
      <c:valAx>
        <c:axId val="1016713216"/>
        <c:scaling>
          <c:orientation val="minMax"/>
          <c:max val="1.1000000000000001"/>
          <c:min val="0.8"/>
        </c:scaling>
        <c:delete val="0"/>
        <c:axPos val="b"/>
        <c:majorGridlines>
          <c:spPr>
            <a:ln w="12186">
              <a:solidFill>
                <a:srgbClr val="C0C0C0"/>
              </a:solidFill>
              <a:prstDash val="solid"/>
            </a:ln>
          </c:spPr>
        </c:majorGridlines>
        <c:minorGridlines>
          <c:spPr>
            <a:ln w="12186">
              <a:solidFill>
                <a:srgbClr val="CCCCFF"/>
              </a:solidFill>
              <a:prstDash val="solid"/>
            </a:ln>
          </c:spPr>
        </c:minorGridlines>
        <c:numFmt formatCode="General" sourceLinked="1"/>
        <c:majorTickMark val="cross"/>
        <c:minorTickMark val="cross"/>
        <c:tickLblPos val="low"/>
        <c:spPr>
          <a:ln w="12186">
            <a:solidFill>
              <a:schemeClr val="tx1"/>
            </a:solidFill>
            <a:prstDash val="solid"/>
          </a:ln>
        </c:spPr>
        <c:txPr>
          <a:bodyPr rot="0" vert="horz"/>
          <a:lstStyle/>
          <a:p>
            <a:pPr>
              <a:defRPr sz="2063" b="1" i="0" u="none" strike="noStrike" baseline="0">
                <a:solidFill>
                  <a:schemeClr val="tx1"/>
                </a:solidFill>
                <a:latin typeface="Arial"/>
                <a:ea typeface="Arial"/>
                <a:cs typeface="Arial"/>
              </a:defRPr>
            </a:pPr>
            <a:endParaRPr lang="en-US"/>
          </a:p>
        </c:txPr>
        <c:crossAx val="1016715136"/>
        <c:crosses val="autoZero"/>
        <c:crossBetween val="midCat"/>
        <c:minorUnit val="0.1"/>
      </c:valAx>
      <c:valAx>
        <c:axId val="1016715136"/>
        <c:scaling>
          <c:orientation val="minMax"/>
          <c:max val="0.2"/>
          <c:min val="-0.01"/>
        </c:scaling>
        <c:delete val="0"/>
        <c:axPos val="l"/>
        <c:majorGridlines>
          <c:spPr>
            <a:ln w="12186">
              <a:solidFill>
                <a:srgbClr val="C0C0C0"/>
              </a:solidFill>
              <a:prstDash val="solid"/>
            </a:ln>
          </c:spPr>
        </c:majorGridlines>
        <c:numFmt formatCode="General" sourceLinked="0"/>
        <c:majorTickMark val="out"/>
        <c:minorTickMark val="none"/>
        <c:tickLblPos val="nextTo"/>
        <c:spPr>
          <a:ln w="12186">
            <a:solidFill>
              <a:schemeClr val="tx1"/>
            </a:solidFill>
            <a:prstDash val="solid"/>
          </a:ln>
        </c:spPr>
        <c:txPr>
          <a:bodyPr rot="0" vert="horz"/>
          <a:lstStyle/>
          <a:p>
            <a:pPr>
              <a:defRPr sz="1919" b="1" i="0" u="none" strike="noStrike" baseline="0">
                <a:solidFill>
                  <a:schemeClr val="tx1"/>
                </a:solidFill>
                <a:latin typeface="Arial"/>
                <a:ea typeface="Arial"/>
                <a:cs typeface="Arial"/>
              </a:defRPr>
            </a:pPr>
            <a:endParaRPr lang="en-US"/>
          </a:p>
        </c:txPr>
        <c:crossAx val="1016713216"/>
        <c:crossesAt val="0.8"/>
        <c:crossBetween val="midCat"/>
      </c:valAx>
      <c:spPr>
        <a:noFill/>
        <a:ln w="12186">
          <a:solidFill>
            <a:srgbClr val="808080"/>
          </a:solidFill>
          <a:prstDash val="solid"/>
        </a:ln>
      </c:spPr>
    </c:plotArea>
    <c:legend>
      <c:legendPos val="r"/>
      <c:layout>
        <c:manualLayout>
          <c:xMode val="edge"/>
          <c:yMode val="edge"/>
          <c:x val="0.42737722048066878"/>
          <c:y val="0.1045958795562599"/>
          <c:w val="0.23719958202716823"/>
          <c:h val="0.24405705229793978"/>
        </c:manualLayout>
      </c:layout>
      <c:overlay val="0"/>
      <c:spPr>
        <a:solidFill>
          <a:schemeClr val="bg1"/>
        </a:solidFill>
        <a:ln w="3047">
          <a:solidFill>
            <a:schemeClr val="tx1"/>
          </a:solidFill>
          <a:prstDash val="solid"/>
        </a:ln>
      </c:spPr>
      <c:txPr>
        <a:bodyPr/>
        <a:lstStyle/>
        <a:p>
          <a:pPr>
            <a:defRPr sz="1766" b="0"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888" b="0" i="0" u="none" strike="noStrike" baseline="0">
          <a:solidFill>
            <a:schemeClr val="tx1"/>
          </a:solidFill>
          <a:latin typeface="Arial"/>
          <a:ea typeface="Arial"/>
          <a:cs typeface="Aria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32740213523132"/>
          <c:y val="4.05759162303665E-2"/>
          <c:w val="0.83451957295373647"/>
          <c:h val="0.82853403141361259"/>
        </c:manualLayout>
      </c:layout>
      <c:scatterChart>
        <c:scatterStyle val="smoothMarker"/>
        <c:varyColors val="0"/>
        <c:ser>
          <c:idx val="0"/>
          <c:order val="0"/>
          <c:tx>
            <c:strRef>
              <c:f>Sheet1!$B$1</c:f>
              <c:strCache>
                <c:ptCount val="1"/>
                <c:pt idx="0">
                  <c:v>True F</c:v>
                </c:pt>
              </c:strCache>
            </c:strRef>
          </c:tx>
          <c:spPr>
            <a:ln w="63500">
              <a:solidFill>
                <a:srgbClr val="FF0000"/>
              </a:solidFill>
              <a:prstDash val="solid"/>
            </a:ln>
          </c:spPr>
          <c:marker>
            <c:symbol val="none"/>
          </c:marker>
          <c:xVal>
            <c:numRef>
              <c:f>Sheet1!$A$2:$A$203</c:f>
              <c:numCache>
                <c:formatCode>General</c:formatCode>
                <c:ptCount val="201"/>
                <c:pt idx="0">
                  <c:v>0</c:v>
                </c:pt>
                <c:pt idx="1">
                  <c:v>5.0000000000000001E-3</c:v>
                </c:pt>
                <c:pt idx="2">
                  <c:v>0.01</c:v>
                </c:pt>
                <c:pt idx="3">
                  <c:v>1.4999999999999999E-2</c:v>
                </c:pt>
                <c:pt idx="4">
                  <c:v>0.02</c:v>
                </c:pt>
                <c:pt idx="5">
                  <c:v>2.5000000000000001E-2</c:v>
                </c:pt>
                <c:pt idx="6">
                  <c:v>0.03</c:v>
                </c:pt>
                <c:pt idx="7">
                  <c:v>3.5000000000000003E-2</c:v>
                </c:pt>
                <c:pt idx="8">
                  <c:v>0.04</c:v>
                </c:pt>
                <c:pt idx="9">
                  <c:v>4.4999999999999998E-2</c:v>
                </c:pt>
                <c:pt idx="10">
                  <c:v>0.05</c:v>
                </c:pt>
                <c:pt idx="11">
                  <c:v>5.5E-2</c:v>
                </c:pt>
                <c:pt idx="12">
                  <c:v>0.06</c:v>
                </c:pt>
                <c:pt idx="13">
                  <c:v>6.5000000000000002E-2</c:v>
                </c:pt>
                <c:pt idx="14">
                  <c:v>7.0000000000000007E-2</c:v>
                </c:pt>
                <c:pt idx="15">
                  <c:v>7.4999999999999997E-2</c:v>
                </c:pt>
                <c:pt idx="16">
                  <c:v>0.08</c:v>
                </c:pt>
                <c:pt idx="17">
                  <c:v>8.5000000000000006E-2</c:v>
                </c:pt>
                <c:pt idx="18">
                  <c:v>0.09</c:v>
                </c:pt>
                <c:pt idx="19">
                  <c:v>9.5000000000000001E-2</c:v>
                </c:pt>
                <c:pt idx="20">
                  <c:v>0.1</c:v>
                </c:pt>
                <c:pt idx="21">
                  <c:v>0.105</c:v>
                </c:pt>
                <c:pt idx="22">
                  <c:v>0.11</c:v>
                </c:pt>
                <c:pt idx="23">
                  <c:v>0.115</c:v>
                </c:pt>
                <c:pt idx="24">
                  <c:v>0.12</c:v>
                </c:pt>
                <c:pt idx="25">
                  <c:v>0.125</c:v>
                </c:pt>
                <c:pt idx="26">
                  <c:v>0.13</c:v>
                </c:pt>
                <c:pt idx="27">
                  <c:v>0.13500000000000001</c:v>
                </c:pt>
                <c:pt idx="28">
                  <c:v>0.14000000000000001</c:v>
                </c:pt>
                <c:pt idx="29">
                  <c:v>0.14499999999999999</c:v>
                </c:pt>
                <c:pt idx="30">
                  <c:v>0.15</c:v>
                </c:pt>
                <c:pt idx="31">
                  <c:v>0.155</c:v>
                </c:pt>
                <c:pt idx="32">
                  <c:v>0.16</c:v>
                </c:pt>
                <c:pt idx="33">
                  <c:v>0.16500000000000001</c:v>
                </c:pt>
                <c:pt idx="34">
                  <c:v>0.17</c:v>
                </c:pt>
                <c:pt idx="35">
                  <c:v>0.17499999999999999</c:v>
                </c:pt>
                <c:pt idx="36">
                  <c:v>0.18</c:v>
                </c:pt>
                <c:pt idx="37">
                  <c:v>0.185</c:v>
                </c:pt>
                <c:pt idx="38">
                  <c:v>0.19</c:v>
                </c:pt>
                <c:pt idx="39">
                  <c:v>0.19500000000000001</c:v>
                </c:pt>
                <c:pt idx="40">
                  <c:v>0.2</c:v>
                </c:pt>
                <c:pt idx="41">
                  <c:v>0.20499999999999999</c:v>
                </c:pt>
                <c:pt idx="42">
                  <c:v>0.21</c:v>
                </c:pt>
                <c:pt idx="43">
                  <c:v>0.215</c:v>
                </c:pt>
                <c:pt idx="44">
                  <c:v>0.22</c:v>
                </c:pt>
                <c:pt idx="45">
                  <c:v>0.22500000000000001</c:v>
                </c:pt>
                <c:pt idx="46">
                  <c:v>0.23</c:v>
                </c:pt>
                <c:pt idx="47">
                  <c:v>0.23499999999999999</c:v>
                </c:pt>
                <c:pt idx="48">
                  <c:v>0.24</c:v>
                </c:pt>
                <c:pt idx="49">
                  <c:v>0.245</c:v>
                </c:pt>
                <c:pt idx="50">
                  <c:v>0.25</c:v>
                </c:pt>
                <c:pt idx="51">
                  <c:v>0.255</c:v>
                </c:pt>
                <c:pt idx="52">
                  <c:v>0.26</c:v>
                </c:pt>
                <c:pt idx="53">
                  <c:v>0.26500000000000001</c:v>
                </c:pt>
                <c:pt idx="54">
                  <c:v>0.27</c:v>
                </c:pt>
                <c:pt idx="55">
                  <c:v>0.27500000000000002</c:v>
                </c:pt>
                <c:pt idx="56">
                  <c:v>0.28000000000000003</c:v>
                </c:pt>
                <c:pt idx="57">
                  <c:v>0.28499999999999998</c:v>
                </c:pt>
                <c:pt idx="58">
                  <c:v>0.28999999999999998</c:v>
                </c:pt>
                <c:pt idx="59">
                  <c:v>0.29499999999999998</c:v>
                </c:pt>
                <c:pt idx="60">
                  <c:v>0.3</c:v>
                </c:pt>
                <c:pt idx="61">
                  <c:v>0.30499999999999999</c:v>
                </c:pt>
                <c:pt idx="62">
                  <c:v>0.31</c:v>
                </c:pt>
                <c:pt idx="63">
                  <c:v>0.315</c:v>
                </c:pt>
                <c:pt idx="64">
                  <c:v>0.32</c:v>
                </c:pt>
                <c:pt idx="65">
                  <c:v>0.32500000000000001</c:v>
                </c:pt>
                <c:pt idx="66">
                  <c:v>0.33</c:v>
                </c:pt>
                <c:pt idx="67">
                  <c:v>0.33500000000000002</c:v>
                </c:pt>
                <c:pt idx="68">
                  <c:v>0.34</c:v>
                </c:pt>
                <c:pt idx="69">
                  <c:v>0.34499999999999997</c:v>
                </c:pt>
                <c:pt idx="70">
                  <c:v>0.35</c:v>
                </c:pt>
                <c:pt idx="71">
                  <c:v>0.35499999999999998</c:v>
                </c:pt>
                <c:pt idx="72">
                  <c:v>0.36</c:v>
                </c:pt>
                <c:pt idx="73">
                  <c:v>0.36499999999999999</c:v>
                </c:pt>
                <c:pt idx="74">
                  <c:v>0.37</c:v>
                </c:pt>
                <c:pt idx="75">
                  <c:v>0.375</c:v>
                </c:pt>
                <c:pt idx="76">
                  <c:v>0.38</c:v>
                </c:pt>
                <c:pt idx="77">
                  <c:v>0.38500000000000001</c:v>
                </c:pt>
                <c:pt idx="78">
                  <c:v>0.39</c:v>
                </c:pt>
                <c:pt idx="79">
                  <c:v>0.39500000000000002</c:v>
                </c:pt>
                <c:pt idx="80">
                  <c:v>0.4</c:v>
                </c:pt>
                <c:pt idx="81">
                  <c:v>0.40500000000000003</c:v>
                </c:pt>
                <c:pt idx="82">
                  <c:v>0.41</c:v>
                </c:pt>
                <c:pt idx="83">
                  <c:v>0.41499999999999998</c:v>
                </c:pt>
                <c:pt idx="84">
                  <c:v>0.42</c:v>
                </c:pt>
                <c:pt idx="85">
                  <c:v>0.42499999999999999</c:v>
                </c:pt>
                <c:pt idx="86">
                  <c:v>0.43</c:v>
                </c:pt>
                <c:pt idx="87">
                  <c:v>0.435</c:v>
                </c:pt>
                <c:pt idx="88">
                  <c:v>0.44</c:v>
                </c:pt>
                <c:pt idx="89">
                  <c:v>0.44500000000000001</c:v>
                </c:pt>
                <c:pt idx="90">
                  <c:v>0.45</c:v>
                </c:pt>
                <c:pt idx="91">
                  <c:v>0.45500000000000002</c:v>
                </c:pt>
                <c:pt idx="92">
                  <c:v>0.46</c:v>
                </c:pt>
                <c:pt idx="93">
                  <c:v>0.46500000000000002</c:v>
                </c:pt>
                <c:pt idx="94">
                  <c:v>0.47</c:v>
                </c:pt>
                <c:pt idx="95">
                  <c:v>0.47499999999999998</c:v>
                </c:pt>
                <c:pt idx="96">
                  <c:v>0.48</c:v>
                </c:pt>
                <c:pt idx="97">
                  <c:v>0.48499999999999999</c:v>
                </c:pt>
                <c:pt idx="98">
                  <c:v>0.49</c:v>
                </c:pt>
                <c:pt idx="99">
                  <c:v>0.495</c:v>
                </c:pt>
                <c:pt idx="100">
                  <c:v>0.5</c:v>
                </c:pt>
                <c:pt idx="101">
                  <c:v>0.505</c:v>
                </c:pt>
                <c:pt idx="102">
                  <c:v>0.51</c:v>
                </c:pt>
                <c:pt idx="103">
                  <c:v>0.51500000000000001</c:v>
                </c:pt>
                <c:pt idx="104">
                  <c:v>0.52</c:v>
                </c:pt>
                <c:pt idx="105">
                  <c:v>0.52500000000000002</c:v>
                </c:pt>
                <c:pt idx="106">
                  <c:v>0.53</c:v>
                </c:pt>
                <c:pt idx="107">
                  <c:v>0.53500000000000003</c:v>
                </c:pt>
                <c:pt idx="108">
                  <c:v>0.54</c:v>
                </c:pt>
                <c:pt idx="109">
                  <c:v>0.54500000000000004</c:v>
                </c:pt>
                <c:pt idx="110">
                  <c:v>0.55000000000000004</c:v>
                </c:pt>
                <c:pt idx="111">
                  <c:v>0.55500000000000005</c:v>
                </c:pt>
                <c:pt idx="112">
                  <c:v>0.56000000000000005</c:v>
                </c:pt>
                <c:pt idx="113">
                  <c:v>0.56499999999999995</c:v>
                </c:pt>
                <c:pt idx="114">
                  <c:v>0.56999999999999995</c:v>
                </c:pt>
                <c:pt idx="115">
                  <c:v>0.57499999999999996</c:v>
                </c:pt>
                <c:pt idx="116">
                  <c:v>0.57999999999999996</c:v>
                </c:pt>
                <c:pt idx="117">
                  <c:v>0.58499999999999996</c:v>
                </c:pt>
                <c:pt idx="118">
                  <c:v>0.59</c:v>
                </c:pt>
                <c:pt idx="119">
                  <c:v>0.59499999999999997</c:v>
                </c:pt>
                <c:pt idx="120">
                  <c:v>0.6</c:v>
                </c:pt>
                <c:pt idx="121">
                  <c:v>0.60499999999999998</c:v>
                </c:pt>
                <c:pt idx="122">
                  <c:v>0.61</c:v>
                </c:pt>
                <c:pt idx="123">
                  <c:v>0.61499999999999999</c:v>
                </c:pt>
                <c:pt idx="124">
                  <c:v>0.62</c:v>
                </c:pt>
                <c:pt idx="125">
                  <c:v>0.625</c:v>
                </c:pt>
                <c:pt idx="126">
                  <c:v>0.63</c:v>
                </c:pt>
                <c:pt idx="127">
                  <c:v>0.63500000000000001</c:v>
                </c:pt>
                <c:pt idx="128">
                  <c:v>0.64</c:v>
                </c:pt>
                <c:pt idx="129">
                  <c:v>0.64500000000000002</c:v>
                </c:pt>
                <c:pt idx="130">
                  <c:v>0.65</c:v>
                </c:pt>
                <c:pt idx="131">
                  <c:v>0.65500000000000003</c:v>
                </c:pt>
                <c:pt idx="132">
                  <c:v>0.66</c:v>
                </c:pt>
                <c:pt idx="133">
                  <c:v>0.66500000000000004</c:v>
                </c:pt>
                <c:pt idx="134">
                  <c:v>0.67</c:v>
                </c:pt>
                <c:pt idx="135">
                  <c:v>0.67500000000000004</c:v>
                </c:pt>
                <c:pt idx="136">
                  <c:v>0.68</c:v>
                </c:pt>
                <c:pt idx="137">
                  <c:v>0.68500000000000005</c:v>
                </c:pt>
                <c:pt idx="138">
                  <c:v>0.69</c:v>
                </c:pt>
                <c:pt idx="139">
                  <c:v>0.69499999999999995</c:v>
                </c:pt>
                <c:pt idx="140">
                  <c:v>0.7</c:v>
                </c:pt>
                <c:pt idx="141">
                  <c:v>0.70499999999999996</c:v>
                </c:pt>
                <c:pt idx="142">
                  <c:v>0.71</c:v>
                </c:pt>
                <c:pt idx="143">
                  <c:v>0.71499999999999997</c:v>
                </c:pt>
                <c:pt idx="144">
                  <c:v>0.72</c:v>
                </c:pt>
                <c:pt idx="145">
                  <c:v>0.72499999999999998</c:v>
                </c:pt>
                <c:pt idx="146">
                  <c:v>0.73</c:v>
                </c:pt>
                <c:pt idx="147">
                  <c:v>0.73499999999999999</c:v>
                </c:pt>
                <c:pt idx="148">
                  <c:v>0.74</c:v>
                </c:pt>
                <c:pt idx="149">
                  <c:v>0.745</c:v>
                </c:pt>
                <c:pt idx="150">
                  <c:v>0.75</c:v>
                </c:pt>
                <c:pt idx="151">
                  <c:v>0.755</c:v>
                </c:pt>
                <c:pt idx="152">
                  <c:v>0.76</c:v>
                </c:pt>
                <c:pt idx="153">
                  <c:v>0.76500000000000001</c:v>
                </c:pt>
                <c:pt idx="154">
                  <c:v>0.77</c:v>
                </c:pt>
                <c:pt idx="155">
                  <c:v>0.77500000000000002</c:v>
                </c:pt>
                <c:pt idx="156">
                  <c:v>0.78</c:v>
                </c:pt>
                <c:pt idx="157">
                  <c:v>0.78500000000000003</c:v>
                </c:pt>
                <c:pt idx="158">
                  <c:v>0.79</c:v>
                </c:pt>
                <c:pt idx="159">
                  <c:v>0.79500000000000004</c:v>
                </c:pt>
                <c:pt idx="160">
                  <c:v>0.8</c:v>
                </c:pt>
                <c:pt idx="161">
                  <c:v>0.80500000000000005</c:v>
                </c:pt>
                <c:pt idx="162">
                  <c:v>0.81</c:v>
                </c:pt>
                <c:pt idx="163">
                  <c:v>0.81499999999999995</c:v>
                </c:pt>
                <c:pt idx="164">
                  <c:v>0.82</c:v>
                </c:pt>
                <c:pt idx="165">
                  <c:v>0.82499999999999996</c:v>
                </c:pt>
                <c:pt idx="166">
                  <c:v>0.83</c:v>
                </c:pt>
                <c:pt idx="167">
                  <c:v>0.83499999999999996</c:v>
                </c:pt>
                <c:pt idx="168">
                  <c:v>0.84</c:v>
                </c:pt>
                <c:pt idx="169">
                  <c:v>0.84499999999999997</c:v>
                </c:pt>
                <c:pt idx="170">
                  <c:v>0.85</c:v>
                </c:pt>
                <c:pt idx="171">
                  <c:v>0.85499999999999998</c:v>
                </c:pt>
                <c:pt idx="172">
                  <c:v>0.86</c:v>
                </c:pt>
                <c:pt idx="173">
                  <c:v>0.86499999999999999</c:v>
                </c:pt>
                <c:pt idx="174">
                  <c:v>0.87</c:v>
                </c:pt>
                <c:pt idx="175">
                  <c:v>0.875</c:v>
                </c:pt>
                <c:pt idx="176">
                  <c:v>0.88</c:v>
                </c:pt>
                <c:pt idx="177">
                  <c:v>0.88500000000000001</c:v>
                </c:pt>
                <c:pt idx="178">
                  <c:v>0.89</c:v>
                </c:pt>
                <c:pt idx="179">
                  <c:v>0.89500000000000002</c:v>
                </c:pt>
                <c:pt idx="180">
                  <c:v>0.9</c:v>
                </c:pt>
                <c:pt idx="181">
                  <c:v>0.90500000000000003</c:v>
                </c:pt>
                <c:pt idx="182">
                  <c:v>0.91</c:v>
                </c:pt>
                <c:pt idx="183">
                  <c:v>0.91500000000000004</c:v>
                </c:pt>
                <c:pt idx="184">
                  <c:v>0.92</c:v>
                </c:pt>
                <c:pt idx="185">
                  <c:v>0.92500000000000004</c:v>
                </c:pt>
                <c:pt idx="186">
                  <c:v>0.93</c:v>
                </c:pt>
                <c:pt idx="187">
                  <c:v>0.93500000000000005</c:v>
                </c:pt>
                <c:pt idx="188">
                  <c:v>0.94</c:v>
                </c:pt>
                <c:pt idx="189">
                  <c:v>0.94499999999999995</c:v>
                </c:pt>
                <c:pt idx="190">
                  <c:v>0.95</c:v>
                </c:pt>
                <c:pt idx="191">
                  <c:v>0.95499999999999996</c:v>
                </c:pt>
                <c:pt idx="192">
                  <c:v>0.96</c:v>
                </c:pt>
                <c:pt idx="193">
                  <c:v>0.96499999999999997</c:v>
                </c:pt>
                <c:pt idx="194">
                  <c:v>0.97</c:v>
                </c:pt>
                <c:pt idx="195">
                  <c:v>0.97499999999999998</c:v>
                </c:pt>
                <c:pt idx="196">
                  <c:v>0.98</c:v>
                </c:pt>
                <c:pt idx="197">
                  <c:v>0.98499999999999999</c:v>
                </c:pt>
                <c:pt idx="198">
                  <c:v>0.99</c:v>
                </c:pt>
                <c:pt idx="199">
                  <c:v>0.995</c:v>
                </c:pt>
                <c:pt idx="200">
                  <c:v>1</c:v>
                </c:pt>
              </c:numCache>
            </c:numRef>
          </c:xVal>
          <c:yVal>
            <c:numRef>
              <c:f>Sheet1!$B$2:$B$203</c:f>
              <c:numCache>
                <c:formatCode>General</c:formatCode>
                <c:ptCount val="201"/>
                <c:pt idx="0">
                  <c:v>16847.400000000001</c:v>
                </c:pt>
                <c:pt idx="1">
                  <c:v>10422.5</c:v>
                </c:pt>
                <c:pt idx="2">
                  <c:v>9465.64</c:v>
                </c:pt>
                <c:pt idx="3">
                  <c:v>6689.31</c:v>
                </c:pt>
                <c:pt idx="4">
                  <c:v>5085.55</c:v>
                </c:pt>
                <c:pt idx="5">
                  <c:v>3919.1</c:v>
                </c:pt>
                <c:pt idx="6">
                  <c:v>2474.9699999999998</c:v>
                </c:pt>
                <c:pt idx="7">
                  <c:v>1868.47</c:v>
                </c:pt>
                <c:pt idx="8">
                  <c:v>1398.58</c:v>
                </c:pt>
                <c:pt idx="9">
                  <c:v>1046.1199999999999</c:v>
                </c:pt>
                <c:pt idx="10">
                  <c:v>855.23900000000003</c:v>
                </c:pt>
                <c:pt idx="11">
                  <c:v>639.28399999999999</c:v>
                </c:pt>
                <c:pt idx="12">
                  <c:v>535.27800000000002</c:v>
                </c:pt>
                <c:pt idx="13">
                  <c:v>410.57</c:v>
                </c:pt>
                <c:pt idx="14">
                  <c:v>314.82</c:v>
                </c:pt>
                <c:pt idx="15">
                  <c:v>228.773</c:v>
                </c:pt>
                <c:pt idx="16">
                  <c:v>189.459</c:v>
                </c:pt>
                <c:pt idx="17">
                  <c:v>149.4</c:v>
                </c:pt>
                <c:pt idx="18">
                  <c:v>108.678</c:v>
                </c:pt>
                <c:pt idx="19">
                  <c:v>80.372699999999995</c:v>
                </c:pt>
                <c:pt idx="20">
                  <c:v>56.832700000000003</c:v>
                </c:pt>
                <c:pt idx="21">
                  <c:v>46.9876</c:v>
                </c:pt>
                <c:pt idx="22">
                  <c:v>38.733199999999997</c:v>
                </c:pt>
                <c:pt idx="23">
                  <c:v>32.548499999999997</c:v>
                </c:pt>
                <c:pt idx="24">
                  <c:v>21.735499999999998</c:v>
                </c:pt>
                <c:pt idx="25">
                  <c:v>20.156700000000001</c:v>
                </c:pt>
                <c:pt idx="26">
                  <c:v>15.780799999999999</c:v>
                </c:pt>
                <c:pt idx="27">
                  <c:v>12.3871</c:v>
                </c:pt>
                <c:pt idx="28">
                  <c:v>9.6020900000000005</c:v>
                </c:pt>
                <c:pt idx="29">
                  <c:v>7.0586700000000002</c:v>
                </c:pt>
                <c:pt idx="30">
                  <c:v>5.8876600000000003</c:v>
                </c:pt>
                <c:pt idx="31">
                  <c:v>4.2053700000000003</c:v>
                </c:pt>
                <c:pt idx="32">
                  <c:v>3.47525</c:v>
                </c:pt>
                <c:pt idx="33">
                  <c:v>2.7046999999999999</c:v>
                </c:pt>
                <c:pt idx="34">
                  <c:v>2.1745199999999998</c:v>
                </c:pt>
                <c:pt idx="35">
                  <c:v>1.7856000000000001</c:v>
                </c:pt>
                <c:pt idx="36">
                  <c:v>1.38473</c:v>
                </c:pt>
                <c:pt idx="37">
                  <c:v>1.18872</c:v>
                </c:pt>
                <c:pt idx="38">
                  <c:v>0.89147100000000001</c:v>
                </c:pt>
                <c:pt idx="39">
                  <c:v>0.67295499999999997</c:v>
                </c:pt>
                <c:pt idx="40">
                  <c:v>0.54382600000000003</c:v>
                </c:pt>
                <c:pt idx="41">
                  <c:v>0.46145999999999998</c:v>
                </c:pt>
                <c:pt idx="42">
                  <c:v>0.35184100000000001</c:v>
                </c:pt>
                <c:pt idx="43">
                  <c:v>0.30707299999999998</c:v>
                </c:pt>
                <c:pt idx="44">
                  <c:v>0.235009</c:v>
                </c:pt>
                <c:pt idx="45">
                  <c:v>0.17616200000000001</c:v>
                </c:pt>
                <c:pt idx="46">
                  <c:v>0.14759700000000001</c:v>
                </c:pt>
                <c:pt idx="47">
                  <c:v>0.103891</c:v>
                </c:pt>
                <c:pt idx="48">
                  <c:v>9.5964499999999994E-2</c:v>
                </c:pt>
                <c:pt idx="49">
                  <c:v>6.9887099999999994E-2</c:v>
                </c:pt>
                <c:pt idx="50">
                  <c:v>6.4989199999999997E-2</c:v>
                </c:pt>
                <c:pt idx="51">
                  <c:v>5.13657E-2</c:v>
                </c:pt>
                <c:pt idx="52">
                  <c:v>3.6863899999999998E-2</c:v>
                </c:pt>
                <c:pt idx="53">
                  <c:v>2.9079000000000001E-2</c:v>
                </c:pt>
                <c:pt idx="54">
                  <c:v>2.5014999999999999E-2</c:v>
                </c:pt>
                <c:pt idx="55">
                  <c:v>1.88042E-2</c:v>
                </c:pt>
                <c:pt idx="56">
                  <c:v>1.54681E-2</c:v>
                </c:pt>
                <c:pt idx="57">
                  <c:v>1.24081E-2</c:v>
                </c:pt>
                <c:pt idx="58">
                  <c:v>1.0108600000000001E-2</c:v>
                </c:pt>
                <c:pt idx="59">
                  <c:v>8.4957100000000001E-3</c:v>
                </c:pt>
                <c:pt idx="60">
                  <c:v>6.0451400000000001E-3</c:v>
                </c:pt>
                <c:pt idx="61">
                  <c:v>5.0931500000000003E-3</c:v>
                </c:pt>
                <c:pt idx="62">
                  <c:v>4.3020100000000002E-3</c:v>
                </c:pt>
                <c:pt idx="63">
                  <c:v>3.4064500000000001E-3</c:v>
                </c:pt>
                <c:pt idx="64">
                  <c:v>2.7430100000000002E-3</c:v>
                </c:pt>
                <c:pt idx="65">
                  <c:v>2.1431800000000002E-3</c:v>
                </c:pt>
                <c:pt idx="66">
                  <c:v>1.8718000000000001E-3</c:v>
                </c:pt>
                <c:pt idx="67">
                  <c:v>1.44202E-3</c:v>
                </c:pt>
                <c:pt idx="68">
                  <c:v>1.14332E-3</c:v>
                </c:pt>
                <c:pt idx="69">
                  <c:v>9.3134499999999998E-4</c:v>
                </c:pt>
                <c:pt idx="70">
                  <c:v>7.7865300000000003E-4</c:v>
                </c:pt>
                <c:pt idx="71">
                  <c:v>6.3341899999999997E-4</c:v>
                </c:pt>
                <c:pt idx="72">
                  <c:v>4.9519899999999999E-4</c:v>
                </c:pt>
                <c:pt idx="73">
                  <c:v>3.9514299999999998E-4</c:v>
                </c:pt>
                <c:pt idx="74">
                  <c:v>3.2793999999999998E-4</c:v>
                </c:pt>
                <c:pt idx="75">
                  <c:v>2.5690400000000002E-4</c:v>
                </c:pt>
                <c:pt idx="76">
                  <c:v>2.22945E-4</c:v>
                </c:pt>
                <c:pt idx="77">
                  <c:v>1.93122E-4</c:v>
                </c:pt>
                <c:pt idx="78">
                  <c:v>1.4211900000000001E-4</c:v>
                </c:pt>
                <c:pt idx="79">
                  <c:v>1.07796E-4</c:v>
                </c:pt>
                <c:pt idx="80" formatCode="0.00E+00">
                  <c:v>9.7109599999999996E-5</c:v>
                </c:pt>
                <c:pt idx="81" formatCode="0.00E+00">
                  <c:v>7.5474000000000003E-5</c:v>
                </c:pt>
                <c:pt idx="82" formatCode="0.00E+00">
                  <c:v>6.2694000000000007E-5</c:v>
                </c:pt>
                <c:pt idx="83" formatCode="0.00E+00">
                  <c:v>4.8353499999999997E-5</c:v>
                </c:pt>
                <c:pt idx="84" formatCode="0.00E+00">
                  <c:v>4.0155299999999998E-5</c:v>
                </c:pt>
                <c:pt idx="85" formatCode="0.00E+00">
                  <c:v>3.3364500000000002E-5</c:v>
                </c:pt>
                <c:pt idx="86" formatCode="0.00E+00">
                  <c:v>2.5726200000000001E-5</c:v>
                </c:pt>
                <c:pt idx="87" formatCode="0.00E+00">
                  <c:v>1.99529E-5</c:v>
                </c:pt>
                <c:pt idx="88" formatCode="0.00E+00">
                  <c:v>1.785E-5</c:v>
                </c:pt>
                <c:pt idx="89" formatCode="0.00E+00">
                  <c:v>1.3706999999999999E-5</c:v>
                </c:pt>
                <c:pt idx="90" formatCode="0.00E+00">
                  <c:v>1.0783400000000001E-5</c:v>
                </c:pt>
                <c:pt idx="91" formatCode="0.00E+00">
                  <c:v>9.6364499999999999E-6</c:v>
                </c:pt>
                <c:pt idx="92" formatCode="0.00E+00">
                  <c:v>7.7965000000000007E-6</c:v>
                </c:pt>
                <c:pt idx="93" formatCode="0.00E+00">
                  <c:v>5.8311199999999997E-6</c:v>
                </c:pt>
                <c:pt idx="94" formatCode="0.00E+00">
                  <c:v>5.00784E-6</c:v>
                </c:pt>
                <c:pt idx="95" formatCode="0.00E+00">
                  <c:v>3.8439300000000001E-6</c:v>
                </c:pt>
                <c:pt idx="96" formatCode="0.00E+00">
                  <c:v>3.3990599999999999E-6</c:v>
                </c:pt>
                <c:pt idx="97" formatCode="0.00E+00">
                  <c:v>2.6696799999999999E-6</c:v>
                </c:pt>
                <c:pt idx="98" formatCode="0.00E+00">
                  <c:v>2.0825700000000002E-6</c:v>
                </c:pt>
                <c:pt idx="99" formatCode="0.00E+00">
                  <c:v>1.75534E-6</c:v>
                </c:pt>
                <c:pt idx="100" formatCode="0.00E+00">
                  <c:v>1.40445E-6</c:v>
                </c:pt>
                <c:pt idx="101" formatCode="0.00E+00">
                  <c:v>1.08794E-6</c:v>
                </c:pt>
                <c:pt idx="102" formatCode="0.00E+00">
                  <c:v>9.0298200000000001E-7</c:v>
                </c:pt>
                <c:pt idx="103" formatCode="0.00E+00">
                  <c:v>7.8447600000000004E-7</c:v>
                </c:pt>
                <c:pt idx="104" formatCode="0.00E+00">
                  <c:v>5.8907500000000005E-7</c:v>
                </c:pt>
                <c:pt idx="105" formatCode="0.00E+00">
                  <c:v>4.7638900000000002E-7</c:v>
                </c:pt>
                <c:pt idx="106" formatCode="0.00E+00">
                  <c:v>4.0582800000000003E-7</c:v>
                </c:pt>
                <c:pt idx="107" formatCode="0.00E+00">
                  <c:v>3.37968E-7</c:v>
                </c:pt>
                <c:pt idx="108" formatCode="0.00E+00">
                  <c:v>2.5295E-7</c:v>
                </c:pt>
                <c:pt idx="109" formatCode="0.00E+00">
                  <c:v>2.1785499999999999E-7</c:v>
                </c:pt>
                <c:pt idx="110" formatCode="0.00E+00">
                  <c:v>1.8109099999999999E-7</c:v>
                </c:pt>
                <c:pt idx="111" formatCode="0.00E+00">
                  <c:v>1.3687799999999999E-7</c:v>
                </c:pt>
                <c:pt idx="112" formatCode="0.00E+00">
                  <c:v>1.18873E-7</c:v>
                </c:pt>
                <c:pt idx="113" formatCode="0.00E+00">
                  <c:v>1.00294E-7</c:v>
                </c:pt>
                <c:pt idx="114" formatCode="0.00E+00">
                  <c:v>8.0822999999999995E-8</c:v>
                </c:pt>
                <c:pt idx="115" formatCode="0.00E+00">
                  <c:v>5.9529600000000003E-8</c:v>
                </c:pt>
                <c:pt idx="116" formatCode="0.00E+00">
                  <c:v>4.9516700000000003E-8</c:v>
                </c:pt>
                <c:pt idx="117" formatCode="0.00E+00">
                  <c:v>4.0725700000000001E-8</c:v>
                </c:pt>
                <c:pt idx="118" formatCode="0.00E+00">
                  <c:v>3.5156000000000001E-8</c:v>
                </c:pt>
                <c:pt idx="119" formatCode="0.00E+00">
                  <c:v>2.7507700000000001E-8</c:v>
                </c:pt>
                <c:pt idx="120" formatCode="0.00E+00">
                  <c:v>2.17018E-8</c:v>
                </c:pt>
                <c:pt idx="121" formatCode="0.00E+00">
                  <c:v>1.8624300000000002E-8</c:v>
                </c:pt>
                <c:pt idx="122" formatCode="0.00E+00">
                  <c:v>1.44846E-8</c:v>
                </c:pt>
                <c:pt idx="123" formatCode="0.00E+00">
                  <c:v>1.18884E-8</c:v>
                </c:pt>
                <c:pt idx="124" formatCode="0.00E+00">
                  <c:v>9.5047499999999995E-9</c:v>
                </c:pt>
                <c:pt idx="125" formatCode="0.00E+00">
                  <c:v>8.2172700000000001E-9</c:v>
                </c:pt>
                <c:pt idx="126" formatCode="0.00E+00">
                  <c:v>6.4768400000000001E-9</c:v>
                </c:pt>
                <c:pt idx="127" formatCode="0.00E+00">
                  <c:v>5.1942399999999996E-9</c:v>
                </c:pt>
                <c:pt idx="128" formatCode="0.00E+00">
                  <c:v>4.0811799999999998E-9</c:v>
                </c:pt>
                <c:pt idx="129" formatCode="0.00E+00">
                  <c:v>3.7892299999999997E-9</c:v>
                </c:pt>
                <c:pt idx="130" formatCode="0.00E+00">
                  <c:v>2.8573900000000002E-9</c:v>
                </c:pt>
                <c:pt idx="131" formatCode="0.00E+00">
                  <c:v>2.3440999999999998E-9</c:v>
                </c:pt>
                <c:pt idx="132" formatCode="0.00E+00">
                  <c:v>1.9395999999999998E-9</c:v>
                </c:pt>
                <c:pt idx="133" formatCode="0.00E+00">
                  <c:v>1.5715899999999999E-9</c:v>
                </c:pt>
                <c:pt idx="134" formatCode="0.00E+00">
                  <c:v>1.3032100000000001E-9</c:v>
                </c:pt>
                <c:pt idx="135" formatCode="0.00E+00">
                  <c:v>1.0861300000000001E-9</c:v>
                </c:pt>
                <c:pt idx="136" formatCode="0.00E+00">
                  <c:v>8.2911499999999998E-10</c:v>
                </c:pt>
                <c:pt idx="137" formatCode="0.00E+00">
                  <c:v>6.6538299999999996E-10</c:v>
                </c:pt>
                <c:pt idx="138" formatCode="0.00E+00">
                  <c:v>5.5622500000000001E-10</c:v>
                </c:pt>
                <c:pt idx="139" formatCode="0.00E+00">
                  <c:v>4.6154800000000001E-10</c:v>
                </c:pt>
                <c:pt idx="140" formatCode="0.00E+00">
                  <c:v>3.4466400000000001E-10</c:v>
                </c:pt>
                <c:pt idx="141" formatCode="0.00E+00">
                  <c:v>3.0187899999999999E-10</c:v>
                </c:pt>
                <c:pt idx="142" formatCode="0.00E+00">
                  <c:v>2.5558700000000002E-10</c:v>
                </c:pt>
                <c:pt idx="143" formatCode="0.00E+00">
                  <c:v>2.05155E-10</c:v>
                </c:pt>
                <c:pt idx="144" formatCode="0.00E+00">
                  <c:v>1.5789900000000001E-10</c:v>
                </c:pt>
                <c:pt idx="145" formatCode="0.00E+00">
                  <c:v>1.3937099999999999E-10</c:v>
                </c:pt>
                <c:pt idx="146" formatCode="0.00E+00">
                  <c:v>1.11292E-10</c:v>
                </c:pt>
                <c:pt idx="147" formatCode="0.00E+00">
                  <c:v>8.9630699999999995E-11</c:v>
                </c:pt>
                <c:pt idx="148" formatCode="0.00E+00">
                  <c:v>7.1642900000000004E-11</c:v>
                </c:pt>
                <c:pt idx="149" formatCode="0.00E+00">
                  <c:v>5.9781800000000004E-11</c:v>
                </c:pt>
                <c:pt idx="150" formatCode="0.00E+00">
                  <c:v>4.64749E-11</c:v>
                </c:pt>
                <c:pt idx="151" formatCode="0.00E+00">
                  <c:v>4.2229500000000001E-11</c:v>
                </c:pt>
                <c:pt idx="152" formatCode="0.00E+00">
                  <c:v>3.1628499999999998E-11</c:v>
                </c:pt>
                <c:pt idx="153" formatCode="0.00E+00">
                  <c:v>2.6738699999999999E-11</c:v>
                </c:pt>
                <c:pt idx="154" formatCode="0.00E+00">
                  <c:v>2.18034E-11</c:v>
                </c:pt>
                <c:pt idx="155" formatCode="0.00E+00">
                  <c:v>1.7920100000000001E-11</c:v>
                </c:pt>
                <c:pt idx="156" formatCode="0.00E+00">
                  <c:v>1.4232899999999999E-11</c:v>
                </c:pt>
                <c:pt idx="157" formatCode="0.00E+00">
                  <c:v>1.12511E-11</c:v>
                </c:pt>
                <c:pt idx="158" formatCode="0.00E+00">
                  <c:v>9.9122600000000004E-12</c:v>
                </c:pt>
                <c:pt idx="159" formatCode="0.00E+00">
                  <c:v>7.9739999999999997E-12</c:v>
                </c:pt>
                <c:pt idx="160" formatCode="0.00E+00">
                  <c:v>6.2801399999999999E-12</c:v>
                </c:pt>
                <c:pt idx="161" formatCode="0.00E+00">
                  <c:v>5.5192399999999998E-12</c:v>
                </c:pt>
                <c:pt idx="162" formatCode="0.00E+00">
                  <c:v>4.1846400000000002E-12</c:v>
                </c:pt>
                <c:pt idx="163" formatCode="0.00E+00">
                  <c:v>3.6109900000000001E-12</c:v>
                </c:pt>
                <c:pt idx="164" formatCode="0.00E+00">
                  <c:v>2.8908600000000001E-12</c:v>
                </c:pt>
                <c:pt idx="165" formatCode="0.00E+00">
                  <c:v>2.23961E-12</c:v>
                </c:pt>
                <c:pt idx="166" formatCode="0.00E+00">
                  <c:v>1.98636E-12</c:v>
                </c:pt>
                <c:pt idx="167" formatCode="0.00E+00">
                  <c:v>1.5739600000000001E-12</c:v>
                </c:pt>
                <c:pt idx="168" formatCode="0.00E+00">
                  <c:v>1.25168E-12</c:v>
                </c:pt>
                <c:pt idx="169" formatCode="0.00E+00">
                  <c:v>1.05626E-12</c:v>
                </c:pt>
                <c:pt idx="170" formatCode="0.00E+00">
                  <c:v>8.1151999999999996E-13</c:v>
                </c:pt>
                <c:pt idx="171" formatCode="0.00E+00">
                  <c:v>7.0167999999999999E-13</c:v>
                </c:pt>
                <c:pt idx="172" formatCode="0.00E+00">
                  <c:v>5.5185899999999996E-13</c:v>
                </c:pt>
                <c:pt idx="173" formatCode="0.00E+00">
                  <c:v>4.4310100000000002E-13</c:v>
                </c:pt>
                <c:pt idx="174" formatCode="0.00E+00">
                  <c:v>3.6376000000000001E-13</c:v>
                </c:pt>
                <c:pt idx="175" formatCode="0.00E+00">
                  <c:v>3.2440999999999998E-13</c:v>
                </c:pt>
                <c:pt idx="176" formatCode="0.00E+00">
                  <c:v>2.4977399999999999E-13</c:v>
                </c:pt>
                <c:pt idx="177" formatCode="0.00E+00">
                  <c:v>2.0727000000000001E-13</c:v>
                </c:pt>
                <c:pt idx="178" formatCode="0.00E+00">
                  <c:v>1.6144099999999999E-13</c:v>
                </c:pt>
                <c:pt idx="179" formatCode="0.00E+00">
                  <c:v>1.3914399999999999E-13</c:v>
                </c:pt>
                <c:pt idx="180" formatCode="0.00E+00">
                  <c:v>1.0331E-13</c:v>
                </c:pt>
                <c:pt idx="181" formatCode="0.00E+00">
                  <c:v>8.8960500000000005E-14</c:v>
                </c:pt>
                <c:pt idx="182" formatCode="0.00E+00">
                  <c:v>7.2972600000000003E-14</c:v>
                </c:pt>
                <c:pt idx="183" formatCode="0.00E+00">
                  <c:v>5.95429E-14</c:v>
                </c:pt>
                <c:pt idx="184" formatCode="0.00E+00">
                  <c:v>4.8215800000000001E-14</c:v>
                </c:pt>
                <c:pt idx="185" formatCode="0.00E+00">
                  <c:v>3.9929500000000002E-14</c:v>
                </c:pt>
                <c:pt idx="186" formatCode="0.00E+00">
                  <c:v>3.2525300000000002E-14</c:v>
                </c:pt>
                <c:pt idx="187" formatCode="0.00E+00">
                  <c:v>2.5417799999999999E-14</c:v>
                </c:pt>
                <c:pt idx="188" formatCode="0.00E+00">
                  <c:v>1.92734E-14</c:v>
                </c:pt>
                <c:pt idx="189" formatCode="0.00E+00">
                  <c:v>1.7813099999999999E-14</c:v>
                </c:pt>
                <c:pt idx="190" formatCode="0.00E+00">
                  <c:v>1.5630999999999999E-14</c:v>
                </c:pt>
                <c:pt idx="191" formatCode="0.00E+00">
                  <c:v>1.1862699999999999E-14</c:v>
                </c:pt>
                <c:pt idx="192" formatCode="0.00E+00">
                  <c:v>9.4465200000000003E-15</c:v>
                </c:pt>
                <c:pt idx="193" formatCode="0.00E+00">
                  <c:v>7.9355599999999999E-15</c:v>
                </c:pt>
                <c:pt idx="194" formatCode="0.00E+00">
                  <c:v>6.4925900000000001E-15</c:v>
                </c:pt>
                <c:pt idx="195" formatCode="0.00E+00">
                  <c:v>5.03305E-15</c:v>
                </c:pt>
                <c:pt idx="196" formatCode="0.00E+00">
                  <c:v>4.0875700000000003E-15</c:v>
                </c:pt>
                <c:pt idx="197" formatCode="0.00E+00">
                  <c:v>3.45365E-15</c:v>
                </c:pt>
                <c:pt idx="198" formatCode="0.00E+00">
                  <c:v>2.78208E-15</c:v>
                </c:pt>
                <c:pt idx="199" formatCode="0.00E+00">
                  <c:v>2.5197400000000002E-15</c:v>
                </c:pt>
                <c:pt idx="200" formatCode="0.00E+00">
                  <c:v>2.0412700000000001E-15</c:v>
                </c:pt>
              </c:numCache>
            </c:numRef>
          </c:yVal>
          <c:smooth val="0"/>
        </c:ser>
        <c:ser>
          <c:idx val="2"/>
          <c:order val="1"/>
          <c:tx>
            <c:strRef>
              <c:f>Sheet1!$D$1</c:f>
              <c:strCache>
                <c:ptCount val="1"/>
                <c:pt idx="0">
                  <c:v>xdsconv</c:v>
                </c:pt>
              </c:strCache>
            </c:strRef>
          </c:tx>
          <c:spPr>
            <a:ln w="63500">
              <a:solidFill>
                <a:srgbClr val="0066CC"/>
              </a:solidFill>
              <a:prstDash val="solid"/>
            </a:ln>
          </c:spPr>
          <c:marker>
            <c:symbol val="none"/>
          </c:marker>
          <c:xVal>
            <c:numRef>
              <c:f>Sheet1!$A$2:$A$203</c:f>
              <c:numCache>
                <c:formatCode>General</c:formatCode>
                <c:ptCount val="201"/>
                <c:pt idx="0">
                  <c:v>0</c:v>
                </c:pt>
                <c:pt idx="1">
                  <c:v>5.0000000000000001E-3</c:v>
                </c:pt>
                <c:pt idx="2">
                  <c:v>0.01</c:v>
                </c:pt>
                <c:pt idx="3">
                  <c:v>1.4999999999999999E-2</c:v>
                </c:pt>
                <c:pt idx="4">
                  <c:v>0.02</c:v>
                </c:pt>
                <c:pt idx="5">
                  <c:v>2.5000000000000001E-2</c:v>
                </c:pt>
                <c:pt idx="6">
                  <c:v>0.03</c:v>
                </c:pt>
                <c:pt idx="7">
                  <c:v>3.5000000000000003E-2</c:v>
                </c:pt>
                <c:pt idx="8">
                  <c:v>0.04</c:v>
                </c:pt>
                <c:pt idx="9">
                  <c:v>4.4999999999999998E-2</c:v>
                </c:pt>
                <c:pt idx="10">
                  <c:v>0.05</c:v>
                </c:pt>
                <c:pt idx="11">
                  <c:v>5.5E-2</c:v>
                </c:pt>
                <c:pt idx="12">
                  <c:v>0.06</c:v>
                </c:pt>
                <c:pt idx="13">
                  <c:v>6.5000000000000002E-2</c:v>
                </c:pt>
                <c:pt idx="14">
                  <c:v>7.0000000000000007E-2</c:v>
                </c:pt>
                <c:pt idx="15">
                  <c:v>7.4999999999999997E-2</c:v>
                </c:pt>
                <c:pt idx="16">
                  <c:v>0.08</c:v>
                </c:pt>
                <c:pt idx="17">
                  <c:v>8.5000000000000006E-2</c:v>
                </c:pt>
                <c:pt idx="18">
                  <c:v>0.09</c:v>
                </c:pt>
                <c:pt idx="19">
                  <c:v>9.5000000000000001E-2</c:v>
                </c:pt>
                <c:pt idx="20">
                  <c:v>0.1</c:v>
                </c:pt>
                <c:pt idx="21">
                  <c:v>0.105</c:v>
                </c:pt>
                <c:pt idx="22">
                  <c:v>0.11</c:v>
                </c:pt>
                <c:pt idx="23">
                  <c:v>0.115</c:v>
                </c:pt>
                <c:pt idx="24">
                  <c:v>0.12</c:v>
                </c:pt>
                <c:pt idx="25">
                  <c:v>0.125</c:v>
                </c:pt>
                <c:pt idx="26">
                  <c:v>0.13</c:v>
                </c:pt>
                <c:pt idx="27">
                  <c:v>0.13500000000000001</c:v>
                </c:pt>
                <c:pt idx="28">
                  <c:v>0.14000000000000001</c:v>
                </c:pt>
                <c:pt idx="29">
                  <c:v>0.14499999999999999</c:v>
                </c:pt>
                <c:pt idx="30">
                  <c:v>0.15</c:v>
                </c:pt>
                <c:pt idx="31">
                  <c:v>0.155</c:v>
                </c:pt>
                <c:pt idx="32">
                  <c:v>0.16</c:v>
                </c:pt>
                <c:pt idx="33">
                  <c:v>0.16500000000000001</c:v>
                </c:pt>
                <c:pt idx="34">
                  <c:v>0.17</c:v>
                </c:pt>
                <c:pt idx="35">
                  <c:v>0.17499999999999999</c:v>
                </c:pt>
                <c:pt idx="36">
                  <c:v>0.18</c:v>
                </c:pt>
                <c:pt idx="37">
                  <c:v>0.185</c:v>
                </c:pt>
                <c:pt idx="38">
                  <c:v>0.19</c:v>
                </c:pt>
                <c:pt idx="39">
                  <c:v>0.19500000000000001</c:v>
                </c:pt>
                <c:pt idx="40">
                  <c:v>0.2</c:v>
                </c:pt>
                <c:pt idx="41">
                  <c:v>0.20499999999999999</c:v>
                </c:pt>
                <c:pt idx="42">
                  <c:v>0.21</c:v>
                </c:pt>
                <c:pt idx="43">
                  <c:v>0.215</c:v>
                </c:pt>
                <c:pt idx="44">
                  <c:v>0.22</c:v>
                </c:pt>
                <c:pt idx="45">
                  <c:v>0.22500000000000001</c:v>
                </c:pt>
                <c:pt idx="46">
                  <c:v>0.23</c:v>
                </c:pt>
                <c:pt idx="47">
                  <c:v>0.23499999999999999</c:v>
                </c:pt>
                <c:pt idx="48">
                  <c:v>0.24</c:v>
                </c:pt>
                <c:pt idx="49">
                  <c:v>0.245</c:v>
                </c:pt>
                <c:pt idx="50">
                  <c:v>0.25</c:v>
                </c:pt>
                <c:pt idx="51">
                  <c:v>0.255</c:v>
                </c:pt>
                <c:pt idx="52">
                  <c:v>0.26</c:v>
                </c:pt>
                <c:pt idx="53">
                  <c:v>0.26500000000000001</c:v>
                </c:pt>
                <c:pt idx="54">
                  <c:v>0.27</c:v>
                </c:pt>
                <c:pt idx="55">
                  <c:v>0.27500000000000002</c:v>
                </c:pt>
                <c:pt idx="56">
                  <c:v>0.28000000000000003</c:v>
                </c:pt>
                <c:pt idx="57">
                  <c:v>0.28499999999999998</c:v>
                </c:pt>
                <c:pt idx="58">
                  <c:v>0.28999999999999998</c:v>
                </c:pt>
                <c:pt idx="59">
                  <c:v>0.29499999999999998</c:v>
                </c:pt>
                <c:pt idx="60">
                  <c:v>0.3</c:v>
                </c:pt>
                <c:pt idx="61">
                  <c:v>0.30499999999999999</c:v>
                </c:pt>
                <c:pt idx="62">
                  <c:v>0.31</c:v>
                </c:pt>
                <c:pt idx="63">
                  <c:v>0.315</c:v>
                </c:pt>
                <c:pt idx="64">
                  <c:v>0.32</c:v>
                </c:pt>
                <c:pt idx="65">
                  <c:v>0.32500000000000001</c:v>
                </c:pt>
                <c:pt idx="66">
                  <c:v>0.33</c:v>
                </c:pt>
                <c:pt idx="67">
                  <c:v>0.33500000000000002</c:v>
                </c:pt>
                <c:pt idx="68">
                  <c:v>0.34</c:v>
                </c:pt>
                <c:pt idx="69">
                  <c:v>0.34499999999999997</c:v>
                </c:pt>
                <c:pt idx="70">
                  <c:v>0.35</c:v>
                </c:pt>
                <c:pt idx="71">
                  <c:v>0.35499999999999998</c:v>
                </c:pt>
                <c:pt idx="72">
                  <c:v>0.36</c:v>
                </c:pt>
                <c:pt idx="73">
                  <c:v>0.36499999999999999</c:v>
                </c:pt>
                <c:pt idx="74">
                  <c:v>0.37</c:v>
                </c:pt>
                <c:pt idx="75">
                  <c:v>0.375</c:v>
                </c:pt>
                <c:pt idx="76">
                  <c:v>0.38</c:v>
                </c:pt>
                <c:pt idx="77">
                  <c:v>0.38500000000000001</c:v>
                </c:pt>
                <c:pt idx="78">
                  <c:v>0.39</c:v>
                </c:pt>
                <c:pt idx="79">
                  <c:v>0.39500000000000002</c:v>
                </c:pt>
                <c:pt idx="80">
                  <c:v>0.4</c:v>
                </c:pt>
                <c:pt idx="81">
                  <c:v>0.40500000000000003</c:v>
                </c:pt>
                <c:pt idx="82">
                  <c:v>0.41</c:v>
                </c:pt>
                <c:pt idx="83">
                  <c:v>0.41499999999999998</c:v>
                </c:pt>
                <c:pt idx="84">
                  <c:v>0.42</c:v>
                </c:pt>
                <c:pt idx="85">
                  <c:v>0.42499999999999999</c:v>
                </c:pt>
                <c:pt idx="86">
                  <c:v>0.43</c:v>
                </c:pt>
                <c:pt idx="87">
                  <c:v>0.435</c:v>
                </c:pt>
                <c:pt idx="88">
                  <c:v>0.44</c:v>
                </c:pt>
                <c:pt idx="89">
                  <c:v>0.44500000000000001</c:v>
                </c:pt>
                <c:pt idx="90">
                  <c:v>0.45</c:v>
                </c:pt>
                <c:pt idx="91">
                  <c:v>0.45500000000000002</c:v>
                </c:pt>
                <c:pt idx="92">
                  <c:v>0.46</c:v>
                </c:pt>
                <c:pt idx="93">
                  <c:v>0.46500000000000002</c:v>
                </c:pt>
                <c:pt idx="94">
                  <c:v>0.47</c:v>
                </c:pt>
                <c:pt idx="95">
                  <c:v>0.47499999999999998</c:v>
                </c:pt>
                <c:pt idx="96">
                  <c:v>0.48</c:v>
                </c:pt>
                <c:pt idx="97">
                  <c:v>0.48499999999999999</c:v>
                </c:pt>
                <c:pt idx="98">
                  <c:v>0.49</c:v>
                </c:pt>
                <c:pt idx="99">
                  <c:v>0.495</c:v>
                </c:pt>
                <c:pt idx="100">
                  <c:v>0.5</c:v>
                </c:pt>
                <c:pt idx="101">
                  <c:v>0.505</c:v>
                </c:pt>
                <c:pt idx="102">
                  <c:v>0.51</c:v>
                </c:pt>
                <c:pt idx="103">
                  <c:v>0.51500000000000001</c:v>
                </c:pt>
                <c:pt idx="104">
                  <c:v>0.52</c:v>
                </c:pt>
                <c:pt idx="105">
                  <c:v>0.52500000000000002</c:v>
                </c:pt>
                <c:pt idx="106">
                  <c:v>0.53</c:v>
                </c:pt>
                <c:pt idx="107">
                  <c:v>0.53500000000000003</c:v>
                </c:pt>
                <c:pt idx="108">
                  <c:v>0.54</c:v>
                </c:pt>
                <c:pt idx="109">
                  <c:v>0.54500000000000004</c:v>
                </c:pt>
                <c:pt idx="110">
                  <c:v>0.55000000000000004</c:v>
                </c:pt>
                <c:pt idx="111">
                  <c:v>0.55500000000000005</c:v>
                </c:pt>
                <c:pt idx="112">
                  <c:v>0.56000000000000005</c:v>
                </c:pt>
                <c:pt idx="113">
                  <c:v>0.56499999999999995</c:v>
                </c:pt>
                <c:pt idx="114">
                  <c:v>0.56999999999999995</c:v>
                </c:pt>
                <c:pt idx="115">
                  <c:v>0.57499999999999996</c:v>
                </c:pt>
                <c:pt idx="116">
                  <c:v>0.57999999999999996</c:v>
                </c:pt>
                <c:pt idx="117">
                  <c:v>0.58499999999999996</c:v>
                </c:pt>
                <c:pt idx="118">
                  <c:v>0.59</c:v>
                </c:pt>
                <c:pt idx="119">
                  <c:v>0.59499999999999997</c:v>
                </c:pt>
                <c:pt idx="120">
                  <c:v>0.6</c:v>
                </c:pt>
                <c:pt idx="121">
                  <c:v>0.60499999999999998</c:v>
                </c:pt>
                <c:pt idx="122">
                  <c:v>0.61</c:v>
                </c:pt>
                <c:pt idx="123">
                  <c:v>0.61499999999999999</c:v>
                </c:pt>
                <c:pt idx="124">
                  <c:v>0.62</c:v>
                </c:pt>
                <c:pt idx="125">
                  <c:v>0.625</c:v>
                </c:pt>
                <c:pt idx="126">
                  <c:v>0.63</c:v>
                </c:pt>
                <c:pt idx="127">
                  <c:v>0.63500000000000001</c:v>
                </c:pt>
                <c:pt idx="128">
                  <c:v>0.64</c:v>
                </c:pt>
                <c:pt idx="129">
                  <c:v>0.64500000000000002</c:v>
                </c:pt>
                <c:pt idx="130">
                  <c:v>0.65</c:v>
                </c:pt>
                <c:pt idx="131">
                  <c:v>0.65500000000000003</c:v>
                </c:pt>
                <c:pt idx="132">
                  <c:v>0.66</c:v>
                </c:pt>
                <c:pt idx="133">
                  <c:v>0.66500000000000004</c:v>
                </c:pt>
                <c:pt idx="134">
                  <c:v>0.67</c:v>
                </c:pt>
                <c:pt idx="135">
                  <c:v>0.67500000000000004</c:v>
                </c:pt>
                <c:pt idx="136">
                  <c:v>0.68</c:v>
                </c:pt>
                <c:pt idx="137">
                  <c:v>0.68500000000000005</c:v>
                </c:pt>
                <c:pt idx="138">
                  <c:v>0.69</c:v>
                </c:pt>
                <c:pt idx="139">
                  <c:v>0.69499999999999995</c:v>
                </c:pt>
                <c:pt idx="140">
                  <c:v>0.7</c:v>
                </c:pt>
                <c:pt idx="141">
                  <c:v>0.70499999999999996</c:v>
                </c:pt>
                <c:pt idx="142">
                  <c:v>0.71</c:v>
                </c:pt>
                <c:pt idx="143">
                  <c:v>0.71499999999999997</c:v>
                </c:pt>
                <c:pt idx="144">
                  <c:v>0.72</c:v>
                </c:pt>
                <c:pt idx="145">
                  <c:v>0.72499999999999998</c:v>
                </c:pt>
                <c:pt idx="146">
                  <c:v>0.73</c:v>
                </c:pt>
                <c:pt idx="147">
                  <c:v>0.73499999999999999</c:v>
                </c:pt>
                <c:pt idx="148">
                  <c:v>0.74</c:v>
                </c:pt>
                <c:pt idx="149">
                  <c:v>0.745</c:v>
                </c:pt>
                <c:pt idx="150">
                  <c:v>0.75</c:v>
                </c:pt>
                <c:pt idx="151">
                  <c:v>0.755</c:v>
                </c:pt>
                <c:pt idx="152">
                  <c:v>0.76</c:v>
                </c:pt>
                <c:pt idx="153">
                  <c:v>0.76500000000000001</c:v>
                </c:pt>
                <c:pt idx="154">
                  <c:v>0.77</c:v>
                </c:pt>
                <c:pt idx="155">
                  <c:v>0.77500000000000002</c:v>
                </c:pt>
                <c:pt idx="156">
                  <c:v>0.78</c:v>
                </c:pt>
                <c:pt idx="157">
                  <c:v>0.78500000000000003</c:v>
                </c:pt>
                <c:pt idx="158">
                  <c:v>0.79</c:v>
                </c:pt>
                <c:pt idx="159">
                  <c:v>0.79500000000000004</c:v>
                </c:pt>
                <c:pt idx="160">
                  <c:v>0.8</c:v>
                </c:pt>
                <c:pt idx="161">
                  <c:v>0.80500000000000005</c:v>
                </c:pt>
                <c:pt idx="162">
                  <c:v>0.81</c:v>
                </c:pt>
                <c:pt idx="163">
                  <c:v>0.81499999999999995</c:v>
                </c:pt>
                <c:pt idx="164">
                  <c:v>0.82</c:v>
                </c:pt>
                <c:pt idx="165">
                  <c:v>0.82499999999999996</c:v>
                </c:pt>
                <c:pt idx="166">
                  <c:v>0.83</c:v>
                </c:pt>
                <c:pt idx="167">
                  <c:v>0.83499999999999996</c:v>
                </c:pt>
                <c:pt idx="168">
                  <c:v>0.84</c:v>
                </c:pt>
                <c:pt idx="169">
                  <c:v>0.84499999999999997</c:v>
                </c:pt>
                <c:pt idx="170">
                  <c:v>0.85</c:v>
                </c:pt>
                <c:pt idx="171">
                  <c:v>0.85499999999999998</c:v>
                </c:pt>
                <c:pt idx="172">
                  <c:v>0.86</c:v>
                </c:pt>
                <c:pt idx="173">
                  <c:v>0.86499999999999999</c:v>
                </c:pt>
                <c:pt idx="174">
                  <c:v>0.87</c:v>
                </c:pt>
                <c:pt idx="175">
                  <c:v>0.875</c:v>
                </c:pt>
                <c:pt idx="176">
                  <c:v>0.88</c:v>
                </c:pt>
                <c:pt idx="177">
                  <c:v>0.88500000000000001</c:v>
                </c:pt>
                <c:pt idx="178">
                  <c:v>0.89</c:v>
                </c:pt>
                <c:pt idx="179">
                  <c:v>0.89500000000000002</c:v>
                </c:pt>
                <c:pt idx="180">
                  <c:v>0.9</c:v>
                </c:pt>
                <c:pt idx="181">
                  <c:v>0.90500000000000003</c:v>
                </c:pt>
                <c:pt idx="182">
                  <c:v>0.91</c:v>
                </c:pt>
                <c:pt idx="183">
                  <c:v>0.91500000000000004</c:v>
                </c:pt>
                <c:pt idx="184">
                  <c:v>0.92</c:v>
                </c:pt>
                <c:pt idx="185">
                  <c:v>0.92500000000000004</c:v>
                </c:pt>
                <c:pt idx="186">
                  <c:v>0.93</c:v>
                </c:pt>
                <c:pt idx="187">
                  <c:v>0.93500000000000005</c:v>
                </c:pt>
                <c:pt idx="188">
                  <c:v>0.94</c:v>
                </c:pt>
                <c:pt idx="189">
                  <c:v>0.94499999999999995</c:v>
                </c:pt>
                <c:pt idx="190">
                  <c:v>0.95</c:v>
                </c:pt>
                <c:pt idx="191">
                  <c:v>0.95499999999999996</c:v>
                </c:pt>
                <c:pt idx="192">
                  <c:v>0.96</c:v>
                </c:pt>
                <c:pt idx="193">
                  <c:v>0.96499999999999997</c:v>
                </c:pt>
                <c:pt idx="194">
                  <c:v>0.97</c:v>
                </c:pt>
                <c:pt idx="195">
                  <c:v>0.97499999999999998</c:v>
                </c:pt>
                <c:pt idx="196">
                  <c:v>0.98</c:v>
                </c:pt>
                <c:pt idx="197">
                  <c:v>0.98499999999999999</c:v>
                </c:pt>
                <c:pt idx="198">
                  <c:v>0.99</c:v>
                </c:pt>
                <c:pt idx="199">
                  <c:v>0.995</c:v>
                </c:pt>
                <c:pt idx="200">
                  <c:v>1</c:v>
                </c:pt>
              </c:numCache>
            </c:numRef>
          </c:xVal>
          <c:yVal>
            <c:numRef>
              <c:f>Sheet1!$D$2:$D$203</c:f>
              <c:numCache>
                <c:formatCode>General</c:formatCode>
                <c:ptCount val="201"/>
                <c:pt idx="0">
                  <c:v>16846.400000000001</c:v>
                </c:pt>
                <c:pt idx="1">
                  <c:v>10422.9</c:v>
                </c:pt>
                <c:pt idx="2">
                  <c:v>9466.08</c:v>
                </c:pt>
                <c:pt idx="3">
                  <c:v>6689.95</c:v>
                </c:pt>
                <c:pt idx="4">
                  <c:v>5085.51</c:v>
                </c:pt>
                <c:pt idx="5">
                  <c:v>3918.81</c:v>
                </c:pt>
                <c:pt idx="6">
                  <c:v>2474.96</c:v>
                </c:pt>
                <c:pt idx="7">
                  <c:v>1868.53</c:v>
                </c:pt>
                <c:pt idx="8">
                  <c:v>1398.49</c:v>
                </c:pt>
                <c:pt idx="9">
                  <c:v>1045.98</c:v>
                </c:pt>
                <c:pt idx="10">
                  <c:v>855.25300000000004</c:v>
                </c:pt>
                <c:pt idx="11">
                  <c:v>639.10400000000004</c:v>
                </c:pt>
                <c:pt idx="12">
                  <c:v>535.37800000000004</c:v>
                </c:pt>
                <c:pt idx="13">
                  <c:v>410.572</c:v>
                </c:pt>
                <c:pt idx="14">
                  <c:v>314.738</c:v>
                </c:pt>
                <c:pt idx="15">
                  <c:v>228.86099999999999</c:v>
                </c:pt>
                <c:pt idx="16">
                  <c:v>189.39500000000001</c:v>
                </c:pt>
                <c:pt idx="17">
                  <c:v>149.37899999999999</c:v>
                </c:pt>
                <c:pt idx="18">
                  <c:v>108.70399999999999</c:v>
                </c:pt>
                <c:pt idx="19">
                  <c:v>80.4178</c:v>
                </c:pt>
                <c:pt idx="20">
                  <c:v>56.790199999999999</c:v>
                </c:pt>
                <c:pt idx="21">
                  <c:v>46.851199999999999</c:v>
                </c:pt>
                <c:pt idx="22">
                  <c:v>38.705300000000001</c:v>
                </c:pt>
                <c:pt idx="23">
                  <c:v>32.500500000000002</c:v>
                </c:pt>
                <c:pt idx="24">
                  <c:v>21.722999999999999</c:v>
                </c:pt>
                <c:pt idx="25">
                  <c:v>20.135300000000001</c:v>
                </c:pt>
                <c:pt idx="26">
                  <c:v>15.651899999999999</c:v>
                </c:pt>
                <c:pt idx="27">
                  <c:v>12.371499999999999</c:v>
                </c:pt>
                <c:pt idx="28">
                  <c:v>9.5516100000000002</c:v>
                </c:pt>
                <c:pt idx="29">
                  <c:v>6.9750399999999999</c:v>
                </c:pt>
                <c:pt idx="30">
                  <c:v>5.8085699999999996</c:v>
                </c:pt>
                <c:pt idx="31">
                  <c:v>4.0883799999999999</c:v>
                </c:pt>
                <c:pt idx="32">
                  <c:v>3.3549799999999999</c:v>
                </c:pt>
                <c:pt idx="33">
                  <c:v>2.5823200000000002</c:v>
                </c:pt>
                <c:pt idx="34">
                  <c:v>2.1332100000000001</c:v>
                </c:pt>
                <c:pt idx="35">
                  <c:v>1.70933</c:v>
                </c:pt>
                <c:pt idx="36">
                  <c:v>1.2580899999999999</c:v>
                </c:pt>
                <c:pt idx="37">
                  <c:v>1.135</c:v>
                </c:pt>
                <c:pt idx="38">
                  <c:v>0.79053200000000001</c:v>
                </c:pt>
                <c:pt idx="39">
                  <c:v>0.60916199999999998</c:v>
                </c:pt>
                <c:pt idx="40">
                  <c:v>0.43304900000000002</c:v>
                </c:pt>
                <c:pt idx="41">
                  <c:v>0.39992699999999998</c:v>
                </c:pt>
                <c:pt idx="42">
                  <c:v>0.28105400000000003</c:v>
                </c:pt>
                <c:pt idx="43">
                  <c:v>0.28272000000000003</c:v>
                </c:pt>
                <c:pt idx="44">
                  <c:v>0.26027</c:v>
                </c:pt>
                <c:pt idx="45">
                  <c:v>0.242812</c:v>
                </c:pt>
                <c:pt idx="46">
                  <c:v>0.271148</c:v>
                </c:pt>
                <c:pt idx="47">
                  <c:v>0.26101799999999997</c:v>
                </c:pt>
                <c:pt idx="48">
                  <c:v>0.22798099999999999</c:v>
                </c:pt>
                <c:pt idx="49">
                  <c:v>0.21743199999999999</c:v>
                </c:pt>
                <c:pt idx="50">
                  <c:v>0.21726100000000001</c:v>
                </c:pt>
                <c:pt idx="51">
                  <c:v>0.22829099999999999</c:v>
                </c:pt>
                <c:pt idx="52">
                  <c:v>0.239703</c:v>
                </c:pt>
                <c:pt idx="53">
                  <c:v>0.223027</c:v>
                </c:pt>
                <c:pt idx="54">
                  <c:v>0</c:v>
                </c:pt>
                <c:pt idx="55">
                  <c:v>0.28174900000000003</c:v>
                </c:pt>
                <c:pt idx="56">
                  <c:v>0.225051</c:v>
                </c:pt>
                <c:pt idx="57">
                  <c:v>0.235204</c:v>
                </c:pt>
                <c:pt idx="58">
                  <c:v>0</c:v>
                </c:pt>
                <c:pt idx="59">
                  <c:v>0.21269199999999999</c:v>
                </c:pt>
                <c:pt idx="60">
                  <c:v>0</c:v>
                </c:pt>
                <c:pt idx="61">
                  <c:v>0.20982000000000001</c:v>
                </c:pt>
                <c:pt idx="62">
                  <c:v>0</c:v>
                </c:pt>
                <c:pt idx="63">
                  <c:v>0</c:v>
                </c:pt>
                <c:pt idx="64">
                  <c:v>0.19992099999999999</c:v>
                </c:pt>
                <c:pt idx="65">
                  <c:v>0.23026099999999999</c:v>
                </c:pt>
                <c:pt idx="66">
                  <c:v>0</c:v>
                </c:pt>
                <c:pt idx="67">
                  <c:v>0</c:v>
                </c:pt>
                <c:pt idx="68">
                  <c:v>0</c:v>
                </c:pt>
                <c:pt idx="69">
                  <c:v>0.23291700000000001</c:v>
                </c:pt>
                <c:pt idx="70">
                  <c:v>0</c:v>
                </c:pt>
                <c:pt idx="71">
                  <c:v>0.21596099999999999</c:v>
                </c:pt>
                <c:pt idx="72">
                  <c:v>0</c:v>
                </c:pt>
                <c:pt idx="73">
                  <c:v>0.24157200000000001</c:v>
                </c:pt>
                <c:pt idx="74">
                  <c:v>0.216027</c:v>
                </c:pt>
                <c:pt idx="75">
                  <c:v>0</c:v>
                </c:pt>
                <c:pt idx="76">
                  <c:v>0.21783</c:v>
                </c:pt>
                <c:pt idx="77">
                  <c:v>0</c:v>
                </c:pt>
                <c:pt idx="78">
                  <c:v>0.189141</c:v>
                </c:pt>
                <c:pt idx="79">
                  <c:v>0</c:v>
                </c:pt>
                <c:pt idx="80">
                  <c:v>0.19106200000000001</c:v>
                </c:pt>
                <c:pt idx="81">
                  <c:v>0.21939900000000001</c:v>
                </c:pt>
                <c:pt idx="82">
                  <c:v>0</c:v>
                </c:pt>
                <c:pt idx="83">
                  <c:v>0</c:v>
                </c:pt>
                <c:pt idx="84">
                  <c:v>0.197154</c:v>
                </c:pt>
                <c:pt idx="85">
                  <c:v>0</c:v>
                </c:pt>
                <c:pt idx="86">
                  <c:v>0.19993900000000001</c:v>
                </c:pt>
                <c:pt idx="87">
                  <c:v>0.18198800000000001</c:v>
                </c:pt>
                <c:pt idx="88">
                  <c:v>0.216282</c:v>
                </c:pt>
                <c:pt idx="89">
                  <c:v>0.223472</c:v>
                </c:pt>
                <c:pt idx="90">
                  <c:v>0.217224</c:v>
                </c:pt>
                <c:pt idx="91">
                  <c:v>0.201511</c:v>
                </c:pt>
                <c:pt idx="92">
                  <c:v>0.21826999999999999</c:v>
                </c:pt>
                <c:pt idx="93">
                  <c:v>0.18037</c:v>
                </c:pt>
                <c:pt idx="94">
                  <c:v>0.21648200000000001</c:v>
                </c:pt>
                <c:pt idx="95">
                  <c:v>0.19942199999999999</c:v>
                </c:pt>
                <c:pt idx="96">
                  <c:v>0.20385200000000001</c:v>
                </c:pt>
                <c:pt idx="97">
                  <c:v>0.213564</c:v>
                </c:pt>
                <c:pt idx="98">
                  <c:v>0</c:v>
                </c:pt>
                <c:pt idx="99">
                  <c:v>0</c:v>
                </c:pt>
                <c:pt idx="100">
                  <c:v>0</c:v>
                </c:pt>
                <c:pt idx="101">
                  <c:v>0.205149</c:v>
                </c:pt>
                <c:pt idx="102">
                  <c:v>0</c:v>
                </c:pt>
                <c:pt idx="103">
                  <c:v>0</c:v>
                </c:pt>
                <c:pt idx="104">
                  <c:v>0</c:v>
                </c:pt>
                <c:pt idx="105">
                  <c:v>0.27889000000000003</c:v>
                </c:pt>
                <c:pt idx="106">
                  <c:v>0.20133200000000001</c:v>
                </c:pt>
                <c:pt idx="107">
                  <c:v>0.218144</c:v>
                </c:pt>
                <c:pt idx="108">
                  <c:v>0.22140899999999999</c:v>
                </c:pt>
                <c:pt idx="109">
                  <c:v>0.19117700000000001</c:v>
                </c:pt>
                <c:pt idx="110">
                  <c:v>0</c:v>
                </c:pt>
                <c:pt idx="111">
                  <c:v>0.20949100000000001</c:v>
                </c:pt>
                <c:pt idx="112">
                  <c:v>0</c:v>
                </c:pt>
                <c:pt idx="113">
                  <c:v>0.205956</c:v>
                </c:pt>
                <c:pt idx="114">
                  <c:v>0</c:v>
                </c:pt>
                <c:pt idx="115">
                  <c:v>0.20705999999999999</c:v>
                </c:pt>
                <c:pt idx="116">
                  <c:v>0.22317500000000001</c:v>
                </c:pt>
                <c:pt idx="117">
                  <c:v>0.217032</c:v>
                </c:pt>
                <c:pt idx="118">
                  <c:v>0</c:v>
                </c:pt>
                <c:pt idx="119">
                  <c:v>0.18216399999999999</c:v>
                </c:pt>
                <c:pt idx="120">
                  <c:v>0.20746000000000001</c:v>
                </c:pt>
                <c:pt idx="121">
                  <c:v>0.200048</c:v>
                </c:pt>
                <c:pt idx="122">
                  <c:v>0.205572</c:v>
                </c:pt>
                <c:pt idx="123">
                  <c:v>0.20061599999999999</c:v>
                </c:pt>
                <c:pt idx="124">
                  <c:v>0</c:v>
                </c:pt>
                <c:pt idx="125">
                  <c:v>0</c:v>
                </c:pt>
                <c:pt idx="126">
                  <c:v>0.22583500000000001</c:v>
                </c:pt>
                <c:pt idx="127">
                  <c:v>0.24751799999999999</c:v>
                </c:pt>
                <c:pt idx="128">
                  <c:v>0.243365</c:v>
                </c:pt>
                <c:pt idx="129">
                  <c:v>0.19975200000000001</c:v>
                </c:pt>
                <c:pt idx="130">
                  <c:v>0.20594399999999999</c:v>
                </c:pt>
                <c:pt idx="131">
                  <c:v>0</c:v>
                </c:pt>
                <c:pt idx="132">
                  <c:v>0.18399199999999999</c:v>
                </c:pt>
                <c:pt idx="133">
                  <c:v>0.21149999999999999</c:v>
                </c:pt>
                <c:pt idx="134">
                  <c:v>0</c:v>
                </c:pt>
                <c:pt idx="135">
                  <c:v>0.19121099999999999</c:v>
                </c:pt>
                <c:pt idx="136">
                  <c:v>0</c:v>
                </c:pt>
                <c:pt idx="137">
                  <c:v>0</c:v>
                </c:pt>
                <c:pt idx="138">
                  <c:v>0.19669200000000001</c:v>
                </c:pt>
                <c:pt idx="139">
                  <c:v>0</c:v>
                </c:pt>
                <c:pt idx="140">
                  <c:v>0</c:v>
                </c:pt>
                <c:pt idx="141">
                  <c:v>0.21388399999999999</c:v>
                </c:pt>
                <c:pt idx="142">
                  <c:v>0.21851599999999999</c:v>
                </c:pt>
                <c:pt idx="143">
                  <c:v>0.22160299999999999</c:v>
                </c:pt>
                <c:pt idx="144">
                  <c:v>0.22788</c:v>
                </c:pt>
                <c:pt idx="145">
                  <c:v>0.20203699999999999</c:v>
                </c:pt>
                <c:pt idx="146">
                  <c:v>0.21061099999999999</c:v>
                </c:pt>
                <c:pt idx="147">
                  <c:v>0.20693400000000001</c:v>
                </c:pt>
                <c:pt idx="148">
                  <c:v>0</c:v>
                </c:pt>
                <c:pt idx="149">
                  <c:v>0</c:v>
                </c:pt>
                <c:pt idx="150">
                  <c:v>0.19680300000000001</c:v>
                </c:pt>
                <c:pt idx="151">
                  <c:v>0.20894799999999999</c:v>
                </c:pt>
                <c:pt idx="152">
                  <c:v>0.21105199999999999</c:v>
                </c:pt>
                <c:pt idx="153">
                  <c:v>0</c:v>
                </c:pt>
                <c:pt idx="154">
                  <c:v>0.20682200000000001</c:v>
                </c:pt>
                <c:pt idx="155">
                  <c:v>0</c:v>
                </c:pt>
                <c:pt idx="156">
                  <c:v>0.20518400000000001</c:v>
                </c:pt>
                <c:pt idx="157">
                  <c:v>0.18003</c:v>
                </c:pt>
                <c:pt idx="158">
                  <c:v>0.204036</c:v>
                </c:pt>
                <c:pt idx="159">
                  <c:v>0</c:v>
                </c:pt>
                <c:pt idx="160">
                  <c:v>0</c:v>
                </c:pt>
                <c:pt idx="161">
                  <c:v>0.210619</c:v>
                </c:pt>
                <c:pt idx="162">
                  <c:v>0.18447</c:v>
                </c:pt>
                <c:pt idx="163">
                  <c:v>0.190798</c:v>
                </c:pt>
                <c:pt idx="164">
                  <c:v>0</c:v>
                </c:pt>
                <c:pt idx="165">
                  <c:v>0.182585</c:v>
                </c:pt>
                <c:pt idx="166">
                  <c:v>0.21519199999999999</c:v>
                </c:pt>
                <c:pt idx="167">
                  <c:v>0</c:v>
                </c:pt>
                <c:pt idx="168">
                  <c:v>0.20064799999999999</c:v>
                </c:pt>
                <c:pt idx="169">
                  <c:v>0.240232</c:v>
                </c:pt>
                <c:pt idx="170">
                  <c:v>0.217996</c:v>
                </c:pt>
                <c:pt idx="171">
                  <c:v>0</c:v>
                </c:pt>
                <c:pt idx="172">
                  <c:v>0.208535</c:v>
                </c:pt>
                <c:pt idx="173">
                  <c:v>0.20346500000000001</c:v>
                </c:pt>
                <c:pt idx="174">
                  <c:v>0.194746</c:v>
                </c:pt>
                <c:pt idx="175">
                  <c:v>0</c:v>
                </c:pt>
                <c:pt idx="176">
                  <c:v>0.22017600000000001</c:v>
                </c:pt>
                <c:pt idx="177">
                  <c:v>0.218973</c:v>
                </c:pt>
                <c:pt idx="178">
                  <c:v>0.20627899999999999</c:v>
                </c:pt>
                <c:pt idx="179">
                  <c:v>0.20552200000000001</c:v>
                </c:pt>
                <c:pt idx="180">
                  <c:v>0.19955600000000001</c:v>
                </c:pt>
                <c:pt idx="181">
                  <c:v>0.19573699999999999</c:v>
                </c:pt>
                <c:pt idx="182">
                  <c:v>0.202432</c:v>
                </c:pt>
                <c:pt idx="183">
                  <c:v>0</c:v>
                </c:pt>
                <c:pt idx="184">
                  <c:v>0.21232500000000001</c:v>
                </c:pt>
                <c:pt idx="185">
                  <c:v>0</c:v>
                </c:pt>
                <c:pt idx="186">
                  <c:v>0.202515</c:v>
                </c:pt>
                <c:pt idx="187">
                  <c:v>0.2</c:v>
                </c:pt>
                <c:pt idx="188">
                  <c:v>0</c:v>
                </c:pt>
                <c:pt idx="189">
                  <c:v>0</c:v>
                </c:pt>
                <c:pt idx="190">
                  <c:v>0.197909</c:v>
                </c:pt>
                <c:pt idx="191">
                  <c:v>0.18610599999999999</c:v>
                </c:pt>
                <c:pt idx="192">
                  <c:v>0.202013</c:v>
                </c:pt>
                <c:pt idx="193">
                  <c:v>0</c:v>
                </c:pt>
                <c:pt idx="194">
                  <c:v>0</c:v>
                </c:pt>
                <c:pt idx="195">
                  <c:v>0.219391</c:v>
                </c:pt>
                <c:pt idx="196">
                  <c:v>0.21192</c:v>
                </c:pt>
                <c:pt idx="197">
                  <c:v>0.21796199999999999</c:v>
                </c:pt>
                <c:pt idx="198">
                  <c:v>0</c:v>
                </c:pt>
                <c:pt idx="199">
                  <c:v>0.21865100000000001</c:v>
                </c:pt>
                <c:pt idx="200">
                  <c:v>0</c:v>
                </c:pt>
              </c:numCache>
            </c:numRef>
          </c:yVal>
          <c:smooth val="1"/>
        </c:ser>
        <c:ser>
          <c:idx val="3"/>
          <c:order val="2"/>
          <c:tx>
            <c:strRef>
              <c:f>Sheet1!$E$1</c:f>
              <c:strCache>
                <c:ptCount val="1"/>
                <c:pt idx="0">
                  <c:v>truncate</c:v>
                </c:pt>
              </c:strCache>
            </c:strRef>
          </c:tx>
          <c:spPr>
            <a:ln w="50800">
              <a:solidFill>
                <a:srgbClr val="008000"/>
              </a:solidFill>
              <a:prstDash val="solid"/>
            </a:ln>
          </c:spPr>
          <c:marker>
            <c:symbol val="none"/>
          </c:marker>
          <c:xVal>
            <c:numRef>
              <c:f>Sheet1!$A$2:$A$203</c:f>
              <c:numCache>
                <c:formatCode>General</c:formatCode>
                <c:ptCount val="201"/>
                <c:pt idx="0">
                  <c:v>0</c:v>
                </c:pt>
                <c:pt idx="1">
                  <c:v>5.0000000000000001E-3</c:v>
                </c:pt>
                <c:pt idx="2">
                  <c:v>0.01</c:v>
                </c:pt>
                <c:pt idx="3">
                  <c:v>1.4999999999999999E-2</c:v>
                </c:pt>
                <c:pt idx="4">
                  <c:v>0.02</c:v>
                </c:pt>
                <c:pt idx="5">
                  <c:v>2.5000000000000001E-2</c:v>
                </c:pt>
                <c:pt idx="6">
                  <c:v>0.03</c:v>
                </c:pt>
                <c:pt idx="7">
                  <c:v>3.5000000000000003E-2</c:v>
                </c:pt>
                <c:pt idx="8">
                  <c:v>0.04</c:v>
                </c:pt>
                <c:pt idx="9">
                  <c:v>4.4999999999999998E-2</c:v>
                </c:pt>
                <c:pt idx="10">
                  <c:v>0.05</c:v>
                </c:pt>
                <c:pt idx="11">
                  <c:v>5.5E-2</c:v>
                </c:pt>
                <c:pt idx="12">
                  <c:v>0.06</c:v>
                </c:pt>
                <c:pt idx="13">
                  <c:v>6.5000000000000002E-2</c:v>
                </c:pt>
                <c:pt idx="14">
                  <c:v>7.0000000000000007E-2</c:v>
                </c:pt>
                <c:pt idx="15">
                  <c:v>7.4999999999999997E-2</c:v>
                </c:pt>
                <c:pt idx="16">
                  <c:v>0.08</c:v>
                </c:pt>
                <c:pt idx="17">
                  <c:v>8.5000000000000006E-2</c:v>
                </c:pt>
                <c:pt idx="18">
                  <c:v>0.09</c:v>
                </c:pt>
                <c:pt idx="19">
                  <c:v>9.5000000000000001E-2</c:v>
                </c:pt>
                <c:pt idx="20">
                  <c:v>0.1</c:v>
                </c:pt>
                <c:pt idx="21">
                  <c:v>0.105</c:v>
                </c:pt>
                <c:pt idx="22">
                  <c:v>0.11</c:v>
                </c:pt>
                <c:pt idx="23">
                  <c:v>0.115</c:v>
                </c:pt>
                <c:pt idx="24">
                  <c:v>0.12</c:v>
                </c:pt>
                <c:pt idx="25">
                  <c:v>0.125</c:v>
                </c:pt>
                <c:pt idx="26">
                  <c:v>0.13</c:v>
                </c:pt>
                <c:pt idx="27">
                  <c:v>0.13500000000000001</c:v>
                </c:pt>
                <c:pt idx="28">
                  <c:v>0.14000000000000001</c:v>
                </c:pt>
                <c:pt idx="29">
                  <c:v>0.14499999999999999</c:v>
                </c:pt>
                <c:pt idx="30">
                  <c:v>0.15</c:v>
                </c:pt>
                <c:pt idx="31">
                  <c:v>0.155</c:v>
                </c:pt>
                <c:pt idx="32">
                  <c:v>0.16</c:v>
                </c:pt>
                <c:pt idx="33">
                  <c:v>0.16500000000000001</c:v>
                </c:pt>
                <c:pt idx="34">
                  <c:v>0.17</c:v>
                </c:pt>
                <c:pt idx="35">
                  <c:v>0.17499999999999999</c:v>
                </c:pt>
                <c:pt idx="36">
                  <c:v>0.18</c:v>
                </c:pt>
                <c:pt idx="37">
                  <c:v>0.185</c:v>
                </c:pt>
                <c:pt idx="38">
                  <c:v>0.19</c:v>
                </c:pt>
                <c:pt idx="39">
                  <c:v>0.19500000000000001</c:v>
                </c:pt>
                <c:pt idx="40">
                  <c:v>0.2</c:v>
                </c:pt>
                <c:pt idx="41">
                  <c:v>0.20499999999999999</c:v>
                </c:pt>
                <c:pt idx="42">
                  <c:v>0.21</c:v>
                </c:pt>
                <c:pt idx="43">
                  <c:v>0.215</c:v>
                </c:pt>
                <c:pt idx="44">
                  <c:v>0.22</c:v>
                </c:pt>
                <c:pt idx="45">
                  <c:v>0.22500000000000001</c:v>
                </c:pt>
                <c:pt idx="46">
                  <c:v>0.23</c:v>
                </c:pt>
                <c:pt idx="47">
                  <c:v>0.23499999999999999</c:v>
                </c:pt>
                <c:pt idx="48">
                  <c:v>0.24</c:v>
                </c:pt>
                <c:pt idx="49">
                  <c:v>0.245</c:v>
                </c:pt>
                <c:pt idx="50">
                  <c:v>0.25</c:v>
                </c:pt>
                <c:pt idx="51">
                  <c:v>0.255</c:v>
                </c:pt>
                <c:pt idx="52">
                  <c:v>0.26</c:v>
                </c:pt>
                <c:pt idx="53">
                  <c:v>0.26500000000000001</c:v>
                </c:pt>
                <c:pt idx="54">
                  <c:v>0.27</c:v>
                </c:pt>
                <c:pt idx="55">
                  <c:v>0.27500000000000002</c:v>
                </c:pt>
                <c:pt idx="56">
                  <c:v>0.28000000000000003</c:v>
                </c:pt>
                <c:pt idx="57">
                  <c:v>0.28499999999999998</c:v>
                </c:pt>
                <c:pt idx="58">
                  <c:v>0.28999999999999998</c:v>
                </c:pt>
                <c:pt idx="59">
                  <c:v>0.29499999999999998</c:v>
                </c:pt>
                <c:pt idx="60">
                  <c:v>0.3</c:v>
                </c:pt>
                <c:pt idx="61">
                  <c:v>0.30499999999999999</c:v>
                </c:pt>
                <c:pt idx="62">
                  <c:v>0.31</c:v>
                </c:pt>
                <c:pt idx="63">
                  <c:v>0.315</c:v>
                </c:pt>
                <c:pt idx="64">
                  <c:v>0.32</c:v>
                </c:pt>
                <c:pt idx="65">
                  <c:v>0.32500000000000001</c:v>
                </c:pt>
                <c:pt idx="66">
                  <c:v>0.33</c:v>
                </c:pt>
                <c:pt idx="67">
                  <c:v>0.33500000000000002</c:v>
                </c:pt>
                <c:pt idx="68">
                  <c:v>0.34</c:v>
                </c:pt>
                <c:pt idx="69">
                  <c:v>0.34499999999999997</c:v>
                </c:pt>
                <c:pt idx="70">
                  <c:v>0.35</c:v>
                </c:pt>
                <c:pt idx="71">
                  <c:v>0.35499999999999998</c:v>
                </c:pt>
                <c:pt idx="72">
                  <c:v>0.36</c:v>
                </c:pt>
                <c:pt idx="73">
                  <c:v>0.36499999999999999</c:v>
                </c:pt>
                <c:pt idx="74">
                  <c:v>0.37</c:v>
                </c:pt>
                <c:pt idx="75">
                  <c:v>0.375</c:v>
                </c:pt>
                <c:pt idx="76">
                  <c:v>0.38</c:v>
                </c:pt>
                <c:pt idx="77">
                  <c:v>0.38500000000000001</c:v>
                </c:pt>
                <c:pt idx="78">
                  <c:v>0.39</c:v>
                </c:pt>
                <c:pt idx="79">
                  <c:v>0.39500000000000002</c:v>
                </c:pt>
                <c:pt idx="80">
                  <c:v>0.4</c:v>
                </c:pt>
                <c:pt idx="81">
                  <c:v>0.40500000000000003</c:v>
                </c:pt>
                <c:pt idx="82">
                  <c:v>0.41</c:v>
                </c:pt>
                <c:pt idx="83">
                  <c:v>0.41499999999999998</c:v>
                </c:pt>
                <c:pt idx="84">
                  <c:v>0.42</c:v>
                </c:pt>
                <c:pt idx="85">
                  <c:v>0.42499999999999999</c:v>
                </c:pt>
                <c:pt idx="86">
                  <c:v>0.43</c:v>
                </c:pt>
                <c:pt idx="87">
                  <c:v>0.435</c:v>
                </c:pt>
                <c:pt idx="88">
                  <c:v>0.44</c:v>
                </c:pt>
                <c:pt idx="89">
                  <c:v>0.44500000000000001</c:v>
                </c:pt>
                <c:pt idx="90">
                  <c:v>0.45</c:v>
                </c:pt>
                <c:pt idx="91">
                  <c:v>0.45500000000000002</c:v>
                </c:pt>
                <c:pt idx="92">
                  <c:v>0.46</c:v>
                </c:pt>
                <c:pt idx="93">
                  <c:v>0.46500000000000002</c:v>
                </c:pt>
                <c:pt idx="94">
                  <c:v>0.47</c:v>
                </c:pt>
                <c:pt idx="95">
                  <c:v>0.47499999999999998</c:v>
                </c:pt>
                <c:pt idx="96">
                  <c:v>0.48</c:v>
                </c:pt>
                <c:pt idx="97">
                  <c:v>0.48499999999999999</c:v>
                </c:pt>
                <c:pt idx="98">
                  <c:v>0.49</c:v>
                </c:pt>
                <c:pt idx="99">
                  <c:v>0.495</c:v>
                </c:pt>
                <c:pt idx="100">
                  <c:v>0.5</c:v>
                </c:pt>
                <c:pt idx="101">
                  <c:v>0.505</c:v>
                </c:pt>
                <c:pt idx="102">
                  <c:v>0.51</c:v>
                </c:pt>
                <c:pt idx="103">
                  <c:v>0.51500000000000001</c:v>
                </c:pt>
                <c:pt idx="104">
                  <c:v>0.52</c:v>
                </c:pt>
                <c:pt idx="105">
                  <c:v>0.52500000000000002</c:v>
                </c:pt>
                <c:pt idx="106">
                  <c:v>0.53</c:v>
                </c:pt>
                <c:pt idx="107">
                  <c:v>0.53500000000000003</c:v>
                </c:pt>
                <c:pt idx="108">
                  <c:v>0.54</c:v>
                </c:pt>
                <c:pt idx="109">
                  <c:v>0.54500000000000004</c:v>
                </c:pt>
                <c:pt idx="110">
                  <c:v>0.55000000000000004</c:v>
                </c:pt>
                <c:pt idx="111">
                  <c:v>0.55500000000000005</c:v>
                </c:pt>
                <c:pt idx="112">
                  <c:v>0.56000000000000005</c:v>
                </c:pt>
                <c:pt idx="113">
                  <c:v>0.56499999999999995</c:v>
                </c:pt>
                <c:pt idx="114">
                  <c:v>0.56999999999999995</c:v>
                </c:pt>
                <c:pt idx="115">
                  <c:v>0.57499999999999996</c:v>
                </c:pt>
                <c:pt idx="116">
                  <c:v>0.57999999999999996</c:v>
                </c:pt>
                <c:pt idx="117">
                  <c:v>0.58499999999999996</c:v>
                </c:pt>
                <c:pt idx="118">
                  <c:v>0.59</c:v>
                </c:pt>
                <c:pt idx="119">
                  <c:v>0.59499999999999997</c:v>
                </c:pt>
                <c:pt idx="120">
                  <c:v>0.6</c:v>
                </c:pt>
                <c:pt idx="121">
                  <c:v>0.60499999999999998</c:v>
                </c:pt>
                <c:pt idx="122">
                  <c:v>0.61</c:v>
                </c:pt>
                <c:pt idx="123">
                  <c:v>0.61499999999999999</c:v>
                </c:pt>
                <c:pt idx="124">
                  <c:v>0.62</c:v>
                </c:pt>
                <c:pt idx="125">
                  <c:v>0.625</c:v>
                </c:pt>
                <c:pt idx="126">
                  <c:v>0.63</c:v>
                </c:pt>
                <c:pt idx="127">
                  <c:v>0.63500000000000001</c:v>
                </c:pt>
                <c:pt idx="128">
                  <c:v>0.64</c:v>
                </c:pt>
                <c:pt idx="129">
                  <c:v>0.64500000000000002</c:v>
                </c:pt>
                <c:pt idx="130">
                  <c:v>0.65</c:v>
                </c:pt>
                <c:pt idx="131">
                  <c:v>0.65500000000000003</c:v>
                </c:pt>
                <c:pt idx="132">
                  <c:v>0.66</c:v>
                </c:pt>
                <c:pt idx="133">
                  <c:v>0.66500000000000004</c:v>
                </c:pt>
                <c:pt idx="134">
                  <c:v>0.67</c:v>
                </c:pt>
                <c:pt idx="135">
                  <c:v>0.67500000000000004</c:v>
                </c:pt>
                <c:pt idx="136">
                  <c:v>0.68</c:v>
                </c:pt>
                <c:pt idx="137">
                  <c:v>0.68500000000000005</c:v>
                </c:pt>
                <c:pt idx="138">
                  <c:v>0.69</c:v>
                </c:pt>
                <c:pt idx="139">
                  <c:v>0.69499999999999995</c:v>
                </c:pt>
                <c:pt idx="140">
                  <c:v>0.7</c:v>
                </c:pt>
                <c:pt idx="141">
                  <c:v>0.70499999999999996</c:v>
                </c:pt>
                <c:pt idx="142">
                  <c:v>0.71</c:v>
                </c:pt>
                <c:pt idx="143">
                  <c:v>0.71499999999999997</c:v>
                </c:pt>
                <c:pt idx="144">
                  <c:v>0.72</c:v>
                </c:pt>
                <c:pt idx="145">
                  <c:v>0.72499999999999998</c:v>
                </c:pt>
                <c:pt idx="146">
                  <c:v>0.73</c:v>
                </c:pt>
                <c:pt idx="147">
                  <c:v>0.73499999999999999</c:v>
                </c:pt>
                <c:pt idx="148">
                  <c:v>0.74</c:v>
                </c:pt>
                <c:pt idx="149">
                  <c:v>0.745</c:v>
                </c:pt>
                <c:pt idx="150">
                  <c:v>0.75</c:v>
                </c:pt>
                <c:pt idx="151">
                  <c:v>0.755</c:v>
                </c:pt>
                <c:pt idx="152">
                  <c:v>0.76</c:v>
                </c:pt>
                <c:pt idx="153">
                  <c:v>0.76500000000000001</c:v>
                </c:pt>
                <c:pt idx="154">
                  <c:v>0.77</c:v>
                </c:pt>
                <c:pt idx="155">
                  <c:v>0.77500000000000002</c:v>
                </c:pt>
                <c:pt idx="156">
                  <c:v>0.78</c:v>
                </c:pt>
                <c:pt idx="157">
                  <c:v>0.78500000000000003</c:v>
                </c:pt>
                <c:pt idx="158">
                  <c:v>0.79</c:v>
                </c:pt>
                <c:pt idx="159">
                  <c:v>0.79500000000000004</c:v>
                </c:pt>
                <c:pt idx="160">
                  <c:v>0.8</c:v>
                </c:pt>
                <c:pt idx="161">
                  <c:v>0.80500000000000005</c:v>
                </c:pt>
                <c:pt idx="162">
                  <c:v>0.81</c:v>
                </c:pt>
                <c:pt idx="163">
                  <c:v>0.81499999999999995</c:v>
                </c:pt>
                <c:pt idx="164">
                  <c:v>0.82</c:v>
                </c:pt>
                <c:pt idx="165">
                  <c:v>0.82499999999999996</c:v>
                </c:pt>
                <c:pt idx="166">
                  <c:v>0.83</c:v>
                </c:pt>
                <c:pt idx="167">
                  <c:v>0.83499999999999996</c:v>
                </c:pt>
                <c:pt idx="168">
                  <c:v>0.84</c:v>
                </c:pt>
                <c:pt idx="169">
                  <c:v>0.84499999999999997</c:v>
                </c:pt>
                <c:pt idx="170">
                  <c:v>0.85</c:v>
                </c:pt>
                <c:pt idx="171">
                  <c:v>0.85499999999999998</c:v>
                </c:pt>
                <c:pt idx="172">
                  <c:v>0.86</c:v>
                </c:pt>
                <c:pt idx="173">
                  <c:v>0.86499999999999999</c:v>
                </c:pt>
                <c:pt idx="174">
                  <c:v>0.87</c:v>
                </c:pt>
                <c:pt idx="175">
                  <c:v>0.875</c:v>
                </c:pt>
                <c:pt idx="176">
                  <c:v>0.88</c:v>
                </c:pt>
                <c:pt idx="177">
                  <c:v>0.88500000000000001</c:v>
                </c:pt>
                <c:pt idx="178">
                  <c:v>0.89</c:v>
                </c:pt>
                <c:pt idx="179">
                  <c:v>0.89500000000000002</c:v>
                </c:pt>
                <c:pt idx="180">
                  <c:v>0.9</c:v>
                </c:pt>
                <c:pt idx="181">
                  <c:v>0.90500000000000003</c:v>
                </c:pt>
                <c:pt idx="182">
                  <c:v>0.91</c:v>
                </c:pt>
                <c:pt idx="183">
                  <c:v>0.91500000000000004</c:v>
                </c:pt>
                <c:pt idx="184">
                  <c:v>0.92</c:v>
                </c:pt>
                <c:pt idx="185">
                  <c:v>0.92500000000000004</c:v>
                </c:pt>
                <c:pt idx="186">
                  <c:v>0.93</c:v>
                </c:pt>
                <c:pt idx="187">
                  <c:v>0.93500000000000005</c:v>
                </c:pt>
                <c:pt idx="188">
                  <c:v>0.94</c:v>
                </c:pt>
                <c:pt idx="189">
                  <c:v>0.94499999999999995</c:v>
                </c:pt>
                <c:pt idx="190">
                  <c:v>0.95</c:v>
                </c:pt>
                <c:pt idx="191">
                  <c:v>0.95499999999999996</c:v>
                </c:pt>
                <c:pt idx="192">
                  <c:v>0.96</c:v>
                </c:pt>
                <c:pt idx="193">
                  <c:v>0.96499999999999997</c:v>
                </c:pt>
                <c:pt idx="194">
                  <c:v>0.97</c:v>
                </c:pt>
                <c:pt idx="195">
                  <c:v>0.97499999999999998</c:v>
                </c:pt>
                <c:pt idx="196">
                  <c:v>0.98</c:v>
                </c:pt>
                <c:pt idx="197">
                  <c:v>0.98499999999999999</c:v>
                </c:pt>
                <c:pt idx="198">
                  <c:v>0.99</c:v>
                </c:pt>
                <c:pt idx="199">
                  <c:v>0.995</c:v>
                </c:pt>
                <c:pt idx="200">
                  <c:v>1</c:v>
                </c:pt>
              </c:numCache>
            </c:numRef>
          </c:xVal>
          <c:yVal>
            <c:numRef>
              <c:f>Sheet1!$E$2:$E$203</c:f>
              <c:numCache>
                <c:formatCode>General</c:formatCode>
                <c:ptCount val="201"/>
                <c:pt idx="0">
                  <c:v>16847.400000000001</c:v>
                </c:pt>
                <c:pt idx="1">
                  <c:v>10422.5</c:v>
                </c:pt>
                <c:pt idx="2">
                  <c:v>9465.7000000000007</c:v>
                </c:pt>
                <c:pt idx="3">
                  <c:v>6689.24</c:v>
                </c:pt>
                <c:pt idx="4">
                  <c:v>5085.51</c:v>
                </c:pt>
                <c:pt idx="5">
                  <c:v>3919</c:v>
                </c:pt>
                <c:pt idx="6">
                  <c:v>2475.08</c:v>
                </c:pt>
                <c:pt idx="7">
                  <c:v>1868.58</c:v>
                </c:pt>
                <c:pt idx="8">
                  <c:v>1398.55</c:v>
                </c:pt>
                <c:pt idx="9">
                  <c:v>1046.02</c:v>
                </c:pt>
                <c:pt idx="10">
                  <c:v>855.28</c:v>
                </c:pt>
                <c:pt idx="11">
                  <c:v>639.13</c:v>
                </c:pt>
                <c:pt idx="12">
                  <c:v>535.38800000000003</c:v>
                </c:pt>
                <c:pt idx="13">
                  <c:v>410.589</c:v>
                </c:pt>
                <c:pt idx="14">
                  <c:v>314.75200000000001</c:v>
                </c:pt>
                <c:pt idx="15">
                  <c:v>228.87200000000001</c:v>
                </c:pt>
                <c:pt idx="16">
                  <c:v>189.40600000000001</c:v>
                </c:pt>
                <c:pt idx="17">
                  <c:v>149.38999999999999</c:v>
                </c:pt>
                <c:pt idx="18">
                  <c:v>108.718</c:v>
                </c:pt>
                <c:pt idx="19">
                  <c:v>80.430400000000006</c:v>
                </c:pt>
                <c:pt idx="20">
                  <c:v>56.805199999999999</c:v>
                </c:pt>
                <c:pt idx="21">
                  <c:v>46.866100000000003</c:v>
                </c:pt>
                <c:pt idx="22">
                  <c:v>38.720599999999997</c:v>
                </c:pt>
                <c:pt idx="23">
                  <c:v>32.517499999999998</c:v>
                </c:pt>
                <c:pt idx="24">
                  <c:v>21.7455</c:v>
                </c:pt>
                <c:pt idx="25">
                  <c:v>20.1511</c:v>
                </c:pt>
                <c:pt idx="26">
                  <c:v>15.672000000000001</c:v>
                </c:pt>
                <c:pt idx="27">
                  <c:v>12.393599999999999</c:v>
                </c:pt>
                <c:pt idx="28">
                  <c:v>9.5771099999999993</c:v>
                </c:pt>
                <c:pt idx="29">
                  <c:v>7.0094500000000002</c:v>
                </c:pt>
                <c:pt idx="30">
                  <c:v>5.8360000000000003</c:v>
                </c:pt>
                <c:pt idx="31">
                  <c:v>4.1226700000000003</c:v>
                </c:pt>
                <c:pt idx="32">
                  <c:v>3.3755799999999998</c:v>
                </c:pt>
                <c:pt idx="33">
                  <c:v>2.6077900000000001</c:v>
                </c:pt>
                <c:pt idx="34">
                  <c:v>2.1454800000000001</c:v>
                </c:pt>
                <c:pt idx="35">
                  <c:v>1.7163299999999999</c:v>
                </c:pt>
                <c:pt idx="36">
                  <c:v>1.2867999999999999</c:v>
                </c:pt>
                <c:pt idx="37">
                  <c:v>1.12656</c:v>
                </c:pt>
                <c:pt idx="38">
                  <c:v>0.81433100000000003</c:v>
                </c:pt>
                <c:pt idx="39">
                  <c:v>0.62695699999999999</c:v>
                </c:pt>
                <c:pt idx="40">
                  <c:v>0.46792</c:v>
                </c:pt>
                <c:pt idx="41">
                  <c:v>0.39352199999999998</c:v>
                </c:pt>
                <c:pt idx="42">
                  <c:v>0.300763</c:v>
                </c:pt>
                <c:pt idx="43">
                  <c:v>0.26832499999999998</c:v>
                </c:pt>
                <c:pt idx="44">
                  <c:v>0.22536999999999999</c:v>
                </c:pt>
                <c:pt idx="45">
                  <c:v>0.211176</c:v>
                </c:pt>
                <c:pt idx="46">
                  <c:v>0.199402</c:v>
                </c:pt>
                <c:pt idx="47">
                  <c:v>0.19459699999999999</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numCache>
            </c:numRef>
          </c:yVal>
          <c:smooth val="1"/>
        </c:ser>
        <c:dLbls>
          <c:showLegendKey val="0"/>
          <c:showVal val="0"/>
          <c:showCatName val="0"/>
          <c:showSerName val="0"/>
          <c:showPercent val="0"/>
          <c:showBubbleSize val="0"/>
        </c:dLbls>
        <c:axId val="422534144"/>
        <c:axId val="422562816"/>
      </c:scatterChart>
      <c:valAx>
        <c:axId val="422534144"/>
        <c:scaling>
          <c:orientation val="minMax"/>
          <c:max val="0.5"/>
          <c:min val="0"/>
        </c:scaling>
        <c:delete val="0"/>
        <c:axPos val="b"/>
        <c:majorGridlines>
          <c:spPr>
            <a:ln w="6335">
              <a:solidFill>
                <a:srgbClr val="C0C0C0"/>
              </a:solidFill>
              <a:prstDash val="solid"/>
            </a:ln>
          </c:spPr>
        </c:majorGridlines>
        <c:minorGridlines>
          <c:spPr>
            <a:ln w="6335">
              <a:solidFill>
                <a:srgbClr val="CCCCFF"/>
              </a:solidFill>
              <a:prstDash val="solid"/>
            </a:ln>
          </c:spPr>
        </c:minorGridlines>
        <c:numFmt formatCode="General" sourceLinked="1"/>
        <c:majorTickMark val="cross"/>
        <c:minorTickMark val="cross"/>
        <c:tickLblPos val="low"/>
        <c:spPr>
          <a:ln w="6335">
            <a:solidFill>
              <a:schemeClr val="tx1"/>
            </a:solidFill>
            <a:prstDash val="solid"/>
          </a:ln>
        </c:spPr>
        <c:txPr>
          <a:bodyPr rot="0" vert="horz"/>
          <a:lstStyle/>
          <a:p>
            <a:pPr>
              <a:defRPr sz="1235" b="1" i="0" u="none" strike="noStrike" baseline="0">
                <a:solidFill>
                  <a:schemeClr val="tx1"/>
                </a:solidFill>
                <a:latin typeface="Arial"/>
                <a:ea typeface="Arial"/>
                <a:cs typeface="Arial"/>
              </a:defRPr>
            </a:pPr>
            <a:endParaRPr lang="en-US"/>
          </a:p>
        </c:txPr>
        <c:crossAx val="422562816"/>
        <c:crosses val="autoZero"/>
        <c:crossBetween val="midCat"/>
        <c:majorUnit val="0.05"/>
        <c:minorUnit val="0.05"/>
      </c:valAx>
      <c:valAx>
        <c:axId val="422562816"/>
        <c:scaling>
          <c:logBase val="10"/>
          <c:orientation val="minMax"/>
          <c:min val="9.9999999999999995E-7"/>
        </c:scaling>
        <c:delete val="0"/>
        <c:axPos val="l"/>
        <c:majorGridlines>
          <c:spPr>
            <a:ln w="6335">
              <a:solidFill>
                <a:srgbClr val="C0C0C0"/>
              </a:solidFill>
              <a:prstDash val="solid"/>
            </a:ln>
          </c:spPr>
        </c:majorGridlines>
        <c:numFmt formatCode="General" sourceLinked="0"/>
        <c:majorTickMark val="out"/>
        <c:minorTickMark val="none"/>
        <c:tickLblPos val="nextTo"/>
        <c:spPr>
          <a:ln w="6335">
            <a:solidFill>
              <a:schemeClr val="tx1"/>
            </a:solidFill>
            <a:prstDash val="solid"/>
          </a:ln>
        </c:spPr>
        <c:txPr>
          <a:bodyPr rot="0" vert="horz"/>
          <a:lstStyle/>
          <a:p>
            <a:pPr>
              <a:defRPr sz="599" b="1" i="0" u="none" strike="noStrike" baseline="0">
                <a:solidFill>
                  <a:schemeClr val="tx1"/>
                </a:solidFill>
                <a:latin typeface="Arial"/>
                <a:ea typeface="Arial"/>
                <a:cs typeface="Arial"/>
              </a:defRPr>
            </a:pPr>
            <a:endParaRPr lang="en-US"/>
          </a:p>
        </c:txPr>
        <c:crossAx val="422534144"/>
        <c:crossesAt val="0"/>
        <c:crossBetween val="midCat"/>
      </c:valAx>
      <c:spPr>
        <a:noFill/>
        <a:ln w="6335">
          <a:solidFill>
            <a:srgbClr val="808080"/>
          </a:solidFill>
          <a:prstDash val="solid"/>
        </a:ln>
      </c:spPr>
    </c:plotArea>
    <c:legend>
      <c:legendPos val="r"/>
      <c:layout>
        <c:manualLayout>
          <c:xMode val="edge"/>
          <c:yMode val="edge"/>
          <c:x val="0.72700815786635176"/>
          <c:y val="7.0247175334114856E-2"/>
          <c:w val="0.22169163605810988"/>
          <c:h val="0.23865820981019781"/>
        </c:manualLayout>
      </c:layout>
      <c:overlay val="0"/>
      <c:spPr>
        <a:solidFill>
          <a:schemeClr val="bg1"/>
        </a:solidFill>
        <a:ln w="1584">
          <a:solidFill>
            <a:schemeClr val="tx1"/>
          </a:solidFill>
          <a:prstDash val="solid"/>
        </a:ln>
      </c:spPr>
      <c:txPr>
        <a:bodyPr/>
        <a:lstStyle/>
        <a:p>
          <a:pPr>
            <a:defRPr sz="2202" b="0"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561" b="0" i="0" u="none" strike="noStrike" baseline="0">
          <a:solidFill>
            <a:schemeClr val="tx1"/>
          </a:solidFill>
          <a:latin typeface="Arial"/>
          <a:ea typeface="Arial"/>
          <a:cs typeface="Aria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65217391304349"/>
          <c:y val="6.3391442155309036E-2"/>
          <c:w val="0.76521739130434774"/>
          <c:h val="0.77654516640253557"/>
        </c:manualLayout>
      </c:layout>
      <c:scatterChart>
        <c:scatterStyle val="smoothMarker"/>
        <c:varyColors val="0"/>
        <c:ser>
          <c:idx val="2"/>
          <c:order val="0"/>
          <c:tx>
            <c:strRef>
              <c:f>Sheet1!$D$1</c:f>
              <c:strCache>
                <c:ptCount val="1"/>
                <c:pt idx="0">
                  <c:v>domain 1</c:v>
                </c:pt>
              </c:strCache>
            </c:strRef>
          </c:tx>
          <c:spPr>
            <a:ln w="36573">
              <a:solidFill>
                <a:srgbClr val="993300"/>
              </a:solidFill>
              <a:prstDash val="solid"/>
            </a:ln>
          </c:spPr>
          <c:marker>
            <c:symbol val="square"/>
            <c:size val="9"/>
            <c:spPr>
              <a:solidFill>
                <a:srgbClr val="993300"/>
              </a:solidFill>
              <a:ln>
                <a:solidFill>
                  <a:srgbClr val="993300"/>
                </a:solidFill>
                <a:prstDash val="solid"/>
              </a:ln>
            </c:spPr>
          </c:marker>
          <c:xVal>
            <c:numRef>
              <c:f>Sheet1!$A$2:$A$13</c:f>
              <c:numCache>
                <c:formatCode>General</c:formatCode>
                <c:ptCount val="12"/>
                <c:pt idx="0">
                  <c:v>-52.098599999999998</c:v>
                </c:pt>
                <c:pt idx="1">
                  <c:v>-52.0319</c:v>
                </c:pt>
                <c:pt idx="2">
                  <c:v>-51.965299999999999</c:v>
                </c:pt>
                <c:pt idx="3">
                  <c:v>-51.898600000000002</c:v>
                </c:pt>
                <c:pt idx="4">
                  <c:v>-52.440399999999997</c:v>
                </c:pt>
                <c:pt idx="5">
                  <c:v>-52.373699999999999</c:v>
                </c:pt>
                <c:pt idx="6">
                  <c:v>-52.307099999999998</c:v>
                </c:pt>
                <c:pt idx="7">
                  <c:v>-52.240400000000001</c:v>
                </c:pt>
                <c:pt idx="8">
                  <c:v>-52.322600000000001</c:v>
                </c:pt>
                <c:pt idx="9">
                  <c:v>-52.255899999999997</c:v>
                </c:pt>
                <c:pt idx="10">
                  <c:v>-52.189300000000003</c:v>
                </c:pt>
                <c:pt idx="11">
                  <c:v>-52.122599999999998</c:v>
                </c:pt>
              </c:numCache>
            </c:numRef>
          </c:xVal>
          <c:yVal>
            <c:numRef>
              <c:f>Sheet1!$D$2:$D$13</c:f>
              <c:numCache>
                <c:formatCode>General</c:formatCode>
                <c:ptCount val="12"/>
                <c:pt idx="0">
                  <c:v>0.187476572427</c:v>
                </c:pt>
                <c:pt idx="1">
                  <c:v>0.18794105730800001</c:v>
                </c:pt>
                <c:pt idx="2">
                  <c:v>0.188398781737</c:v>
                </c:pt>
                <c:pt idx="3">
                  <c:v>0.18800087574400001</c:v>
                </c:pt>
              </c:numCache>
            </c:numRef>
          </c:yVal>
          <c:smooth val="1"/>
        </c:ser>
        <c:ser>
          <c:idx val="3"/>
          <c:order val="1"/>
          <c:tx>
            <c:strRef>
              <c:f>Sheet1!$E$1</c:f>
              <c:strCache>
                <c:ptCount val="1"/>
                <c:pt idx="0">
                  <c:v>domain 2</c:v>
                </c:pt>
              </c:strCache>
            </c:strRef>
          </c:tx>
          <c:spPr>
            <a:ln w="36573">
              <a:solidFill>
                <a:srgbClr val="008000"/>
              </a:solidFill>
              <a:prstDash val="solid"/>
            </a:ln>
          </c:spPr>
          <c:marker>
            <c:symbol val="square"/>
            <c:size val="8"/>
            <c:spPr>
              <a:solidFill>
                <a:srgbClr val="008000"/>
              </a:solidFill>
              <a:ln>
                <a:solidFill>
                  <a:srgbClr val="008000"/>
                </a:solidFill>
                <a:prstDash val="solid"/>
              </a:ln>
            </c:spPr>
          </c:marker>
          <c:xVal>
            <c:numRef>
              <c:f>Sheet1!$A$2:$A$13</c:f>
              <c:numCache>
                <c:formatCode>General</c:formatCode>
                <c:ptCount val="12"/>
                <c:pt idx="0">
                  <c:v>-52.098599999999998</c:v>
                </c:pt>
                <c:pt idx="1">
                  <c:v>-52.0319</c:v>
                </c:pt>
                <c:pt idx="2">
                  <c:v>-51.965299999999999</c:v>
                </c:pt>
                <c:pt idx="3">
                  <c:v>-51.898600000000002</c:v>
                </c:pt>
                <c:pt idx="4">
                  <c:v>-52.440399999999997</c:v>
                </c:pt>
                <c:pt idx="5">
                  <c:v>-52.373699999999999</c:v>
                </c:pt>
                <c:pt idx="6">
                  <c:v>-52.307099999999998</c:v>
                </c:pt>
                <c:pt idx="7">
                  <c:v>-52.240400000000001</c:v>
                </c:pt>
                <c:pt idx="8">
                  <c:v>-52.322600000000001</c:v>
                </c:pt>
                <c:pt idx="9">
                  <c:v>-52.255899999999997</c:v>
                </c:pt>
                <c:pt idx="10">
                  <c:v>-52.189300000000003</c:v>
                </c:pt>
                <c:pt idx="11">
                  <c:v>-52.122599999999998</c:v>
                </c:pt>
              </c:numCache>
            </c:numRef>
          </c:xVal>
          <c:yVal>
            <c:numRef>
              <c:f>Sheet1!$E$2:$E$13</c:f>
              <c:numCache>
                <c:formatCode>General</c:formatCode>
                <c:ptCount val="12"/>
                <c:pt idx="4">
                  <c:v>0.18826248689</c:v>
                </c:pt>
                <c:pt idx="5">
                  <c:v>0.188398781737</c:v>
                </c:pt>
                <c:pt idx="6">
                  <c:v>0.18776372009</c:v>
                </c:pt>
                <c:pt idx="7">
                  <c:v>0.186878232403</c:v>
                </c:pt>
              </c:numCache>
            </c:numRef>
          </c:yVal>
          <c:smooth val="1"/>
        </c:ser>
        <c:ser>
          <c:idx val="4"/>
          <c:order val="2"/>
          <c:tx>
            <c:strRef>
              <c:f>Sheet1!$F$1</c:f>
              <c:strCache>
                <c:ptCount val="1"/>
                <c:pt idx="0">
                  <c:v>domain 3</c:v>
                </c:pt>
              </c:strCache>
            </c:strRef>
          </c:tx>
          <c:spPr>
            <a:ln w="36573">
              <a:solidFill>
                <a:srgbClr val="0000FF"/>
              </a:solidFill>
              <a:prstDash val="solid"/>
            </a:ln>
          </c:spPr>
          <c:marker>
            <c:symbol val="square"/>
            <c:size val="8"/>
            <c:spPr>
              <a:solidFill>
                <a:srgbClr val="0000FF"/>
              </a:solidFill>
              <a:ln>
                <a:solidFill>
                  <a:srgbClr val="0000FF"/>
                </a:solidFill>
                <a:prstDash val="solid"/>
              </a:ln>
            </c:spPr>
          </c:marker>
          <c:xVal>
            <c:numRef>
              <c:f>Sheet1!$A$2:$A$13</c:f>
              <c:numCache>
                <c:formatCode>General</c:formatCode>
                <c:ptCount val="12"/>
                <c:pt idx="0">
                  <c:v>-52.098599999999998</c:v>
                </c:pt>
                <c:pt idx="1">
                  <c:v>-52.0319</c:v>
                </c:pt>
                <c:pt idx="2">
                  <c:v>-51.965299999999999</c:v>
                </c:pt>
                <c:pt idx="3">
                  <c:v>-51.898600000000002</c:v>
                </c:pt>
                <c:pt idx="4">
                  <c:v>-52.440399999999997</c:v>
                </c:pt>
                <c:pt idx="5">
                  <c:v>-52.373699999999999</c:v>
                </c:pt>
                <c:pt idx="6">
                  <c:v>-52.307099999999998</c:v>
                </c:pt>
                <c:pt idx="7">
                  <c:v>-52.240400000000001</c:v>
                </c:pt>
                <c:pt idx="8">
                  <c:v>-52.322600000000001</c:v>
                </c:pt>
                <c:pt idx="9">
                  <c:v>-52.255899999999997</c:v>
                </c:pt>
                <c:pt idx="10">
                  <c:v>-52.189300000000003</c:v>
                </c:pt>
                <c:pt idx="11">
                  <c:v>-52.122599999999998</c:v>
                </c:pt>
              </c:numCache>
            </c:numRef>
          </c:xVal>
          <c:yVal>
            <c:numRef>
              <c:f>Sheet1!$F$2:$F$13</c:f>
              <c:numCache>
                <c:formatCode>General</c:formatCode>
                <c:ptCount val="12"/>
                <c:pt idx="8">
                  <c:v>0.18711877251</c:v>
                </c:pt>
                <c:pt idx="9">
                  <c:v>0.18775084192399999</c:v>
                </c:pt>
                <c:pt idx="10">
                  <c:v>0.188398781737</c:v>
                </c:pt>
                <c:pt idx="11">
                  <c:v>0.18725583692</c:v>
                </c:pt>
              </c:numCache>
            </c:numRef>
          </c:yVal>
          <c:smooth val="1"/>
        </c:ser>
        <c:dLbls>
          <c:showLegendKey val="0"/>
          <c:showVal val="0"/>
          <c:showCatName val="0"/>
          <c:showSerName val="0"/>
          <c:showPercent val="0"/>
          <c:showBubbleSize val="0"/>
        </c:dLbls>
        <c:axId val="161287168"/>
        <c:axId val="271940608"/>
      </c:scatterChart>
      <c:valAx>
        <c:axId val="161287168"/>
        <c:scaling>
          <c:orientation val="minMax"/>
          <c:max val="-51.8"/>
          <c:min val="-52.5"/>
        </c:scaling>
        <c:delete val="0"/>
        <c:axPos val="b"/>
        <c:majorGridlines>
          <c:spPr>
            <a:ln w="12191">
              <a:solidFill>
                <a:srgbClr val="C0C0C0"/>
              </a:solidFill>
              <a:prstDash val="solid"/>
            </a:ln>
          </c:spPr>
        </c:majorGridlines>
        <c:minorGridlines>
          <c:spPr>
            <a:ln w="12191">
              <a:solidFill>
                <a:srgbClr val="CCCCFF"/>
              </a:solidFill>
              <a:prstDash val="solid"/>
            </a:ln>
          </c:spPr>
        </c:minorGridlines>
        <c:numFmt formatCode="General" sourceLinked="1"/>
        <c:majorTickMark val="cross"/>
        <c:minorTickMark val="cross"/>
        <c:tickLblPos val="low"/>
        <c:spPr>
          <a:ln w="12191">
            <a:solidFill>
              <a:schemeClr val="tx1"/>
            </a:solidFill>
            <a:prstDash val="solid"/>
          </a:ln>
        </c:spPr>
        <c:txPr>
          <a:bodyPr rot="0" vert="horz"/>
          <a:lstStyle/>
          <a:p>
            <a:pPr>
              <a:defRPr sz="2304" b="1" i="0" u="none" strike="noStrike" baseline="0">
                <a:solidFill>
                  <a:schemeClr val="tx1"/>
                </a:solidFill>
                <a:latin typeface="Arial"/>
                <a:ea typeface="Arial"/>
                <a:cs typeface="Arial"/>
              </a:defRPr>
            </a:pPr>
            <a:endParaRPr lang="en-US"/>
          </a:p>
        </c:txPr>
        <c:crossAx val="271940608"/>
        <c:crossesAt val="0.186"/>
        <c:crossBetween val="midCat"/>
      </c:valAx>
      <c:valAx>
        <c:axId val="271940608"/>
        <c:scaling>
          <c:orientation val="minMax"/>
        </c:scaling>
        <c:delete val="0"/>
        <c:axPos val="l"/>
        <c:majorGridlines>
          <c:spPr>
            <a:ln w="12191">
              <a:solidFill>
                <a:srgbClr val="C0C0C0"/>
              </a:solidFill>
              <a:prstDash val="solid"/>
            </a:ln>
          </c:spPr>
        </c:majorGridlines>
        <c:numFmt formatCode="General" sourceLinked="0"/>
        <c:majorTickMark val="out"/>
        <c:minorTickMark val="none"/>
        <c:tickLblPos val="nextTo"/>
        <c:spPr>
          <a:ln w="12191">
            <a:solidFill>
              <a:schemeClr val="tx1"/>
            </a:solidFill>
            <a:prstDash val="solid"/>
          </a:ln>
        </c:spPr>
        <c:txPr>
          <a:bodyPr rot="0" vert="horz"/>
          <a:lstStyle/>
          <a:p>
            <a:pPr>
              <a:defRPr sz="1920" b="1" i="0" u="none" strike="noStrike" baseline="0">
                <a:solidFill>
                  <a:schemeClr val="tx1"/>
                </a:solidFill>
                <a:latin typeface="Arial"/>
                <a:ea typeface="Arial"/>
                <a:cs typeface="Arial"/>
              </a:defRPr>
            </a:pPr>
            <a:endParaRPr lang="en-US"/>
          </a:p>
        </c:txPr>
        <c:crossAx val="161287168"/>
        <c:crossesAt val="-52.6"/>
        <c:crossBetween val="midCat"/>
      </c:valAx>
      <c:spPr>
        <a:noFill/>
        <a:ln w="12191">
          <a:solidFill>
            <a:srgbClr val="808080"/>
          </a:solidFill>
          <a:prstDash val="solid"/>
        </a:ln>
      </c:spPr>
    </c:plotArea>
    <c:legend>
      <c:legendPos val="r"/>
      <c:layout>
        <c:manualLayout>
          <c:xMode val="edge"/>
          <c:yMode val="edge"/>
          <c:x val="0.69673913043478264"/>
          <c:y val="0.5911251980982567"/>
          <c:w val="0.21413043478260868"/>
          <c:h val="0.21553090332805069"/>
        </c:manualLayout>
      </c:layout>
      <c:overlay val="0"/>
      <c:spPr>
        <a:solidFill>
          <a:schemeClr val="bg1"/>
        </a:solidFill>
        <a:ln w="3048">
          <a:solidFill>
            <a:schemeClr val="tx1"/>
          </a:solidFill>
          <a:prstDash val="solid"/>
        </a:ln>
      </c:spPr>
      <c:txPr>
        <a:bodyPr/>
        <a:lstStyle/>
        <a:p>
          <a:pPr>
            <a:defRPr sz="1766" b="0"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888" b="0" i="0" u="none" strike="noStrike" baseline="0">
          <a:solidFill>
            <a:schemeClr val="tx1"/>
          </a:solidFill>
          <a:latin typeface="Arial"/>
          <a:ea typeface="Arial"/>
          <a:cs typeface="Aria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692111959287522E-2"/>
          <c:y val="7.0450097847358104E-2"/>
          <c:w val="0.8702290076335879"/>
          <c:h val="0.72015655577299409"/>
        </c:manualLayout>
      </c:layout>
      <c:scatterChart>
        <c:scatterStyle val="smoothMarker"/>
        <c:varyColors val="0"/>
        <c:ser>
          <c:idx val="4"/>
          <c:order val="0"/>
          <c:tx>
            <c:strRef>
              <c:f>Sheet1!$F$1</c:f>
              <c:strCache>
                <c:ptCount val="1"/>
                <c:pt idx="0">
                  <c:v>CC</c:v>
                </c:pt>
              </c:strCache>
            </c:strRef>
          </c:tx>
          <c:spPr>
            <a:ln w="12426">
              <a:solidFill>
                <a:srgbClr val="0000FF"/>
              </a:solidFill>
              <a:prstDash val="solid"/>
            </a:ln>
          </c:spPr>
          <c:marker>
            <c:symbol val="star"/>
            <c:size val="4"/>
            <c:spPr>
              <a:noFill/>
              <a:ln>
                <a:solidFill>
                  <a:srgbClr val="0000FF"/>
                </a:solidFill>
                <a:prstDash val="solid"/>
              </a:ln>
            </c:spPr>
          </c:marker>
          <c:xVal>
            <c:numRef>
              <c:f>Sheet1!$A$2:$A$211</c:f>
              <c:numCache>
                <c:formatCode>General</c:formatCode>
                <c:ptCount val="210"/>
                <c:pt idx="0">
                  <c:v>0</c:v>
                </c:pt>
                <c:pt idx="1">
                  <c:v>1.0999999999999999E-2</c:v>
                </c:pt>
                <c:pt idx="2">
                  <c:v>2.3099999999999999E-2</c:v>
                </c:pt>
                <c:pt idx="3">
                  <c:v>3.6409999999999998E-2</c:v>
                </c:pt>
                <c:pt idx="4">
                  <c:v>5.1050999999999999E-2</c:v>
                </c:pt>
                <c:pt idx="5">
                  <c:v>6.7156099999999996E-2</c:v>
                </c:pt>
                <c:pt idx="6">
                  <c:v>8.4871699999999994E-2</c:v>
                </c:pt>
                <c:pt idx="7">
                  <c:v>0.10435899999999999</c:v>
                </c:pt>
                <c:pt idx="8">
                  <c:v>0.12579499999999999</c:v>
                </c:pt>
                <c:pt idx="9">
                  <c:v>0.14937400000000001</c:v>
                </c:pt>
                <c:pt idx="10">
                  <c:v>0.175312</c:v>
                </c:pt>
                <c:pt idx="11">
                  <c:v>0.203843</c:v>
                </c:pt>
                <c:pt idx="12">
                  <c:v>0.23522699999999999</c:v>
                </c:pt>
                <c:pt idx="13">
                  <c:v>0.26974999999999999</c:v>
                </c:pt>
                <c:pt idx="14">
                  <c:v>0.30772500000000003</c:v>
                </c:pt>
                <c:pt idx="15">
                  <c:v>0.349497</c:v>
                </c:pt>
                <c:pt idx="16">
                  <c:v>0.39544699999999999</c:v>
                </c:pt>
                <c:pt idx="17">
                  <c:v>0.445992</c:v>
                </c:pt>
                <c:pt idx="18">
                  <c:v>0.50159100000000001</c:v>
                </c:pt>
                <c:pt idx="19">
                  <c:v>0.56274999999999997</c:v>
                </c:pt>
                <c:pt idx="20">
                  <c:v>0.63002499999999995</c:v>
                </c:pt>
                <c:pt idx="21">
                  <c:v>0.70402699999999996</c:v>
                </c:pt>
                <c:pt idx="22">
                  <c:v>0.78542999999999996</c:v>
                </c:pt>
                <c:pt idx="23">
                  <c:v>0.874973</c:v>
                </c:pt>
                <c:pt idx="24">
                  <c:v>0.97347099999999998</c:v>
                </c:pt>
                <c:pt idx="25">
                  <c:v>1.08182</c:v>
                </c:pt>
                <c:pt idx="26">
                  <c:v>1.2010000000000001</c:v>
                </c:pt>
                <c:pt idx="27">
                  <c:v>1.3321000000000001</c:v>
                </c:pt>
                <c:pt idx="28">
                  <c:v>1.47631</c:v>
                </c:pt>
                <c:pt idx="29">
                  <c:v>1.6349400000000001</c:v>
                </c:pt>
                <c:pt idx="30">
                  <c:v>1.8094300000000001</c:v>
                </c:pt>
                <c:pt idx="31">
                  <c:v>2</c:v>
                </c:pt>
                <c:pt idx="32">
                  <c:v>2.0013800000000002</c:v>
                </c:pt>
                <c:pt idx="33">
                  <c:v>2.02</c:v>
                </c:pt>
                <c:pt idx="34">
                  <c:v>2.0402</c:v>
                </c:pt>
                <c:pt idx="35">
                  <c:v>2.0606</c:v>
                </c:pt>
                <c:pt idx="36">
                  <c:v>2.08121</c:v>
                </c:pt>
                <c:pt idx="37">
                  <c:v>2.10202</c:v>
                </c:pt>
                <c:pt idx="38">
                  <c:v>2.12304</c:v>
                </c:pt>
                <c:pt idx="39">
                  <c:v>2.1442700000000001</c:v>
                </c:pt>
                <c:pt idx="40">
                  <c:v>2.1657099999999998</c:v>
                </c:pt>
                <c:pt idx="41">
                  <c:v>2.18737</c:v>
                </c:pt>
                <c:pt idx="42">
                  <c:v>2.2092399999999999</c:v>
                </c:pt>
                <c:pt idx="43">
                  <c:v>2.21252</c:v>
                </c:pt>
                <c:pt idx="44">
                  <c:v>2.2313399999999999</c:v>
                </c:pt>
                <c:pt idx="45">
                  <c:v>2.2536499999999999</c:v>
                </c:pt>
                <c:pt idx="46">
                  <c:v>2.2761900000000002</c:v>
                </c:pt>
                <c:pt idx="47">
                  <c:v>2.29895</c:v>
                </c:pt>
                <c:pt idx="48">
                  <c:v>2.3219400000000001</c:v>
                </c:pt>
                <c:pt idx="49">
                  <c:v>2.3451599999999999</c:v>
                </c:pt>
                <c:pt idx="50">
                  <c:v>2.3686099999999999</c:v>
                </c:pt>
                <c:pt idx="51">
                  <c:v>2.39229</c:v>
                </c:pt>
                <c:pt idx="52">
                  <c:v>2.41622</c:v>
                </c:pt>
                <c:pt idx="53">
                  <c:v>2.4403800000000002</c:v>
                </c:pt>
                <c:pt idx="54">
                  <c:v>2.4447700000000001</c:v>
                </c:pt>
                <c:pt idx="55">
                  <c:v>2.4647800000000002</c:v>
                </c:pt>
                <c:pt idx="56">
                  <c:v>2.48943</c:v>
                </c:pt>
                <c:pt idx="57">
                  <c:v>2.5143300000000002</c:v>
                </c:pt>
                <c:pt idx="58">
                  <c:v>2.5394700000000001</c:v>
                </c:pt>
                <c:pt idx="59">
                  <c:v>2.5648599999999999</c:v>
                </c:pt>
                <c:pt idx="60">
                  <c:v>2.5905100000000001</c:v>
                </c:pt>
                <c:pt idx="61">
                  <c:v>2.6164200000000002</c:v>
                </c:pt>
                <c:pt idx="62">
                  <c:v>2.6425800000000002</c:v>
                </c:pt>
                <c:pt idx="63">
                  <c:v>2.6690100000000001</c:v>
                </c:pt>
                <c:pt idx="64">
                  <c:v>2.6957</c:v>
                </c:pt>
                <c:pt idx="65">
                  <c:v>2.70024</c:v>
                </c:pt>
                <c:pt idx="66">
                  <c:v>2.7226499999999998</c:v>
                </c:pt>
                <c:pt idx="67">
                  <c:v>2.7498800000000001</c:v>
                </c:pt>
                <c:pt idx="68">
                  <c:v>2.77738</c:v>
                </c:pt>
                <c:pt idx="69">
                  <c:v>2.8051499999999998</c:v>
                </c:pt>
                <c:pt idx="70">
                  <c:v>2.8332099999999998</c:v>
                </c:pt>
                <c:pt idx="71">
                  <c:v>2.8615400000000002</c:v>
                </c:pt>
                <c:pt idx="72">
                  <c:v>2.8901500000000002</c:v>
                </c:pt>
                <c:pt idx="73">
                  <c:v>2.9190499999999999</c:v>
                </c:pt>
                <c:pt idx="74">
                  <c:v>2.9482499999999998</c:v>
                </c:pt>
                <c:pt idx="75">
                  <c:v>2.9777300000000002</c:v>
                </c:pt>
                <c:pt idx="76">
                  <c:v>2.9812699999999999</c:v>
                </c:pt>
                <c:pt idx="77">
                  <c:v>3.0074999999999998</c:v>
                </c:pt>
                <c:pt idx="78">
                  <c:v>3.0375800000000002</c:v>
                </c:pt>
                <c:pt idx="79">
                  <c:v>3.0679599999999998</c:v>
                </c:pt>
                <c:pt idx="80">
                  <c:v>3.0986400000000001</c:v>
                </c:pt>
                <c:pt idx="81">
                  <c:v>3.1296200000000001</c:v>
                </c:pt>
                <c:pt idx="82">
                  <c:v>3.16092</c:v>
                </c:pt>
                <c:pt idx="83">
                  <c:v>3.1925300000000001</c:v>
                </c:pt>
                <c:pt idx="84">
                  <c:v>3.22445</c:v>
                </c:pt>
                <c:pt idx="85">
                  <c:v>3.2566999999999999</c:v>
                </c:pt>
                <c:pt idx="86">
                  <c:v>3.2892600000000001</c:v>
                </c:pt>
                <c:pt idx="87">
                  <c:v>3.2903899999999999</c:v>
                </c:pt>
                <c:pt idx="88">
                  <c:v>3.3221599999999998</c:v>
                </c:pt>
                <c:pt idx="89">
                  <c:v>3.3553799999999998</c:v>
                </c:pt>
                <c:pt idx="90">
                  <c:v>3.3889300000000002</c:v>
                </c:pt>
                <c:pt idx="91">
                  <c:v>3.4228200000000002</c:v>
                </c:pt>
                <c:pt idx="92">
                  <c:v>3.4570500000000002</c:v>
                </c:pt>
                <c:pt idx="93">
                  <c:v>3.4916200000000002</c:v>
                </c:pt>
                <c:pt idx="94">
                  <c:v>3.5265399999999998</c:v>
                </c:pt>
                <c:pt idx="95">
                  <c:v>3.5617999999999999</c:v>
                </c:pt>
                <c:pt idx="96">
                  <c:v>3.5974200000000001</c:v>
                </c:pt>
                <c:pt idx="97">
                  <c:v>3.63043</c:v>
                </c:pt>
                <c:pt idx="98">
                  <c:v>3.6333899999999999</c:v>
                </c:pt>
                <c:pt idx="99">
                  <c:v>3.6697299999999999</c:v>
                </c:pt>
                <c:pt idx="100">
                  <c:v>3.70642</c:v>
                </c:pt>
                <c:pt idx="101">
                  <c:v>3.74349</c:v>
                </c:pt>
                <c:pt idx="102">
                  <c:v>3.7809200000000001</c:v>
                </c:pt>
                <c:pt idx="103">
                  <c:v>3.81873</c:v>
                </c:pt>
                <c:pt idx="104">
                  <c:v>3.8569200000000001</c:v>
                </c:pt>
                <c:pt idx="105">
                  <c:v>3.8954900000000001</c:v>
                </c:pt>
                <c:pt idx="106">
                  <c:v>3.9344399999999999</c:v>
                </c:pt>
                <c:pt idx="107">
                  <c:v>3.9737900000000002</c:v>
                </c:pt>
                <c:pt idx="108">
                  <c:v>4.00448</c:v>
                </c:pt>
                <c:pt idx="109">
                  <c:v>4.0135300000000003</c:v>
                </c:pt>
                <c:pt idx="110">
                  <c:v>4.0536599999999998</c:v>
                </c:pt>
                <c:pt idx="111">
                  <c:v>4.0941999999999998</c:v>
                </c:pt>
                <c:pt idx="112">
                  <c:v>4.1351399999999998</c:v>
                </c:pt>
                <c:pt idx="113">
                  <c:v>4.1764900000000003</c:v>
                </c:pt>
                <c:pt idx="114">
                  <c:v>4.2182599999999999</c:v>
                </c:pt>
                <c:pt idx="115">
                  <c:v>4.26044</c:v>
                </c:pt>
                <c:pt idx="116">
                  <c:v>4.3030400000000002</c:v>
                </c:pt>
                <c:pt idx="117">
                  <c:v>4.3460700000000001</c:v>
                </c:pt>
                <c:pt idx="118">
                  <c:v>4.3895400000000002</c:v>
                </c:pt>
                <c:pt idx="119">
                  <c:v>4.4159300000000004</c:v>
                </c:pt>
                <c:pt idx="120">
                  <c:v>4.4334300000000004</c:v>
                </c:pt>
                <c:pt idx="121">
                  <c:v>4.47776</c:v>
                </c:pt>
                <c:pt idx="122">
                  <c:v>4.5225400000000002</c:v>
                </c:pt>
                <c:pt idx="123">
                  <c:v>4.5677700000000003</c:v>
                </c:pt>
                <c:pt idx="124">
                  <c:v>4.6134500000000003</c:v>
                </c:pt>
                <c:pt idx="125">
                  <c:v>4.6595800000000001</c:v>
                </c:pt>
                <c:pt idx="126">
                  <c:v>4.7061799999999998</c:v>
                </c:pt>
                <c:pt idx="127">
                  <c:v>4.7532399999999999</c:v>
                </c:pt>
                <c:pt idx="128">
                  <c:v>4.80077</c:v>
                </c:pt>
                <c:pt idx="129">
                  <c:v>4.8487799999999996</c:v>
                </c:pt>
                <c:pt idx="130">
                  <c:v>4.8685200000000002</c:v>
                </c:pt>
                <c:pt idx="131">
                  <c:v>4.8972699999999998</c:v>
                </c:pt>
                <c:pt idx="132">
                  <c:v>4.9462400000000004</c:v>
                </c:pt>
                <c:pt idx="133">
                  <c:v>4.9957000000000003</c:v>
                </c:pt>
                <c:pt idx="134">
                  <c:v>5.0456599999999998</c:v>
                </c:pt>
                <c:pt idx="135">
                  <c:v>5.0961100000000004</c:v>
                </c:pt>
                <c:pt idx="136">
                  <c:v>5.1470799999999999</c:v>
                </c:pt>
                <c:pt idx="137">
                  <c:v>5.19855</c:v>
                </c:pt>
                <c:pt idx="138">
                  <c:v>5.2505300000000004</c:v>
                </c:pt>
                <c:pt idx="139">
                  <c:v>5.3030400000000002</c:v>
                </c:pt>
                <c:pt idx="140">
                  <c:v>5.3560699999999999</c:v>
                </c:pt>
                <c:pt idx="141">
                  <c:v>5.3663699999999999</c:v>
                </c:pt>
                <c:pt idx="142">
                  <c:v>5.4096299999999999</c:v>
                </c:pt>
                <c:pt idx="143">
                  <c:v>5.4637200000000004</c:v>
                </c:pt>
                <c:pt idx="144">
                  <c:v>5.5183600000000004</c:v>
                </c:pt>
                <c:pt idx="145">
                  <c:v>5.5735400000000004</c:v>
                </c:pt>
                <c:pt idx="146">
                  <c:v>5.6292799999999996</c:v>
                </c:pt>
                <c:pt idx="147">
                  <c:v>5.6855700000000002</c:v>
                </c:pt>
                <c:pt idx="148">
                  <c:v>5.7424299999999997</c:v>
                </c:pt>
                <c:pt idx="149">
                  <c:v>5.7998500000000002</c:v>
                </c:pt>
                <c:pt idx="150">
                  <c:v>5.85785</c:v>
                </c:pt>
                <c:pt idx="151">
                  <c:v>5.9140100000000002</c:v>
                </c:pt>
                <c:pt idx="152">
                  <c:v>5.9164300000000001</c:v>
                </c:pt>
                <c:pt idx="153">
                  <c:v>5.9755900000000004</c:v>
                </c:pt>
                <c:pt idx="154">
                  <c:v>6.0353500000000002</c:v>
                </c:pt>
                <c:pt idx="155">
                  <c:v>6.0956999999999999</c:v>
                </c:pt>
                <c:pt idx="156">
                  <c:v>6.1566599999999996</c:v>
                </c:pt>
                <c:pt idx="157">
                  <c:v>6.2182300000000001</c:v>
                </c:pt>
                <c:pt idx="158">
                  <c:v>6.2804099999999998</c:v>
                </c:pt>
                <c:pt idx="159">
                  <c:v>6.34321</c:v>
                </c:pt>
                <c:pt idx="160">
                  <c:v>6.40665</c:v>
                </c:pt>
                <c:pt idx="161">
                  <c:v>6.4707100000000004</c:v>
                </c:pt>
                <c:pt idx="162">
                  <c:v>6.5164099999999996</c:v>
                </c:pt>
                <c:pt idx="163">
                  <c:v>6.5354200000000002</c:v>
                </c:pt>
                <c:pt idx="164">
                  <c:v>6.6007699999999998</c:v>
                </c:pt>
                <c:pt idx="165">
                  <c:v>6.6667800000000002</c:v>
                </c:pt>
                <c:pt idx="166">
                  <c:v>6.7334500000000004</c:v>
                </c:pt>
                <c:pt idx="167">
                  <c:v>6.8007799999999996</c:v>
                </c:pt>
                <c:pt idx="168">
                  <c:v>6.8687899999999997</c:v>
                </c:pt>
                <c:pt idx="169">
                  <c:v>6.9374799999999999</c:v>
                </c:pt>
                <c:pt idx="170">
                  <c:v>7.00685</c:v>
                </c:pt>
                <c:pt idx="171">
                  <c:v>7.0769200000000003</c:v>
                </c:pt>
                <c:pt idx="172">
                  <c:v>7.1476899999999999</c:v>
                </c:pt>
                <c:pt idx="173">
                  <c:v>7.1790500000000002</c:v>
                </c:pt>
                <c:pt idx="174">
                  <c:v>7.2191700000000001</c:v>
                </c:pt>
                <c:pt idx="175">
                  <c:v>7.2913600000000001</c:v>
                </c:pt>
                <c:pt idx="176">
                  <c:v>7.3642700000000003</c:v>
                </c:pt>
                <c:pt idx="177">
                  <c:v>7.4379200000000001</c:v>
                </c:pt>
                <c:pt idx="178">
                  <c:v>7.5122999999999998</c:v>
                </c:pt>
                <c:pt idx="179">
                  <c:v>7.5874199999999998</c:v>
                </c:pt>
                <c:pt idx="180">
                  <c:v>7.6632899999999999</c:v>
                </c:pt>
                <c:pt idx="181">
                  <c:v>7.7399300000000002</c:v>
                </c:pt>
                <c:pt idx="182">
                  <c:v>7.8173300000000001</c:v>
                </c:pt>
                <c:pt idx="183">
                  <c:v>7.8955000000000002</c:v>
                </c:pt>
                <c:pt idx="184">
                  <c:v>7.9079499999999996</c:v>
                </c:pt>
                <c:pt idx="185">
                  <c:v>7.97445</c:v>
                </c:pt>
                <c:pt idx="186">
                  <c:v>8.0541999999999998</c:v>
                </c:pt>
                <c:pt idx="187">
                  <c:v>8.1347400000000007</c:v>
                </c:pt>
                <c:pt idx="188">
                  <c:v>8.2160899999999994</c:v>
                </c:pt>
                <c:pt idx="189">
                  <c:v>8.2982499999999995</c:v>
                </c:pt>
                <c:pt idx="190">
                  <c:v>8.3812300000000004</c:v>
                </c:pt>
                <c:pt idx="191">
                  <c:v>8.4650400000000001</c:v>
                </c:pt>
                <c:pt idx="192">
                  <c:v>8.54969</c:v>
                </c:pt>
                <c:pt idx="193">
                  <c:v>8.6351899999999997</c:v>
                </c:pt>
                <c:pt idx="194">
                  <c:v>8.7097499999999997</c:v>
                </c:pt>
                <c:pt idx="195">
                  <c:v>8.7215399999999992</c:v>
                </c:pt>
                <c:pt idx="196">
                  <c:v>8.8087599999999995</c:v>
                </c:pt>
                <c:pt idx="197">
                  <c:v>8.8968500000000006</c:v>
                </c:pt>
                <c:pt idx="198">
                  <c:v>8.9858100000000007</c:v>
                </c:pt>
                <c:pt idx="199">
                  <c:v>9.0756700000000006</c:v>
                </c:pt>
                <c:pt idx="200">
                  <c:v>9.1664300000000001</c:v>
                </c:pt>
                <c:pt idx="201">
                  <c:v>9.2580899999999993</c:v>
                </c:pt>
                <c:pt idx="202">
                  <c:v>9.3506699999999991</c:v>
                </c:pt>
                <c:pt idx="203">
                  <c:v>9.4441799999999994</c:v>
                </c:pt>
                <c:pt idx="204">
                  <c:v>9.5386199999999999</c:v>
                </c:pt>
                <c:pt idx="205">
                  <c:v>9.5917200000000005</c:v>
                </c:pt>
                <c:pt idx="206">
                  <c:v>9.63401</c:v>
                </c:pt>
                <c:pt idx="207">
                  <c:v>9.7303499999999996</c:v>
                </c:pt>
                <c:pt idx="208">
                  <c:v>9.8276500000000002</c:v>
                </c:pt>
                <c:pt idx="209">
                  <c:v>9.9259299999999993</c:v>
                </c:pt>
              </c:numCache>
            </c:numRef>
          </c:xVal>
          <c:yVal>
            <c:numRef>
              <c:f>Sheet1!$F$2:$F$211</c:f>
              <c:numCache>
                <c:formatCode>General</c:formatCode>
                <c:ptCount val="210"/>
                <c:pt idx="0">
                  <c:v>0.92659999999999998</c:v>
                </c:pt>
                <c:pt idx="1">
                  <c:v>0.9375</c:v>
                </c:pt>
                <c:pt idx="2">
                  <c:v>0.93889999999999996</c:v>
                </c:pt>
                <c:pt idx="3">
                  <c:v>0.93899999999999995</c:v>
                </c:pt>
                <c:pt idx="4">
                  <c:v>0.93910000000000005</c:v>
                </c:pt>
                <c:pt idx="5">
                  <c:v>0.93810000000000004</c:v>
                </c:pt>
                <c:pt idx="6">
                  <c:v>0.93830000000000002</c:v>
                </c:pt>
                <c:pt idx="7">
                  <c:v>0.93489999999999995</c:v>
                </c:pt>
                <c:pt idx="8">
                  <c:v>0.93540000000000001</c:v>
                </c:pt>
                <c:pt idx="9">
                  <c:v>0.93659999999999999</c:v>
                </c:pt>
                <c:pt idx="10">
                  <c:v>0.93899999999999995</c:v>
                </c:pt>
                <c:pt idx="11">
                  <c:v>0.9395</c:v>
                </c:pt>
                <c:pt idx="12">
                  <c:v>0.93830000000000002</c:v>
                </c:pt>
                <c:pt idx="13">
                  <c:v>0.93930000000000002</c:v>
                </c:pt>
                <c:pt idx="14">
                  <c:v>0.93579999999999997</c:v>
                </c:pt>
                <c:pt idx="15">
                  <c:v>0.93049999999999999</c:v>
                </c:pt>
                <c:pt idx="16">
                  <c:v>0.93930000000000002</c:v>
                </c:pt>
                <c:pt idx="17">
                  <c:v>0.93600000000000005</c:v>
                </c:pt>
                <c:pt idx="18">
                  <c:v>0.92159999999999997</c:v>
                </c:pt>
                <c:pt idx="19">
                  <c:v>0.92079999999999995</c:v>
                </c:pt>
                <c:pt idx="20">
                  <c:v>0.90549999999999997</c:v>
                </c:pt>
                <c:pt idx="21">
                  <c:v>0.91620000000000001</c:v>
                </c:pt>
                <c:pt idx="22">
                  <c:v>0.92079999999999995</c:v>
                </c:pt>
                <c:pt idx="23">
                  <c:v>0.89829999999999999</c:v>
                </c:pt>
                <c:pt idx="24">
                  <c:v>0.88449999999999995</c:v>
                </c:pt>
                <c:pt idx="25">
                  <c:v>0.8579</c:v>
                </c:pt>
                <c:pt idx="26">
                  <c:v>0.82630000000000003</c:v>
                </c:pt>
                <c:pt idx="27">
                  <c:v>0.75629999999999997</c:v>
                </c:pt>
                <c:pt idx="28">
                  <c:v>0.68220000000000003</c:v>
                </c:pt>
                <c:pt idx="29">
                  <c:v>0.66159999999999997</c:v>
                </c:pt>
                <c:pt idx="30">
                  <c:v>0.56100000000000005</c:v>
                </c:pt>
                <c:pt idx="31">
                  <c:v>0.73380000000000001</c:v>
                </c:pt>
                <c:pt idx="32">
                  <c:v>0.73399999999999999</c:v>
                </c:pt>
                <c:pt idx="33">
                  <c:v>0.74950000000000006</c:v>
                </c:pt>
                <c:pt idx="34">
                  <c:v>0.69479999999999997</c:v>
                </c:pt>
                <c:pt idx="35">
                  <c:v>0.69930000000000003</c:v>
                </c:pt>
                <c:pt idx="36">
                  <c:v>0.70689999999999997</c:v>
                </c:pt>
                <c:pt idx="37">
                  <c:v>0.71789999999999998</c:v>
                </c:pt>
                <c:pt idx="38">
                  <c:v>0.57150000000000001</c:v>
                </c:pt>
                <c:pt idx="39">
                  <c:v>0.52149999999999996</c:v>
                </c:pt>
                <c:pt idx="40">
                  <c:v>0.57169999999999999</c:v>
                </c:pt>
                <c:pt idx="41">
                  <c:v>0.57010000000000005</c:v>
                </c:pt>
                <c:pt idx="42">
                  <c:v>0.56430000000000002</c:v>
                </c:pt>
                <c:pt idx="43">
                  <c:v>0.5464</c:v>
                </c:pt>
                <c:pt idx="44">
                  <c:v>0.5696</c:v>
                </c:pt>
                <c:pt idx="45">
                  <c:v>0.57210000000000005</c:v>
                </c:pt>
                <c:pt idx="46">
                  <c:v>0.57469999999999999</c:v>
                </c:pt>
                <c:pt idx="47">
                  <c:v>0.57489999999999997</c:v>
                </c:pt>
                <c:pt idx="48">
                  <c:v>0.57410000000000005</c:v>
                </c:pt>
                <c:pt idx="49">
                  <c:v>0.54190000000000005</c:v>
                </c:pt>
                <c:pt idx="50">
                  <c:v>0.57620000000000005</c:v>
                </c:pt>
                <c:pt idx="51">
                  <c:v>0.57569999999999999</c:v>
                </c:pt>
                <c:pt idx="52">
                  <c:v>0.58030000000000004</c:v>
                </c:pt>
                <c:pt idx="53">
                  <c:v>0.53879999999999995</c:v>
                </c:pt>
                <c:pt idx="54">
                  <c:v>0.57809999999999995</c:v>
                </c:pt>
                <c:pt idx="55">
                  <c:v>0.57920000000000005</c:v>
                </c:pt>
                <c:pt idx="56">
                  <c:v>0.58460000000000001</c:v>
                </c:pt>
                <c:pt idx="57">
                  <c:v>0.70320000000000005</c:v>
                </c:pt>
                <c:pt idx="58">
                  <c:v>0.69179999999999997</c:v>
                </c:pt>
                <c:pt idx="59">
                  <c:v>0.69420000000000004</c:v>
                </c:pt>
                <c:pt idx="60">
                  <c:v>0.68479999999999996</c:v>
                </c:pt>
                <c:pt idx="61">
                  <c:v>0.72119999999999995</c:v>
                </c:pt>
                <c:pt idx="62">
                  <c:v>0.72860000000000003</c:v>
                </c:pt>
                <c:pt idx="63">
                  <c:v>0.7087</c:v>
                </c:pt>
                <c:pt idx="64">
                  <c:v>0.71840000000000004</c:v>
                </c:pt>
                <c:pt idx="65">
                  <c:v>0.72019999999999995</c:v>
                </c:pt>
                <c:pt idx="66">
                  <c:v>0.74170000000000003</c:v>
                </c:pt>
                <c:pt idx="67">
                  <c:v>0.76929999999999998</c:v>
                </c:pt>
                <c:pt idx="68">
                  <c:v>0.76480000000000004</c:v>
                </c:pt>
                <c:pt idx="69">
                  <c:v>0.70840000000000003</c:v>
                </c:pt>
                <c:pt idx="70">
                  <c:v>0.74560000000000004</c:v>
                </c:pt>
                <c:pt idx="71">
                  <c:v>0.76029999999999998</c:v>
                </c:pt>
                <c:pt idx="72">
                  <c:v>0.69540000000000002</c:v>
                </c:pt>
                <c:pt idx="73">
                  <c:v>0.75509999999999999</c:v>
                </c:pt>
                <c:pt idx="74">
                  <c:v>0.69440000000000002</c:v>
                </c:pt>
                <c:pt idx="75">
                  <c:v>0.72760000000000002</c:v>
                </c:pt>
                <c:pt idx="76">
                  <c:v>0.79449999999999998</c:v>
                </c:pt>
                <c:pt idx="77">
                  <c:v>0.79930000000000001</c:v>
                </c:pt>
                <c:pt idx="78">
                  <c:v>0.72499999999999998</c:v>
                </c:pt>
                <c:pt idx="79">
                  <c:v>0.7581</c:v>
                </c:pt>
                <c:pt idx="80">
                  <c:v>0.75080000000000002</c:v>
                </c:pt>
                <c:pt idx="81">
                  <c:v>2.7199999999999998E-2</c:v>
                </c:pt>
                <c:pt idx="82">
                  <c:v>2.7699999999999999E-2</c:v>
                </c:pt>
                <c:pt idx="83">
                  <c:v>2.8500000000000001E-2</c:v>
                </c:pt>
                <c:pt idx="84">
                  <c:v>2.8199999999999999E-2</c:v>
                </c:pt>
                <c:pt idx="85">
                  <c:v>2.9499999999999998E-2</c:v>
                </c:pt>
                <c:pt idx="86">
                  <c:v>2.93E-2</c:v>
                </c:pt>
                <c:pt idx="87">
                  <c:v>2.93E-2</c:v>
                </c:pt>
                <c:pt idx="88">
                  <c:v>2.9399999999999999E-2</c:v>
                </c:pt>
                <c:pt idx="89">
                  <c:v>2.0199999999999999E-2</c:v>
                </c:pt>
                <c:pt idx="90">
                  <c:v>0.03</c:v>
                </c:pt>
                <c:pt idx="91">
                  <c:v>2.1899999999999999E-2</c:v>
                </c:pt>
                <c:pt idx="92">
                  <c:v>2.2599999999999999E-2</c:v>
                </c:pt>
                <c:pt idx="93">
                  <c:v>2.35E-2</c:v>
                </c:pt>
                <c:pt idx="94">
                  <c:v>2.4E-2</c:v>
                </c:pt>
                <c:pt idx="95">
                  <c:v>2.46E-2</c:v>
                </c:pt>
                <c:pt idx="96">
                  <c:v>2.4899999999999999E-2</c:v>
                </c:pt>
                <c:pt idx="97">
                  <c:v>2.5700000000000001E-2</c:v>
                </c:pt>
                <c:pt idx="98">
                  <c:v>2.5600000000000001E-2</c:v>
                </c:pt>
                <c:pt idx="99">
                  <c:v>2.5600000000000001E-2</c:v>
                </c:pt>
                <c:pt idx="100">
                  <c:v>2.53E-2</c:v>
                </c:pt>
                <c:pt idx="101">
                  <c:v>2.6100000000000002E-2</c:v>
                </c:pt>
                <c:pt idx="102">
                  <c:v>-5.3E-3</c:v>
                </c:pt>
                <c:pt idx="103">
                  <c:v>2.0199999999999999E-2</c:v>
                </c:pt>
                <c:pt idx="104">
                  <c:v>-6.1999999999999998E-3</c:v>
                </c:pt>
                <c:pt idx="105">
                  <c:v>3.2099999999999997E-2</c:v>
                </c:pt>
                <c:pt idx="106">
                  <c:v>7.4000000000000003E-3</c:v>
                </c:pt>
                <c:pt idx="107">
                  <c:v>8.0000000000000002E-3</c:v>
                </c:pt>
                <c:pt idx="108">
                  <c:v>8.6E-3</c:v>
                </c:pt>
                <c:pt idx="109">
                  <c:v>8.6E-3</c:v>
                </c:pt>
                <c:pt idx="110">
                  <c:v>8.6999999999999994E-3</c:v>
                </c:pt>
                <c:pt idx="111">
                  <c:v>8.9999999999999993E-3</c:v>
                </c:pt>
                <c:pt idx="112">
                  <c:v>9.5999999999999992E-3</c:v>
                </c:pt>
                <c:pt idx="113">
                  <c:v>9.7999999999999997E-3</c:v>
                </c:pt>
                <c:pt idx="114">
                  <c:v>4.0599999999999997E-2</c:v>
                </c:pt>
                <c:pt idx="115">
                  <c:v>4.1099999999999998E-2</c:v>
                </c:pt>
                <c:pt idx="116">
                  <c:v>4.1399999999999999E-2</c:v>
                </c:pt>
                <c:pt idx="117">
                  <c:v>4.1700000000000001E-2</c:v>
                </c:pt>
                <c:pt idx="118">
                  <c:v>4.6399999999999997E-2</c:v>
                </c:pt>
                <c:pt idx="119">
                  <c:v>4.6800000000000001E-2</c:v>
                </c:pt>
                <c:pt idx="120">
                  <c:v>4.1599999999999998E-2</c:v>
                </c:pt>
                <c:pt idx="121">
                  <c:v>5.5399999999999998E-2</c:v>
                </c:pt>
                <c:pt idx="122">
                  <c:v>5.7500000000000002E-2</c:v>
                </c:pt>
                <c:pt idx="123">
                  <c:v>5.9700000000000003E-2</c:v>
                </c:pt>
                <c:pt idx="124">
                  <c:v>6.0299999999999999E-2</c:v>
                </c:pt>
                <c:pt idx="125">
                  <c:v>6.0100000000000001E-2</c:v>
                </c:pt>
                <c:pt idx="126">
                  <c:v>4.8000000000000001E-2</c:v>
                </c:pt>
                <c:pt idx="127">
                  <c:v>6.13E-2</c:v>
                </c:pt>
                <c:pt idx="128">
                  <c:v>5.91E-2</c:v>
                </c:pt>
                <c:pt idx="129">
                  <c:v>5.6500000000000002E-2</c:v>
                </c:pt>
                <c:pt idx="130">
                  <c:v>6.1800000000000001E-2</c:v>
                </c:pt>
                <c:pt idx="131">
                  <c:v>6.2700000000000006E-2</c:v>
                </c:pt>
                <c:pt idx="132">
                  <c:v>6.3399999999999998E-2</c:v>
                </c:pt>
                <c:pt idx="133">
                  <c:v>6.2600000000000003E-2</c:v>
                </c:pt>
                <c:pt idx="134">
                  <c:v>6.1100000000000002E-2</c:v>
                </c:pt>
                <c:pt idx="135">
                  <c:v>6.3500000000000001E-2</c:v>
                </c:pt>
                <c:pt idx="136">
                  <c:v>6.2799999999999995E-2</c:v>
                </c:pt>
                <c:pt idx="137">
                  <c:v>5.3600000000000002E-2</c:v>
                </c:pt>
                <c:pt idx="138">
                  <c:v>5.2499999999999998E-2</c:v>
                </c:pt>
                <c:pt idx="139">
                  <c:v>5.21E-2</c:v>
                </c:pt>
                <c:pt idx="140">
                  <c:v>5.1499999999999997E-2</c:v>
                </c:pt>
                <c:pt idx="141">
                  <c:v>5.1299999999999998E-2</c:v>
                </c:pt>
                <c:pt idx="142">
                  <c:v>-4.3E-3</c:v>
                </c:pt>
                <c:pt idx="143">
                  <c:v>1.5900000000000001E-2</c:v>
                </c:pt>
                <c:pt idx="144">
                  <c:v>5.3600000000000002E-2</c:v>
                </c:pt>
                <c:pt idx="145">
                  <c:v>4.3700000000000003E-2</c:v>
                </c:pt>
                <c:pt idx="146">
                  <c:v>4.4400000000000002E-2</c:v>
                </c:pt>
                <c:pt idx="147">
                  <c:v>4.24E-2</c:v>
                </c:pt>
                <c:pt idx="148">
                  <c:v>5.8099999999999999E-2</c:v>
                </c:pt>
                <c:pt idx="149">
                  <c:v>2.1399999999999999E-2</c:v>
                </c:pt>
                <c:pt idx="150">
                  <c:v>2.1899999999999999E-2</c:v>
                </c:pt>
                <c:pt idx="151">
                  <c:v>1.7999999999999999E-2</c:v>
                </c:pt>
                <c:pt idx="152">
                  <c:v>1.7999999999999999E-2</c:v>
                </c:pt>
                <c:pt idx="153">
                  <c:v>5.9799999999999999E-2</c:v>
                </c:pt>
                <c:pt idx="154">
                  <c:v>5.91E-2</c:v>
                </c:pt>
                <c:pt idx="155">
                  <c:v>5.7799999999999997E-2</c:v>
                </c:pt>
                <c:pt idx="156">
                  <c:v>5.7500000000000002E-2</c:v>
                </c:pt>
                <c:pt idx="157">
                  <c:v>4.3200000000000002E-2</c:v>
                </c:pt>
                <c:pt idx="158">
                  <c:v>2.52E-2</c:v>
                </c:pt>
                <c:pt idx="159">
                  <c:v>3.3300000000000003E-2</c:v>
                </c:pt>
                <c:pt idx="160">
                  <c:v>5.1900000000000002E-2</c:v>
                </c:pt>
                <c:pt idx="161">
                  <c:v>3.5799999999999998E-2</c:v>
                </c:pt>
                <c:pt idx="162">
                  <c:v>3.6200000000000003E-2</c:v>
                </c:pt>
                <c:pt idx="163">
                  <c:v>3.6200000000000003E-2</c:v>
                </c:pt>
                <c:pt idx="164">
                  <c:v>-3.7499999999999999E-2</c:v>
                </c:pt>
                <c:pt idx="165">
                  <c:v>0.02</c:v>
                </c:pt>
                <c:pt idx="166">
                  <c:v>1.9599999999999999E-2</c:v>
                </c:pt>
                <c:pt idx="167">
                  <c:v>9.4000000000000004E-3</c:v>
                </c:pt>
                <c:pt idx="168">
                  <c:v>4.82E-2</c:v>
                </c:pt>
                <c:pt idx="169">
                  <c:v>4.8500000000000001E-2</c:v>
                </c:pt>
                <c:pt idx="170">
                  <c:v>4.87E-2</c:v>
                </c:pt>
                <c:pt idx="171">
                  <c:v>4.8899999999999999E-2</c:v>
                </c:pt>
                <c:pt idx="172">
                  <c:v>4.7699999999999999E-2</c:v>
                </c:pt>
                <c:pt idx="173">
                  <c:v>3.2199999999999999E-2</c:v>
                </c:pt>
                <c:pt idx="174">
                  <c:v>3.5099999999999999E-2</c:v>
                </c:pt>
                <c:pt idx="175">
                  <c:v>3.8300000000000001E-2</c:v>
                </c:pt>
                <c:pt idx="176">
                  <c:v>1.5699999999999999E-2</c:v>
                </c:pt>
                <c:pt idx="177">
                  <c:v>1.4800000000000001E-2</c:v>
                </c:pt>
                <c:pt idx="178">
                  <c:v>3.5900000000000001E-2</c:v>
                </c:pt>
                <c:pt idx="179">
                  <c:v>3.5299999999999998E-2</c:v>
                </c:pt>
                <c:pt idx="180">
                  <c:v>2.5100000000000001E-2</c:v>
                </c:pt>
                <c:pt idx="181">
                  <c:v>1.6500000000000001E-2</c:v>
                </c:pt>
                <c:pt idx="182">
                  <c:v>2.3599999999999999E-2</c:v>
                </c:pt>
                <c:pt idx="183">
                  <c:v>2.07E-2</c:v>
                </c:pt>
                <c:pt idx="184">
                  <c:v>2.0299999999999999E-2</c:v>
                </c:pt>
                <c:pt idx="185">
                  <c:v>1.8599999999999998E-2</c:v>
                </c:pt>
                <c:pt idx="186">
                  <c:v>1.66E-2</c:v>
                </c:pt>
                <c:pt idx="187">
                  <c:v>1.7100000000000001E-2</c:v>
                </c:pt>
                <c:pt idx="188">
                  <c:v>1.6500000000000001E-2</c:v>
                </c:pt>
                <c:pt idx="189">
                  <c:v>1.7100000000000001E-2</c:v>
                </c:pt>
                <c:pt idx="190">
                  <c:v>7.3000000000000001E-3</c:v>
                </c:pt>
                <c:pt idx="191">
                  <c:v>6.1000000000000004E-3</c:v>
                </c:pt>
                <c:pt idx="192">
                  <c:v>5.7000000000000002E-3</c:v>
                </c:pt>
                <c:pt idx="193">
                  <c:v>3.3999999999999998E-3</c:v>
                </c:pt>
                <c:pt idx="194">
                  <c:v>3.0000000000000001E-3</c:v>
                </c:pt>
                <c:pt idx="195">
                  <c:v>1.5E-3</c:v>
                </c:pt>
                <c:pt idx="196">
                  <c:v>0</c:v>
                </c:pt>
                <c:pt idx="197">
                  <c:v>2.41E-2</c:v>
                </c:pt>
                <c:pt idx="198">
                  <c:v>2.18E-2</c:v>
                </c:pt>
                <c:pt idx="199">
                  <c:v>2.18E-2</c:v>
                </c:pt>
                <c:pt idx="200">
                  <c:v>2.0199999999999999E-2</c:v>
                </c:pt>
                <c:pt idx="201">
                  <c:v>2.0299999999999999E-2</c:v>
                </c:pt>
                <c:pt idx="202">
                  <c:v>2.1999999999999999E-2</c:v>
                </c:pt>
                <c:pt idx="203">
                  <c:v>0.04</c:v>
                </c:pt>
                <c:pt idx="204">
                  <c:v>4.1000000000000003E-3</c:v>
                </c:pt>
                <c:pt idx="205">
                  <c:v>1.8700000000000001E-2</c:v>
                </c:pt>
                <c:pt idx="206">
                  <c:v>2.01E-2</c:v>
                </c:pt>
                <c:pt idx="207">
                  <c:v>2.8E-3</c:v>
                </c:pt>
                <c:pt idx="208">
                  <c:v>2.0999999999999999E-3</c:v>
                </c:pt>
                <c:pt idx="209">
                  <c:v>1.9699999999999999E-2</c:v>
                </c:pt>
              </c:numCache>
            </c:numRef>
          </c:yVal>
          <c:smooth val="1"/>
        </c:ser>
        <c:dLbls>
          <c:showLegendKey val="0"/>
          <c:showVal val="0"/>
          <c:showCatName val="0"/>
          <c:showSerName val="0"/>
          <c:showPercent val="0"/>
          <c:showBubbleSize val="0"/>
        </c:dLbls>
        <c:axId val="1179094400"/>
        <c:axId val="1179154304"/>
      </c:scatterChart>
      <c:valAx>
        <c:axId val="1179094400"/>
        <c:scaling>
          <c:orientation val="minMax"/>
          <c:max val="6"/>
        </c:scaling>
        <c:delete val="0"/>
        <c:axPos val="b"/>
        <c:minorGridlines>
          <c:spPr>
            <a:ln w="12426">
              <a:solidFill>
                <a:srgbClr val="C0C0C0"/>
              </a:solidFill>
              <a:prstDash val="solid"/>
            </a:ln>
          </c:spPr>
        </c:minorGridlines>
        <c:numFmt formatCode="General" sourceLinked="1"/>
        <c:majorTickMark val="out"/>
        <c:minorTickMark val="cross"/>
        <c:tickLblPos val="nextTo"/>
        <c:spPr>
          <a:ln w="12426">
            <a:solidFill>
              <a:schemeClr val="tx1"/>
            </a:solidFill>
            <a:prstDash val="solid"/>
          </a:ln>
        </c:spPr>
        <c:txPr>
          <a:bodyPr rot="0" vert="horz"/>
          <a:lstStyle/>
          <a:p>
            <a:pPr>
              <a:defRPr sz="1541" b="1" i="0" u="none" strike="noStrike" baseline="0">
                <a:solidFill>
                  <a:schemeClr val="tx1"/>
                </a:solidFill>
                <a:latin typeface="Arial"/>
                <a:ea typeface="Arial"/>
                <a:cs typeface="Arial"/>
              </a:defRPr>
            </a:pPr>
            <a:endParaRPr lang="en-US"/>
          </a:p>
        </c:txPr>
        <c:crossAx val="1179154304"/>
        <c:crossesAt val="0"/>
        <c:crossBetween val="midCat"/>
        <c:majorUnit val="1"/>
        <c:minorUnit val="1"/>
      </c:valAx>
      <c:valAx>
        <c:axId val="1179154304"/>
        <c:scaling>
          <c:orientation val="minMax"/>
          <c:max val="1"/>
          <c:min val="0"/>
        </c:scaling>
        <c:delete val="0"/>
        <c:axPos val="l"/>
        <c:majorGridlines>
          <c:spPr>
            <a:ln w="12426">
              <a:solidFill>
                <a:srgbClr val="C0C0C0"/>
              </a:solidFill>
              <a:prstDash val="solid"/>
            </a:ln>
          </c:spPr>
        </c:majorGridlines>
        <c:numFmt formatCode="General" sourceLinked="1"/>
        <c:majorTickMark val="out"/>
        <c:minorTickMark val="none"/>
        <c:tickLblPos val="nextTo"/>
        <c:spPr>
          <a:ln w="3106">
            <a:solidFill>
              <a:schemeClr val="tx1"/>
            </a:solidFill>
            <a:prstDash val="solid"/>
          </a:ln>
        </c:spPr>
        <c:txPr>
          <a:bodyPr rot="0" vert="horz"/>
          <a:lstStyle/>
          <a:p>
            <a:pPr>
              <a:defRPr sz="1541" b="1" i="0" u="none" strike="noStrike" baseline="0">
                <a:solidFill>
                  <a:schemeClr val="tx1"/>
                </a:solidFill>
                <a:latin typeface="Arial"/>
                <a:ea typeface="Arial"/>
                <a:cs typeface="Arial"/>
              </a:defRPr>
            </a:pPr>
            <a:endParaRPr lang="en-US"/>
          </a:p>
        </c:txPr>
        <c:crossAx val="1179094400"/>
        <c:crossesAt val="1E-3"/>
        <c:crossBetween val="midCat"/>
        <c:majorUnit val="0.2"/>
      </c:valAx>
      <c:spPr>
        <a:noFill/>
        <a:ln w="12426">
          <a:solidFill>
            <a:srgbClr val="808080"/>
          </a:solidFill>
          <a:prstDash val="solid"/>
        </a:ln>
      </c:spPr>
    </c:plotArea>
    <c:plotVisOnly val="1"/>
    <c:dispBlanksAs val="gap"/>
    <c:showDLblsOverMax val="0"/>
  </c:chart>
  <c:spPr>
    <a:noFill/>
    <a:ln>
      <a:noFill/>
    </a:ln>
  </c:spPr>
  <c:txPr>
    <a:bodyPr/>
    <a:lstStyle/>
    <a:p>
      <a:pPr>
        <a:defRPr sz="832" b="0" i="0" u="none" strike="noStrike" baseline="0">
          <a:solidFill>
            <a:schemeClr val="tx1"/>
          </a:solidFill>
          <a:latin typeface="Arial"/>
          <a:ea typeface="Arial"/>
          <a:cs typeface="Aria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36220472440945"/>
          <c:y val="7.0921985815602828E-2"/>
          <c:w val="0.6614173228346456"/>
          <c:h val="0.75886524822695034"/>
        </c:manualLayout>
      </c:layout>
      <c:scatterChart>
        <c:scatterStyle val="smoothMarker"/>
        <c:varyColors val="0"/>
        <c:ser>
          <c:idx val="0"/>
          <c:order val="0"/>
          <c:tx>
            <c:strRef>
              <c:f>Sheet1!$B$1</c:f>
              <c:strCache>
                <c:ptCount val="1"/>
                <c:pt idx="0">
                  <c:v>myoglobin (Fe)</c:v>
                </c:pt>
              </c:strCache>
            </c:strRef>
          </c:tx>
          <c:spPr>
            <a:ln w="41430">
              <a:solidFill>
                <a:srgbClr val="0000FF"/>
              </a:solidFill>
              <a:prstDash val="solid"/>
            </a:ln>
          </c:spPr>
          <c:marker>
            <c:symbol val="circle"/>
            <c:size val="9"/>
            <c:spPr>
              <a:solidFill>
                <a:srgbClr val="0000FF"/>
              </a:solidFill>
              <a:ln>
                <a:solidFill>
                  <a:srgbClr val="0000FF"/>
                </a:solidFill>
                <a:prstDash val="solid"/>
              </a:ln>
            </c:spPr>
          </c:marker>
          <c:xVal>
            <c:numRef>
              <c:f>Sheet1!$A$2:$A$212</c:f>
              <c:numCache>
                <c:formatCode>General</c:formatCode>
                <c:ptCount val="209"/>
                <c:pt idx="0" formatCode="0.00E+00">
                  <c:v>9.9999999999999995E-21</c:v>
                </c:pt>
                <c:pt idx="1">
                  <c:v>3.3306200000000001E-2</c:v>
                </c:pt>
                <c:pt idx="2">
                  <c:v>3.3306200000000001</c:v>
                </c:pt>
                <c:pt idx="3">
                  <c:v>13.3225</c:v>
                </c:pt>
                <c:pt idx="4">
                  <c:v>29.9756</c:v>
                </c:pt>
                <c:pt idx="5">
                  <c:v>83.265600000000006</c:v>
                </c:pt>
                <c:pt idx="6">
                  <c:v>163.20099999999999</c:v>
                </c:pt>
                <c:pt idx="7">
                  <c:v>333.06200000000001</c:v>
                </c:pt>
                <c:pt idx="8">
                  <c:v>333.06200000000001</c:v>
                </c:pt>
                <c:pt idx="9">
                  <c:v>1332.25</c:v>
                </c:pt>
                <c:pt idx="10">
                  <c:v>1332.25</c:v>
                </c:pt>
                <c:pt idx="11">
                  <c:v>8326.56</c:v>
                </c:pt>
                <c:pt idx="12">
                  <c:v>18734.8</c:v>
                </c:pt>
                <c:pt idx="13">
                  <c:v>33306.199999999997</c:v>
                </c:pt>
                <c:pt idx="14">
                  <c:v>3330625</c:v>
                </c:pt>
                <c:pt idx="15" formatCode="0.00E+00">
                  <c:v>9.9999999999999995E-21</c:v>
                </c:pt>
                <c:pt idx="16">
                  <c:v>1.8765199999999999E-2</c:v>
                </c:pt>
                <c:pt idx="17">
                  <c:v>7.5061000000000003E-2</c:v>
                </c:pt>
                <c:pt idx="18">
                  <c:v>0.46913100000000002</c:v>
                </c:pt>
                <c:pt idx="19">
                  <c:v>1.87652</c:v>
                </c:pt>
                <c:pt idx="20">
                  <c:v>7.5061</c:v>
                </c:pt>
                <c:pt idx="21">
                  <c:v>46.9131</c:v>
                </c:pt>
                <c:pt idx="22">
                  <c:v>187.65199999999999</c:v>
                </c:pt>
                <c:pt idx="23">
                  <c:v>750.61</c:v>
                </c:pt>
                <c:pt idx="24">
                  <c:v>4691.3100000000004</c:v>
                </c:pt>
                <c:pt idx="25">
                  <c:v>18765.2</c:v>
                </c:pt>
                <c:pt idx="26">
                  <c:v>75061</c:v>
                </c:pt>
                <c:pt idx="27">
                  <c:v>469131</c:v>
                </c:pt>
              </c:numCache>
            </c:numRef>
          </c:xVal>
          <c:yVal>
            <c:numRef>
              <c:f>Sheet1!$B$2:$B$212</c:f>
              <c:numCache>
                <c:formatCode>General</c:formatCode>
                <c:ptCount val="209"/>
                <c:pt idx="0">
                  <c:v>1</c:v>
                </c:pt>
                <c:pt idx="1">
                  <c:v>0.99913399999999997</c:v>
                </c:pt>
                <c:pt idx="2">
                  <c:v>1.0027699999999999</c:v>
                </c:pt>
                <c:pt idx="3">
                  <c:v>1.00312</c:v>
                </c:pt>
                <c:pt idx="4">
                  <c:v>0.99965300000000001</c:v>
                </c:pt>
                <c:pt idx="5">
                  <c:v>0.99844100000000002</c:v>
                </c:pt>
                <c:pt idx="6">
                  <c:v>0.98596700000000004</c:v>
                </c:pt>
                <c:pt idx="7">
                  <c:v>0.96257800000000004</c:v>
                </c:pt>
                <c:pt idx="8">
                  <c:v>0.96327099999999999</c:v>
                </c:pt>
                <c:pt idx="9">
                  <c:v>0.89241199999999998</c:v>
                </c:pt>
                <c:pt idx="10">
                  <c:v>0.89864900000000003</c:v>
                </c:pt>
                <c:pt idx="11">
                  <c:v>0.70824699999999996</c:v>
                </c:pt>
                <c:pt idx="12">
                  <c:v>0.56133100000000002</c:v>
                </c:pt>
                <c:pt idx="13">
                  <c:v>0.48596699999999998</c:v>
                </c:pt>
                <c:pt idx="14">
                  <c:v>0.16978499999999999</c:v>
                </c:pt>
              </c:numCache>
            </c:numRef>
          </c:yVal>
          <c:smooth val="0"/>
        </c:ser>
        <c:ser>
          <c:idx val="4"/>
          <c:order val="1"/>
          <c:tx>
            <c:strRef>
              <c:f>Sheet1!$F$1</c:f>
              <c:strCache>
                <c:ptCount val="1"/>
                <c:pt idx="0">
                  <c:v>lysozyme (Gd)</c:v>
                </c:pt>
              </c:strCache>
            </c:strRef>
          </c:tx>
          <c:spPr>
            <a:ln w="41430">
              <a:solidFill>
                <a:srgbClr val="FF0000"/>
              </a:solidFill>
              <a:prstDash val="solid"/>
            </a:ln>
          </c:spPr>
          <c:marker>
            <c:symbol val="diamond"/>
            <c:size val="9"/>
            <c:spPr>
              <a:solidFill>
                <a:srgbClr val="FF0000"/>
              </a:solidFill>
              <a:ln>
                <a:solidFill>
                  <a:srgbClr val="FF0000"/>
                </a:solidFill>
                <a:prstDash val="solid"/>
              </a:ln>
            </c:spPr>
          </c:marker>
          <c:xVal>
            <c:numRef>
              <c:f>Sheet1!$A$2:$A$212</c:f>
              <c:numCache>
                <c:formatCode>General</c:formatCode>
                <c:ptCount val="209"/>
                <c:pt idx="0" formatCode="0.00E+00">
                  <c:v>9.9999999999999995E-21</c:v>
                </c:pt>
                <c:pt idx="1">
                  <c:v>3.3306200000000001E-2</c:v>
                </c:pt>
                <c:pt idx="2">
                  <c:v>3.3306200000000001</c:v>
                </c:pt>
                <c:pt idx="3">
                  <c:v>13.3225</c:v>
                </c:pt>
                <c:pt idx="4">
                  <c:v>29.9756</c:v>
                </c:pt>
                <c:pt idx="5">
                  <c:v>83.265600000000006</c:v>
                </c:pt>
                <c:pt idx="6">
                  <c:v>163.20099999999999</c:v>
                </c:pt>
                <c:pt idx="7">
                  <c:v>333.06200000000001</c:v>
                </c:pt>
                <c:pt idx="8">
                  <c:v>333.06200000000001</c:v>
                </c:pt>
                <c:pt idx="9">
                  <c:v>1332.25</c:v>
                </c:pt>
                <c:pt idx="10">
                  <c:v>1332.25</c:v>
                </c:pt>
                <c:pt idx="11">
                  <c:v>8326.56</c:v>
                </c:pt>
                <c:pt idx="12">
                  <c:v>18734.8</c:v>
                </c:pt>
                <c:pt idx="13">
                  <c:v>33306.199999999997</c:v>
                </c:pt>
                <c:pt idx="14">
                  <c:v>3330625</c:v>
                </c:pt>
                <c:pt idx="15" formatCode="0.00E+00">
                  <c:v>9.9999999999999995E-21</c:v>
                </c:pt>
                <c:pt idx="16">
                  <c:v>1.8765199999999999E-2</c:v>
                </c:pt>
                <c:pt idx="17">
                  <c:v>7.5061000000000003E-2</c:v>
                </c:pt>
                <c:pt idx="18">
                  <c:v>0.46913100000000002</c:v>
                </c:pt>
                <c:pt idx="19">
                  <c:v>1.87652</c:v>
                </c:pt>
                <c:pt idx="20">
                  <c:v>7.5061</c:v>
                </c:pt>
                <c:pt idx="21">
                  <c:v>46.9131</c:v>
                </c:pt>
                <c:pt idx="22">
                  <c:v>187.65199999999999</c:v>
                </c:pt>
                <c:pt idx="23">
                  <c:v>750.61</c:v>
                </c:pt>
                <c:pt idx="24">
                  <c:v>4691.3100000000004</c:v>
                </c:pt>
                <c:pt idx="25">
                  <c:v>18765.2</c:v>
                </c:pt>
                <c:pt idx="26">
                  <c:v>75061</c:v>
                </c:pt>
                <c:pt idx="27">
                  <c:v>469131</c:v>
                </c:pt>
              </c:numCache>
            </c:numRef>
          </c:xVal>
          <c:yVal>
            <c:numRef>
              <c:f>Sheet1!$F$2:$F$212</c:f>
              <c:numCache>
                <c:formatCode>General</c:formatCode>
                <c:ptCount val="209"/>
                <c:pt idx="15">
                  <c:v>1</c:v>
                </c:pt>
                <c:pt idx="16">
                  <c:v>0.99554600000000004</c:v>
                </c:pt>
                <c:pt idx="17">
                  <c:v>1.00576</c:v>
                </c:pt>
                <c:pt idx="18">
                  <c:v>0.99738000000000004</c:v>
                </c:pt>
                <c:pt idx="19">
                  <c:v>0.98401899999999998</c:v>
                </c:pt>
                <c:pt idx="20">
                  <c:v>0.96672800000000003</c:v>
                </c:pt>
                <c:pt idx="21">
                  <c:v>0.95310499999999998</c:v>
                </c:pt>
                <c:pt idx="22">
                  <c:v>0.90358899999999998</c:v>
                </c:pt>
                <c:pt idx="23">
                  <c:v>0.71993700000000005</c:v>
                </c:pt>
                <c:pt idx="24">
                  <c:v>0.52947299999999997</c:v>
                </c:pt>
                <c:pt idx="25">
                  <c:v>0.34267700000000001</c:v>
                </c:pt>
                <c:pt idx="26">
                  <c:v>0.22242600000000001</c:v>
                </c:pt>
                <c:pt idx="27">
                  <c:v>0.110558</c:v>
                </c:pt>
              </c:numCache>
            </c:numRef>
          </c:yVal>
          <c:smooth val="1"/>
        </c:ser>
        <c:dLbls>
          <c:showLegendKey val="0"/>
          <c:showVal val="0"/>
          <c:showCatName val="0"/>
          <c:showSerName val="0"/>
          <c:showPercent val="0"/>
          <c:showBubbleSize val="0"/>
        </c:dLbls>
        <c:axId val="500787840"/>
        <c:axId val="501097600"/>
      </c:scatterChart>
      <c:valAx>
        <c:axId val="500787840"/>
        <c:scaling>
          <c:logBase val="10"/>
          <c:orientation val="minMax"/>
          <c:max val="1000000"/>
          <c:min val="0.1"/>
        </c:scaling>
        <c:delete val="0"/>
        <c:axPos val="b"/>
        <c:majorGridlines>
          <c:spPr>
            <a:ln w="3452">
              <a:solidFill>
                <a:schemeClr val="tx1"/>
              </a:solidFill>
              <a:prstDash val="solid"/>
            </a:ln>
          </c:spPr>
        </c:majorGridlines>
        <c:minorGridlines>
          <c:spPr>
            <a:ln w="13810">
              <a:solidFill>
                <a:srgbClr val="CCCCFF"/>
              </a:solidFill>
              <a:prstDash val="solid"/>
            </a:ln>
          </c:spPr>
        </c:minorGridlines>
        <c:numFmt formatCode="0E+0" sourceLinked="0"/>
        <c:majorTickMark val="out"/>
        <c:minorTickMark val="cross"/>
        <c:tickLblPos val="nextTo"/>
        <c:spPr>
          <a:ln w="13810">
            <a:solidFill>
              <a:schemeClr val="tx1"/>
            </a:solidFill>
            <a:prstDash val="solid"/>
          </a:ln>
        </c:spPr>
        <c:txPr>
          <a:bodyPr rot="0" vert="horz"/>
          <a:lstStyle/>
          <a:p>
            <a:pPr>
              <a:defRPr sz="1142" b="0" i="0" u="none" strike="noStrike" baseline="0">
                <a:solidFill>
                  <a:schemeClr val="tx1"/>
                </a:solidFill>
                <a:latin typeface="Arial"/>
                <a:ea typeface="Arial"/>
                <a:cs typeface="Arial"/>
              </a:defRPr>
            </a:pPr>
            <a:endParaRPr lang="en-US"/>
          </a:p>
        </c:txPr>
        <c:crossAx val="501097600"/>
        <c:crossesAt val="0"/>
        <c:crossBetween val="midCat"/>
        <c:majorUnit val="10"/>
        <c:minorUnit val="10"/>
      </c:valAx>
      <c:valAx>
        <c:axId val="501097600"/>
        <c:scaling>
          <c:orientation val="minMax"/>
          <c:max val="1.1000000000000001"/>
          <c:min val="0"/>
        </c:scaling>
        <c:delete val="0"/>
        <c:axPos val="l"/>
        <c:majorGridlines>
          <c:spPr>
            <a:ln w="13810">
              <a:solidFill>
                <a:schemeClr val="tx1"/>
              </a:solidFill>
              <a:prstDash val="solid"/>
            </a:ln>
          </c:spPr>
        </c:majorGridlines>
        <c:numFmt formatCode="General" sourceLinked="1"/>
        <c:majorTickMark val="out"/>
        <c:minorTickMark val="none"/>
        <c:tickLblPos val="nextTo"/>
        <c:spPr>
          <a:ln w="13810">
            <a:solidFill>
              <a:schemeClr val="tx1"/>
            </a:solidFill>
            <a:prstDash val="solid"/>
          </a:ln>
        </c:spPr>
        <c:txPr>
          <a:bodyPr rot="0" vert="horz"/>
          <a:lstStyle/>
          <a:p>
            <a:pPr>
              <a:defRPr sz="1740" b="1" i="0" u="none" strike="noStrike" baseline="0">
                <a:solidFill>
                  <a:schemeClr val="tx1"/>
                </a:solidFill>
                <a:latin typeface="Arial"/>
                <a:ea typeface="Arial"/>
                <a:cs typeface="Arial"/>
              </a:defRPr>
            </a:pPr>
            <a:endParaRPr lang="en-US"/>
          </a:p>
        </c:txPr>
        <c:crossAx val="500787840"/>
        <c:crossesAt val="0.1"/>
        <c:crossBetween val="midCat"/>
        <c:majorUnit val="0.2"/>
        <c:minorUnit val="0.1"/>
      </c:valAx>
      <c:spPr>
        <a:noFill/>
        <a:ln w="13810">
          <a:solidFill>
            <a:srgbClr val="808080"/>
          </a:solidFill>
          <a:prstDash val="solid"/>
        </a:ln>
      </c:spPr>
    </c:plotArea>
    <c:legend>
      <c:legendPos val="r"/>
      <c:layout>
        <c:manualLayout>
          <c:xMode val="edge"/>
          <c:yMode val="edge"/>
          <c:x val="0.15255905511811024"/>
          <c:y val="0.62765957446808507"/>
          <c:w val="0.19685039370078738"/>
          <c:h val="0.12943262411347514"/>
        </c:manualLayout>
      </c:layout>
      <c:overlay val="0"/>
      <c:spPr>
        <a:solidFill>
          <a:schemeClr val="bg1"/>
        </a:solidFill>
        <a:ln w="3452">
          <a:solidFill>
            <a:schemeClr val="tx1"/>
          </a:solidFill>
          <a:prstDash val="solid"/>
        </a:ln>
      </c:spPr>
      <c:txPr>
        <a:bodyPr/>
        <a:lstStyle/>
        <a:p>
          <a:pPr>
            <a:defRPr sz="1049" b="0"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1142" b="0" i="0" u="none" strike="noStrike" baseline="0">
          <a:solidFill>
            <a:schemeClr val="tx1"/>
          </a:solidFill>
          <a:latin typeface="Arial"/>
          <a:ea typeface="Arial"/>
          <a:cs typeface="Arial"/>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879003558718861"/>
          <c:y val="6.5445026178010471E-2"/>
          <c:w val="0.81405693950177926"/>
          <c:h val="0.72382198952879584"/>
        </c:manualLayout>
      </c:layout>
      <c:scatterChart>
        <c:scatterStyle val="smoothMarker"/>
        <c:varyColors val="0"/>
        <c:ser>
          <c:idx val="0"/>
          <c:order val="0"/>
          <c:tx>
            <c:strRef>
              <c:f>Sheet1!$B$1</c:f>
              <c:strCache>
                <c:ptCount val="1"/>
                <c:pt idx="0">
                  <c:v>0.985781</c:v>
                </c:pt>
              </c:strCache>
            </c:strRef>
          </c:tx>
          <c:spPr>
            <a:ln w="12790">
              <a:solidFill>
                <a:srgbClr val="008000"/>
              </a:solidFill>
              <a:prstDash val="solid"/>
            </a:ln>
          </c:spPr>
          <c:marker>
            <c:symbol val="none"/>
          </c:marker>
          <c:xVal>
            <c:numRef>
              <c:f>Sheet1!$A$2:$A$3786</c:f>
              <c:numCache>
                <c:formatCode>General</c:formatCode>
                <c:ptCount val="3785"/>
                <c:pt idx="0">
                  <c:v>0.65900000000000003</c:v>
                </c:pt>
                <c:pt idx="1">
                  <c:v>1.0529999999999999</c:v>
                </c:pt>
                <c:pt idx="2">
                  <c:v>1.427</c:v>
                </c:pt>
                <c:pt idx="3">
                  <c:v>1.806</c:v>
                </c:pt>
                <c:pt idx="4">
                  <c:v>2.1890000000000001</c:v>
                </c:pt>
                <c:pt idx="5">
                  <c:v>2.5670000000000002</c:v>
                </c:pt>
                <c:pt idx="6">
                  <c:v>2.948</c:v>
                </c:pt>
                <c:pt idx="7">
                  <c:v>3.3290000000000002</c:v>
                </c:pt>
                <c:pt idx="8">
                  <c:v>3.7050000000000001</c:v>
                </c:pt>
                <c:pt idx="9">
                  <c:v>4.0860000000000003</c:v>
                </c:pt>
                <c:pt idx="10">
                  <c:v>4.4669999999999996</c:v>
                </c:pt>
                <c:pt idx="11">
                  <c:v>4.8559999999999999</c:v>
                </c:pt>
                <c:pt idx="12">
                  <c:v>5.2560000000000002</c:v>
                </c:pt>
                <c:pt idx="13">
                  <c:v>5.6470000000000002</c:v>
                </c:pt>
                <c:pt idx="14">
                  <c:v>6.0490000000000004</c:v>
                </c:pt>
                <c:pt idx="15">
                  <c:v>6.4359999999999999</c:v>
                </c:pt>
                <c:pt idx="16">
                  <c:v>6.8150000000000004</c:v>
                </c:pt>
                <c:pt idx="17">
                  <c:v>7.1970000000000001</c:v>
                </c:pt>
                <c:pt idx="18">
                  <c:v>7.5750000000000002</c:v>
                </c:pt>
                <c:pt idx="19">
                  <c:v>7.9889999999999999</c:v>
                </c:pt>
                <c:pt idx="20">
                  <c:v>8.3940000000000001</c:v>
                </c:pt>
                <c:pt idx="21">
                  <c:v>8.8219999999999992</c:v>
                </c:pt>
                <c:pt idx="22">
                  <c:v>9.2249999999999996</c:v>
                </c:pt>
                <c:pt idx="23">
                  <c:v>9.6159999999999997</c:v>
                </c:pt>
                <c:pt idx="24">
                  <c:v>10.048999999999999</c:v>
                </c:pt>
                <c:pt idx="25">
                  <c:v>10.455</c:v>
                </c:pt>
                <c:pt idx="26">
                  <c:v>10.853999999999999</c:v>
                </c:pt>
                <c:pt idx="27">
                  <c:v>11.266</c:v>
                </c:pt>
                <c:pt idx="28">
                  <c:v>11.667</c:v>
                </c:pt>
                <c:pt idx="29">
                  <c:v>12.099</c:v>
                </c:pt>
                <c:pt idx="30">
                  <c:v>12.496</c:v>
                </c:pt>
                <c:pt idx="31">
                  <c:v>12.896000000000001</c:v>
                </c:pt>
                <c:pt idx="32">
                  <c:v>13.307</c:v>
                </c:pt>
                <c:pt idx="33">
                  <c:v>13.705</c:v>
                </c:pt>
                <c:pt idx="34">
                  <c:v>14.119</c:v>
                </c:pt>
                <c:pt idx="35">
                  <c:v>14.491</c:v>
                </c:pt>
                <c:pt idx="36">
                  <c:v>14.856</c:v>
                </c:pt>
                <c:pt idx="37">
                  <c:v>15.250999999999999</c:v>
                </c:pt>
                <c:pt idx="38">
                  <c:v>15.615</c:v>
                </c:pt>
                <c:pt idx="39">
                  <c:v>16.004999999999999</c:v>
                </c:pt>
                <c:pt idx="40">
                  <c:v>16.405999999999999</c:v>
                </c:pt>
                <c:pt idx="41">
                  <c:v>16.809000000000001</c:v>
                </c:pt>
                <c:pt idx="42">
                  <c:v>17.212</c:v>
                </c:pt>
                <c:pt idx="43">
                  <c:v>17.605</c:v>
                </c:pt>
                <c:pt idx="44">
                  <c:v>18.007000000000001</c:v>
                </c:pt>
                <c:pt idx="45">
                  <c:v>18.414999999999999</c:v>
                </c:pt>
                <c:pt idx="46">
                  <c:v>18.806000000000001</c:v>
                </c:pt>
                <c:pt idx="47">
                  <c:v>19.22</c:v>
                </c:pt>
                <c:pt idx="48">
                  <c:v>19.616</c:v>
                </c:pt>
                <c:pt idx="49">
                  <c:v>20.036999999999999</c:v>
                </c:pt>
                <c:pt idx="50">
                  <c:v>20.456</c:v>
                </c:pt>
                <c:pt idx="51">
                  <c:v>20.856999999999999</c:v>
                </c:pt>
                <c:pt idx="52">
                  <c:v>21.268999999999998</c:v>
                </c:pt>
                <c:pt idx="53">
                  <c:v>21.657</c:v>
                </c:pt>
                <c:pt idx="54">
                  <c:v>22.074000000000002</c:v>
                </c:pt>
                <c:pt idx="55">
                  <c:v>22.475999999999999</c:v>
                </c:pt>
                <c:pt idx="56">
                  <c:v>22.907</c:v>
                </c:pt>
                <c:pt idx="57">
                  <c:v>23.321999999999999</c:v>
                </c:pt>
                <c:pt idx="58">
                  <c:v>23.733000000000001</c:v>
                </c:pt>
                <c:pt idx="59">
                  <c:v>24.241</c:v>
                </c:pt>
                <c:pt idx="60">
                  <c:v>24.69</c:v>
                </c:pt>
                <c:pt idx="61">
                  <c:v>25.085999999999999</c:v>
                </c:pt>
                <c:pt idx="62">
                  <c:v>25.486999999999998</c:v>
                </c:pt>
                <c:pt idx="63">
                  <c:v>25.893999999999998</c:v>
                </c:pt>
                <c:pt idx="64">
                  <c:v>26.286999999999999</c:v>
                </c:pt>
                <c:pt idx="65">
                  <c:v>26.670999999999999</c:v>
                </c:pt>
                <c:pt idx="66">
                  <c:v>27.055</c:v>
                </c:pt>
                <c:pt idx="67">
                  <c:v>27.518000000000001</c:v>
                </c:pt>
                <c:pt idx="68">
                  <c:v>27.986999999999998</c:v>
                </c:pt>
                <c:pt idx="69">
                  <c:v>28.495999999999999</c:v>
                </c:pt>
                <c:pt idx="70">
                  <c:v>28.853000000000002</c:v>
                </c:pt>
                <c:pt idx="71">
                  <c:v>29.231999999999999</c:v>
                </c:pt>
                <c:pt idx="72">
                  <c:v>29.597999999999999</c:v>
                </c:pt>
                <c:pt idx="73">
                  <c:v>29.956</c:v>
                </c:pt>
                <c:pt idx="74">
                  <c:v>30.332000000000001</c:v>
                </c:pt>
                <c:pt idx="75">
                  <c:v>30.667000000000002</c:v>
                </c:pt>
                <c:pt idx="76">
                  <c:v>31.01</c:v>
                </c:pt>
                <c:pt idx="77">
                  <c:v>31.347999999999999</c:v>
                </c:pt>
                <c:pt idx="78">
                  <c:v>31.686</c:v>
                </c:pt>
                <c:pt idx="79">
                  <c:v>32.081000000000003</c:v>
                </c:pt>
                <c:pt idx="80">
                  <c:v>32.491</c:v>
                </c:pt>
                <c:pt idx="81">
                  <c:v>32.887999999999998</c:v>
                </c:pt>
                <c:pt idx="82">
                  <c:v>33.289000000000001</c:v>
                </c:pt>
                <c:pt idx="83">
                  <c:v>33.695</c:v>
                </c:pt>
                <c:pt idx="84">
                  <c:v>34.107999999999997</c:v>
                </c:pt>
                <c:pt idx="85">
                  <c:v>34.540999999999997</c:v>
                </c:pt>
                <c:pt idx="86">
                  <c:v>34.962000000000003</c:v>
                </c:pt>
                <c:pt idx="87">
                  <c:v>35.384999999999998</c:v>
                </c:pt>
                <c:pt idx="88">
                  <c:v>35.816000000000003</c:v>
                </c:pt>
                <c:pt idx="89">
                  <c:v>36.250999999999998</c:v>
                </c:pt>
                <c:pt idx="90">
                  <c:v>36.658999999999999</c:v>
                </c:pt>
                <c:pt idx="91">
                  <c:v>37.055</c:v>
                </c:pt>
                <c:pt idx="92">
                  <c:v>37.454999999999998</c:v>
                </c:pt>
                <c:pt idx="93">
                  <c:v>37.862000000000002</c:v>
                </c:pt>
                <c:pt idx="94">
                  <c:v>38.255000000000003</c:v>
                </c:pt>
                <c:pt idx="95">
                  <c:v>38.656999999999996</c:v>
                </c:pt>
                <c:pt idx="96">
                  <c:v>39.058</c:v>
                </c:pt>
                <c:pt idx="97">
                  <c:v>39.427</c:v>
                </c:pt>
                <c:pt idx="98">
                  <c:v>39.816000000000003</c:v>
                </c:pt>
                <c:pt idx="99">
                  <c:v>47.027000000000001</c:v>
                </c:pt>
                <c:pt idx="100">
                  <c:v>47.426000000000002</c:v>
                </c:pt>
                <c:pt idx="101">
                  <c:v>47.844000000000001</c:v>
                </c:pt>
                <c:pt idx="102">
                  <c:v>48.252000000000002</c:v>
                </c:pt>
                <c:pt idx="103">
                  <c:v>48.654000000000003</c:v>
                </c:pt>
                <c:pt idx="104">
                  <c:v>48.956000000000003</c:v>
                </c:pt>
                <c:pt idx="105">
                  <c:v>49.185000000000002</c:v>
                </c:pt>
                <c:pt idx="106">
                  <c:v>49.35</c:v>
                </c:pt>
                <c:pt idx="107">
                  <c:v>49.576000000000001</c:v>
                </c:pt>
                <c:pt idx="108">
                  <c:v>49.832999999999998</c:v>
                </c:pt>
                <c:pt idx="109">
                  <c:v>50.109000000000002</c:v>
                </c:pt>
                <c:pt idx="110">
                  <c:v>50.393999999999998</c:v>
                </c:pt>
                <c:pt idx="111">
                  <c:v>50.701000000000001</c:v>
                </c:pt>
                <c:pt idx="112">
                  <c:v>51</c:v>
                </c:pt>
                <c:pt idx="113">
                  <c:v>51.384999999999998</c:v>
                </c:pt>
                <c:pt idx="114">
                  <c:v>51.853000000000002</c:v>
                </c:pt>
                <c:pt idx="115">
                  <c:v>52.328000000000003</c:v>
                </c:pt>
                <c:pt idx="116">
                  <c:v>52.789000000000001</c:v>
                </c:pt>
                <c:pt idx="117">
                  <c:v>53.253999999999998</c:v>
                </c:pt>
                <c:pt idx="118">
                  <c:v>53.741</c:v>
                </c:pt>
                <c:pt idx="119">
                  <c:v>54.204999999999998</c:v>
                </c:pt>
                <c:pt idx="120">
                  <c:v>54.701000000000001</c:v>
                </c:pt>
                <c:pt idx="121">
                  <c:v>55.188000000000002</c:v>
                </c:pt>
                <c:pt idx="122">
                  <c:v>55.667000000000002</c:v>
                </c:pt>
                <c:pt idx="123">
                  <c:v>56.127000000000002</c:v>
                </c:pt>
                <c:pt idx="124">
                  <c:v>56.526000000000003</c:v>
                </c:pt>
                <c:pt idx="125">
                  <c:v>56.926000000000002</c:v>
                </c:pt>
                <c:pt idx="126">
                  <c:v>57.326999999999998</c:v>
                </c:pt>
                <c:pt idx="127">
                  <c:v>57.731000000000002</c:v>
                </c:pt>
                <c:pt idx="128">
                  <c:v>58.115000000000002</c:v>
                </c:pt>
                <c:pt idx="129">
                  <c:v>58.476999999999997</c:v>
                </c:pt>
                <c:pt idx="130">
                  <c:v>58.841999999999999</c:v>
                </c:pt>
                <c:pt idx="131">
                  <c:v>59.206000000000003</c:v>
                </c:pt>
                <c:pt idx="132">
                  <c:v>59.567</c:v>
                </c:pt>
                <c:pt idx="133">
                  <c:v>59.956000000000003</c:v>
                </c:pt>
                <c:pt idx="134">
                  <c:v>60.343000000000004</c:v>
                </c:pt>
                <c:pt idx="135">
                  <c:v>60.716000000000001</c:v>
                </c:pt>
                <c:pt idx="136">
                  <c:v>61.109000000000002</c:v>
                </c:pt>
                <c:pt idx="137">
                  <c:v>61.484000000000002</c:v>
                </c:pt>
                <c:pt idx="138">
                  <c:v>61.875</c:v>
                </c:pt>
                <c:pt idx="139">
                  <c:v>62.276000000000003</c:v>
                </c:pt>
                <c:pt idx="140">
                  <c:v>62.674999999999997</c:v>
                </c:pt>
                <c:pt idx="141">
                  <c:v>63.075000000000003</c:v>
                </c:pt>
                <c:pt idx="142">
                  <c:v>63.488</c:v>
                </c:pt>
                <c:pt idx="143">
                  <c:v>63.915999999999997</c:v>
                </c:pt>
                <c:pt idx="144">
                  <c:v>64.346000000000004</c:v>
                </c:pt>
                <c:pt idx="145">
                  <c:v>64.765000000000001</c:v>
                </c:pt>
                <c:pt idx="146">
                  <c:v>65.188999999999993</c:v>
                </c:pt>
                <c:pt idx="147">
                  <c:v>65.606999999999999</c:v>
                </c:pt>
                <c:pt idx="148">
                  <c:v>66.042000000000002</c:v>
                </c:pt>
                <c:pt idx="149">
                  <c:v>66.438000000000002</c:v>
                </c:pt>
                <c:pt idx="150">
                  <c:v>66.849999999999994</c:v>
                </c:pt>
                <c:pt idx="151">
                  <c:v>67.247</c:v>
                </c:pt>
                <c:pt idx="152">
                  <c:v>67.655000000000001</c:v>
                </c:pt>
                <c:pt idx="153">
                  <c:v>68.057000000000002</c:v>
                </c:pt>
                <c:pt idx="154">
                  <c:v>68.451999999999998</c:v>
                </c:pt>
                <c:pt idx="155">
                  <c:v>68.83</c:v>
                </c:pt>
                <c:pt idx="156">
                  <c:v>69.224999999999994</c:v>
                </c:pt>
                <c:pt idx="157">
                  <c:v>69.599999999999994</c:v>
                </c:pt>
                <c:pt idx="158">
                  <c:v>69.995999999999995</c:v>
                </c:pt>
                <c:pt idx="159">
                  <c:v>70.375</c:v>
                </c:pt>
                <c:pt idx="160">
                  <c:v>70.751000000000005</c:v>
                </c:pt>
                <c:pt idx="161">
                  <c:v>71.128</c:v>
                </c:pt>
                <c:pt idx="162">
                  <c:v>71.507999999999996</c:v>
                </c:pt>
                <c:pt idx="163">
                  <c:v>71.918999999999997</c:v>
                </c:pt>
                <c:pt idx="164">
                  <c:v>72.34</c:v>
                </c:pt>
                <c:pt idx="165">
                  <c:v>72.742000000000004</c:v>
                </c:pt>
                <c:pt idx="166">
                  <c:v>73.141999999999996</c:v>
                </c:pt>
                <c:pt idx="167">
                  <c:v>73.555000000000007</c:v>
                </c:pt>
                <c:pt idx="168">
                  <c:v>73.965000000000003</c:v>
                </c:pt>
                <c:pt idx="169">
                  <c:v>74.384</c:v>
                </c:pt>
                <c:pt idx="170">
                  <c:v>74.796000000000006</c:v>
                </c:pt>
                <c:pt idx="171">
                  <c:v>75.215999999999994</c:v>
                </c:pt>
                <c:pt idx="172">
                  <c:v>75.641000000000005</c:v>
                </c:pt>
                <c:pt idx="173">
                  <c:v>76.066999999999993</c:v>
                </c:pt>
                <c:pt idx="174">
                  <c:v>76.465999999999994</c:v>
                </c:pt>
                <c:pt idx="175">
                  <c:v>76.866</c:v>
                </c:pt>
                <c:pt idx="176">
                  <c:v>77.268000000000001</c:v>
                </c:pt>
                <c:pt idx="177">
                  <c:v>77.665999999999997</c:v>
                </c:pt>
                <c:pt idx="178">
                  <c:v>78.066000000000003</c:v>
                </c:pt>
                <c:pt idx="179">
                  <c:v>78.450999999999993</c:v>
                </c:pt>
                <c:pt idx="180">
                  <c:v>78.825999999999993</c:v>
                </c:pt>
                <c:pt idx="181">
                  <c:v>79.221000000000004</c:v>
                </c:pt>
                <c:pt idx="182">
                  <c:v>79.605999999999995</c:v>
                </c:pt>
                <c:pt idx="183">
                  <c:v>80.015000000000001</c:v>
                </c:pt>
                <c:pt idx="184">
                  <c:v>80.415999999999997</c:v>
                </c:pt>
                <c:pt idx="185">
                  <c:v>80.816999999999993</c:v>
                </c:pt>
                <c:pt idx="186">
                  <c:v>81.216999999999999</c:v>
                </c:pt>
                <c:pt idx="187">
                  <c:v>81.614999999999995</c:v>
                </c:pt>
                <c:pt idx="188">
                  <c:v>82.027000000000001</c:v>
                </c:pt>
                <c:pt idx="189">
                  <c:v>82.426000000000002</c:v>
                </c:pt>
                <c:pt idx="190">
                  <c:v>82.816000000000003</c:v>
                </c:pt>
                <c:pt idx="191">
                  <c:v>83.21</c:v>
                </c:pt>
                <c:pt idx="192">
                  <c:v>83.61</c:v>
                </c:pt>
                <c:pt idx="193">
                  <c:v>84.025000000000006</c:v>
                </c:pt>
                <c:pt idx="194">
                  <c:v>84.417000000000002</c:v>
                </c:pt>
                <c:pt idx="195">
                  <c:v>84.816999999999993</c:v>
                </c:pt>
                <c:pt idx="196">
                  <c:v>85.215999999999994</c:v>
                </c:pt>
                <c:pt idx="197">
                  <c:v>85.617999999999995</c:v>
                </c:pt>
                <c:pt idx="198">
                  <c:v>93.039000000000001</c:v>
                </c:pt>
                <c:pt idx="199">
                  <c:v>93.442999999999998</c:v>
                </c:pt>
                <c:pt idx="200">
                  <c:v>93.846999999999994</c:v>
                </c:pt>
                <c:pt idx="201">
                  <c:v>94.251000000000005</c:v>
                </c:pt>
                <c:pt idx="202">
                  <c:v>94.65</c:v>
                </c:pt>
                <c:pt idx="203">
                  <c:v>94.951999999999998</c:v>
                </c:pt>
                <c:pt idx="204">
                  <c:v>95.186000000000007</c:v>
                </c:pt>
                <c:pt idx="205">
                  <c:v>95.350999999999999</c:v>
                </c:pt>
                <c:pt idx="206">
                  <c:v>95.585999999999999</c:v>
                </c:pt>
                <c:pt idx="207">
                  <c:v>95.816000000000003</c:v>
                </c:pt>
                <c:pt idx="208">
                  <c:v>96.096000000000004</c:v>
                </c:pt>
                <c:pt idx="209">
                  <c:v>96.38</c:v>
                </c:pt>
                <c:pt idx="210">
                  <c:v>96.659000000000006</c:v>
                </c:pt>
                <c:pt idx="211">
                  <c:v>96.947000000000003</c:v>
                </c:pt>
                <c:pt idx="212">
                  <c:v>97.343000000000004</c:v>
                </c:pt>
                <c:pt idx="213">
                  <c:v>97.796999999999997</c:v>
                </c:pt>
                <c:pt idx="214">
                  <c:v>98.254999999999995</c:v>
                </c:pt>
                <c:pt idx="215">
                  <c:v>98.706999999999994</c:v>
                </c:pt>
                <c:pt idx="216">
                  <c:v>99.165000000000006</c:v>
                </c:pt>
                <c:pt idx="217">
                  <c:v>99.668999999999997</c:v>
                </c:pt>
                <c:pt idx="218">
                  <c:v>100.18600000000001</c:v>
                </c:pt>
                <c:pt idx="219">
                  <c:v>100.685</c:v>
                </c:pt>
                <c:pt idx="220">
                  <c:v>101.191</c:v>
                </c:pt>
                <c:pt idx="221">
                  <c:v>101.688</c:v>
                </c:pt>
                <c:pt idx="222">
                  <c:v>102.16800000000001</c:v>
                </c:pt>
                <c:pt idx="223">
                  <c:v>102.57599999999999</c:v>
                </c:pt>
                <c:pt idx="224">
                  <c:v>102.996</c:v>
                </c:pt>
                <c:pt idx="225">
                  <c:v>103.42</c:v>
                </c:pt>
                <c:pt idx="226">
                  <c:v>103.843</c:v>
                </c:pt>
                <c:pt idx="227">
                  <c:v>104.24299999999999</c:v>
                </c:pt>
                <c:pt idx="228">
                  <c:v>104.58499999999999</c:v>
                </c:pt>
                <c:pt idx="229">
                  <c:v>104.938</c:v>
                </c:pt>
                <c:pt idx="230">
                  <c:v>105.277</c:v>
                </c:pt>
                <c:pt idx="231">
                  <c:v>105.616</c:v>
                </c:pt>
                <c:pt idx="232">
                  <c:v>106.002</c:v>
                </c:pt>
                <c:pt idx="233">
                  <c:v>106.35599999999999</c:v>
                </c:pt>
                <c:pt idx="234">
                  <c:v>106.715</c:v>
                </c:pt>
                <c:pt idx="235">
                  <c:v>107.05800000000001</c:v>
                </c:pt>
                <c:pt idx="236">
                  <c:v>107.41800000000001</c:v>
                </c:pt>
                <c:pt idx="237">
                  <c:v>107.816</c:v>
                </c:pt>
                <c:pt idx="238">
                  <c:v>108.22499999999999</c:v>
                </c:pt>
                <c:pt idx="239">
                  <c:v>108.625</c:v>
                </c:pt>
                <c:pt idx="240">
                  <c:v>109.029</c:v>
                </c:pt>
                <c:pt idx="241">
                  <c:v>109.429</c:v>
                </c:pt>
                <c:pt idx="242">
                  <c:v>109.855</c:v>
                </c:pt>
                <c:pt idx="243">
                  <c:v>110.276</c:v>
                </c:pt>
                <c:pt idx="244">
                  <c:v>110.696</c:v>
                </c:pt>
                <c:pt idx="245">
                  <c:v>111.117</c:v>
                </c:pt>
                <c:pt idx="246">
                  <c:v>111.541</c:v>
                </c:pt>
                <c:pt idx="247">
                  <c:v>111.97499999999999</c:v>
                </c:pt>
                <c:pt idx="248">
                  <c:v>112.386</c:v>
                </c:pt>
                <c:pt idx="249">
                  <c:v>112.79600000000001</c:v>
                </c:pt>
                <c:pt idx="250">
                  <c:v>113.217</c:v>
                </c:pt>
                <c:pt idx="251">
                  <c:v>113.643</c:v>
                </c:pt>
                <c:pt idx="252">
                  <c:v>114.065</c:v>
                </c:pt>
                <c:pt idx="253">
                  <c:v>114.465</c:v>
                </c:pt>
                <c:pt idx="254">
                  <c:v>114.866</c:v>
                </c:pt>
                <c:pt idx="255">
                  <c:v>115.265</c:v>
                </c:pt>
                <c:pt idx="256">
                  <c:v>115.646</c:v>
                </c:pt>
                <c:pt idx="257">
                  <c:v>116.056</c:v>
                </c:pt>
                <c:pt idx="258">
                  <c:v>116.43899999999999</c:v>
                </c:pt>
                <c:pt idx="259">
                  <c:v>116.816</c:v>
                </c:pt>
                <c:pt idx="260">
                  <c:v>117.209</c:v>
                </c:pt>
                <c:pt idx="261">
                  <c:v>117.58499999999999</c:v>
                </c:pt>
                <c:pt idx="262">
                  <c:v>117.982</c:v>
                </c:pt>
                <c:pt idx="263">
                  <c:v>118.378</c:v>
                </c:pt>
                <c:pt idx="264">
                  <c:v>118.777</c:v>
                </c:pt>
                <c:pt idx="265">
                  <c:v>119.18</c:v>
                </c:pt>
                <c:pt idx="266">
                  <c:v>119.57599999999999</c:v>
                </c:pt>
                <c:pt idx="267">
                  <c:v>119.996</c:v>
                </c:pt>
                <c:pt idx="268">
                  <c:v>120.39700000000001</c:v>
                </c:pt>
                <c:pt idx="269">
                  <c:v>120.797</c:v>
                </c:pt>
                <c:pt idx="270">
                  <c:v>121.19799999999999</c:v>
                </c:pt>
                <c:pt idx="271">
                  <c:v>121.598</c:v>
                </c:pt>
                <c:pt idx="272">
                  <c:v>122.023</c:v>
                </c:pt>
                <c:pt idx="273">
                  <c:v>122.428</c:v>
                </c:pt>
                <c:pt idx="274">
                  <c:v>122.825</c:v>
                </c:pt>
                <c:pt idx="275">
                  <c:v>123.215</c:v>
                </c:pt>
                <c:pt idx="276">
                  <c:v>123.611</c:v>
                </c:pt>
                <c:pt idx="277">
                  <c:v>124.02800000000001</c:v>
                </c:pt>
                <c:pt idx="278">
                  <c:v>124.426</c:v>
                </c:pt>
                <c:pt idx="279">
                  <c:v>124.825</c:v>
                </c:pt>
                <c:pt idx="280">
                  <c:v>125.21599999999999</c:v>
                </c:pt>
                <c:pt idx="281">
                  <c:v>125.71599999999999</c:v>
                </c:pt>
                <c:pt idx="282">
                  <c:v>126.14100000000001</c:v>
                </c:pt>
                <c:pt idx="283">
                  <c:v>126.58199999999999</c:v>
                </c:pt>
                <c:pt idx="284">
                  <c:v>126.977</c:v>
                </c:pt>
                <c:pt idx="285">
                  <c:v>127.383</c:v>
                </c:pt>
                <c:pt idx="286">
                  <c:v>127.789</c:v>
                </c:pt>
                <c:pt idx="287">
                  <c:v>128.19200000000001</c:v>
                </c:pt>
                <c:pt idx="288">
                  <c:v>128.559</c:v>
                </c:pt>
                <c:pt idx="289">
                  <c:v>128.94200000000001</c:v>
                </c:pt>
                <c:pt idx="290">
                  <c:v>129.32300000000001</c:v>
                </c:pt>
                <c:pt idx="291">
                  <c:v>129.69900000000001</c:v>
                </c:pt>
                <c:pt idx="292">
                  <c:v>130.1</c:v>
                </c:pt>
                <c:pt idx="293">
                  <c:v>130.49299999999999</c:v>
                </c:pt>
                <c:pt idx="294">
                  <c:v>130.858</c:v>
                </c:pt>
                <c:pt idx="295">
                  <c:v>131.339</c:v>
                </c:pt>
                <c:pt idx="296">
                  <c:v>131.74</c:v>
                </c:pt>
                <c:pt idx="297">
                  <c:v>139.125</c:v>
                </c:pt>
                <c:pt idx="298">
                  <c:v>139.5</c:v>
                </c:pt>
                <c:pt idx="299">
                  <c:v>139.88499999999999</c:v>
                </c:pt>
                <c:pt idx="300">
                  <c:v>140.25700000000001</c:v>
                </c:pt>
                <c:pt idx="301">
                  <c:v>140.642</c:v>
                </c:pt>
                <c:pt idx="302">
                  <c:v>140.99799999999999</c:v>
                </c:pt>
                <c:pt idx="303">
                  <c:v>141.155</c:v>
                </c:pt>
                <c:pt idx="304">
                  <c:v>141.375</c:v>
                </c:pt>
                <c:pt idx="305">
                  <c:v>141.62299999999999</c:v>
                </c:pt>
                <c:pt idx="306">
                  <c:v>141.917</c:v>
                </c:pt>
                <c:pt idx="307">
                  <c:v>142.209</c:v>
                </c:pt>
                <c:pt idx="308">
                  <c:v>142.50700000000001</c:v>
                </c:pt>
                <c:pt idx="309">
                  <c:v>142.80600000000001</c:v>
                </c:pt>
                <c:pt idx="310">
                  <c:v>143.12700000000001</c:v>
                </c:pt>
                <c:pt idx="311">
                  <c:v>143.595</c:v>
                </c:pt>
                <c:pt idx="312">
                  <c:v>144.059</c:v>
                </c:pt>
                <c:pt idx="313">
                  <c:v>144.54400000000001</c:v>
                </c:pt>
                <c:pt idx="314">
                  <c:v>145.02600000000001</c:v>
                </c:pt>
                <c:pt idx="315">
                  <c:v>145.524</c:v>
                </c:pt>
                <c:pt idx="316">
                  <c:v>146.02500000000001</c:v>
                </c:pt>
                <c:pt idx="317">
                  <c:v>146.50800000000001</c:v>
                </c:pt>
                <c:pt idx="318">
                  <c:v>147.00800000000001</c:v>
                </c:pt>
                <c:pt idx="319">
                  <c:v>147.50800000000001</c:v>
                </c:pt>
                <c:pt idx="320">
                  <c:v>148.024</c:v>
                </c:pt>
                <c:pt idx="321">
                  <c:v>148.405</c:v>
                </c:pt>
                <c:pt idx="322">
                  <c:v>148.92500000000001</c:v>
                </c:pt>
                <c:pt idx="323">
                  <c:v>149.31899999999999</c:v>
                </c:pt>
                <c:pt idx="324">
                  <c:v>149.71799999999999</c:v>
                </c:pt>
                <c:pt idx="325">
                  <c:v>150.13800000000001</c:v>
                </c:pt>
                <c:pt idx="326">
                  <c:v>150.477</c:v>
                </c:pt>
                <c:pt idx="327">
                  <c:v>150.815</c:v>
                </c:pt>
                <c:pt idx="328">
                  <c:v>151.14500000000001</c:v>
                </c:pt>
                <c:pt idx="329">
                  <c:v>151.476</c:v>
                </c:pt>
                <c:pt idx="330">
                  <c:v>151.83699999999999</c:v>
                </c:pt>
                <c:pt idx="331">
                  <c:v>152.196</c:v>
                </c:pt>
                <c:pt idx="332">
                  <c:v>152.559</c:v>
                </c:pt>
                <c:pt idx="333">
                  <c:v>152.93100000000001</c:v>
                </c:pt>
                <c:pt idx="334">
                  <c:v>153.31399999999999</c:v>
                </c:pt>
                <c:pt idx="335">
                  <c:v>153.69300000000001</c:v>
                </c:pt>
                <c:pt idx="336">
                  <c:v>154.09100000000001</c:v>
                </c:pt>
                <c:pt idx="337">
                  <c:v>154.48599999999999</c:v>
                </c:pt>
                <c:pt idx="338">
                  <c:v>154.88800000000001</c:v>
                </c:pt>
                <c:pt idx="339">
                  <c:v>155.28200000000001</c:v>
                </c:pt>
                <c:pt idx="340">
                  <c:v>155.709</c:v>
                </c:pt>
                <c:pt idx="341">
                  <c:v>156.126</c:v>
                </c:pt>
                <c:pt idx="342">
                  <c:v>156.547</c:v>
                </c:pt>
                <c:pt idx="343">
                  <c:v>156.96700000000001</c:v>
                </c:pt>
                <c:pt idx="344">
                  <c:v>157.38800000000001</c:v>
                </c:pt>
                <c:pt idx="345">
                  <c:v>157.93600000000001</c:v>
                </c:pt>
                <c:pt idx="346">
                  <c:v>158.34399999999999</c:v>
                </c:pt>
                <c:pt idx="347">
                  <c:v>158.74600000000001</c:v>
                </c:pt>
                <c:pt idx="348">
                  <c:v>159.143</c:v>
                </c:pt>
                <c:pt idx="349">
                  <c:v>159.542</c:v>
                </c:pt>
                <c:pt idx="350">
                  <c:v>159.95699999999999</c:v>
                </c:pt>
                <c:pt idx="351">
                  <c:v>160.328</c:v>
                </c:pt>
                <c:pt idx="352">
                  <c:v>160.709</c:v>
                </c:pt>
                <c:pt idx="353">
                  <c:v>161.09800000000001</c:v>
                </c:pt>
                <c:pt idx="354">
                  <c:v>161.476</c:v>
                </c:pt>
                <c:pt idx="355">
                  <c:v>161.874</c:v>
                </c:pt>
                <c:pt idx="356">
                  <c:v>162.25299999999999</c:v>
                </c:pt>
                <c:pt idx="357">
                  <c:v>162.62700000000001</c:v>
                </c:pt>
                <c:pt idx="358">
                  <c:v>163.00800000000001</c:v>
                </c:pt>
                <c:pt idx="359">
                  <c:v>163.375</c:v>
                </c:pt>
                <c:pt idx="360">
                  <c:v>163.761</c:v>
                </c:pt>
                <c:pt idx="361">
                  <c:v>164.16900000000001</c:v>
                </c:pt>
                <c:pt idx="362">
                  <c:v>164.56</c:v>
                </c:pt>
                <c:pt idx="363">
                  <c:v>164.95500000000001</c:v>
                </c:pt>
                <c:pt idx="364">
                  <c:v>165.357</c:v>
                </c:pt>
                <c:pt idx="365">
                  <c:v>165.773</c:v>
                </c:pt>
                <c:pt idx="366">
                  <c:v>166.19</c:v>
                </c:pt>
                <c:pt idx="367">
                  <c:v>166.60900000000001</c:v>
                </c:pt>
                <c:pt idx="368">
                  <c:v>167.02199999999999</c:v>
                </c:pt>
                <c:pt idx="369">
                  <c:v>167.447</c:v>
                </c:pt>
                <c:pt idx="370">
                  <c:v>167.874</c:v>
                </c:pt>
                <c:pt idx="371">
                  <c:v>168.27199999999999</c:v>
                </c:pt>
                <c:pt idx="372">
                  <c:v>168.667</c:v>
                </c:pt>
                <c:pt idx="373">
                  <c:v>169.05799999999999</c:v>
                </c:pt>
                <c:pt idx="374">
                  <c:v>169.488</c:v>
                </c:pt>
                <c:pt idx="375">
                  <c:v>169.90199999999999</c:v>
                </c:pt>
                <c:pt idx="376">
                  <c:v>170.41499999999999</c:v>
                </c:pt>
                <c:pt idx="377">
                  <c:v>170.79599999999999</c:v>
                </c:pt>
                <c:pt idx="378">
                  <c:v>171.18600000000001</c:v>
                </c:pt>
                <c:pt idx="379">
                  <c:v>171.57400000000001</c:v>
                </c:pt>
                <c:pt idx="380">
                  <c:v>171.98500000000001</c:v>
                </c:pt>
                <c:pt idx="381">
                  <c:v>172.36199999999999</c:v>
                </c:pt>
                <c:pt idx="382">
                  <c:v>172.738</c:v>
                </c:pt>
                <c:pt idx="383">
                  <c:v>173.11500000000001</c:v>
                </c:pt>
                <c:pt idx="384">
                  <c:v>173.505</c:v>
                </c:pt>
                <c:pt idx="385">
                  <c:v>173.898</c:v>
                </c:pt>
                <c:pt idx="386">
                  <c:v>174.27799999999999</c:v>
                </c:pt>
                <c:pt idx="387">
                  <c:v>174.66200000000001</c:v>
                </c:pt>
                <c:pt idx="388">
                  <c:v>175.03800000000001</c:v>
                </c:pt>
                <c:pt idx="389">
                  <c:v>175.55099999999999</c:v>
                </c:pt>
                <c:pt idx="390">
                  <c:v>175.94399999999999</c:v>
                </c:pt>
                <c:pt idx="391">
                  <c:v>176.34299999999999</c:v>
                </c:pt>
                <c:pt idx="392">
                  <c:v>176.738</c:v>
                </c:pt>
                <c:pt idx="393">
                  <c:v>177.137</c:v>
                </c:pt>
                <c:pt idx="394">
                  <c:v>177.53800000000001</c:v>
                </c:pt>
                <c:pt idx="395">
                  <c:v>184.797</c:v>
                </c:pt>
                <c:pt idx="396">
                  <c:v>185.17699999999999</c:v>
                </c:pt>
                <c:pt idx="397">
                  <c:v>185.55600000000001</c:v>
                </c:pt>
                <c:pt idx="398">
                  <c:v>185.93700000000001</c:v>
                </c:pt>
                <c:pt idx="399">
                  <c:v>186.316</c:v>
                </c:pt>
                <c:pt idx="400">
                  <c:v>186.71199999999999</c:v>
                </c:pt>
                <c:pt idx="401">
                  <c:v>186.85499999999999</c:v>
                </c:pt>
                <c:pt idx="402">
                  <c:v>187.20699999999999</c:v>
                </c:pt>
                <c:pt idx="403">
                  <c:v>187.36600000000001</c:v>
                </c:pt>
                <c:pt idx="404">
                  <c:v>187.64699999999999</c:v>
                </c:pt>
                <c:pt idx="405">
                  <c:v>187.92699999999999</c:v>
                </c:pt>
                <c:pt idx="406">
                  <c:v>188.20699999999999</c:v>
                </c:pt>
                <c:pt idx="407">
                  <c:v>188.48599999999999</c:v>
                </c:pt>
                <c:pt idx="408">
                  <c:v>188.76900000000001</c:v>
                </c:pt>
                <c:pt idx="409">
                  <c:v>189.06399999999999</c:v>
                </c:pt>
                <c:pt idx="410">
                  <c:v>189.517</c:v>
                </c:pt>
                <c:pt idx="411">
                  <c:v>189.965</c:v>
                </c:pt>
                <c:pt idx="412">
                  <c:v>190.416</c:v>
                </c:pt>
                <c:pt idx="413">
                  <c:v>190.874</c:v>
                </c:pt>
                <c:pt idx="414">
                  <c:v>191.345</c:v>
                </c:pt>
                <c:pt idx="415">
                  <c:v>191.80500000000001</c:v>
                </c:pt>
                <c:pt idx="416">
                  <c:v>192.26599999999999</c:v>
                </c:pt>
                <c:pt idx="417">
                  <c:v>192.75899999999999</c:v>
                </c:pt>
                <c:pt idx="418">
                  <c:v>193.22499999999999</c:v>
                </c:pt>
                <c:pt idx="419">
                  <c:v>193.71199999999999</c:v>
                </c:pt>
                <c:pt idx="420">
                  <c:v>194.11600000000001</c:v>
                </c:pt>
                <c:pt idx="421">
                  <c:v>194.535</c:v>
                </c:pt>
                <c:pt idx="422">
                  <c:v>194.958</c:v>
                </c:pt>
                <c:pt idx="423">
                  <c:v>195.374</c:v>
                </c:pt>
                <c:pt idx="424">
                  <c:v>195.81700000000001</c:v>
                </c:pt>
                <c:pt idx="425">
                  <c:v>196.196</c:v>
                </c:pt>
                <c:pt idx="426">
                  <c:v>196.57499999999999</c:v>
                </c:pt>
                <c:pt idx="427">
                  <c:v>196.94499999999999</c:v>
                </c:pt>
                <c:pt idx="428">
                  <c:v>197.30799999999999</c:v>
                </c:pt>
                <c:pt idx="429">
                  <c:v>197.70500000000001</c:v>
                </c:pt>
                <c:pt idx="430">
                  <c:v>198.08500000000001</c:v>
                </c:pt>
                <c:pt idx="431">
                  <c:v>198.458</c:v>
                </c:pt>
                <c:pt idx="432">
                  <c:v>198.82499999999999</c:v>
                </c:pt>
                <c:pt idx="433">
                  <c:v>199.185</c:v>
                </c:pt>
                <c:pt idx="434">
                  <c:v>199.57499999999999</c:v>
                </c:pt>
                <c:pt idx="435">
                  <c:v>199.959</c:v>
                </c:pt>
                <c:pt idx="436">
                  <c:v>200.35900000000001</c:v>
                </c:pt>
                <c:pt idx="437">
                  <c:v>200.75700000000001</c:v>
                </c:pt>
                <c:pt idx="438">
                  <c:v>201.16300000000001</c:v>
                </c:pt>
                <c:pt idx="439">
                  <c:v>201.61</c:v>
                </c:pt>
                <c:pt idx="440">
                  <c:v>202.01499999999999</c:v>
                </c:pt>
                <c:pt idx="441">
                  <c:v>202.42599999999999</c:v>
                </c:pt>
                <c:pt idx="442">
                  <c:v>202.846</c:v>
                </c:pt>
                <c:pt idx="443">
                  <c:v>203.26599999999999</c:v>
                </c:pt>
                <c:pt idx="444">
                  <c:v>203.691</c:v>
                </c:pt>
                <c:pt idx="445">
                  <c:v>204.10599999999999</c:v>
                </c:pt>
                <c:pt idx="446">
                  <c:v>204.53299999999999</c:v>
                </c:pt>
                <c:pt idx="447">
                  <c:v>204.935</c:v>
                </c:pt>
                <c:pt idx="448">
                  <c:v>205.34800000000001</c:v>
                </c:pt>
                <c:pt idx="449">
                  <c:v>205.785</c:v>
                </c:pt>
                <c:pt idx="450">
                  <c:v>206.18600000000001</c:v>
                </c:pt>
                <c:pt idx="451">
                  <c:v>206.58500000000001</c:v>
                </c:pt>
                <c:pt idx="452">
                  <c:v>206.98599999999999</c:v>
                </c:pt>
                <c:pt idx="453">
                  <c:v>207.38499999999999</c:v>
                </c:pt>
                <c:pt idx="454">
                  <c:v>207.79300000000001</c:v>
                </c:pt>
                <c:pt idx="455">
                  <c:v>208.166</c:v>
                </c:pt>
                <c:pt idx="456">
                  <c:v>208.54499999999999</c:v>
                </c:pt>
                <c:pt idx="457">
                  <c:v>209.339</c:v>
                </c:pt>
                <c:pt idx="458">
                  <c:v>209.70500000000001</c:v>
                </c:pt>
                <c:pt idx="459">
                  <c:v>210.11099999999999</c:v>
                </c:pt>
                <c:pt idx="460">
                  <c:v>210.46600000000001</c:v>
                </c:pt>
                <c:pt idx="461">
                  <c:v>210.82499999999999</c:v>
                </c:pt>
                <c:pt idx="462">
                  <c:v>211.178</c:v>
                </c:pt>
                <c:pt idx="463">
                  <c:v>211.536</c:v>
                </c:pt>
                <c:pt idx="464">
                  <c:v>211.91200000000001</c:v>
                </c:pt>
                <c:pt idx="465">
                  <c:v>212.23500000000001</c:v>
                </c:pt>
                <c:pt idx="466">
                  <c:v>212.559</c:v>
                </c:pt>
                <c:pt idx="467">
                  <c:v>212.89599999999999</c:v>
                </c:pt>
                <c:pt idx="468">
                  <c:v>213.23500000000001</c:v>
                </c:pt>
                <c:pt idx="469">
                  <c:v>213.58199999999999</c:v>
                </c:pt>
                <c:pt idx="470">
                  <c:v>214.035</c:v>
                </c:pt>
                <c:pt idx="471">
                  <c:v>214.42400000000001</c:v>
                </c:pt>
                <c:pt idx="472">
                  <c:v>214.809</c:v>
                </c:pt>
                <c:pt idx="473">
                  <c:v>215.21</c:v>
                </c:pt>
                <c:pt idx="474">
                  <c:v>215.613</c:v>
                </c:pt>
                <c:pt idx="475">
                  <c:v>216.035</c:v>
                </c:pt>
                <c:pt idx="476">
                  <c:v>216.476</c:v>
                </c:pt>
                <c:pt idx="477">
                  <c:v>216.91499999999999</c:v>
                </c:pt>
                <c:pt idx="478">
                  <c:v>217.33600000000001</c:v>
                </c:pt>
                <c:pt idx="479">
                  <c:v>217.792</c:v>
                </c:pt>
                <c:pt idx="480">
                  <c:v>218.20500000000001</c:v>
                </c:pt>
                <c:pt idx="481">
                  <c:v>218.61500000000001</c:v>
                </c:pt>
                <c:pt idx="482">
                  <c:v>219.02500000000001</c:v>
                </c:pt>
                <c:pt idx="483">
                  <c:v>219.435</c:v>
                </c:pt>
                <c:pt idx="484">
                  <c:v>219.857</c:v>
                </c:pt>
                <c:pt idx="485">
                  <c:v>220.239</c:v>
                </c:pt>
                <c:pt idx="486">
                  <c:v>220.60499999999999</c:v>
                </c:pt>
                <c:pt idx="487">
                  <c:v>220.977</c:v>
                </c:pt>
                <c:pt idx="488">
                  <c:v>221.37</c:v>
                </c:pt>
                <c:pt idx="489">
                  <c:v>221.76499999999999</c:v>
                </c:pt>
                <c:pt idx="490">
                  <c:v>222.15600000000001</c:v>
                </c:pt>
                <c:pt idx="491">
                  <c:v>222.566</c:v>
                </c:pt>
                <c:pt idx="492">
                  <c:v>222.959</c:v>
                </c:pt>
                <c:pt idx="493">
                  <c:v>223.37200000000001</c:v>
                </c:pt>
                <c:pt idx="494">
                  <c:v>230.786</c:v>
                </c:pt>
                <c:pt idx="495">
                  <c:v>231.18600000000001</c:v>
                </c:pt>
                <c:pt idx="496">
                  <c:v>231.58699999999999</c:v>
                </c:pt>
                <c:pt idx="497">
                  <c:v>232.08500000000001</c:v>
                </c:pt>
                <c:pt idx="498">
                  <c:v>232.47800000000001</c:v>
                </c:pt>
                <c:pt idx="499">
                  <c:v>232.89400000000001</c:v>
                </c:pt>
                <c:pt idx="500">
                  <c:v>233.04599999999999</c:v>
                </c:pt>
                <c:pt idx="501">
                  <c:v>233.279</c:v>
                </c:pt>
                <c:pt idx="502">
                  <c:v>233.43899999999999</c:v>
                </c:pt>
                <c:pt idx="503">
                  <c:v>233.70400000000001</c:v>
                </c:pt>
                <c:pt idx="504">
                  <c:v>233.96600000000001</c:v>
                </c:pt>
                <c:pt idx="505">
                  <c:v>234.24600000000001</c:v>
                </c:pt>
                <c:pt idx="506">
                  <c:v>234.53200000000001</c:v>
                </c:pt>
                <c:pt idx="507">
                  <c:v>234.797</c:v>
                </c:pt>
                <c:pt idx="508">
                  <c:v>235.096</c:v>
                </c:pt>
                <c:pt idx="509">
                  <c:v>235.54599999999999</c:v>
                </c:pt>
                <c:pt idx="510">
                  <c:v>236.005</c:v>
                </c:pt>
                <c:pt idx="511">
                  <c:v>236.46</c:v>
                </c:pt>
                <c:pt idx="512">
                  <c:v>236.916</c:v>
                </c:pt>
                <c:pt idx="513">
                  <c:v>237.39599999999999</c:v>
                </c:pt>
                <c:pt idx="514">
                  <c:v>237.905</c:v>
                </c:pt>
                <c:pt idx="515">
                  <c:v>238.405</c:v>
                </c:pt>
                <c:pt idx="516">
                  <c:v>238.91499999999999</c:v>
                </c:pt>
                <c:pt idx="517">
                  <c:v>239.40600000000001</c:v>
                </c:pt>
                <c:pt idx="518">
                  <c:v>239.92400000000001</c:v>
                </c:pt>
                <c:pt idx="519">
                  <c:v>240.33</c:v>
                </c:pt>
                <c:pt idx="520">
                  <c:v>240.749</c:v>
                </c:pt>
                <c:pt idx="521">
                  <c:v>241.16800000000001</c:v>
                </c:pt>
                <c:pt idx="522">
                  <c:v>241.58500000000001</c:v>
                </c:pt>
                <c:pt idx="523">
                  <c:v>242.178</c:v>
                </c:pt>
                <c:pt idx="524">
                  <c:v>242.518</c:v>
                </c:pt>
                <c:pt idx="525">
                  <c:v>242.86099999999999</c:v>
                </c:pt>
                <c:pt idx="526">
                  <c:v>243.196</c:v>
                </c:pt>
                <c:pt idx="527">
                  <c:v>243.535</c:v>
                </c:pt>
                <c:pt idx="528">
                  <c:v>243.89699999999999</c:v>
                </c:pt>
                <c:pt idx="529">
                  <c:v>244.23500000000001</c:v>
                </c:pt>
                <c:pt idx="530">
                  <c:v>244.566</c:v>
                </c:pt>
                <c:pt idx="531">
                  <c:v>244.90700000000001</c:v>
                </c:pt>
                <c:pt idx="532">
                  <c:v>245.24600000000001</c:v>
                </c:pt>
                <c:pt idx="533">
                  <c:v>245.60400000000001</c:v>
                </c:pt>
                <c:pt idx="534">
                  <c:v>246.00700000000001</c:v>
                </c:pt>
                <c:pt idx="535">
                  <c:v>246.398</c:v>
                </c:pt>
                <c:pt idx="536">
                  <c:v>246.79599999999999</c:v>
                </c:pt>
                <c:pt idx="537">
                  <c:v>247.197</c:v>
                </c:pt>
                <c:pt idx="538">
                  <c:v>247.614</c:v>
                </c:pt>
                <c:pt idx="539">
                  <c:v>248.04599999999999</c:v>
                </c:pt>
                <c:pt idx="540">
                  <c:v>248.488</c:v>
                </c:pt>
                <c:pt idx="541">
                  <c:v>248.93199999999999</c:v>
                </c:pt>
                <c:pt idx="542">
                  <c:v>249.37</c:v>
                </c:pt>
                <c:pt idx="543">
                  <c:v>249.83</c:v>
                </c:pt>
                <c:pt idx="544">
                  <c:v>250.25</c:v>
                </c:pt>
                <c:pt idx="545">
                  <c:v>250.666</c:v>
                </c:pt>
                <c:pt idx="546">
                  <c:v>251.08500000000001</c:v>
                </c:pt>
                <c:pt idx="547">
                  <c:v>251.495</c:v>
                </c:pt>
                <c:pt idx="548">
                  <c:v>251.94499999999999</c:v>
                </c:pt>
                <c:pt idx="549">
                  <c:v>252.316</c:v>
                </c:pt>
                <c:pt idx="550">
                  <c:v>252.69800000000001</c:v>
                </c:pt>
                <c:pt idx="551">
                  <c:v>253.07599999999999</c:v>
                </c:pt>
                <c:pt idx="552">
                  <c:v>253.46</c:v>
                </c:pt>
                <c:pt idx="553">
                  <c:v>253.85900000000001</c:v>
                </c:pt>
                <c:pt idx="554">
                  <c:v>254.238</c:v>
                </c:pt>
                <c:pt idx="555">
                  <c:v>254.61500000000001</c:v>
                </c:pt>
                <c:pt idx="556">
                  <c:v>255.00299999999999</c:v>
                </c:pt>
                <c:pt idx="557">
                  <c:v>255.376</c:v>
                </c:pt>
                <c:pt idx="558">
                  <c:v>255.77199999999999</c:v>
                </c:pt>
                <c:pt idx="559">
                  <c:v>256.15899999999999</c:v>
                </c:pt>
                <c:pt idx="560">
                  <c:v>256.55900000000003</c:v>
                </c:pt>
                <c:pt idx="561">
                  <c:v>256.959</c:v>
                </c:pt>
                <c:pt idx="562">
                  <c:v>257.37599999999998</c:v>
                </c:pt>
                <c:pt idx="563">
                  <c:v>257.79599999999999</c:v>
                </c:pt>
                <c:pt idx="564">
                  <c:v>258.19799999999998</c:v>
                </c:pt>
                <c:pt idx="565">
                  <c:v>258.59899999999999</c:v>
                </c:pt>
                <c:pt idx="566">
                  <c:v>258.99799999999999</c:v>
                </c:pt>
                <c:pt idx="567">
                  <c:v>259.39699999999999</c:v>
                </c:pt>
                <c:pt idx="568">
                  <c:v>259.81200000000001</c:v>
                </c:pt>
                <c:pt idx="569">
                  <c:v>260.19900000000001</c:v>
                </c:pt>
                <c:pt idx="570">
                  <c:v>260.59500000000003</c:v>
                </c:pt>
                <c:pt idx="571">
                  <c:v>260.98599999999999</c:v>
                </c:pt>
                <c:pt idx="572">
                  <c:v>261.38600000000002</c:v>
                </c:pt>
                <c:pt idx="573">
                  <c:v>261.80399999999997</c:v>
                </c:pt>
                <c:pt idx="574">
                  <c:v>262.19600000000003</c:v>
                </c:pt>
                <c:pt idx="575">
                  <c:v>262.59500000000003</c:v>
                </c:pt>
                <c:pt idx="576">
                  <c:v>263.22800000000001</c:v>
                </c:pt>
                <c:pt idx="577">
                  <c:v>263.625</c:v>
                </c:pt>
                <c:pt idx="578">
                  <c:v>264.024</c:v>
                </c:pt>
                <c:pt idx="579">
                  <c:v>264.40600000000001</c:v>
                </c:pt>
                <c:pt idx="580">
                  <c:v>264.78500000000003</c:v>
                </c:pt>
                <c:pt idx="581">
                  <c:v>265.15800000000002</c:v>
                </c:pt>
                <c:pt idx="582">
                  <c:v>265.67099999999999</c:v>
                </c:pt>
                <c:pt idx="583">
                  <c:v>266.06599999999997</c:v>
                </c:pt>
                <c:pt idx="584">
                  <c:v>266.43599999999998</c:v>
                </c:pt>
                <c:pt idx="585">
                  <c:v>266.786</c:v>
                </c:pt>
                <c:pt idx="586">
                  <c:v>267.14600000000002</c:v>
                </c:pt>
                <c:pt idx="587">
                  <c:v>267.505</c:v>
                </c:pt>
                <c:pt idx="588">
                  <c:v>267.87200000000001</c:v>
                </c:pt>
                <c:pt idx="589">
                  <c:v>268.25900000000001</c:v>
                </c:pt>
                <c:pt idx="590">
                  <c:v>268.63099999999997</c:v>
                </c:pt>
                <c:pt idx="591">
                  <c:v>268.995</c:v>
                </c:pt>
                <c:pt idx="592">
                  <c:v>269.471</c:v>
                </c:pt>
                <c:pt idx="593">
                  <c:v>276.79700000000003</c:v>
                </c:pt>
                <c:pt idx="594">
                  <c:v>277.18700000000001</c:v>
                </c:pt>
                <c:pt idx="595">
                  <c:v>277.577</c:v>
                </c:pt>
                <c:pt idx="596">
                  <c:v>277.96600000000001</c:v>
                </c:pt>
                <c:pt idx="597">
                  <c:v>278.36599999999999</c:v>
                </c:pt>
                <c:pt idx="598">
                  <c:v>278.786</c:v>
                </c:pt>
                <c:pt idx="599">
                  <c:v>278.94600000000003</c:v>
                </c:pt>
                <c:pt idx="600">
                  <c:v>279.166</c:v>
                </c:pt>
                <c:pt idx="601">
                  <c:v>279.33499999999998</c:v>
                </c:pt>
                <c:pt idx="602">
                  <c:v>279.584</c:v>
                </c:pt>
                <c:pt idx="603">
                  <c:v>279.846</c:v>
                </c:pt>
                <c:pt idx="604">
                  <c:v>280.11</c:v>
                </c:pt>
                <c:pt idx="605">
                  <c:v>280.38900000000001</c:v>
                </c:pt>
                <c:pt idx="606">
                  <c:v>280.678</c:v>
                </c:pt>
                <c:pt idx="607">
                  <c:v>280.97800000000001</c:v>
                </c:pt>
                <c:pt idx="608">
                  <c:v>281.45999999999998</c:v>
                </c:pt>
                <c:pt idx="609">
                  <c:v>281.935</c:v>
                </c:pt>
                <c:pt idx="610">
                  <c:v>282.40600000000001</c:v>
                </c:pt>
                <c:pt idx="611">
                  <c:v>282.88900000000001</c:v>
                </c:pt>
                <c:pt idx="612">
                  <c:v>283.38299999999998</c:v>
                </c:pt>
                <c:pt idx="613">
                  <c:v>283.87599999999998</c:v>
                </c:pt>
                <c:pt idx="614">
                  <c:v>284.38</c:v>
                </c:pt>
                <c:pt idx="615">
                  <c:v>284.87700000000001</c:v>
                </c:pt>
                <c:pt idx="616">
                  <c:v>285.37700000000001</c:v>
                </c:pt>
                <c:pt idx="617">
                  <c:v>285.90499999999997</c:v>
                </c:pt>
                <c:pt idx="618">
                  <c:v>286.29599999999999</c:v>
                </c:pt>
                <c:pt idx="619">
                  <c:v>286.7</c:v>
                </c:pt>
                <c:pt idx="620">
                  <c:v>287.096</c:v>
                </c:pt>
                <c:pt idx="621">
                  <c:v>287.49599999999998</c:v>
                </c:pt>
                <c:pt idx="622">
                  <c:v>287.91399999999999</c:v>
                </c:pt>
                <c:pt idx="623">
                  <c:v>288.26600000000002</c:v>
                </c:pt>
                <c:pt idx="624">
                  <c:v>288.62799999999999</c:v>
                </c:pt>
                <c:pt idx="625">
                  <c:v>288.99799999999999</c:v>
                </c:pt>
                <c:pt idx="626">
                  <c:v>289.36099999999999</c:v>
                </c:pt>
                <c:pt idx="627">
                  <c:v>289.74599999999998</c:v>
                </c:pt>
                <c:pt idx="628">
                  <c:v>290.13200000000001</c:v>
                </c:pt>
                <c:pt idx="629">
                  <c:v>290.50799999999998</c:v>
                </c:pt>
                <c:pt idx="630">
                  <c:v>290.899</c:v>
                </c:pt>
                <c:pt idx="631">
                  <c:v>291.27800000000002</c:v>
                </c:pt>
                <c:pt idx="632">
                  <c:v>291.67500000000001</c:v>
                </c:pt>
                <c:pt idx="633">
                  <c:v>292.10599999999999</c:v>
                </c:pt>
                <c:pt idx="634">
                  <c:v>292.50599999999997</c:v>
                </c:pt>
                <c:pt idx="635">
                  <c:v>292.935</c:v>
                </c:pt>
                <c:pt idx="636">
                  <c:v>293.32799999999997</c:v>
                </c:pt>
                <c:pt idx="637">
                  <c:v>293.74599999999998</c:v>
                </c:pt>
                <c:pt idx="638">
                  <c:v>294.14999999999998</c:v>
                </c:pt>
                <c:pt idx="639">
                  <c:v>294.72899999999998</c:v>
                </c:pt>
                <c:pt idx="640">
                  <c:v>295.12900000000002</c:v>
                </c:pt>
                <c:pt idx="641">
                  <c:v>295.529</c:v>
                </c:pt>
                <c:pt idx="642">
                  <c:v>295.94799999999998</c:v>
                </c:pt>
                <c:pt idx="643">
                  <c:v>296.32900000000001</c:v>
                </c:pt>
                <c:pt idx="644">
                  <c:v>296.69499999999999</c:v>
                </c:pt>
                <c:pt idx="645">
                  <c:v>297.07499999999999</c:v>
                </c:pt>
                <c:pt idx="646">
                  <c:v>297.45</c:v>
                </c:pt>
                <c:pt idx="647">
                  <c:v>297.84699999999998</c:v>
                </c:pt>
                <c:pt idx="648">
                  <c:v>298.20499999999998</c:v>
                </c:pt>
                <c:pt idx="649">
                  <c:v>298.56200000000001</c:v>
                </c:pt>
                <c:pt idx="650">
                  <c:v>298.91800000000001</c:v>
                </c:pt>
                <c:pt idx="651">
                  <c:v>299.27499999999998</c:v>
                </c:pt>
                <c:pt idx="652">
                  <c:v>299.64600000000002</c:v>
                </c:pt>
                <c:pt idx="653">
                  <c:v>300.04899999999998</c:v>
                </c:pt>
                <c:pt idx="654">
                  <c:v>300.44799999999998</c:v>
                </c:pt>
                <c:pt idx="655">
                  <c:v>300.84899999999999</c:v>
                </c:pt>
                <c:pt idx="656">
                  <c:v>301.27</c:v>
                </c:pt>
                <c:pt idx="657">
                  <c:v>301.68599999999998</c:v>
                </c:pt>
                <c:pt idx="658">
                  <c:v>302.11399999999998</c:v>
                </c:pt>
                <c:pt idx="659">
                  <c:v>302.52800000000002</c:v>
                </c:pt>
                <c:pt idx="660">
                  <c:v>302.935</c:v>
                </c:pt>
                <c:pt idx="661">
                  <c:v>303.33499999999998</c:v>
                </c:pt>
                <c:pt idx="662">
                  <c:v>303.75799999999998</c:v>
                </c:pt>
                <c:pt idx="663">
                  <c:v>304.161</c:v>
                </c:pt>
                <c:pt idx="664">
                  <c:v>304.56200000000001</c:v>
                </c:pt>
                <c:pt idx="665">
                  <c:v>304.964</c:v>
                </c:pt>
                <c:pt idx="666">
                  <c:v>305.36599999999999</c:v>
                </c:pt>
                <c:pt idx="667">
                  <c:v>305.78300000000002</c:v>
                </c:pt>
                <c:pt idx="668">
                  <c:v>306.17700000000002</c:v>
                </c:pt>
                <c:pt idx="669">
                  <c:v>306.57600000000002</c:v>
                </c:pt>
                <c:pt idx="670">
                  <c:v>306.976</c:v>
                </c:pt>
                <c:pt idx="671">
                  <c:v>307.39499999999998</c:v>
                </c:pt>
                <c:pt idx="672">
                  <c:v>307.803</c:v>
                </c:pt>
                <c:pt idx="673">
                  <c:v>308.19600000000003</c:v>
                </c:pt>
                <c:pt idx="674">
                  <c:v>308.596</c:v>
                </c:pt>
                <c:pt idx="675">
                  <c:v>309.08699999999999</c:v>
                </c:pt>
                <c:pt idx="676">
                  <c:v>309.49599999999998</c:v>
                </c:pt>
                <c:pt idx="677">
                  <c:v>309.91199999999998</c:v>
                </c:pt>
                <c:pt idx="678">
                  <c:v>310.30599999999998</c:v>
                </c:pt>
                <c:pt idx="679">
                  <c:v>310.685</c:v>
                </c:pt>
                <c:pt idx="680">
                  <c:v>311.065</c:v>
                </c:pt>
                <c:pt idx="681">
                  <c:v>311.43700000000001</c:v>
                </c:pt>
                <c:pt idx="682">
                  <c:v>311.834</c:v>
                </c:pt>
                <c:pt idx="683">
                  <c:v>312.20999999999998</c:v>
                </c:pt>
                <c:pt idx="684">
                  <c:v>312.57900000000001</c:v>
                </c:pt>
                <c:pt idx="685">
                  <c:v>312.96100000000001</c:v>
                </c:pt>
                <c:pt idx="686">
                  <c:v>313.33499999999998</c:v>
                </c:pt>
                <c:pt idx="687">
                  <c:v>313.71199999999999</c:v>
                </c:pt>
                <c:pt idx="688">
                  <c:v>314.096</c:v>
                </c:pt>
                <c:pt idx="689">
                  <c:v>314.49599999999998</c:v>
                </c:pt>
                <c:pt idx="690">
                  <c:v>314.89600000000002</c:v>
                </c:pt>
                <c:pt idx="691">
                  <c:v>315.29700000000003</c:v>
                </c:pt>
                <c:pt idx="692">
                  <c:v>322.62900000000002</c:v>
                </c:pt>
                <c:pt idx="693">
                  <c:v>323.04700000000003</c:v>
                </c:pt>
                <c:pt idx="694">
                  <c:v>323.46699999999998</c:v>
                </c:pt>
                <c:pt idx="695">
                  <c:v>323.87599999999998</c:v>
                </c:pt>
                <c:pt idx="696">
                  <c:v>324.29599999999999</c:v>
                </c:pt>
                <c:pt idx="697">
                  <c:v>324.73700000000002</c:v>
                </c:pt>
                <c:pt idx="698">
                  <c:v>324.97699999999998</c:v>
                </c:pt>
                <c:pt idx="699">
                  <c:v>325.137</c:v>
                </c:pt>
                <c:pt idx="700">
                  <c:v>325.37700000000001</c:v>
                </c:pt>
                <c:pt idx="701">
                  <c:v>325.57100000000003</c:v>
                </c:pt>
                <c:pt idx="702">
                  <c:v>325.85000000000002</c:v>
                </c:pt>
                <c:pt idx="703">
                  <c:v>326.12700000000001</c:v>
                </c:pt>
                <c:pt idx="704">
                  <c:v>326.40499999999997</c:v>
                </c:pt>
                <c:pt idx="705">
                  <c:v>326.84699999999998</c:v>
                </c:pt>
                <c:pt idx="706">
                  <c:v>327.161</c:v>
                </c:pt>
                <c:pt idx="707">
                  <c:v>327.59899999999999</c:v>
                </c:pt>
                <c:pt idx="708">
                  <c:v>328.02699999999999</c:v>
                </c:pt>
                <c:pt idx="709">
                  <c:v>328.46600000000001</c:v>
                </c:pt>
                <c:pt idx="710">
                  <c:v>328.91500000000002</c:v>
                </c:pt>
                <c:pt idx="711">
                  <c:v>329.36399999999998</c:v>
                </c:pt>
                <c:pt idx="712">
                  <c:v>329.815</c:v>
                </c:pt>
                <c:pt idx="713">
                  <c:v>330.27100000000002</c:v>
                </c:pt>
                <c:pt idx="714">
                  <c:v>330.75099999999998</c:v>
                </c:pt>
                <c:pt idx="715">
                  <c:v>331.20600000000002</c:v>
                </c:pt>
                <c:pt idx="716">
                  <c:v>331.68599999999998</c:v>
                </c:pt>
                <c:pt idx="717">
                  <c:v>332.07600000000002</c:v>
                </c:pt>
                <c:pt idx="718">
                  <c:v>332.46899999999999</c:v>
                </c:pt>
                <c:pt idx="719">
                  <c:v>332.87</c:v>
                </c:pt>
                <c:pt idx="720">
                  <c:v>333.30599999999998</c:v>
                </c:pt>
                <c:pt idx="721">
                  <c:v>333.73399999999998</c:v>
                </c:pt>
                <c:pt idx="722">
                  <c:v>334.11599999999999</c:v>
                </c:pt>
                <c:pt idx="723">
                  <c:v>334.50299999999999</c:v>
                </c:pt>
                <c:pt idx="724">
                  <c:v>334.87700000000001</c:v>
                </c:pt>
                <c:pt idx="725">
                  <c:v>335.26499999999999</c:v>
                </c:pt>
                <c:pt idx="726">
                  <c:v>335.66800000000001</c:v>
                </c:pt>
                <c:pt idx="727">
                  <c:v>336.06200000000001</c:v>
                </c:pt>
                <c:pt idx="728">
                  <c:v>336.44099999999997</c:v>
                </c:pt>
                <c:pt idx="729">
                  <c:v>336.81599999999997</c:v>
                </c:pt>
                <c:pt idx="730">
                  <c:v>337.197</c:v>
                </c:pt>
                <c:pt idx="731">
                  <c:v>337.596</c:v>
                </c:pt>
                <c:pt idx="732">
                  <c:v>337.99700000000001</c:v>
                </c:pt>
                <c:pt idx="733">
                  <c:v>338.40699999999998</c:v>
                </c:pt>
                <c:pt idx="734">
                  <c:v>338.80599999999998</c:v>
                </c:pt>
                <c:pt idx="735">
                  <c:v>339.20699999999999</c:v>
                </c:pt>
                <c:pt idx="736">
                  <c:v>339.62599999999998</c:v>
                </c:pt>
                <c:pt idx="737">
                  <c:v>340.02699999999999</c:v>
                </c:pt>
                <c:pt idx="738">
                  <c:v>340.42599999999999</c:v>
                </c:pt>
                <c:pt idx="739">
                  <c:v>340.827</c:v>
                </c:pt>
                <c:pt idx="740">
                  <c:v>341.23099999999999</c:v>
                </c:pt>
                <c:pt idx="741">
                  <c:v>341.65199999999999</c:v>
                </c:pt>
                <c:pt idx="742">
                  <c:v>342.04899999999998</c:v>
                </c:pt>
                <c:pt idx="743">
                  <c:v>342.44900000000001</c:v>
                </c:pt>
                <c:pt idx="744">
                  <c:v>342.858</c:v>
                </c:pt>
                <c:pt idx="745">
                  <c:v>343.26100000000002</c:v>
                </c:pt>
                <c:pt idx="746">
                  <c:v>343.673</c:v>
                </c:pt>
                <c:pt idx="747">
                  <c:v>344.06799999999998</c:v>
                </c:pt>
                <c:pt idx="748">
                  <c:v>344.46699999999998</c:v>
                </c:pt>
                <c:pt idx="749">
                  <c:v>344.88200000000001</c:v>
                </c:pt>
                <c:pt idx="750">
                  <c:v>345.27499999999998</c:v>
                </c:pt>
                <c:pt idx="751">
                  <c:v>345.68900000000002</c:v>
                </c:pt>
                <c:pt idx="752">
                  <c:v>346.07900000000001</c:v>
                </c:pt>
                <c:pt idx="753">
                  <c:v>346.44799999999998</c:v>
                </c:pt>
                <c:pt idx="754">
                  <c:v>346.82900000000001</c:v>
                </c:pt>
                <c:pt idx="755">
                  <c:v>347.20800000000003</c:v>
                </c:pt>
                <c:pt idx="756">
                  <c:v>347.62599999999998</c:v>
                </c:pt>
                <c:pt idx="757">
                  <c:v>348.02800000000002</c:v>
                </c:pt>
                <c:pt idx="758">
                  <c:v>348.44499999999999</c:v>
                </c:pt>
                <c:pt idx="759">
                  <c:v>348.86900000000003</c:v>
                </c:pt>
                <c:pt idx="760">
                  <c:v>349.26600000000002</c:v>
                </c:pt>
                <c:pt idx="761">
                  <c:v>349.685</c:v>
                </c:pt>
                <c:pt idx="762">
                  <c:v>350.09500000000003</c:v>
                </c:pt>
                <c:pt idx="763">
                  <c:v>350.50200000000001</c:v>
                </c:pt>
                <c:pt idx="764">
                  <c:v>350.91699999999997</c:v>
                </c:pt>
                <c:pt idx="765">
                  <c:v>351.30599999999998</c:v>
                </c:pt>
                <c:pt idx="766">
                  <c:v>351.733</c:v>
                </c:pt>
                <c:pt idx="767">
                  <c:v>352.09699999999998</c:v>
                </c:pt>
                <c:pt idx="768">
                  <c:v>352.47699999999998</c:v>
                </c:pt>
                <c:pt idx="769">
                  <c:v>352.86099999999999</c:v>
                </c:pt>
                <c:pt idx="770">
                  <c:v>353.24900000000002</c:v>
                </c:pt>
                <c:pt idx="771">
                  <c:v>353.64800000000002</c:v>
                </c:pt>
                <c:pt idx="772">
                  <c:v>354.04700000000003</c:v>
                </c:pt>
                <c:pt idx="773">
                  <c:v>354.46100000000001</c:v>
                </c:pt>
                <c:pt idx="774">
                  <c:v>354.86099999999999</c:v>
                </c:pt>
                <c:pt idx="775">
                  <c:v>355.26600000000002</c:v>
                </c:pt>
                <c:pt idx="776">
                  <c:v>355.685</c:v>
                </c:pt>
                <c:pt idx="777">
                  <c:v>356.07900000000001</c:v>
                </c:pt>
                <c:pt idx="778">
                  <c:v>356.46600000000001</c:v>
                </c:pt>
                <c:pt idx="779">
                  <c:v>356.86500000000001</c:v>
                </c:pt>
                <c:pt idx="780">
                  <c:v>357.26100000000002</c:v>
                </c:pt>
                <c:pt idx="781">
                  <c:v>357.67200000000003</c:v>
                </c:pt>
                <c:pt idx="782">
                  <c:v>358.06599999999997</c:v>
                </c:pt>
                <c:pt idx="783">
                  <c:v>358.46600000000001</c:v>
                </c:pt>
                <c:pt idx="784">
                  <c:v>358.86599999999999</c:v>
                </c:pt>
                <c:pt idx="785">
                  <c:v>359.26600000000002</c:v>
                </c:pt>
                <c:pt idx="786">
                  <c:v>359.68599999999998</c:v>
                </c:pt>
                <c:pt idx="787">
                  <c:v>360.08499999999998</c:v>
                </c:pt>
                <c:pt idx="788">
                  <c:v>360.47800000000001</c:v>
                </c:pt>
                <c:pt idx="789">
                  <c:v>360.87900000000002</c:v>
                </c:pt>
                <c:pt idx="790">
                  <c:v>361.26600000000002</c:v>
                </c:pt>
                <c:pt idx="791">
                  <c:v>368.87</c:v>
                </c:pt>
                <c:pt idx="792">
                  <c:v>369.339</c:v>
                </c:pt>
                <c:pt idx="793">
                  <c:v>369.73500000000001</c:v>
                </c:pt>
                <c:pt idx="794">
                  <c:v>370.125</c:v>
                </c:pt>
                <c:pt idx="795">
                  <c:v>370.517</c:v>
                </c:pt>
                <c:pt idx="796">
                  <c:v>370.93400000000003</c:v>
                </c:pt>
                <c:pt idx="797">
                  <c:v>371.16500000000002</c:v>
                </c:pt>
                <c:pt idx="798">
                  <c:v>371.40300000000002</c:v>
                </c:pt>
                <c:pt idx="799">
                  <c:v>371.55900000000003</c:v>
                </c:pt>
                <c:pt idx="800">
                  <c:v>371.72399999999999</c:v>
                </c:pt>
                <c:pt idx="801">
                  <c:v>371.99599999999998</c:v>
                </c:pt>
                <c:pt idx="802">
                  <c:v>372.28500000000003</c:v>
                </c:pt>
                <c:pt idx="803">
                  <c:v>372.56799999999998</c:v>
                </c:pt>
                <c:pt idx="804">
                  <c:v>372.84500000000003</c:v>
                </c:pt>
                <c:pt idx="805">
                  <c:v>373.13200000000001</c:v>
                </c:pt>
                <c:pt idx="806">
                  <c:v>373.58600000000001</c:v>
                </c:pt>
                <c:pt idx="807">
                  <c:v>374.03699999999998</c:v>
                </c:pt>
                <c:pt idx="808">
                  <c:v>374.52300000000002</c:v>
                </c:pt>
                <c:pt idx="809">
                  <c:v>374.96699999999998</c:v>
                </c:pt>
                <c:pt idx="810">
                  <c:v>375.44600000000003</c:v>
                </c:pt>
                <c:pt idx="811">
                  <c:v>375.94499999999999</c:v>
                </c:pt>
                <c:pt idx="812">
                  <c:v>376.43599999999998</c:v>
                </c:pt>
                <c:pt idx="813">
                  <c:v>376.93599999999998</c:v>
                </c:pt>
                <c:pt idx="814">
                  <c:v>377.43599999999998</c:v>
                </c:pt>
                <c:pt idx="815">
                  <c:v>377.96100000000001</c:v>
                </c:pt>
                <c:pt idx="816">
                  <c:v>378.37700000000001</c:v>
                </c:pt>
                <c:pt idx="817">
                  <c:v>378.80599999999998</c:v>
                </c:pt>
                <c:pt idx="818">
                  <c:v>379.226</c:v>
                </c:pt>
                <c:pt idx="819">
                  <c:v>379.64699999999999</c:v>
                </c:pt>
                <c:pt idx="820">
                  <c:v>380.08600000000001</c:v>
                </c:pt>
                <c:pt idx="821">
                  <c:v>380.44799999999998</c:v>
                </c:pt>
                <c:pt idx="822">
                  <c:v>380.815</c:v>
                </c:pt>
                <c:pt idx="823">
                  <c:v>381.16800000000001</c:v>
                </c:pt>
                <c:pt idx="824">
                  <c:v>381.52499999999998</c:v>
                </c:pt>
                <c:pt idx="825">
                  <c:v>381.89800000000002</c:v>
                </c:pt>
                <c:pt idx="826">
                  <c:v>382.26100000000002</c:v>
                </c:pt>
                <c:pt idx="827">
                  <c:v>382.60500000000002</c:v>
                </c:pt>
                <c:pt idx="828">
                  <c:v>382.976</c:v>
                </c:pt>
                <c:pt idx="829">
                  <c:v>383.33499999999998</c:v>
                </c:pt>
                <c:pt idx="830">
                  <c:v>383.71600000000001</c:v>
                </c:pt>
                <c:pt idx="831">
                  <c:v>384.10700000000003</c:v>
                </c:pt>
                <c:pt idx="832">
                  <c:v>384.50599999999997</c:v>
                </c:pt>
                <c:pt idx="833">
                  <c:v>384.91500000000002</c:v>
                </c:pt>
                <c:pt idx="834">
                  <c:v>385.30599999999998</c:v>
                </c:pt>
                <c:pt idx="835">
                  <c:v>385.73399999999998</c:v>
                </c:pt>
                <c:pt idx="836">
                  <c:v>386.14600000000002</c:v>
                </c:pt>
                <c:pt idx="837">
                  <c:v>386.565</c:v>
                </c:pt>
                <c:pt idx="838">
                  <c:v>386.99599999999998</c:v>
                </c:pt>
                <c:pt idx="839">
                  <c:v>387.41500000000002</c:v>
                </c:pt>
                <c:pt idx="840">
                  <c:v>387.85</c:v>
                </c:pt>
                <c:pt idx="841">
                  <c:v>388.24799999999999</c:v>
                </c:pt>
                <c:pt idx="842">
                  <c:v>388.74400000000003</c:v>
                </c:pt>
                <c:pt idx="843">
                  <c:v>389.17399999999998</c:v>
                </c:pt>
                <c:pt idx="844">
                  <c:v>389.56599999999997</c:v>
                </c:pt>
                <c:pt idx="845">
                  <c:v>389.98500000000001</c:v>
                </c:pt>
                <c:pt idx="846">
                  <c:v>390.36200000000002</c:v>
                </c:pt>
                <c:pt idx="847">
                  <c:v>390.72800000000001</c:v>
                </c:pt>
                <c:pt idx="848">
                  <c:v>391.10500000000002</c:v>
                </c:pt>
                <c:pt idx="849">
                  <c:v>391.47500000000002</c:v>
                </c:pt>
                <c:pt idx="850">
                  <c:v>391.87900000000002</c:v>
                </c:pt>
                <c:pt idx="851">
                  <c:v>392.245</c:v>
                </c:pt>
                <c:pt idx="852">
                  <c:v>392.62400000000002</c:v>
                </c:pt>
                <c:pt idx="853">
                  <c:v>392.995</c:v>
                </c:pt>
                <c:pt idx="854">
                  <c:v>393.36700000000002</c:v>
                </c:pt>
                <c:pt idx="855">
                  <c:v>393.76600000000002</c:v>
                </c:pt>
                <c:pt idx="856">
                  <c:v>394.15899999999999</c:v>
                </c:pt>
                <c:pt idx="857">
                  <c:v>394.565</c:v>
                </c:pt>
                <c:pt idx="858">
                  <c:v>394.97</c:v>
                </c:pt>
                <c:pt idx="859">
                  <c:v>395.36599999999999</c:v>
                </c:pt>
                <c:pt idx="860">
                  <c:v>395.774</c:v>
                </c:pt>
                <c:pt idx="861">
                  <c:v>396.197</c:v>
                </c:pt>
                <c:pt idx="862">
                  <c:v>396.61799999999999</c:v>
                </c:pt>
                <c:pt idx="863">
                  <c:v>397.03</c:v>
                </c:pt>
                <c:pt idx="864">
                  <c:v>397.46800000000002</c:v>
                </c:pt>
                <c:pt idx="865">
                  <c:v>397.90800000000002</c:v>
                </c:pt>
                <c:pt idx="866">
                  <c:v>398.29500000000002</c:v>
                </c:pt>
                <c:pt idx="867">
                  <c:v>398.68599999999998</c:v>
                </c:pt>
                <c:pt idx="868">
                  <c:v>399.08600000000001</c:v>
                </c:pt>
                <c:pt idx="869">
                  <c:v>399.47899999999998</c:v>
                </c:pt>
                <c:pt idx="870">
                  <c:v>399.89600000000002</c:v>
                </c:pt>
                <c:pt idx="871">
                  <c:v>400.298</c:v>
                </c:pt>
                <c:pt idx="872">
                  <c:v>400.69499999999999</c:v>
                </c:pt>
                <c:pt idx="873">
                  <c:v>401.10300000000001</c:v>
                </c:pt>
                <c:pt idx="874">
                  <c:v>401.49599999999998</c:v>
                </c:pt>
                <c:pt idx="875">
                  <c:v>401.91500000000002</c:v>
                </c:pt>
                <c:pt idx="876">
                  <c:v>402.322</c:v>
                </c:pt>
                <c:pt idx="877">
                  <c:v>402.73500000000001</c:v>
                </c:pt>
                <c:pt idx="878">
                  <c:v>403.142</c:v>
                </c:pt>
                <c:pt idx="879">
                  <c:v>403.53500000000003</c:v>
                </c:pt>
                <c:pt idx="880">
                  <c:v>403.93099999999998</c:v>
                </c:pt>
                <c:pt idx="881">
                  <c:v>404.33499999999998</c:v>
                </c:pt>
                <c:pt idx="882">
                  <c:v>404.726</c:v>
                </c:pt>
                <c:pt idx="883">
                  <c:v>405.11599999999999</c:v>
                </c:pt>
                <c:pt idx="884">
                  <c:v>405.50599999999997</c:v>
                </c:pt>
                <c:pt idx="885">
                  <c:v>405.928</c:v>
                </c:pt>
                <c:pt idx="886">
                  <c:v>406.32499999999999</c:v>
                </c:pt>
                <c:pt idx="887">
                  <c:v>406.72399999999999</c:v>
                </c:pt>
                <c:pt idx="888">
                  <c:v>407.11399999999998</c:v>
                </c:pt>
                <c:pt idx="889">
                  <c:v>407.50599999999997</c:v>
                </c:pt>
                <c:pt idx="890">
                  <c:v>414.68599999999998</c:v>
                </c:pt>
                <c:pt idx="891">
                  <c:v>415.08499999999998</c:v>
                </c:pt>
                <c:pt idx="892">
                  <c:v>415.476</c:v>
                </c:pt>
                <c:pt idx="893">
                  <c:v>415.87900000000002</c:v>
                </c:pt>
                <c:pt idx="894">
                  <c:v>416.27699999999999</c:v>
                </c:pt>
                <c:pt idx="895">
                  <c:v>416.68599999999998</c:v>
                </c:pt>
                <c:pt idx="896">
                  <c:v>416.84500000000003</c:v>
                </c:pt>
                <c:pt idx="897">
                  <c:v>417.07499999999999</c:v>
                </c:pt>
                <c:pt idx="898">
                  <c:v>417.22500000000002</c:v>
                </c:pt>
                <c:pt idx="899">
                  <c:v>417.47300000000001</c:v>
                </c:pt>
                <c:pt idx="900">
                  <c:v>417.75</c:v>
                </c:pt>
                <c:pt idx="901">
                  <c:v>418.02800000000002</c:v>
                </c:pt>
                <c:pt idx="902">
                  <c:v>418.30399999999997</c:v>
                </c:pt>
                <c:pt idx="903">
                  <c:v>418.58600000000001</c:v>
                </c:pt>
                <c:pt idx="904">
                  <c:v>418.88400000000001</c:v>
                </c:pt>
                <c:pt idx="905">
                  <c:v>419.34500000000003</c:v>
                </c:pt>
                <c:pt idx="906">
                  <c:v>419.80700000000002</c:v>
                </c:pt>
                <c:pt idx="907">
                  <c:v>420.286</c:v>
                </c:pt>
                <c:pt idx="908">
                  <c:v>420.76900000000001</c:v>
                </c:pt>
                <c:pt idx="909">
                  <c:v>421.26400000000001</c:v>
                </c:pt>
                <c:pt idx="910">
                  <c:v>421.77300000000002</c:v>
                </c:pt>
                <c:pt idx="911">
                  <c:v>422.26900000000001</c:v>
                </c:pt>
                <c:pt idx="912">
                  <c:v>422.77600000000001</c:v>
                </c:pt>
                <c:pt idx="913">
                  <c:v>423.267</c:v>
                </c:pt>
                <c:pt idx="914">
                  <c:v>423.79199999999997</c:v>
                </c:pt>
                <c:pt idx="915">
                  <c:v>424.197</c:v>
                </c:pt>
                <c:pt idx="916">
                  <c:v>424.62099999999998</c:v>
                </c:pt>
                <c:pt idx="917">
                  <c:v>425.036</c:v>
                </c:pt>
                <c:pt idx="918">
                  <c:v>425.46800000000002</c:v>
                </c:pt>
                <c:pt idx="919">
                  <c:v>425.90600000000001</c:v>
                </c:pt>
                <c:pt idx="920">
                  <c:v>426.25</c:v>
                </c:pt>
                <c:pt idx="921">
                  <c:v>426.60399999999998</c:v>
                </c:pt>
                <c:pt idx="922">
                  <c:v>426.93700000000001</c:v>
                </c:pt>
                <c:pt idx="923">
                  <c:v>427.27699999999999</c:v>
                </c:pt>
                <c:pt idx="924">
                  <c:v>427.63499999999999</c:v>
                </c:pt>
                <c:pt idx="925">
                  <c:v>427.988</c:v>
                </c:pt>
                <c:pt idx="926">
                  <c:v>428.34500000000003</c:v>
                </c:pt>
                <c:pt idx="927">
                  <c:v>428.69200000000001</c:v>
                </c:pt>
                <c:pt idx="928">
                  <c:v>429.06099999999998</c:v>
                </c:pt>
                <c:pt idx="929">
                  <c:v>429.43400000000003</c:v>
                </c:pt>
                <c:pt idx="930">
                  <c:v>429.86</c:v>
                </c:pt>
                <c:pt idx="931">
                  <c:v>430.27699999999999</c:v>
                </c:pt>
                <c:pt idx="932">
                  <c:v>430.71</c:v>
                </c:pt>
                <c:pt idx="933">
                  <c:v>431.125</c:v>
                </c:pt>
                <c:pt idx="934">
                  <c:v>431.56200000000001</c:v>
                </c:pt>
                <c:pt idx="935">
                  <c:v>431.976</c:v>
                </c:pt>
                <c:pt idx="936">
                  <c:v>432.39699999999999</c:v>
                </c:pt>
                <c:pt idx="937">
                  <c:v>432.82</c:v>
                </c:pt>
                <c:pt idx="938">
                  <c:v>433.23500000000001</c:v>
                </c:pt>
                <c:pt idx="939">
                  <c:v>433.66699999999997</c:v>
                </c:pt>
                <c:pt idx="940">
                  <c:v>434.06599999999997</c:v>
                </c:pt>
                <c:pt idx="941">
                  <c:v>434.46600000000001</c:v>
                </c:pt>
                <c:pt idx="942">
                  <c:v>434.86599999999999</c:v>
                </c:pt>
                <c:pt idx="943">
                  <c:v>435.26600000000002</c:v>
                </c:pt>
                <c:pt idx="944">
                  <c:v>435.68599999999998</c:v>
                </c:pt>
                <c:pt idx="945">
                  <c:v>436.08600000000001</c:v>
                </c:pt>
                <c:pt idx="946">
                  <c:v>436.49</c:v>
                </c:pt>
                <c:pt idx="947">
                  <c:v>436.88900000000001</c:v>
                </c:pt>
                <c:pt idx="948">
                  <c:v>437.28699999999998</c:v>
                </c:pt>
                <c:pt idx="949">
                  <c:v>437.70600000000002</c:v>
                </c:pt>
                <c:pt idx="950">
                  <c:v>438.08600000000001</c:v>
                </c:pt>
                <c:pt idx="951">
                  <c:v>438.54700000000003</c:v>
                </c:pt>
                <c:pt idx="952">
                  <c:v>438.92399999999998</c:v>
                </c:pt>
                <c:pt idx="953">
                  <c:v>439.29199999999997</c:v>
                </c:pt>
                <c:pt idx="954">
                  <c:v>439.68299999999999</c:v>
                </c:pt>
                <c:pt idx="955">
                  <c:v>440.072</c:v>
                </c:pt>
                <c:pt idx="956">
                  <c:v>440.46600000000001</c:v>
                </c:pt>
                <c:pt idx="957">
                  <c:v>440.86399999999998</c:v>
                </c:pt>
                <c:pt idx="958">
                  <c:v>441.26600000000002</c:v>
                </c:pt>
                <c:pt idx="959">
                  <c:v>441.685</c:v>
                </c:pt>
                <c:pt idx="960">
                  <c:v>442.10599999999999</c:v>
                </c:pt>
                <c:pt idx="961">
                  <c:v>442.51100000000002</c:v>
                </c:pt>
                <c:pt idx="962">
                  <c:v>442.93900000000002</c:v>
                </c:pt>
                <c:pt idx="963">
                  <c:v>443.35</c:v>
                </c:pt>
                <c:pt idx="964">
                  <c:v>443.76799999999997</c:v>
                </c:pt>
                <c:pt idx="965">
                  <c:v>444.161</c:v>
                </c:pt>
                <c:pt idx="966">
                  <c:v>444.53500000000003</c:v>
                </c:pt>
                <c:pt idx="967">
                  <c:v>444.90600000000001</c:v>
                </c:pt>
                <c:pt idx="968">
                  <c:v>445.28899999999999</c:v>
                </c:pt>
                <c:pt idx="969">
                  <c:v>445.68900000000002</c:v>
                </c:pt>
                <c:pt idx="970">
                  <c:v>446.06700000000001</c:v>
                </c:pt>
                <c:pt idx="971">
                  <c:v>446.447</c:v>
                </c:pt>
                <c:pt idx="972">
                  <c:v>446.82499999999999</c:v>
                </c:pt>
                <c:pt idx="973">
                  <c:v>447.20499999999998</c:v>
                </c:pt>
                <c:pt idx="974">
                  <c:v>447.60500000000002</c:v>
                </c:pt>
                <c:pt idx="975">
                  <c:v>447.99599999999998</c:v>
                </c:pt>
                <c:pt idx="976">
                  <c:v>448.39499999999998</c:v>
                </c:pt>
                <c:pt idx="977">
                  <c:v>448.786</c:v>
                </c:pt>
                <c:pt idx="978">
                  <c:v>449.19499999999999</c:v>
                </c:pt>
                <c:pt idx="979">
                  <c:v>449.60500000000002</c:v>
                </c:pt>
                <c:pt idx="980">
                  <c:v>450.005</c:v>
                </c:pt>
                <c:pt idx="981">
                  <c:v>450.41800000000001</c:v>
                </c:pt>
                <c:pt idx="982">
                  <c:v>450.83199999999999</c:v>
                </c:pt>
                <c:pt idx="983">
                  <c:v>451.23500000000001</c:v>
                </c:pt>
                <c:pt idx="984">
                  <c:v>451.67700000000002</c:v>
                </c:pt>
                <c:pt idx="985">
                  <c:v>452.096</c:v>
                </c:pt>
                <c:pt idx="986">
                  <c:v>452.524</c:v>
                </c:pt>
                <c:pt idx="987">
                  <c:v>452.92599999999999</c:v>
                </c:pt>
                <c:pt idx="988">
                  <c:v>453.36700000000002</c:v>
                </c:pt>
                <c:pt idx="989">
                  <c:v>460.625</c:v>
                </c:pt>
                <c:pt idx="990">
                  <c:v>461.02</c:v>
                </c:pt>
                <c:pt idx="991">
                  <c:v>461.42</c:v>
                </c:pt>
                <c:pt idx="992">
                  <c:v>461.81900000000002</c:v>
                </c:pt>
                <c:pt idx="993">
                  <c:v>462.22199999999998</c:v>
                </c:pt>
                <c:pt idx="994">
                  <c:v>462.63400000000001</c:v>
                </c:pt>
                <c:pt idx="995">
                  <c:v>462.87</c:v>
                </c:pt>
                <c:pt idx="996">
                  <c:v>463.02600000000001</c:v>
                </c:pt>
                <c:pt idx="997">
                  <c:v>463.26499999999999</c:v>
                </c:pt>
                <c:pt idx="998">
                  <c:v>463.46199999999999</c:v>
                </c:pt>
                <c:pt idx="999">
                  <c:v>463.73700000000002</c:v>
                </c:pt>
                <c:pt idx="1000">
                  <c:v>464.01900000000001</c:v>
                </c:pt>
                <c:pt idx="1001">
                  <c:v>464.29599999999999</c:v>
                </c:pt>
                <c:pt idx="1002">
                  <c:v>464.58199999999999</c:v>
                </c:pt>
                <c:pt idx="1003">
                  <c:v>464.87400000000002</c:v>
                </c:pt>
                <c:pt idx="1004">
                  <c:v>465.327</c:v>
                </c:pt>
                <c:pt idx="1005">
                  <c:v>465.786</c:v>
                </c:pt>
                <c:pt idx="1006">
                  <c:v>466.25</c:v>
                </c:pt>
                <c:pt idx="1007">
                  <c:v>466.70600000000002</c:v>
                </c:pt>
                <c:pt idx="1008">
                  <c:v>467.18700000000001</c:v>
                </c:pt>
                <c:pt idx="1009">
                  <c:v>467.697</c:v>
                </c:pt>
                <c:pt idx="1010">
                  <c:v>468.19799999999998</c:v>
                </c:pt>
                <c:pt idx="1011">
                  <c:v>468.70600000000002</c:v>
                </c:pt>
                <c:pt idx="1012">
                  <c:v>469.20600000000002</c:v>
                </c:pt>
                <c:pt idx="1013">
                  <c:v>469.74200000000002</c:v>
                </c:pt>
                <c:pt idx="1014">
                  <c:v>470.16300000000001</c:v>
                </c:pt>
                <c:pt idx="1015">
                  <c:v>470.57499999999999</c:v>
                </c:pt>
                <c:pt idx="1016">
                  <c:v>470.98599999999999</c:v>
                </c:pt>
                <c:pt idx="1017">
                  <c:v>471.41800000000001</c:v>
                </c:pt>
                <c:pt idx="1018">
                  <c:v>471.846</c:v>
                </c:pt>
                <c:pt idx="1019">
                  <c:v>472.18700000000001</c:v>
                </c:pt>
                <c:pt idx="1020">
                  <c:v>472.53699999999998</c:v>
                </c:pt>
                <c:pt idx="1021">
                  <c:v>472.87799999999999</c:v>
                </c:pt>
                <c:pt idx="1022">
                  <c:v>473.21899999999999</c:v>
                </c:pt>
                <c:pt idx="1023">
                  <c:v>473.58699999999999</c:v>
                </c:pt>
                <c:pt idx="1024">
                  <c:v>473.94600000000003</c:v>
                </c:pt>
                <c:pt idx="1025">
                  <c:v>474.31</c:v>
                </c:pt>
                <c:pt idx="1026">
                  <c:v>474.66199999999998</c:v>
                </c:pt>
                <c:pt idx="1027">
                  <c:v>475.02199999999999</c:v>
                </c:pt>
                <c:pt idx="1028">
                  <c:v>475.392</c:v>
                </c:pt>
                <c:pt idx="1029">
                  <c:v>475.79500000000002</c:v>
                </c:pt>
                <c:pt idx="1030">
                  <c:v>476.19600000000003</c:v>
                </c:pt>
                <c:pt idx="1031">
                  <c:v>476.60899999999998</c:v>
                </c:pt>
                <c:pt idx="1032">
                  <c:v>477.00799999999998</c:v>
                </c:pt>
                <c:pt idx="1033">
                  <c:v>477.42399999999998</c:v>
                </c:pt>
                <c:pt idx="1034">
                  <c:v>477.846</c:v>
                </c:pt>
                <c:pt idx="1035">
                  <c:v>478.26499999999999</c:v>
                </c:pt>
                <c:pt idx="1036">
                  <c:v>478.70100000000002</c:v>
                </c:pt>
                <c:pt idx="1037">
                  <c:v>479.11900000000003</c:v>
                </c:pt>
                <c:pt idx="1038">
                  <c:v>479.54599999999999</c:v>
                </c:pt>
                <c:pt idx="1039">
                  <c:v>479.96699999999998</c:v>
                </c:pt>
                <c:pt idx="1040">
                  <c:v>480.38900000000001</c:v>
                </c:pt>
                <c:pt idx="1041">
                  <c:v>480.80900000000003</c:v>
                </c:pt>
                <c:pt idx="1042">
                  <c:v>481.22699999999998</c:v>
                </c:pt>
                <c:pt idx="1043">
                  <c:v>481.66699999999997</c:v>
                </c:pt>
                <c:pt idx="1044">
                  <c:v>482.06</c:v>
                </c:pt>
                <c:pt idx="1045">
                  <c:v>482.44600000000003</c:v>
                </c:pt>
                <c:pt idx="1046">
                  <c:v>482.846</c:v>
                </c:pt>
                <c:pt idx="1047">
                  <c:v>483.24599999999998</c:v>
                </c:pt>
                <c:pt idx="1048">
                  <c:v>483.666</c:v>
                </c:pt>
                <c:pt idx="1049">
                  <c:v>484.04599999999999</c:v>
                </c:pt>
                <c:pt idx="1050">
                  <c:v>484.41899999999998</c:v>
                </c:pt>
                <c:pt idx="1051">
                  <c:v>484.79899999999998</c:v>
                </c:pt>
                <c:pt idx="1052">
                  <c:v>485.178</c:v>
                </c:pt>
                <c:pt idx="1053">
                  <c:v>485.565</c:v>
                </c:pt>
                <c:pt idx="1054">
                  <c:v>485.96800000000002</c:v>
                </c:pt>
                <c:pt idx="1055">
                  <c:v>486.36599999999999</c:v>
                </c:pt>
                <c:pt idx="1056">
                  <c:v>486.76499999999999</c:v>
                </c:pt>
                <c:pt idx="1057">
                  <c:v>487.16899999999998</c:v>
                </c:pt>
                <c:pt idx="1058">
                  <c:v>487.58300000000003</c:v>
                </c:pt>
                <c:pt idx="1059">
                  <c:v>487.976</c:v>
                </c:pt>
                <c:pt idx="1060">
                  <c:v>488.37700000000001</c:v>
                </c:pt>
                <c:pt idx="1061">
                  <c:v>488.77</c:v>
                </c:pt>
                <c:pt idx="1062">
                  <c:v>489.166</c:v>
                </c:pt>
                <c:pt idx="1063">
                  <c:v>489.58499999999998</c:v>
                </c:pt>
                <c:pt idx="1064">
                  <c:v>489.97500000000002</c:v>
                </c:pt>
                <c:pt idx="1065">
                  <c:v>490.35500000000002</c:v>
                </c:pt>
                <c:pt idx="1066">
                  <c:v>490.74700000000001</c:v>
                </c:pt>
                <c:pt idx="1067">
                  <c:v>491.14699999999999</c:v>
                </c:pt>
                <c:pt idx="1068">
                  <c:v>491.565</c:v>
                </c:pt>
                <c:pt idx="1069">
                  <c:v>491.96600000000001</c:v>
                </c:pt>
                <c:pt idx="1070">
                  <c:v>492.36599999999999</c:v>
                </c:pt>
                <c:pt idx="1071">
                  <c:v>492.76799999999997</c:v>
                </c:pt>
                <c:pt idx="1072">
                  <c:v>493.17700000000002</c:v>
                </c:pt>
                <c:pt idx="1073">
                  <c:v>493.596</c:v>
                </c:pt>
                <c:pt idx="1074">
                  <c:v>494.00099999999998</c:v>
                </c:pt>
                <c:pt idx="1075">
                  <c:v>494.40100000000001</c:v>
                </c:pt>
                <c:pt idx="1076">
                  <c:v>494.79899999999998</c:v>
                </c:pt>
                <c:pt idx="1077">
                  <c:v>495.20499999999998</c:v>
                </c:pt>
                <c:pt idx="1078">
                  <c:v>495.63400000000001</c:v>
                </c:pt>
                <c:pt idx="1079">
                  <c:v>496.03899999999999</c:v>
                </c:pt>
                <c:pt idx="1080">
                  <c:v>496.43200000000002</c:v>
                </c:pt>
                <c:pt idx="1081">
                  <c:v>496.82</c:v>
                </c:pt>
                <c:pt idx="1082">
                  <c:v>497.226</c:v>
                </c:pt>
                <c:pt idx="1083">
                  <c:v>497.63400000000001</c:v>
                </c:pt>
                <c:pt idx="1084">
                  <c:v>498.017</c:v>
                </c:pt>
                <c:pt idx="1085">
                  <c:v>498.42099999999999</c:v>
                </c:pt>
                <c:pt idx="1086">
                  <c:v>498.81799999999998</c:v>
                </c:pt>
                <c:pt idx="1087">
                  <c:v>499.221</c:v>
                </c:pt>
                <c:pt idx="1088">
                  <c:v>506.55399999999997</c:v>
                </c:pt>
                <c:pt idx="1089">
                  <c:v>506.947</c:v>
                </c:pt>
                <c:pt idx="1090">
                  <c:v>507.34699999999998</c:v>
                </c:pt>
                <c:pt idx="1091">
                  <c:v>507.75200000000001</c:v>
                </c:pt>
                <c:pt idx="1092">
                  <c:v>508.28199999999998</c:v>
                </c:pt>
                <c:pt idx="1093">
                  <c:v>508.846</c:v>
                </c:pt>
                <c:pt idx="1094">
                  <c:v>509.084</c:v>
                </c:pt>
                <c:pt idx="1095">
                  <c:v>509.24799999999999</c:v>
                </c:pt>
                <c:pt idx="1096">
                  <c:v>509.48500000000001</c:v>
                </c:pt>
                <c:pt idx="1097">
                  <c:v>509.66399999999999</c:v>
                </c:pt>
                <c:pt idx="1098">
                  <c:v>509.90600000000001</c:v>
                </c:pt>
                <c:pt idx="1099">
                  <c:v>510.16699999999997</c:v>
                </c:pt>
                <c:pt idx="1100">
                  <c:v>510.435</c:v>
                </c:pt>
                <c:pt idx="1101">
                  <c:v>510.68700000000001</c:v>
                </c:pt>
                <c:pt idx="1102">
                  <c:v>510.96899999999999</c:v>
                </c:pt>
                <c:pt idx="1103">
                  <c:v>511.39800000000002</c:v>
                </c:pt>
                <c:pt idx="1104">
                  <c:v>511.84</c:v>
                </c:pt>
                <c:pt idx="1105">
                  <c:v>512.27700000000004</c:v>
                </c:pt>
                <c:pt idx="1106">
                  <c:v>512.70600000000002</c:v>
                </c:pt>
                <c:pt idx="1107">
                  <c:v>513.17700000000002</c:v>
                </c:pt>
                <c:pt idx="1108">
                  <c:v>513.67700000000002</c:v>
                </c:pt>
                <c:pt idx="1109">
                  <c:v>514.17600000000004</c:v>
                </c:pt>
                <c:pt idx="1110">
                  <c:v>514.67700000000002</c:v>
                </c:pt>
                <c:pt idx="1111">
                  <c:v>515.173</c:v>
                </c:pt>
                <c:pt idx="1112">
                  <c:v>515.69399999999996</c:v>
                </c:pt>
                <c:pt idx="1113">
                  <c:v>516.12599999999998</c:v>
                </c:pt>
                <c:pt idx="1114">
                  <c:v>516.56500000000005</c:v>
                </c:pt>
                <c:pt idx="1115">
                  <c:v>517.00699999999995</c:v>
                </c:pt>
                <c:pt idx="1116">
                  <c:v>517.45899999999995</c:v>
                </c:pt>
                <c:pt idx="1117">
                  <c:v>517.91600000000005</c:v>
                </c:pt>
                <c:pt idx="1118">
                  <c:v>518.26599999999996</c:v>
                </c:pt>
                <c:pt idx="1119">
                  <c:v>518.63499999999999</c:v>
                </c:pt>
                <c:pt idx="1120">
                  <c:v>518.99699999999996</c:v>
                </c:pt>
                <c:pt idx="1121">
                  <c:v>519.35599999999999</c:v>
                </c:pt>
                <c:pt idx="1122">
                  <c:v>519.73400000000004</c:v>
                </c:pt>
                <c:pt idx="1123">
                  <c:v>520.09</c:v>
                </c:pt>
                <c:pt idx="1124">
                  <c:v>520.44600000000003</c:v>
                </c:pt>
                <c:pt idx="1125">
                  <c:v>520.80600000000004</c:v>
                </c:pt>
                <c:pt idx="1126">
                  <c:v>521.17100000000005</c:v>
                </c:pt>
                <c:pt idx="1127">
                  <c:v>521.55399999999997</c:v>
                </c:pt>
                <c:pt idx="1128">
                  <c:v>521.947</c:v>
                </c:pt>
                <c:pt idx="1129">
                  <c:v>522.346</c:v>
                </c:pt>
                <c:pt idx="1130">
                  <c:v>522.77599999999995</c:v>
                </c:pt>
                <c:pt idx="1131">
                  <c:v>523.20500000000004</c:v>
                </c:pt>
                <c:pt idx="1132">
                  <c:v>523.63599999999997</c:v>
                </c:pt>
                <c:pt idx="1133">
                  <c:v>524.02599999999995</c:v>
                </c:pt>
                <c:pt idx="1134">
                  <c:v>524.42499999999995</c:v>
                </c:pt>
                <c:pt idx="1135">
                  <c:v>524.83500000000004</c:v>
                </c:pt>
                <c:pt idx="1136">
                  <c:v>525.22500000000002</c:v>
                </c:pt>
                <c:pt idx="1137">
                  <c:v>525.64599999999996</c:v>
                </c:pt>
                <c:pt idx="1138">
                  <c:v>526.03499999999997</c:v>
                </c:pt>
                <c:pt idx="1139">
                  <c:v>526.42200000000003</c:v>
                </c:pt>
                <c:pt idx="1140">
                  <c:v>526.91399999999999</c:v>
                </c:pt>
                <c:pt idx="1141">
                  <c:v>527.30600000000004</c:v>
                </c:pt>
                <c:pt idx="1142">
                  <c:v>527.779</c:v>
                </c:pt>
                <c:pt idx="1143">
                  <c:v>528.16</c:v>
                </c:pt>
                <c:pt idx="1144">
                  <c:v>528.53599999999994</c:v>
                </c:pt>
                <c:pt idx="1145">
                  <c:v>528.92899999999997</c:v>
                </c:pt>
                <c:pt idx="1146">
                  <c:v>529.49599999999998</c:v>
                </c:pt>
                <c:pt idx="1147">
                  <c:v>529.89400000000001</c:v>
                </c:pt>
                <c:pt idx="1148">
                  <c:v>530.26900000000001</c:v>
                </c:pt>
                <c:pt idx="1149">
                  <c:v>530.64599999999996</c:v>
                </c:pt>
                <c:pt idx="1150">
                  <c:v>531.00800000000004</c:v>
                </c:pt>
                <c:pt idx="1151">
                  <c:v>531.36599999999999</c:v>
                </c:pt>
                <c:pt idx="1152">
                  <c:v>531.76900000000001</c:v>
                </c:pt>
                <c:pt idx="1153">
                  <c:v>532.12800000000004</c:v>
                </c:pt>
                <c:pt idx="1154">
                  <c:v>532.48800000000006</c:v>
                </c:pt>
                <c:pt idx="1155">
                  <c:v>532.84900000000005</c:v>
                </c:pt>
                <c:pt idx="1156">
                  <c:v>533.20500000000004</c:v>
                </c:pt>
                <c:pt idx="1157">
                  <c:v>533.56700000000001</c:v>
                </c:pt>
                <c:pt idx="1158">
                  <c:v>533.95600000000002</c:v>
                </c:pt>
                <c:pt idx="1159">
                  <c:v>534.36099999999999</c:v>
                </c:pt>
                <c:pt idx="1160">
                  <c:v>534.75599999999997</c:v>
                </c:pt>
                <c:pt idx="1161">
                  <c:v>535.16099999999994</c:v>
                </c:pt>
                <c:pt idx="1162">
                  <c:v>535.57500000000005</c:v>
                </c:pt>
                <c:pt idx="1163">
                  <c:v>535.98599999999999</c:v>
                </c:pt>
                <c:pt idx="1164">
                  <c:v>536.40599999999995</c:v>
                </c:pt>
                <c:pt idx="1165">
                  <c:v>536.81600000000003</c:v>
                </c:pt>
                <c:pt idx="1166">
                  <c:v>537.23599999999999</c:v>
                </c:pt>
                <c:pt idx="1167">
                  <c:v>537.673</c:v>
                </c:pt>
                <c:pt idx="1168">
                  <c:v>538.09400000000005</c:v>
                </c:pt>
                <c:pt idx="1169">
                  <c:v>538.50599999999997</c:v>
                </c:pt>
                <c:pt idx="1170">
                  <c:v>538.93799999999999</c:v>
                </c:pt>
                <c:pt idx="1171">
                  <c:v>539.35599999999999</c:v>
                </c:pt>
                <c:pt idx="1172">
                  <c:v>539.78499999999997</c:v>
                </c:pt>
                <c:pt idx="1173">
                  <c:v>540.173</c:v>
                </c:pt>
                <c:pt idx="1174">
                  <c:v>540.56500000000005</c:v>
                </c:pt>
                <c:pt idx="1175">
                  <c:v>540.97900000000004</c:v>
                </c:pt>
                <c:pt idx="1176">
                  <c:v>541.38499999999999</c:v>
                </c:pt>
                <c:pt idx="1177">
                  <c:v>541.80700000000002</c:v>
                </c:pt>
                <c:pt idx="1178">
                  <c:v>542.20000000000005</c:v>
                </c:pt>
                <c:pt idx="1179">
                  <c:v>542.61500000000001</c:v>
                </c:pt>
                <c:pt idx="1180">
                  <c:v>543.00900000000001</c:v>
                </c:pt>
                <c:pt idx="1181">
                  <c:v>543.39200000000005</c:v>
                </c:pt>
                <c:pt idx="1182">
                  <c:v>543.78399999999999</c:v>
                </c:pt>
                <c:pt idx="1183">
                  <c:v>544.15599999999995</c:v>
                </c:pt>
                <c:pt idx="1184">
                  <c:v>544.52700000000004</c:v>
                </c:pt>
                <c:pt idx="1185">
                  <c:v>544.89599999999996</c:v>
                </c:pt>
                <c:pt idx="1186">
                  <c:v>545.27700000000004</c:v>
                </c:pt>
                <c:pt idx="1187">
                  <c:v>552.50699999999995</c:v>
                </c:pt>
                <c:pt idx="1188">
                  <c:v>552.91899999999998</c:v>
                </c:pt>
                <c:pt idx="1189">
                  <c:v>553.31600000000003</c:v>
                </c:pt>
                <c:pt idx="1190">
                  <c:v>553.71400000000006</c:v>
                </c:pt>
                <c:pt idx="1191">
                  <c:v>554.11199999999997</c:v>
                </c:pt>
                <c:pt idx="1192">
                  <c:v>554.52499999999998</c:v>
                </c:pt>
                <c:pt idx="1193">
                  <c:v>554.76</c:v>
                </c:pt>
                <c:pt idx="1194">
                  <c:v>554.91099999999994</c:v>
                </c:pt>
                <c:pt idx="1195">
                  <c:v>555.15</c:v>
                </c:pt>
                <c:pt idx="1196">
                  <c:v>555.33799999999997</c:v>
                </c:pt>
                <c:pt idx="1197">
                  <c:v>555.61699999999996</c:v>
                </c:pt>
                <c:pt idx="1198">
                  <c:v>555.89599999999996</c:v>
                </c:pt>
                <c:pt idx="1199">
                  <c:v>556.18200000000002</c:v>
                </c:pt>
                <c:pt idx="1200">
                  <c:v>556.46299999999997</c:v>
                </c:pt>
                <c:pt idx="1201">
                  <c:v>556.75400000000002</c:v>
                </c:pt>
                <c:pt idx="1202">
                  <c:v>557.28</c:v>
                </c:pt>
                <c:pt idx="1203">
                  <c:v>557.85</c:v>
                </c:pt>
                <c:pt idx="1204">
                  <c:v>558.34699999999998</c:v>
                </c:pt>
                <c:pt idx="1205">
                  <c:v>558.79700000000003</c:v>
                </c:pt>
                <c:pt idx="1206">
                  <c:v>559.26900000000001</c:v>
                </c:pt>
                <c:pt idx="1207">
                  <c:v>559.74400000000003</c:v>
                </c:pt>
                <c:pt idx="1208">
                  <c:v>560.221</c:v>
                </c:pt>
                <c:pt idx="1209">
                  <c:v>560.69600000000003</c:v>
                </c:pt>
                <c:pt idx="1210">
                  <c:v>561.17499999999995</c:v>
                </c:pt>
                <c:pt idx="1211">
                  <c:v>561.66999999999996</c:v>
                </c:pt>
                <c:pt idx="1212">
                  <c:v>562.04700000000003</c:v>
                </c:pt>
                <c:pt idx="1213">
                  <c:v>562.41999999999996</c:v>
                </c:pt>
                <c:pt idx="1214">
                  <c:v>562.85199999999998</c:v>
                </c:pt>
                <c:pt idx="1215">
                  <c:v>563.26400000000001</c:v>
                </c:pt>
                <c:pt idx="1216">
                  <c:v>563.65499999999997</c:v>
                </c:pt>
                <c:pt idx="1217">
                  <c:v>563.98800000000006</c:v>
                </c:pt>
                <c:pt idx="1218">
                  <c:v>564.33100000000002</c:v>
                </c:pt>
                <c:pt idx="1219">
                  <c:v>564.67200000000003</c:v>
                </c:pt>
                <c:pt idx="1220">
                  <c:v>565.01499999999999</c:v>
                </c:pt>
                <c:pt idx="1221">
                  <c:v>565.36699999999996</c:v>
                </c:pt>
                <c:pt idx="1222">
                  <c:v>565.74800000000005</c:v>
                </c:pt>
                <c:pt idx="1223">
                  <c:v>566.15899999999999</c:v>
                </c:pt>
                <c:pt idx="1224">
                  <c:v>566.53599999999994</c:v>
                </c:pt>
                <c:pt idx="1225">
                  <c:v>566.91600000000005</c:v>
                </c:pt>
                <c:pt idx="1226">
                  <c:v>567.31700000000001</c:v>
                </c:pt>
                <c:pt idx="1227">
                  <c:v>567.72500000000002</c:v>
                </c:pt>
                <c:pt idx="1228">
                  <c:v>568.202</c:v>
                </c:pt>
                <c:pt idx="1229">
                  <c:v>568.61900000000003</c:v>
                </c:pt>
                <c:pt idx="1230">
                  <c:v>569.02499999999998</c:v>
                </c:pt>
                <c:pt idx="1231">
                  <c:v>569.44399999999996</c:v>
                </c:pt>
                <c:pt idx="1232">
                  <c:v>569.83799999999997</c:v>
                </c:pt>
                <c:pt idx="1233">
                  <c:v>570.23500000000001</c:v>
                </c:pt>
                <c:pt idx="1234">
                  <c:v>570.63800000000003</c:v>
                </c:pt>
                <c:pt idx="1235">
                  <c:v>571.06799999999998</c:v>
                </c:pt>
                <c:pt idx="1236">
                  <c:v>571.48599999999999</c:v>
                </c:pt>
                <c:pt idx="1237">
                  <c:v>571.88800000000003</c:v>
                </c:pt>
                <c:pt idx="1238">
                  <c:v>572.27599999999995</c:v>
                </c:pt>
                <c:pt idx="1239">
                  <c:v>572.67700000000002</c:v>
                </c:pt>
                <c:pt idx="1240">
                  <c:v>573.36</c:v>
                </c:pt>
                <c:pt idx="1241">
                  <c:v>573.77499999999998</c:v>
                </c:pt>
                <c:pt idx="1242">
                  <c:v>574.12599999999998</c:v>
                </c:pt>
                <c:pt idx="1243">
                  <c:v>574.50599999999997</c:v>
                </c:pt>
                <c:pt idx="1244">
                  <c:v>574.89</c:v>
                </c:pt>
                <c:pt idx="1245">
                  <c:v>575.24599999999998</c:v>
                </c:pt>
                <c:pt idx="1246">
                  <c:v>575.63599999999997</c:v>
                </c:pt>
                <c:pt idx="1247">
                  <c:v>575.97900000000004</c:v>
                </c:pt>
                <c:pt idx="1248">
                  <c:v>576.31399999999996</c:v>
                </c:pt>
                <c:pt idx="1249">
                  <c:v>576.65800000000002</c:v>
                </c:pt>
                <c:pt idx="1250">
                  <c:v>576.98699999999997</c:v>
                </c:pt>
                <c:pt idx="1251">
                  <c:v>577.346</c:v>
                </c:pt>
                <c:pt idx="1252">
                  <c:v>577.71900000000005</c:v>
                </c:pt>
                <c:pt idx="1253">
                  <c:v>578.1</c:v>
                </c:pt>
                <c:pt idx="1254">
                  <c:v>578.476</c:v>
                </c:pt>
                <c:pt idx="1255">
                  <c:v>578.86699999999996</c:v>
                </c:pt>
                <c:pt idx="1256">
                  <c:v>579.29200000000003</c:v>
                </c:pt>
                <c:pt idx="1257">
                  <c:v>579.72900000000004</c:v>
                </c:pt>
                <c:pt idx="1258">
                  <c:v>580.149</c:v>
                </c:pt>
                <c:pt idx="1259">
                  <c:v>580.56799999999998</c:v>
                </c:pt>
                <c:pt idx="1260">
                  <c:v>580.98699999999997</c:v>
                </c:pt>
                <c:pt idx="1261">
                  <c:v>581.42399999999998</c:v>
                </c:pt>
                <c:pt idx="1262">
                  <c:v>581.82500000000005</c:v>
                </c:pt>
                <c:pt idx="1263">
                  <c:v>582.245</c:v>
                </c:pt>
                <c:pt idx="1264">
                  <c:v>582.66600000000005</c:v>
                </c:pt>
                <c:pt idx="1265">
                  <c:v>583.08600000000001</c:v>
                </c:pt>
                <c:pt idx="1266">
                  <c:v>583.52300000000002</c:v>
                </c:pt>
                <c:pt idx="1267">
                  <c:v>583.91200000000003</c:v>
                </c:pt>
                <c:pt idx="1268">
                  <c:v>584.31399999999996</c:v>
                </c:pt>
                <c:pt idx="1269">
                  <c:v>584.71299999999997</c:v>
                </c:pt>
                <c:pt idx="1270">
                  <c:v>585.11400000000003</c:v>
                </c:pt>
                <c:pt idx="1271">
                  <c:v>585.52700000000004</c:v>
                </c:pt>
                <c:pt idx="1272">
                  <c:v>585.91600000000005</c:v>
                </c:pt>
                <c:pt idx="1273">
                  <c:v>586.29600000000005</c:v>
                </c:pt>
                <c:pt idx="1275">
                  <c:v>607.78300000000002</c:v>
                </c:pt>
                <c:pt idx="1276">
                  <c:v>608.17499999999995</c:v>
                </c:pt>
                <c:pt idx="1277">
                  <c:v>608.33900000000006</c:v>
                </c:pt>
                <c:pt idx="1278">
                  <c:v>608.57600000000002</c:v>
                </c:pt>
                <c:pt idx="1279">
                  <c:v>608.73500000000001</c:v>
                </c:pt>
                <c:pt idx="1280">
                  <c:v>608.98299999999995</c:v>
                </c:pt>
                <c:pt idx="1281">
                  <c:v>609.125</c:v>
                </c:pt>
                <c:pt idx="1282">
                  <c:v>609.36</c:v>
                </c:pt>
                <c:pt idx="1283">
                  <c:v>609.51300000000003</c:v>
                </c:pt>
                <c:pt idx="1284">
                  <c:v>616.69399999999996</c:v>
                </c:pt>
                <c:pt idx="1285">
                  <c:v>617.11199999999997</c:v>
                </c:pt>
                <c:pt idx="1286">
                  <c:v>617.79999999999995</c:v>
                </c:pt>
                <c:pt idx="1287">
                  <c:v>618.21600000000001</c:v>
                </c:pt>
                <c:pt idx="1288">
                  <c:v>618.63400000000001</c:v>
                </c:pt>
                <c:pt idx="1289">
                  <c:v>619.053</c:v>
                </c:pt>
                <c:pt idx="1290">
                  <c:v>619.21199999999999</c:v>
                </c:pt>
                <c:pt idx="1291">
                  <c:v>619.44500000000005</c:v>
                </c:pt>
                <c:pt idx="1292">
                  <c:v>619.61500000000001</c:v>
                </c:pt>
                <c:pt idx="1293">
                  <c:v>619.875</c:v>
                </c:pt>
                <c:pt idx="1294">
                  <c:v>620.11099999999999</c:v>
                </c:pt>
                <c:pt idx="1295">
                  <c:v>620.34500000000003</c:v>
                </c:pt>
                <c:pt idx="1296">
                  <c:v>620.57899999999995</c:v>
                </c:pt>
                <c:pt idx="1297">
                  <c:v>620.81600000000003</c:v>
                </c:pt>
                <c:pt idx="1298">
                  <c:v>621.06899999999996</c:v>
                </c:pt>
                <c:pt idx="1299">
                  <c:v>621.51300000000003</c:v>
                </c:pt>
                <c:pt idx="1300">
                  <c:v>621.94899999999996</c:v>
                </c:pt>
                <c:pt idx="1301">
                  <c:v>622.38699999999994</c:v>
                </c:pt>
                <c:pt idx="1302">
                  <c:v>622.83500000000004</c:v>
                </c:pt>
                <c:pt idx="1303">
                  <c:v>623.274</c:v>
                </c:pt>
                <c:pt idx="1304">
                  <c:v>623.78</c:v>
                </c:pt>
                <c:pt idx="1305">
                  <c:v>624.298</c:v>
                </c:pt>
                <c:pt idx="1306">
                  <c:v>624.81100000000004</c:v>
                </c:pt>
                <c:pt idx="1307">
                  <c:v>625.32500000000005</c:v>
                </c:pt>
                <c:pt idx="1308">
                  <c:v>625.85599999999999</c:v>
                </c:pt>
                <c:pt idx="1309">
                  <c:v>626.29499999999996</c:v>
                </c:pt>
                <c:pt idx="1310">
                  <c:v>626.76199999999994</c:v>
                </c:pt>
                <c:pt idx="1311">
                  <c:v>627.19899999999996</c:v>
                </c:pt>
                <c:pt idx="1312">
                  <c:v>627.64499999999998</c:v>
                </c:pt>
                <c:pt idx="1313">
                  <c:v>628.11599999999999</c:v>
                </c:pt>
                <c:pt idx="1314">
                  <c:v>628.47900000000004</c:v>
                </c:pt>
                <c:pt idx="1315">
                  <c:v>628.97400000000005</c:v>
                </c:pt>
                <c:pt idx="1316">
                  <c:v>629.37099999999998</c:v>
                </c:pt>
                <c:pt idx="1317">
                  <c:v>629.71900000000005</c:v>
                </c:pt>
                <c:pt idx="1318">
                  <c:v>630.09500000000003</c:v>
                </c:pt>
                <c:pt idx="1319">
                  <c:v>630.4</c:v>
                </c:pt>
                <c:pt idx="1320">
                  <c:v>630.73199999999997</c:v>
                </c:pt>
                <c:pt idx="1321">
                  <c:v>631.04399999999998</c:v>
                </c:pt>
                <c:pt idx="1322">
                  <c:v>631.35400000000004</c:v>
                </c:pt>
                <c:pt idx="1323">
                  <c:v>631.68499999999995</c:v>
                </c:pt>
                <c:pt idx="1324">
                  <c:v>632.08399999999995</c:v>
                </c:pt>
                <c:pt idx="1325">
                  <c:v>632.45600000000002</c:v>
                </c:pt>
                <c:pt idx="1326">
                  <c:v>632.83900000000006</c:v>
                </c:pt>
                <c:pt idx="1327">
                  <c:v>633.32000000000005</c:v>
                </c:pt>
                <c:pt idx="1328">
                  <c:v>633.89700000000005</c:v>
                </c:pt>
                <c:pt idx="1329">
                  <c:v>634.28599999999994</c:v>
                </c:pt>
                <c:pt idx="1330">
                  <c:v>634.68700000000001</c:v>
                </c:pt>
                <c:pt idx="1331">
                  <c:v>635.11</c:v>
                </c:pt>
                <c:pt idx="1332">
                  <c:v>635.51</c:v>
                </c:pt>
                <c:pt idx="1333">
                  <c:v>635.93499999999995</c:v>
                </c:pt>
                <c:pt idx="1334">
                  <c:v>636.30999999999995</c:v>
                </c:pt>
                <c:pt idx="1335">
                  <c:v>636.67499999999995</c:v>
                </c:pt>
                <c:pt idx="1336">
                  <c:v>637.05100000000004</c:v>
                </c:pt>
                <c:pt idx="1337">
                  <c:v>637.45500000000004</c:v>
                </c:pt>
                <c:pt idx="1338">
                  <c:v>637.85500000000002</c:v>
                </c:pt>
                <c:pt idx="1339">
                  <c:v>638.22400000000005</c:v>
                </c:pt>
                <c:pt idx="1340">
                  <c:v>638.596</c:v>
                </c:pt>
                <c:pt idx="1341">
                  <c:v>638.98099999999999</c:v>
                </c:pt>
                <c:pt idx="1342">
                  <c:v>639.36699999999996</c:v>
                </c:pt>
                <c:pt idx="1343">
                  <c:v>639.75300000000004</c:v>
                </c:pt>
                <c:pt idx="1344">
                  <c:v>640.15499999999997</c:v>
                </c:pt>
                <c:pt idx="1345">
                  <c:v>640.54499999999996</c:v>
                </c:pt>
                <c:pt idx="1346">
                  <c:v>640.92499999999995</c:v>
                </c:pt>
                <c:pt idx="1347">
                  <c:v>641.32500000000005</c:v>
                </c:pt>
                <c:pt idx="1348">
                  <c:v>641.72699999999998</c:v>
                </c:pt>
                <c:pt idx="1349">
                  <c:v>642.13400000000001</c:v>
                </c:pt>
                <c:pt idx="1350">
                  <c:v>642.52499999999998</c:v>
                </c:pt>
                <c:pt idx="1351">
                  <c:v>642.91399999999999</c:v>
                </c:pt>
                <c:pt idx="1352">
                  <c:v>643.31399999999996</c:v>
                </c:pt>
                <c:pt idx="1353">
                  <c:v>643.73400000000004</c:v>
                </c:pt>
                <c:pt idx="1354">
                  <c:v>644.14599999999996</c:v>
                </c:pt>
                <c:pt idx="1355">
                  <c:v>644.55799999999999</c:v>
                </c:pt>
                <c:pt idx="1356">
                  <c:v>644.976</c:v>
                </c:pt>
                <c:pt idx="1357">
                  <c:v>645.39700000000005</c:v>
                </c:pt>
                <c:pt idx="1358">
                  <c:v>645.83699999999999</c:v>
                </c:pt>
                <c:pt idx="1359">
                  <c:v>646.23599999999999</c:v>
                </c:pt>
                <c:pt idx="1360">
                  <c:v>646.66</c:v>
                </c:pt>
                <c:pt idx="1361">
                  <c:v>647.05700000000002</c:v>
                </c:pt>
                <c:pt idx="1362">
                  <c:v>647.46600000000001</c:v>
                </c:pt>
                <c:pt idx="1363">
                  <c:v>647.87599999999998</c:v>
                </c:pt>
                <c:pt idx="1364">
                  <c:v>648.26900000000001</c:v>
                </c:pt>
                <c:pt idx="1365">
                  <c:v>648.66899999999998</c:v>
                </c:pt>
                <c:pt idx="1366">
                  <c:v>649.06899999999996</c:v>
                </c:pt>
                <c:pt idx="1367">
                  <c:v>649.46600000000001</c:v>
                </c:pt>
                <c:pt idx="1368">
                  <c:v>649.88900000000001</c:v>
                </c:pt>
                <c:pt idx="1369">
                  <c:v>650.27</c:v>
                </c:pt>
                <c:pt idx="1370">
                  <c:v>650.64499999999998</c:v>
                </c:pt>
                <c:pt idx="1371">
                  <c:v>651.02599999999995</c:v>
                </c:pt>
                <c:pt idx="1372">
                  <c:v>651.41099999999994</c:v>
                </c:pt>
                <c:pt idx="1373">
                  <c:v>651.81100000000004</c:v>
                </c:pt>
                <c:pt idx="1374">
                  <c:v>652.21900000000005</c:v>
                </c:pt>
                <c:pt idx="1375">
                  <c:v>652.61099999999999</c:v>
                </c:pt>
                <c:pt idx="1376">
                  <c:v>653.01099999999997</c:v>
                </c:pt>
                <c:pt idx="1377">
                  <c:v>653.41499999999996</c:v>
                </c:pt>
                <c:pt idx="1378">
                  <c:v>653.82299999999998</c:v>
                </c:pt>
                <c:pt idx="1379">
                  <c:v>654.21600000000001</c:v>
                </c:pt>
                <c:pt idx="1380">
                  <c:v>654.61500000000001</c:v>
                </c:pt>
                <c:pt idx="1381">
                  <c:v>655.00900000000001</c:v>
                </c:pt>
                <c:pt idx="1382">
                  <c:v>655.41</c:v>
                </c:pt>
                <c:pt idx="1383">
                  <c:v>662.58699999999999</c:v>
                </c:pt>
                <c:pt idx="1384">
                  <c:v>662.97699999999998</c:v>
                </c:pt>
                <c:pt idx="1385">
                  <c:v>663.36900000000003</c:v>
                </c:pt>
                <c:pt idx="1386">
                  <c:v>663.77</c:v>
                </c:pt>
                <c:pt idx="1387">
                  <c:v>664.16700000000003</c:v>
                </c:pt>
                <c:pt idx="1388">
                  <c:v>664.58399999999995</c:v>
                </c:pt>
                <c:pt idx="1389">
                  <c:v>664.74699999999996</c:v>
                </c:pt>
                <c:pt idx="1390">
                  <c:v>664.98199999999997</c:v>
                </c:pt>
                <c:pt idx="1391">
                  <c:v>665.14599999999996</c:v>
                </c:pt>
                <c:pt idx="1392">
                  <c:v>665.39599999999996</c:v>
                </c:pt>
                <c:pt idx="1393">
                  <c:v>665.67</c:v>
                </c:pt>
                <c:pt idx="1394">
                  <c:v>665.94799999999998</c:v>
                </c:pt>
                <c:pt idx="1395">
                  <c:v>666.226</c:v>
                </c:pt>
                <c:pt idx="1396">
                  <c:v>666.51800000000003</c:v>
                </c:pt>
                <c:pt idx="1397">
                  <c:v>666.81500000000005</c:v>
                </c:pt>
                <c:pt idx="1398">
                  <c:v>667.25599999999997</c:v>
                </c:pt>
                <c:pt idx="1399">
                  <c:v>667.726</c:v>
                </c:pt>
                <c:pt idx="1400">
                  <c:v>668.17399999999998</c:v>
                </c:pt>
                <c:pt idx="1401">
                  <c:v>668.62699999999995</c:v>
                </c:pt>
                <c:pt idx="1402">
                  <c:v>669.11</c:v>
                </c:pt>
                <c:pt idx="1403">
                  <c:v>669.61</c:v>
                </c:pt>
                <c:pt idx="1404">
                  <c:v>670.11699999999996</c:v>
                </c:pt>
                <c:pt idx="1405">
                  <c:v>670.61500000000001</c:v>
                </c:pt>
                <c:pt idx="1406">
                  <c:v>671.11599999999999</c:v>
                </c:pt>
                <c:pt idx="1407">
                  <c:v>671.64400000000001</c:v>
                </c:pt>
                <c:pt idx="1408">
                  <c:v>672.04499999999996</c:v>
                </c:pt>
                <c:pt idx="1409">
                  <c:v>672.46</c:v>
                </c:pt>
                <c:pt idx="1410">
                  <c:v>672.87900000000002</c:v>
                </c:pt>
                <c:pt idx="1411">
                  <c:v>673.29600000000005</c:v>
                </c:pt>
                <c:pt idx="1412">
                  <c:v>673.73099999999999</c:v>
                </c:pt>
                <c:pt idx="1413">
                  <c:v>674.09699999999998</c:v>
                </c:pt>
                <c:pt idx="1414">
                  <c:v>674.46</c:v>
                </c:pt>
                <c:pt idx="1415">
                  <c:v>674.82600000000002</c:v>
                </c:pt>
                <c:pt idx="1416">
                  <c:v>675.178</c:v>
                </c:pt>
                <c:pt idx="1417">
                  <c:v>675.56100000000004</c:v>
                </c:pt>
                <c:pt idx="1418">
                  <c:v>675.91499999999996</c:v>
                </c:pt>
                <c:pt idx="1419">
                  <c:v>676.25699999999995</c:v>
                </c:pt>
                <c:pt idx="1420">
                  <c:v>676.61900000000003</c:v>
                </c:pt>
                <c:pt idx="1421">
                  <c:v>676.97699999999998</c:v>
                </c:pt>
                <c:pt idx="1422">
                  <c:v>677.35599999999999</c:v>
                </c:pt>
                <c:pt idx="1423">
                  <c:v>677.75699999999995</c:v>
                </c:pt>
                <c:pt idx="1424">
                  <c:v>678.15599999999995</c:v>
                </c:pt>
                <c:pt idx="1425">
                  <c:v>678.55700000000002</c:v>
                </c:pt>
                <c:pt idx="1426">
                  <c:v>678.96900000000005</c:v>
                </c:pt>
                <c:pt idx="1427">
                  <c:v>679.38800000000003</c:v>
                </c:pt>
                <c:pt idx="1428">
                  <c:v>679.81</c:v>
                </c:pt>
                <c:pt idx="1429">
                  <c:v>680.22500000000002</c:v>
                </c:pt>
                <c:pt idx="1430">
                  <c:v>680.64599999999996</c:v>
                </c:pt>
                <c:pt idx="1431">
                  <c:v>681.072</c:v>
                </c:pt>
                <c:pt idx="1432">
                  <c:v>681.51499999999999</c:v>
                </c:pt>
                <c:pt idx="1433">
                  <c:v>681.92700000000002</c:v>
                </c:pt>
                <c:pt idx="1434">
                  <c:v>682.33799999999997</c:v>
                </c:pt>
                <c:pt idx="1435">
                  <c:v>682.75900000000001</c:v>
                </c:pt>
                <c:pt idx="1436">
                  <c:v>683.18</c:v>
                </c:pt>
                <c:pt idx="1437">
                  <c:v>683.61500000000001</c:v>
                </c:pt>
                <c:pt idx="1438">
                  <c:v>684.03899999999999</c:v>
                </c:pt>
                <c:pt idx="1439">
                  <c:v>684.43499999999995</c:v>
                </c:pt>
                <c:pt idx="1440">
                  <c:v>684.83900000000006</c:v>
                </c:pt>
                <c:pt idx="1441">
                  <c:v>685.23900000000003</c:v>
                </c:pt>
                <c:pt idx="1442">
                  <c:v>685.65599999999995</c:v>
                </c:pt>
                <c:pt idx="1443">
                  <c:v>686.04499999999996</c:v>
                </c:pt>
                <c:pt idx="1444">
                  <c:v>686.41600000000005</c:v>
                </c:pt>
                <c:pt idx="1445">
                  <c:v>686.79600000000005</c:v>
                </c:pt>
                <c:pt idx="1446">
                  <c:v>687.17499999999995</c:v>
                </c:pt>
                <c:pt idx="1447">
                  <c:v>687.577</c:v>
                </c:pt>
                <c:pt idx="1448">
                  <c:v>688.04</c:v>
                </c:pt>
                <c:pt idx="1449">
                  <c:v>688.45699999999999</c:v>
                </c:pt>
                <c:pt idx="1450">
                  <c:v>688.83799999999997</c:v>
                </c:pt>
                <c:pt idx="1451">
                  <c:v>689.21600000000001</c:v>
                </c:pt>
                <c:pt idx="1452">
                  <c:v>689.61500000000001</c:v>
                </c:pt>
                <c:pt idx="1453">
                  <c:v>689.99300000000005</c:v>
                </c:pt>
                <c:pt idx="1454">
                  <c:v>690.375</c:v>
                </c:pt>
                <c:pt idx="1455">
                  <c:v>690.75300000000004</c:v>
                </c:pt>
                <c:pt idx="1456">
                  <c:v>691.13599999999997</c:v>
                </c:pt>
                <c:pt idx="1457">
                  <c:v>691.53399999999999</c:v>
                </c:pt>
                <c:pt idx="1458">
                  <c:v>691.928</c:v>
                </c:pt>
                <c:pt idx="1459">
                  <c:v>692.32799999999997</c:v>
                </c:pt>
                <c:pt idx="1460">
                  <c:v>692.726</c:v>
                </c:pt>
                <c:pt idx="1461">
                  <c:v>693.12699999999995</c:v>
                </c:pt>
                <c:pt idx="1462">
                  <c:v>693.54499999999996</c:v>
                </c:pt>
                <c:pt idx="1463">
                  <c:v>693.93799999999999</c:v>
                </c:pt>
                <c:pt idx="1464">
                  <c:v>694.32600000000002</c:v>
                </c:pt>
                <c:pt idx="1465">
                  <c:v>694.74099999999999</c:v>
                </c:pt>
                <c:pt idx="1466">
                  <c:v>695.13900000000001</c:v>
                </c:pt>
                <c:pt idx="1467">
                  <c:v>695.56</c:v>
                </c:pt>
                <c:pt idx="1468">
                  <c:v>695.95600000000002</c:v>
                </c:pt>
                <c:pt idx="1469">
                  <c:v>696.41099999999994</c:v>
                </c:pt>
                <c:pt idx="1470">
                  <c:v>696.81799999999998</c:v>
                </c:pt>
                <c:pt idx="1471">
                  <c:v>697.21900000000005</c:v>
                </c:pt>
                <c:pt idx="1472">
                  <c:v>697.62599999999998</c:v>
                </c:pt>
                <c:pt idx="1473">
                  <c:v>698.01700000000005</c:v>
                </c:pt>
                <c:pt idx="1474">
                  <c:v>698.41600000000005</c:v>
                </c:pt>
                <c:pt idx="1475">
                  <c:v>698.81700000000001</c:v>
                </c:pt>
                <c:pt idx="1476">
                  <c:v>699.22199999999998</c:v>
                </c:pt>
                <c:pt idx="1477">
                  <c:v>699.63800000000003</c:v>
                </c:pt>
                <c:pt idx="1478">
                  <c:v>700.03800000000001</c:v>
                </c:pt>
                <c:pt idx="1479">
                  <c:v>700.43799999999999</c:v>
                </c:pt>
                <c:pt idx="1480">
                  <c:v>700.83500000000004</c:v>
                </c:pt>
                <c:pt idx="1481">
                  <c:v>701.22799999999995</c:v>
                </c:pt>
                <c:pt idx="1482">
                  <c:v>708.56799999999998</c:v>
                </c:pt>
                <c:pt idx="1483">
                  <c:v>708.97299999999996</c:v>
                </c:pt>
                <c:pt idx="1484">
                  <c:v>709.37900000000002</c:v>
                </c:pt>
                <c:pt idx="1485">
                  <c:v>709.77200000000005</c:v>
                </c:pt>
                <c:pt idx="1486">
                  <c:v>710.17600000000004</c:v>
                </c:pt>
                <c:pt idx="1487">
                  <c:v>710.61500000000001</c:v>
                </c:pt>
                <c:pt idx="1488">
                  <c:v>710.83500000000004</c:v>
                </c:pt>
                <c:pt idx="1489">
                  <c:v>711.07600000000002</c:v>
                </c:pt>
                <c:pt idx="1490">
                  <c:v>711.24800000000005</c:v>
                </c:pt>
                <c:pt idx="1491">
                  <c:v>711.42700000000002</c:v>
                </c:pt>
                <c:pt idx="1492">
                  <c:v>711.70600000000002</c:v>
                </c:pt>
                <c:pt idx="1493">
                  <c:v>711.97900000000004</c:v>
                </c:pt>
                <c:pt idx="1494">
                  <c:v>712.25900000000001</c:v>
                </c:pt>
                <c:pt idx="1495">
                  <c:v>712.55</c:v>
                </c:pt>
                <c:pt idx="1496">
                  <c:v>712.84400000000005</c:v>
                </c:pt>
                <c:pt idx="1497">
                  <c:v>713.29600000000005</c:v>
                </c:pt>
                <c:pt idx="1498">
                  <c:v>713.74599999999998</c:v>
                </c:pt>
                <c:pt idx="1499">
                  <c:v>714.20600000000002</c:v>
                </c:pt>
                <c:pt idx="1500">
                  <c:v>714.67700000000002</c:v>
                </c:pt>
                <c:pt idx="1501">
                  <c:v>715.15800000000002</c:v>
                </c:pt>
                <c:pt idx="1502">
                  <c:v>715.65899999999999</c:v>
                </c:pt>
                <c:pt idx="1503">
                  <c:v>716.15700000000004</c:v>
                </c:pt>
                <c:pt idx="1504">
                  <c:v>716.65700000000004</c:v>
                </c:pt>
                <c:pt idx="1505">
                  <c:v>717.15599999999995</c:v>
                </c:pt>
                <c:pt idx="1506">
                  <c:v>717.67399999999998</c:v>
                </c:pt>
                <c:pt idx="1507">
                  <c:v>718.08699999999999</c:v>
                </c:pt>
                <c:pt idx="1508">
                  <c:v>718.52700000000004</c:v>
                </c:pt>
                <c:pt idx="1509">
                  <c:v>718.94600000000003</c:v>
                </c:pt>
                <c:pt idx="1510">
                  <c:v>719.37300000000005</c:v>
                </c:pt>
                <c:pt idx="1511">
                  <c:v>719.82299999999998</c:v>
                </c:pt>
                <c:pt idx="1512">
                  <c:v>720.19600000000003</c:v>
                </c:pt>
                <c:pt idx="1513">
                  <c:v>720.53700000000003</c:v>
                </c:pt>
                <c:pt idx="1514">
                  <c:v>720.87800000000004</c:v>
                </c:pt>
                <c:pt idx="1515">
                  <c:v>721.20699999999999</c:v>
                </c:pt>
                <c:pt idx="1516">
                  <c:v>721.56600000000003</c:v>
                </c:pt>
                <c:pt idx="1517">
                  <c:v>721.91899999999998</c:v>
                </c:pt>
                <c:pt idx="1518">
                  <c:v>722.29300000000001</c:v>
                </c:pt>
                <c:pt idx="1519">
                  <c:v>722.66399999999999</c:v>
                </c:pt>
                <c:pt idx="1520">
                  <c:v>723.02</c:v>
                </c:pt>
                <c:pt idx="1521">
                  <c:v>723.39499999999998</c:v>
                </c:pt>
                <c:pt idx="1522">
                  <c:v>723.78899999999999</c:v>
                </c:pt>
                <c:pt idx="1523">
                  <c:v>724.19200000000001</c:v>
                </c:pt>
                <c:pt idx="1524">
                  <c:v>724.59699999999998</c:v>
                </c:pt>
                <c:pt idx="1525">
                  <c:v>724.995</c:v>
                </c:pt>
                <c:pt idx="1526">
                  <c:v>725.43600000000004</c:v>
                </c:pt>
                <c:pt idx="1527">
                  <c:v>725.85799999999995</c:v>
                </c:pt>
                <c:pt idx="1528">
                  <c:v>726.28499999999997</c:v>
                </c:pt>
                <c:pt idx="1529">
                  <c:v>726.73099999999999</c:v>
                </c:pt>
                <c:pt idx="1530">
                  <c:v>727.14099999999996</c:v>
                </c:pt>
                <c:pt idx="1531">
                  <c:v>727.57</c:v>
                </c:pt>
                <c:pt idx="1532">
                  <c:v>727.97799999999995</c:v>
                </c:pt>
                <c:pt idx="1533">
                  <c:v>728.37900000000002</c:v>
                </c:pt>
                <c:pt idx="1534">
                  <c:v>728.798</c:v>
                </c:pt>
                <c:pt idx="1535">
                  <c:v>729.19399999999996</c:v>
                </c:pt>
                <c:pt idx="1536">
                  <c:v>729.60699999999997</c:v>
                </c:pt>
                <c:pt idx="1537">
                  <c:v>730.00599999999997</c:v>
                </c:pt>
                <c:pt idx="1538">
                  <c:v>730.38599999999997</c:v>
                </c:pt>
                <c:pt idx="1539">
                  <c:v>730.75900000000001</c:v>
                </c:pt>
                <c:pt idx="1540">
                  <c:v>731.125</c:v>
                </c:pt>
                <c:pt idx="1541">
                  <c:v>731.51400000000001</c:v>
                </c:pt>
                <c:pt idx="1542">
                  <c:v>731.98400000000004</c:v>
                </c:pt>
                <c:pt idx="1543">
                  <c:v>732.53499999999997</c:v>
                </c:pt>
                <c:pt idx="1544">
                  <c:v>732.94600000000003</c:v>
                </c:pt>
                <c:pt idx="1545">
                  <c:v>733.34500000000003</c:v>
                </c:pt>
                <c:pt idx="1546">
                  <c:v>733.75400000000002</c:v>
                </c:pt>
                <c:pt idx="1547">
                  <c:v>734.12800000000004</c:v>
                </c:pt>
                <c:pt idx="1548">
                  <c:v>734.50699999999995</c:v>
                </c:pt>
                <c:pt idx="1549">
                  <c:v>734.89800000000002</c:v>
                </c:pt>
                <c:pt idx="1550">
                  <c:v>735.27599999999995</c:v>
                </c:pt>
                <c:pt idx="1551">
                  <c:v>735.67600000000004</c:v>
                </c:pt>
                <c:pt idx="1552">
                  <c:v>736.03499999999997</c:v>
                </c:pt>
                <c:pt idx="1553">
                  <c:v>736.38699999999994</c:v>
                </c:pt>
                <c:pt idx="1554">
                  <c:v>736.745</c:v>
                </c:pt>
                <c:pt idx="1555">
                  <c:v>737.11500000000001</c:v>
                </c:pt>
                <c:pt idx="1556">
                  <c:v>737.48500000000001</c:v>
                </c:pt>
                <c:pt idx="1557">
                  <c:v>737.85599999999999</c:v>
                </c:pt>
                <c:pt idx="1558">
                  <c:v>738.226</c:v>
                </c:pt>
                <c:pt idx="1559">
                  <c:v>738.61</c:v>
                </c:pt>
                <c:pt idx="1560">
                  <c:v>739.00699999999995</c:v>
                </c:pt>
                <c:pt idx="1561">
                  <c:v>739.39200000000005</c:v>
                </c:pt>
                <c:pt idx="1562">
                  <c:v>739.80200000000002</c:v>
                </c:pt>
                <c:pt idx="1563">
                  <c:v>740.22500000000002</c:v>
                </c:pt>
                <c:pt idx="1564">
                  <c:v>740.62400000000002</c:v>
                </c:pt>
                <c:pt idx="1565">
                  <c:v>741.03800000000001</c:v>
                </c:pt>
                <c:pt idx="1566">
                  <c:v>741.471</c:v>
                </c:pt>
                <c:pt idx="1567">
                  <c:v>741.87599999999998</c:v>
                </c:pt>
                <c:pt idx="1568">
                  <c:v>742.30799999999999</c:v>
                </c:pt>
                <c:pt idx="1569">
                  <c:v>742.71400000000006</c:v>
                </c:pt>
                <c:pt idx="1570">
                  <c:v>743.12599999999998</c:v>
                </c:pt>
                <c:pt idx="1571">
                  <c:v>743.553</c:v>
                </c:pt>
                <c:pt idx="1572">
                  <c:v>743.93499999999995</c:v>
                </c:pt>
                <c:pt idx="1573">
                  <c:v>744.31700000000001</c:v>
                </c:pt>
                <c:pt idx="1574">
                  <c:v>744.70899999999995</c:v>
                </c:pt>
                <c:pt idx="1575">
                  <c:v>745.11900000000003</c:v>
                </c:pt>
                <c:pt idx="1576">
                  <c:v>745.55100000000004</c:v>
                </c:pt>
                <c:pt idx="1577">
                  <c:v>745.98900000000003</c:v>
                </c:pt>
                <c:pt idx="1578">
                  <c:v>746.38599999999997</c:v>
                </c:pt>
                <c:pt idx="1579">
                  <c:v>746.87199999999996</c:v>
                </c:pt>
                <c:pt idx="1580">
                  <c:v>747.27</c:v>
                </c:pt>
                <c:pt idx="1581">
                  <c:v>754.52499999999998</c:v>
                </c:pt>
                <c:pt idx="1582">
                  <c:v>754.91300000000001</c:v>
                </c:pt>
                <c:pt idx="1583">
                  <c:v>755.29899999999998</c:v>
                </c:pt>
                <c:pt idx="1584">
                  <c:v>755.67100000000005</c:v>
                </c:pt>
                <c:pt idx="1585">
                  <c:v>756.04899999999998</c:v>
                </c:pt>
                <c:pt idx="1586">
                  <c:v>756.44600000000003</c:v>
                </c:pt>
                <c:pt idx="1587">
                  <c:v>756.60199999999998</c:v>
                </c:pt>
                <c:pt idx="1588">
                  <c:v>756.84100000000001</c:v>
                </c:pt>
                <c:pt idx="1589">
                  <c:v>757.005</c:v>
                </c:pt>
                <c:pt idx="1590">
                  <c:v>757.27300000000002</c:v>
                </c:pt>
                <c:pt idx="1591">
                  <c:v>757.57100000000003</c:v>
                </c:pt>
                <c:pt idx="1592">
                  <c:v>757.87</c:v>
                </c:pt>
                <c:pt idx="1593">
                  <c:v>758.16899999999998</c:v>
                </c:pt>
                <c:pt idx="1594">
                  <c:v>758.48400000000004</c:v>
                </c:pt>
                <c:pt idx="1595">
                  <c:v>758.78200000000004</c:v>
                </c:pt>
                <c:pt idx="1596">
                  <c:v>759.24400000000003</c:v>
                </c:pt>
                <c:pt idx="1597">
                  <c:v>759.71100000000001</c:v>
                </c:pt>
                <c:pt idx="1598">
                  <c:v>760.17200000000003</c:v>
                </c:pt>
                <c:pt idx="1599">
                  <c:v>760.75900000000001</c:v>
                </c:pt>
                <c:pt idx="1600">
                  <c:v>761.33399999999995</c:v>
                </c:pt>
                <c:pt idx="1601">
                  <c:v>761.77499999999998</c:v>
                </c:pt>
                <c:pt idx="1602">
                  <c:v>762.23500000000001</c:v>
                </c:pt>
                <c:pt idx="1603">
                  <c:v>762.69</c:v>
                </c:pt>
                <c:pt idx="1604">
                  <c:v>763.14700000000005</c:v>
                </c:pt>
                <c:pt idx="1605">
                  <c:v>763.62400000000002</c:v>
                </c:pt>
                <c:pt idx="1606">
                  <c:v>764.00400000000002</c:v>
                </c:pt>
                <c:pt idx="1607">
                  <c:v>764.37599999999998</c:v>
                </c:pt>
                <c:pt idx="1608">
                  <c:v>764.755</c:v>
                </c:pt>
                <c:pt idx="1609">
                  <c:v>765.125</c:v>
                </c:pt>
                <c:pt idx="1610">
                  <c:v>765.52599999999995</c:v>
                </c:pt>
                <c:pt idx="1611">
                  <c:v>765.88699999999994</c:v>
                </c:pt>
                <c:pt idx="1612">
                  <c:v>766.245</c:v>
                </c:pt>
                <c:pt idx="1613">
                  <c:v>766.58500000000004</c:v>
                </c:pt>
                <c:pt idx="1614">
                  <c:v>766.947</c:v>
                </c:pt>
                <c:pt idx="1615">
                  <c:v>767.32299999999998</c:v>
                </c:pt>
                <c:pt idx="1616">
                  <c:v>767.70899999999995</c:v>
                </c:pt>
                <c:pt idx="1617">
                  <c:v>768.08500000000004</c:v>
                </c:pt>
                <c:pt idx="1618">
                  <c:v>768.46600000000001</c:v>
                </c:pt>
                <c:pt idx="1619">
                  <c:v>768.83600000000001</c:v>
                </c:pt>
                <c:pt idx="1620">
                  <c:v>769.22900000000004</c:v>
                </c:pt>
                <c:pt idx="1621">
                  <c:v>769.63499999999999</c:v>
                </c:pt>
                <c:pt idx="1622">
                  <c:v>770.03499999999997</c:v>
                </c:pt>
                <c:pt idx="1623">
                  <c:v>770.44500000000005</c:v>
                </c:pt>
                <c:pt idx="1624">
                  <c:v>770.85500000000002</c:v>
                </c:pt>
                <c:pt idx="1625">
                  <c:v>771.27599999999995</c:v>
                </c:pt>
                <c:pt idx="1626">
                  <c:v>771.70399999999995</c:v>
                </c:pt>
                <c:pt idx="1627">
                  <c:v>772.12300000000005</c:v>
                </c:pt>
                <c:pt idx="1628">
                  <c:v>772.52499999999998</c:v>
                </c:pt>
                <c:pt idx="1629">
                  <c:v>772.93600000000004</c:v>
                </c:pt>
                <c:pt idx="1630">
                  <c:v>773.37</c:v>
                </c:pt>
                <c:pt idx="1631">
                  <c:v>773.78800000000001</c:v>
                </c:pt>
                <c:pt idx="1632">
                  <c:v>774.20500000000004</c:v>
                </c:pt>
                <c:pt idx="1633">
                  <c:v>774.61500000000001</c:v>
                </c:pt>
                <c:pt idx="1634">
                  <c:v>775.02599999999995</c:v>
                </c:pt>
                <c:pt idx="1635">
                  <c:v>775.45500000000004</c:v>
                </c:pt>
                <c:pt idx="1636">
                  <c:v>775.87099999999998</c:v>
                </c:pt>
                <c:pt idx="1637">
                  <c:v>776.27099999999996</c:v>
                </c:pt>
                <c:pt idx="1638">
                  <c:v>776.69299999999998</c:v>
                </c:pt>
                <c:pt idx="1639">
                  <c:v>777.08799999999997</c:v>
                </c:pt>
                <c:pt idx="1640">
                  <c:v>777.50300000000004</c:v>
                </c:pt>
                <c:pt idx="1641">
                  <c:v>777.88900000000001</c:v>
                </c:pt>
                <c:pt idx="1642">
                  <c:v>778.25900000000001</c:v>
                </c:pt>
                <c:pt idx="1643">
                  <c:v>778.62699999999995</c:v>
                </c:pt>
                <c:pt idx="1644">
                  <c:v>779.01</c:v>
                </c:pt>
                <c:pt idx="1645">
                  <c:v>779.41</c:v>
                </c:pt>
                <c:pt idx="1646">
                  <c:v>779.80700000000002</c:v>
                </c:pt>
                <c:pt idx="1647">
                  <c:v>780.20600000000002</c:v>
                </c:pt>
                <c:pt idx="1648">
                  <c:v>780.60500000000002</c:v>
                </c:pt>
                <c:pt idx="1649">
                  <c:v>781.01499999999999</c:v>
                </c:pt>
                <c:pt idx="1650">
                  <c:v>781.42499999999995</c:v>
                </c:pt>
                <c:pt idx="1651">
                  <c:v>781.82799999999997</c:v>
                </c:pt>
                <c:pt idx="1652">
                  <c:v>782.21699999999998</c:v>
                </c:pt>
                <c:pt idx="1653">
                  <c:v>782.61599999999999</c:v>
                </c:pt>
                <c:pt idx="1654">
                  <c:v>783.02499999999998</c:v>
                </c:pt>
                <c:pt idx="1655">
                  <c:v>783.43200000000002</c:v>
                </c:pt>
                <c:pt idx="1656">
                  <c:v>783.81700000000001</c:v>
                </c:pt>
                <c:pt idx="1657">
                  <c:v>784.21500000000003</c:v>
                </c:pt>
                <c:pt idx="1658">
                  <c:v>784.61199999999997</c:v>
                </c:pt>
                <c:pt idx="1659">
                  <c:v>785.00300000000004</c:v>
                </c:pt>
                <c:pt idx="1660">
                  <c:v>785.41499999999996</c:v>
                </c:pt>
                <c:pt idx="1661">
                  <c:v>785.81500000000005</c:v>
                </c:pt>
                <c:pt idx="1662">
                  <c:v>786.20600000000002</c:v>
                </c:pt>
                <c:pt idx="1663">
                  <c:v>786.60599999999999</c:v>
                </c:pt>
                <c:pt idx="1664">
                  <c:v>787.00599999999997</c:v>
                </c:pt>
                <c:pt idx="1665">
                  <c:v>787.471</c:v>
                </c:pt>
                <c:pt idx="1666">
                  <c:v>787.89</c:v>
                </c:pt>
                <c:pt idx="1667">
                  <c:v>788.29100000000005</c:v>
                </c:pt>
                <c:pt idx="1668">
                  <c:v>788.68499999999995</c:v>
                </c:pt>
                <c:pt idx="1669">
                  <c:v>789.08600000000001</c:v>
                </c:pt>
                <c:pt idx="1670">
                  <c:v>789.50699999999995</c:v>
                </c:pt>
                <c:pt idx="1671">
                  <c:v>789.90700000000004</c:v>
                </c:pt>
                <c:pt idx="1672">
                  <c:v>790.30600000000004</c:v>
                </c:pt>
                <c:pt idx="1673">
                  <c:v>790.70600000000002</c:v>
                </c:pt>
                <c:pt idx="1674">
                  <c:v>791.13300000000004</c:v>
                </c:pt>
                <c:pt idx="1675">
                  <c:v>791.53399999999999</c:v>
                </c:pt>
                <c:pt idx="1676">
                  <c:v>791.92399999999998</c:v>
                </c:pt>
                <c:pt idx="1677">
                  <c:v>792.31100000000004</c:v>
                </c:pt>
                <c:pt idx="1678">
                  <c:v>792.70600000000002</c:v>
                </c:pt>
                <c:pt idx="1679">
                  <c:v>793.10699999999997</c:v>
                </c:pt>
                <c:pt idx="1680">
                  <c:v>850.08399999999995</c:v>
                </c:pt>
                <c:pt idx="1681">
                  <c:v>850.45600000000002</c:v>
                </c:pt>
                <c:pt idx="1682">
                  <c:v>850.82100000000003</c:v>
                </c:pt>
                <c:pt idx="1683">
                  <c:v>851.19</c:v>
                </c:pt>
                <c:pt idx="1684">
                  <c:v>851.572</c:v>
                </c:pt>
                <c:pt idx="1685">
                  <c:v>851.94899999999996</c:v>
                </c:pt>
                <c:pt idx="1686">
                  <c:v>852.33</c:v>
                </c:pt>
                <c:pt idx="1687">
                  <c:v>852.70799999999997</c:v>
                </c:pt>
                <c:pt idx="1688">
                  <c:v>853.07899999999995</c:v>
                </c:pt>
                <c:pt idx="1689">
                  <c:v>853.44799999999998</c:v>
                </c:pt>
                <c:pt idx="1690">
                  <c:v>853.85299999999995</c:v>
                </c:pt>
                <c:pt idx="1691">
                  <c:v>854.23599999999999</c:v>
                </c:pt>
                <c:pt idx="1692">
                  <c:v>854.63300000000004</c:v>
                </c:pt>
                <c:pt idx="1693">
                  <c:v>855.00599999999997</c:v>
                </c:pt>
                <c:pt idx="1694">
                  <c:v>855.38</c:v>
                </c:pt>
                <c:pt idx="1695">
                  <c:v>855.78</c:v>
                </c:pt>
                <c:pt idx="1696">
                  <c:v>856.15800000000002</c:v>
                </c:pt>
                <c:pt idx="1697">
                  <c:v>856.53599999999994</c:v>
                </c:pt>
                <c:pt idx="1698">
                  <c:v>856.90899999999999</c:v>
                </c:pt>
                <c:pt idx="1699">
                  <c:v>857.27800000000002</c:v>
                </c:pt>
                <c:pt idx="1700">
                  <c:v>857.67600000000004</c:v>
                </c:pt>
                <c:pt idx="1701">
                  <c:v>858.05700000000002</c:v>
                </c:pt>
                <c:pt idx="1702">
                  <c:v>858.45699999999999</c:v>
                </c:pt>
                <c:pt idx="1703">
                  <c:v>858.85599999999999</c:v>
                </c:pt>
                <c:pt idx="1704">
                  <c:v>859.24699999999996</c:v>
                </c:pt>
                <c:pt idx="1705">
                  <c:v>859.66700000000003</c:v>
                </c:pt>
                <c:pt idx="1706">
                  <c:v>860.08600000000001</c:v>
                </c:pt>
                <c:pt idx="1707">
                  <c:v>860.48599999999999</c:v>
                </c:pt>
                <c:pt idx="1708">
                  <c:v>860.89599999999996</c:v>
                </c:pt>
                <c:pt idx="1709">
                  <c:v>861.31</c:v>
                </c:pt>
                <c:pt idx="1710">
                  <c:v>861.74699999999996</c:v>
                </c:pt>
                <c:pt idx="1711">
                  <c:v>862.15800000000002</c:v>
                </c:pt>
                <c:pt idx="1712">
                  <c:v>862.58</c:v>
                </c:pt>
                <c:pt idx="1713">
                  <c:v>862.99599999999998</c:v>
                </c:pt>
                <c:pt idx="1714">
                  <c:v>863.42899999999997</c:v>
                </c:pt>
                <c:pt idx="1715">
                  <c:v>863.86400000000003</c:v>
                </c:pt>
                <c:pt idx="1716">
                  <c:v>864.26700000000005</c:v>
                </c:pt>
                <c:pt idx="1717">
                  <c:v>864.67100000000005</c:v>
                </c:pt>
                <c:pt idx="1718">
                  <c:v>865.08100000000002</c:v>
                </c:pt>
                <c:pt idx="1719">
                  <c:v>865.47799999999995</c:v>
                </c:pt>
                <c:pt idx="1720">
                  <c:v>865.89499999999998</c:v>
                </c:pt>
                <c:pt idx="1721">
                  <c:v>866.27800000000002</c:v>
                </c:pt>
                <c:pt idx="1722">
                  <c:v>866.66</c:v>
                </c:pt>
                <c:pt idx="1723">
                  <c:v>867.04300000000001</c:v>
                </c:pt>
                <c:pt idx="1724">
                  <c:v>867.43600000000004</c:v>
                </c:pt>
                <c:pt idx="1725">
                  <c:v>867.84699999999998</c:v>
                </c:pt>
                <c:pt idx="1726">
                  <c:v>868.24900000000002</c:v>
                </c:pt>
                <c:pt idx="1727">
                  <c:v>868.63199999999995</c:v>
                </c:pt>
                <c:pt idx="1728">
                  <c:v>868.99599999999998</c:v>
                </c:pt>
                <c:pt idx="1729">
                  <c:v>869.37800000000004</c:v>
                </c:pt>
                <c:pt idx="1730">
                  <c:v>869.803</c:v>
                </c:pt>
                <c:pt idx="1731">
                  <c:v>870.2</c:v>
                </c:pt>
                <c:pt idx="1732">
                  <c:v>870.60500000000002</c:v>
                </c:pt>
                <c:pt idx="1733">
                  <c:v>870.99800000000005</c:v>
                </c:pt>
                <c:pt idx="1734">
                  <c:v>871.40599999999995</c:v>
                </c:pt>
                <c:pt idx="1735">
                  <c:v>871.84100000000001</c:v>
                </c:pt>
                <c:pt idx="1736">
                  <c:v>872.25</c:v>
                </c:pt>
                <c:pt idx="1737">
                  <c:v>872.67</c:v>
                </c:pt>
                <c:pt idx="1738">
                  <c:v>873.08100000000002</c:v>
                </c:pt>
                <c:pt idx="1739">
                  <c:v>873.53</c:v>
                </c:pt>
                <c:pt idx="1740">
                  <c:v>873.947</c:v>
                </c:pt>
                <c:pt idx="1741">
                  <c:v>874.38</c:v>
                </c:pt>
                <c:pt idx="1742">
                  <c:v>874.76800000000003</c:v>
                </c:pt>
                <c:pt idx="1743">
                  <c:v>875.16099999999994</c:v>
                </c:pt>
                <c:pt idx="1744">
                  <c:v>875.58</c:v>
                </c:pt>
                <c:pt idx="1745">
                  <c:v>875.995</c:v>
                </c:pt>
                <c:pt idx="1746">
                  <c:v>876.44799999999998</c:v>
                </c:pt>
                <c:pt idx="1747">
                  <c:v>876.95</c:v>
                </c:pt>
                <c:pt idx="1748">
                  <c:v>877.43799999999999</c:v>
                </c:pt>
                <c:pt idx="1749">
                  <c:v>877.81600000000003</c:v>
                </c:pt>
                <c:pt idx="1750">
                  <c:v>878.19500000000005</c:v>
                </c:pt>
                <c:pt idx="1751">
                  <c:v>878.62400000000002</c:v>
                </c:pt>
                <c:pt idx="1752">
                  <c:v>879.13300000000004</c:v>
                </c:pt>
                <c:pt idx="1753">
                  <c:v>879.46799999999996</c:v>
                </c:pt>
                <c:pt idx="1754">
                  <c:v>879.80700000000002</c:v>
                </c:pt>
                <c:pt idx="1755">
                  <c:v>880.16499999999996</c:v>
                </c:pt>
                <c:pt idx="1756">
                  <c:v>880.50199999999995</c:v>
                </c:pt>
                <c:pt idx="1757">
                  <c:v>880.82799999999997</c:v>
                </c:pt>
                <c:pt idx="1758">
                  <c:v>881.16899999999998</c:v>
                </c:pt>
                <c:pt idx="1759">
                  <c:v>881.51099999999997</c:v>
                </c:pt>
                <c:pt idx="1760">
                  <c:v>881.86400000000003</c:v>
                </c:pt>
                <c:pt idx="1761">
                  <c:v>882.21600000000001</c:v>
                </c:pt>
                <c:pt idx="1762">
                  <c:v>882.68</c:v>
                </c:pt>
                <c:pt idx="1763">
                  <c:v>883.27599999999995</c:v>
                </c:pt>
                <c:pt idx="1764">
                  <c:v>883.63</c:v>
                </c:pt>
                <c:pt idx="1765">
                  <c:v>883.99199999999996</c:v>
                </c:pt>
                <c:pt idx="1766">
                  <c:v>884.35599999999999</c:v>
                </c:pt>
                <c:pt idx="1767">
                  <c:v>884.73500000000001</c:v>
                </c:pt>
                <c:pt idx="1768">
                  <c:v>885.10500000000002</c:v>
                </c:pt>
                <c:pt idx="1769">
                  <c:v>885.47500000000002</c:v>
                </c:pt>
                <c:pt idx="1770">
                  <c:v>885.86500000000001</c:v>
                </c:pt>
                <c:pt idx="1771">
                  <c:v>886.23599999999999</c:v>
                </c:pt>
                <c:pt idx="1772">
                  <c:v>886.61599999999999</c:v>
                </c:pt>
                <c:pt idx="1773">
                  <c:v>886.98099999999999</c:v>
                </c:pt>
                <c:pt idx="1774">
                  <c:v>887.36</c:v>
                </c:pt>
                <c:pt idx="1775">
                  <c:v>887.75699999999995</c:v>
                </c:pt>
                <c:pt idx="1776">
                  <c:v>888.14700000000005</c:v>
                </c:pt>
                <c:pt idx="1777">
                  <c:v>888.54300000000001</c:v>
                </c:pt>
                <c:pt idx="1778">
                  <c:v>888.93499999999995</c:v>
                </c:pt>
                <c:pt idx="1779">
                  <c:v>889.33299999999997</c:v>
                </c:pt>
                <c:pt idx="1780">
                  <c:v>896.42100000000005</c:v>
                </c:pt>
                <c:pt idx="1781">
                  <c:v>896.83699999999999</c:v>
                </c:pt>
                <c:pt idx="1782">
                  <c:v>897.25699999999995</c:v>
                </c:pt>
                <c:pt idx="1783">
                  <c:v>897.678</c:v>
                </c:pt>
                <c:pt idx="1784">
                  <c:v>898.08600000000001</c:v>
                </c:pt>
                <c:pt idx="1785">
                  <c:v>898.50400000000002</c:v>
                </c:pt>
                <c:pt idx="1786">
                  <c:v>898.65800000000002</c:v>
                </c:pt>
                <c:pt idx="1787">
                  <c:v>898.89700000000005</c:v>
                </c:pt>
                <c:pt idx="1788">
                  <c:v>899.05700000000002</c:v>
                </c:pt>
                <c:pt idx="1789">
                  <c:v>899.31399999999996</c:v>
                </c:pt>
                <c:pt idx="1790">
                  <c:v>899.58600000000001</c:v>
                </c:pt>
                <c:pt idx="1791">
                  <c:v>899.87300000000005</c:v>
                </c:pt>
                <c:pt idx="1792">
                  <c:v>900.14800000000002</c:v>
                </c:pt>
                <c:pt idx="1793">
                  <c:v>900.42600000000004</c:v>
                </c:pt>
                <c:pt idx="1794">
                  <c:v>900.71400000000006</c:v>
                </c:pt>
                <c:pt idx="1795">
                  <c:v>901.16700000000003</c:v>
                </c:pt>
                <c:pt idx="1796">
                  <c:v>901.61699999999996</c:v>
                </c:pt>
                <c:pt idx="1797">
                  <c:v>902.11199999999997</c:v>
                </c:pt>
                <c:pt idx="1798">
                  <c:v>902.58199999999999</c:v>
                </c:pt>
                <c:pt idx="1799">
                  <c:v>903.05600000000004</c:v>
                </c:pt>
                <c:pt idx="1800">
                  <c:v>903.58699999999999</c:v>
                </c:pt>
                <c:pt idx="1801">
                  <c:v>904.077</c:v>
                </c:pt>
                <c:pt idx="1802">
                  <c:v>904.57600000000002</c:v>
                </c:pt>
                <c:pt idx="1803">
                  <c:v>905.06299999999999</c:v>
                </c:pt>
                <c:pt idx="1804">
                  <c:v>905.577</c:v>
                </c:pt>
                <c:pt idx="1805">
                  <c:v>905.97900000000004</c:v>
                </c:pt>
                <c:pt idx="1806">
                  <c:v>906.36900000000003</c:v>
                </c:pt>
                <c:pt idx="1807">
                  <c:v>906.76800000000003</c:v>
                </c:pt>
                <c:pt idx="1808">
                  <c:v>907.17700000000002</c:v>
                </c:pt>
                <c:pt idx="1809">
                  <c:v>907.59400000000005</c:v>
                </c:pt>
                <c:pt idx="1810">
                  <c:v>907.95699999999999</c:v>
                </c:pt>
                <c:pt idx="1811">
                  <c:v>908.31799999999998</c:v>
                </c:pt>
                <c:pt idx="1812">
                  <c:v>908.67</c:v>
                </c:pt>
                <c:pt idx="1813">
                  <c:v>909.03899999999999</c:v>
                </c:pt>
                <c:pt idx="1814">
                  <c:v>909.40300000000002</c:v>
                </c:pt>
                <c:pt idx="1815">
                  <c:v>909.75699999999995</c:v>
                </c:pt>
                <c:pt idx="1816">
                  <c:v>910.11599999999999</c:v>
                </c:pt>
                <c:pt idx="1817">
                  <c:v>910.45899999999995</c:v>
                </c:pt>
                <c:pt idx="1818">
                  <c:v>910.85599999999999</c:v>
                </c:pt>
                <c:pt idx="1819">
                  <c:v>911.23699999999997</c:v>
                </c:pt>
                <c:pt idx="1820">
                  <c:v>911.63499999999999</c:v>
                </c:pt>
                <c:pt idx="1821">
                  <c:v>912.02599999999995</c:v>
                </c:pt>
                <c:pt idx="1822">
                  <c:v>912.40800000000002</c:v>
                </c:pt>
                <c:pt idx="1823">
                  <c:v>912.798</c:v>
                </c:pt>
                <c:pt idx="1824">
                  <c:v>913.202</c:v>
                </c:pt>
                <c:pt idx="1825">
                  <c:v>913.60599999999999</c:v>
                </c:pt>
                <c:pt idx="1826">
                  <c:v>914.01599999999996</c:v>
                </c:pt>
                <c:pt idx="1827">
                  <c:v>914.42200000000003</c:v>
                </c:pt>
                <c:pt idx="1828">
                  <c:v>914.83500000000004</c:v>
                </c:pt>
                <c:pt idx="1829">
                  <c:v>915.25599999999997</c:v>
                </c:pt>
                <c:pt idx="1830">
                  <c:v>915.67700000000002</c:v>
                </c:pt>
                <c:pt idx="1831">
                  <c:v>916.08699999999999</c:v>
                </c:pt>
                <c:pt idx="1832">
                  <c:v>916.50599999999997</c:v>
                </c:pt>
                <c:pt idx="1833">
                  <c:v>916.92100000000005</c:v>
                </c:pt>
                <c:pt idx="1834">
                  <c:v>917.34699999999998</c:v>
                </c:pt>
                <c:pt idx="1835">
                  <c:v>917.76800000000003</c:v>
                </c:pt>
                <c:pt idx="1836">
                  <c:v>918.2</c:v>
                </c:pt>
                <c:pt idx="1837">
                  <c:v>918.61699999999996</c:v>
                </c:pt>
                <c:pt idx="1838">
                  <c:v>919.02599999999995</c:v>
                </c:pt>
                <c:pt idx="1839">
                  <c:v>919.46400000000006</c:v>
                </c:pt>
                <c:pt idx="1840">
                  <c:v>919.86</c:v>
                </c:pt>
                <c:pt idx="1841">
                  <c:v>920.26900000000001</c:v>
                </c:pt>
                <c:pt idx="1842">
                  <c:v>920.66700000000003</c:v>
                </c:pt>
                <c:pt idx="1843">
                  <c:v>921.06700000000001</c:v>
                </c:pt>
                <c:pt idx="1844">
                  <c:v>921.495</c:v>
                </c:pt>
                <c:pt idx="1845">
                  <c:v>921.85599999999999</c:v>
                </c:pt>
                <c:pt idx="1846">
                  <c:v>922.226</c:v>
                </c:pt>
                <c:pt idx="1847">
                  <c:v>922.59799999999996</c:v>
                </c:pt>
                <c:pt idx="1848">
                  <c:v>922.98</c:v>
                </c:pt>
                <c:pt idx="1849">
                  <c:v>923.42600000000004</c:v>
                </c:pt>
                <c:pt idx="1850">
                  <c:v>923.80600000000004</c:v>
                </c:pt>
                <c:pt idx="1851">
                  <c:v>924.19799999999998</c:v>
                </c:pt>
                <c:pt idx="1852">
                  <c:v>924.58900000000006</c:v>
                </c:pt>
                <c:pt idx="1853">
                  <c:v>924.98900000000003</c:v>
                </c:pt>
                <c:pt idx="1854">
                  <c:v>925.399</c:v>
                </c:pt>
                <c:pt idx="1855">
                  <c:v>925.78800000000001</c:v>
                </c:pt>
                <c:pt idx="1856">
                  <c:v>926.18700000000001</c:v>
                </c:pt>
                <c:pt idx="1857">
                  <c:v>926.596</c:v>
                </c:pt>
                <c:pt idx="1858">
                  <c:v>926.99599999999998</c:v>
                </c:pt>
                <c:pt idx="1859">
                  <c:v>927.42100000000005</c:v>
                </c:pt>
                <c:pt idx="1860">
                  <c:v>927.80700000000002</c:v>
                </c:pt>
                <c:pt idx="1861">
                  <c:v>928.20600000000002</c:v>
                </c:pt>
                <c:pt idx="1862">
                  <c:v>928.60500000000002</c:v>
                </c:pt>
                <c:pt idx="1863">
                  <c:v>928.99099999999999</c:v>
                </c:pt>
                <c:pt idx="1864">
                  <c:v>929.41800000000001</c:v>
                </c:pt>
                <c:pt idx="1865">
                  <c:v>929.80600000000004</c:v>
                </c:pt>
                <c:pt idx="1866">
                  <c:v>930.21199999999999</c:v>
                </c:pt>
                <c:pt idx="1867">
                  <c:v>930.60500000000002</c:v>
                </c:pt>
                <c:pt idx="1868">
                  <c:v>930.99599999999998</c:v>
                </c:pt>
                <c:pt idx="1869">
                  <c:v>931.42100000000005</c:v>
                </c:pt>
                <c:pt idx="1870">
                  <c:v>931.82600000000002</c:v>
                </c:pt>
                <c:pt idx="1871">
                  <c:v>932.23699999999997</c:v>
                </c:pt>
                <c:pt idx="1872">
                  <c:v>932.65700000000004</c:v>
                </c:pt>
                <c:pt idx="1873">
                  <c:v>933.06700000000001</c:v>
                </c:pt>
                <c:pt idx="1874">
                  <c:v>933.51499999999999</c:v>
                </c:pt>
                <c:pt idx="1875">
                  <c:v>933.89800000000002</c:v>
                </c:pt>
                <c:pt idx="1876">
                  <c:v>934.28899999999999</c:v>
                </c:pt>
                <c:pt idx="1877">
                  <c:v>934.68600000000004</c:v>
                </c:pt>
                <c:pt idx="1878">
                  <c:v>935.07799999999997</c:v>
                </c:pt>
                <c:pt idx="1879">
                  <c:v>942.35400000000004</c:v>
                </c:pt>
                <c:pt idx="1880">
                  <c:v>942.75400000000002</c:v>
                </c:pt>
                <c:pt idx="1881">
                  <c:v>943.15300000000002</c:v>
                </c:pt>
                <c:pt idx="1882">
                  <c:v>943.55</c:v>
                </c:pt>
                <c:pt idx="1883">
                  <c:v>943.95500000000004</c:v>
                </c:pt>
                <c:pt idx="1884">
                  <c:v>944.36300000000006</c:v>
                </c:pt>
                <c:pt idx="1885">
                  <c:v>944.52200000000005</c:v>
                </c:pt>
                <c:pt idx="1886">
                  <c:v>944.76099999999997</c:v>
                </c:pt>
                <c:pt idx="1887">
                  <c:v>944.97699999999998</c:v>
                </c:pt>
                <c:pt idx="1888">
                  <c:v>945.15599999999995</c:v>
                </c:pt>
                <c:pt idx="1889">
                  <c:v>945.41600000000005</c:v>
                </c:pt>
                <c:pt idx="1890">
                  <c:v>945.68600000000004</c:v>
                </c:pt>
                <c:pt idx="1891">
                  <c:v>945.96400000000006</c:v>
                </c:pt>
                <c:pt idx="1892">
                  <c:v>946.23099999999999</c:v>
                </c:pt>
                <c:pt idx="1893">
                  <c:v>946.524</c:v>
                </c:pt>
                <c:pt idx="1894">
                  <c:v>947.00599999999997</c:v>
                </c:pt>
                <c:pt idx="1895">
                  <c:v>947.47799999999995</c:v>
                </c:pt>
                <c:pt idx="1896">
                  <c:v>947.95100000000002</c:v>
                </c:pt>
                <c:pt idx="1897">
                  <c:v>948.49699999999996</c:v>
                </c:pt>
                <c:pt idx="1898">
                  <c:v>948.98599999999999</c:v>
                </c:pt>
                <c:pt idx="1899">
                  <c:v>949.49</c:v>
                </c:pt>
                <c:pt idx="1900">
                  <c:v>949.98599999999999</c:v>
                </c:pt>
                <c:pt idx="1901">
                  <c:v>950.46699999999998</c:v>
                </c:pt>
                <c:pt idx="1902">
                  <c:v>950.96799999999996</c:v>
                </c:pt>
                <c:pt idx="1903">
                  <c:v>951.48800000000006</c:v>
                </c:pt>
                <c:pt idx="1904">
                  <c:v>951.9</c:v>
                </c:pt>
                <c:pt idx="1905">
                  <c:v>952.28899999999999</c:v>
                </c:pt>
                <c:pt idx="1906">
                  <c:v>952.74900000000002</c:v>
                </c:pt>
                <c:pt idx="1907">
                  <c:v>953.15</c:v>
                </c:pt>
                <c:pt idx="1908">
                  <c:v>953.56500000000005</c:v>
                </c:pt>
                <c:pt idx="1909">
                  <c:v>953.9</c:v>
                </c:pt>
                <c:pt idx="1910">
                  <c:v>954.22900000000004</c:v>
                </c:pt>
                <c:pt idx="1911">
                  <c:v>954.55700000000002</c:v>
                </c:pt>
                <c:pt idx="1912">
                  <c:v>954.89599999999996</c:v>
                </c:pt>
                <c:pt idx="1913">
                  <c:v>955.26499999999999</c:v>
                </c:pt>
                <c:pt idx="1914">
                  <c:v>955.60699999999997</c:v>
                </c:pt>
                <c:pt idx="1915">
                  <c:v>955.98199999999997</c:v>
                </c:pt>
                <c:pt idx="1916">
                  <c:v>956.32600000000002</c:v>
                </c:pt>
                <c:pt idx="1917">
                  <c:v>956.67700000000002</c:v>
                </c:pt>
                <c:pt idx="1918">
                  <c:v>957.05</c:v>
                </c:pt>
                <c:pt idx="1919">
                  <c:v>957.46699999999998</c:v>
                </c:pt>
                <c:pt idx="1920">
                  <c:v>957.88699999999994</c:v>
                </c:pt>
                <c:pt idx="1921">
                  <c:v>958.29600000000005</c:v>
                </c:pt>
                <c:pt idx="1922">
                  <c:v>958.70500000000004</c:v>
                </c:pt>
                <c:pt idx="1923">
                  <c:v>959.12400000000002</c:v>
                </c:pt>
                <c:pt idx="1924">
                  <c:v>959.548</c:v>
                </c:pt>
                <c:pt idx="1925">
                  <c:v>959.976</c:v>
                </c:pt>
                <c:pt idx="1926">
                  <c:v>960.40499999999997</c:v>
                </c:pt>
                <c:pt idx="1927">
                  <c:v>960.83699999999999</c:v>
                </c:pt>
                <c:pt idx="1928">
                  <c:v>961.30399999999997</c:v>
                </c:pt>
                <c:pt idx="1929">
                  <c:v>961.70600000000002</c:v>
                </c:pt>
                <c:pt idx="1930">
                  <c:v>962.11599999999999</c:v>
                </c:pt>
                <c:pt idx="1931">
                  <c:v>962.52599999999995</c:v>
                </c:pt>
                <c:pt idx="1932">
                  <c:v>962.95</c:v>
                </c:pt>
                <c:pt idx="1933">
                  <c:v>963.38599999999997</c:v>
                </c:pt>
                <c:pt idx="1934">
                  <c:v>963.76499999999999</c:v>
                </c:pt>
                <c:pt idx="1935">
                  <c:v>964.15200000000004</c:v>
                </c:pt>
                <c:pt idx="1936">
                  <c:v>964.60500000000002</c:v>
                </c:pt>
                <c:pt idx="1937">
                  <c:v>964.97799999999995</c:v>
                </c:pt>
                <c:pt idx="1938">
                  <c:v>965.37599999999998</c:v>
                </c:pt>
                <c:pt idx="1939">
                  <c:v>965.75099999999998</c:v>
                </c:pt>
                <c:pt idx="1940">
                  <c:v>966.14499999999998</c:v>
                </c:pt>
                <c:pt idx="1941">
                  <c:v>966.505</c:v>
                </c:pt>
                <c:pt idx="1942">
                  <c:v>966.87599999999998</c:v>
                </c:pt>
                <c:pt idx="1943">
                  <c:v>967.26300000000003</c:v>
                </c:pt>
                <c:pt idx="1944">
                  <c:v>967.65700000000004</c:v>
                </c:pt>
                <c:pt idx="1945">
                  <c:v>968.05799999999999</c:v>
                </c:pt>
                <c:pt idx="1946">
                  <c:v>968.45100000000002</c:v>
                </c:pt>
                <c:pt idx="1947">
                  <c:v>968.85</c:v>
                </c:pt>
                <c:pt idx="1948">
                  <c:v>969.26800000000003</c:v>
                </c:pt>
                <c:pt idx="1949">
                  <c:v>969.65700000000004</c:v>
                </c:pt>
                <c:pt idx="1950">
                  <c:v>970.05799999999999</c:v>
                </c:pt>
                <c:pt idx="1951">
                  <c:v>970.46900000000005</c:v>
                </c:pt>
                <c:pt idx="1952">
                  <c:v>970.85799999999995</c:v>
                </c:pt>
                <c:pt idx="1953">
                  <c:v>971.27800000000002</c:v>
                </c:pt>
                <c:pt idx="1954">
                  <c:v>971.67600000000004</c:v>
                </c:pt>
                <c:pt idx="1955">
                  <c:v>972.06600000000003</c:v>
                </c:pt>
                <c:pt idx="1956">
                  <c:v>972.46699999999998</c:v>
                </c:pt>
                <c:pt idx="1957">
                  <c:v>972.95600000000002</c:v>
                </c:pt>
                <c:pt idx="1958">
                  <c:v>973.36599999999999</c:v>
                </c:pt>
                <c:pt idx="1959">
                  <c:v>973.75599999999997</c:v>
                </c:pt>
                <c:pt idx="1960">
                  <c:v>974.15599999999995</c:v>
                </c:pt>
                <c:pt idx="1961">
                  <c:v>974.55100000000004</c:v>
                </c:pt>
                <c:pt idx="1962">
                  <c:v>974.95</c:v>
                </c:pt>
                <c:pt idx="1963">
                  <c:v>975.37699999999995</c:v>
                </c:pt>
                <c:pt idx="1964">
                  <c:v>975.77599999999995</c:v>
                </c:pt>
                <c:pt idx="1965">
                  <c:v>976.18</c:v>
                </c:pt>
                <c:pt idx="1966">
                  <c:v>976.59</c:v>
                </c:pt>
                <c:pt idx="1967">
                  <c:v>976.98699999999997</c:v>
                </c:pt>
                <c:pt idx="1968">
                  <c:v>977.495</c:v>
                </c:pt>
                <c:pt idx="1969">
                  <c:v>977.87199999999996</c:v>
                </c:pt>
                <c:pt idx="1970">
                  <c:v>978.25</c:v>
                </c:pt>
                <c:pt idx="1971">
                  <c:v>978.61800000000005</c:v>
                </c:pt>
                <c:pt idx="1972">
                  <c:v>978.99599999999998</c:v>
                </c:pt>
                <c:pt idx="1973">
                  <c:v>979.40800000000002</c:v>
                </c:pt>
                <c:pt idx="1974">
                  <c:v>979.77700000000004</c:v>
                </c:pt>
                <c:pt idx="1975">
                  <c:v>980.15599999999995</c:v>
                </c:pt>
                <c:pt idx="1976">
                  <c:v>980.53200000000004</c:v>
                </c:pt>
                <c:pt idx="1977">
                  <c:v>980.90899999999999</c:v>
                </c:pt>
                <c:pt idx="1978">
                  <c:v>988.30799999999999</c:v>
                </c:pt>
                <c:pt idx="1979">
                  <c:v>988.69799999999998</c:v>
                </c:pt>
                <c:pt idx="1980">
                  <c:v>989.09699999999998</c:v>
                </c:pt>
                <c:pt idx="1981">
                  <c:v>989.47900000000004</c:v>
                </c:pt>
                <c:pt idx="1982">
                  <c:v>989.90599999999995</c:v>
                </c:pt>
                <c:pt idx="1983">
                  <c:v>990.31500000000005</c:v>
                </c:pt>
                <c:pt idx="1984">
                  <c:v>990.46600000000001</c:v>
                </c:pt>
                <c:pt idx="1985">
                  <c:v>990.702</c:v>
                </c:pt>
                <c:pt idx="1986">
                  <c:v>990.85900000000004</c:v>
                </c:pt>
                <c:pt idx="1987">
                  <c:v>991.02</c:v>
                </c:pt>
                <c:pt idx="1988">
                  <c:v>991.25800000000004</c:v>
                </c:pt>
                <c:pt idx="1989">
                  <c:v>991.52599999999995</c:v>
                </c:pt>
                <c:pt idx="1990">
                  <c:v>991.79600000000005</c:v>
                </c:pt>
                <c:pt idx="1991">
                  <c:v>992.06600000000003</c:v>
                </c:pt>
                <c:pt idx="1992">
                  <c:v>992.33699999999999</c:v>
                </c:pt>
                <c:pt idx="1993">
                  <c:v>992.73900000000003</c:v>
                </c:pt>
                <c:pt idx="1994">
                  <c:v>993.20600000000002</c:v>
                </c:pt>
                <c:pt idx="1995">
                  <c:v>993.67700000000002</c:v>
                </c:pt>
                <c:pt idx="1996">
                  <c:v>994.15800000000002</c:v>
                </c:pt>
                <c:pt idx="1997">
                  <c:v>994.63599999999997</c:v>
                </c:pt>
                <c:pt idx="1998">
                  <c:v>995.13699999999994</c:v>
                </c:pt>
                <c:pt idx="1999">
                  <c:v>995.67200000000003</c:v>
                </c:pt>
                <c:pt idx="2000">
                  <c:v>996.16600000000005</c:v>
                </c:pt>
                <c:pt idx="2001">
                  <c:v>996.65099999999995</c:v>
                </c:pt>
                <c:pt idx="2002">
                  <c:v>997.14</c:v>
                </c:pt>
                <c:pt idx="2003">
                  <c:v>997.60599999999999</c:v>
                </c:pt>
                <c:pt idx="2004">
                  <c:v>998.02700000000004</c:v>
                </c:pt>
                <c:pt idx="2005">
                  <c:v>998.45</c:v>
                </c:pt>
                <c:pt idx="2006">
                  <c:v>998.88300000000004</c:v>
                </c:pt>
                <c:pt idx="2007">
                  <c:v>999.28800000000001</c:v>
                </c:pt>
                <c:pt idx="2008">
                  <c:v>999.78599999999994</c:v>
                </c:pt>
                <c:pt idx="2009">
                  <c:v>1000.12</c:v>
                </c:pt>
                <c:pt idx="2010">
                  <c:v>1000.46</c:v>
                </c:pt>
                <c:pt idx="2011">
                  <c:v>1000.8</c:v>
                </c:pt>
                <c:pt idx="2012">
                  <c:v>1001.12</c:v>
                </c:pt>
                <c:pt idx="2013">
                  <c:v>1001.48</c:v>
                </c:pt>
                <c:pt idx="2014">
                  <c:v>1001.84</c:v>
                </c:pt>
                <c:pt idx="2015">
                  <c:v>1002.19</c:v>
                </c:pt>
                <c:pt idx="2016">
                  <c:v>1002.67</c:v>
                </c:pt>
                <c:pt idx="2017">
                  <c:v>1003.02</c:v>
                </c:pt>
                <c:pt idx="2018">
                  <c:v>1003.42</c:v>
                </c:pt>
                <c:pt idx="2019">
                  <c:v>1003.82</c:v>
                </c:pt>
                <c:pt idx="2020">
                  <c:v>1004.22</c:v>
                </c:pt>
                <c:pt idx="2021">
                  <c:v>1004.62</c:v>
                </c:pt>
                <c:pt idx="2022">
                  <c:v>1005.02</c:v>
                </c:pt>
                <c:pt idx="2023">
                  <c:v>1005.44</c:v>
                </c:pt>
                <c:pt idx="2024">
                  <c:v>1005.84</c:v>
                </c:pt>
                <c:pt idx="2025">
                  <c:v>1006.32</c:v>
                </c:pt>
                <c:pt idx="2026">
                  <c:v>1006.72</c:v>
                </c:pt>
                <c:pt idx="2027">
                  <c:v>1007.13</c:v>
                </c:pt>
                <c:pt idx="2028">
                  <c:v>1007.55</c:v>
                </c:pt>
                <c:pt idx="2029">
                  <c:v>1007.95</c:v>
                </c:pt>
                <c:pt idx="2030">
                  <c:v>1008.36</c:v>
                </c:pt>
                <c:pt idx="2031">
                  <c:v>1008.75</c:v>
                </c:pt>
                <c:pt idx="2032">
                  <c:v>1009.16</c:v>
                </c:pt>
                <c:pt idx="2033">
                  <c:v>1009.56</c:v>
                </c:pt>
                <c:pt idx="2034">
                  <c:v>1009.93</c:v>
                </c:pt>
                <c:pt idx="2035">
                  <c:v>1010.29</c:v>
                </c:pt>
                <c:pt idx="2036">
                  <c:v>1010.67</c:v>
                </c:pt>
                <c:pt idx="2037">
                  <c:v>1011.05</c:v>
                </c:pt>
                <c:pt idx="2038">
                  <c:v>1011.46</c:v>
                </c:pt>
                <c:pt idx="2039">
                  <c:v>1011.85</c:v>
                </c:pt>
                <c:pt idx="2040">
                  <c:v>1012.25</c:v>
                </c:pt>
                <c:pt idx="2041">
                  <c:v>1012.65</c:v>
                </c:pt>
                <c:pt idx="2042">
                  <c:v>1013.06</c:v>
                </c:pt>
                <c:pt idx="2043">
                  <c:v>1013.48</c:v>
                </c:pt>
                <c:pt idx="2044">
                  <c:v>1013.87</c:v>
                </c:pt>
                <c:pt idx="2045">
                  <c:v>1014.28</c:v>
                </c:pt>
                <c:pt idx="2046">
                  <c:v>1014.68</c:v>
                </c:pt>
                <c:pt idx="2047">
                  <c:v>1015.07</c:v>
                </c:pt>
                <c:pt idx="2048">
                  <c:v>1015.5</c:v>
                </c:pt>
                <c:pt idx="2049">
                  <c:v>1015.96</c:v>
                </c:pt>
                <c:pt idx="2050">
                  <c:v>1016.38</c:v>
                </c:pt>
                <c:pt idx="2051">
                  <c:v>1016.78</c:v>
                </c:pt>
                <c:pt idx="2052">
                  <c:v>1017.17</c:v>
                </c:pt>
                <c:pt idx="2053">
                  <c:v>1017.58</c:v>
                </c:pt>
                <c:pt idx="2054">
                  <c:v>1017.98</c:v>
                </c:pt>
                <c:pt idx="2055">
                  <c:v>1018.38</c:v>
                </c:pt>
                <c:pt idx="2056">
                  <c:v>1018.81</c:v>
                </c:pt>
                <c:pt idx="2057">
                  <c:v>1019.21</c:v>
                </c:pt>
                <c:pt idx="2058">
                  <c:v>1019.61</c:v>
                </c:pt>
                <c:pt idx="2059">
                  <c:v>1019.99</c:v>
                </c:pt>
                <c:pt idx="2060">
                  <c:v>1020.38</c:v>
                </c:pt>
                <c:pt idx="2061">
                  <c:v>1020.76</c:v>
                </c:pt>
                <c:pt idx="2062">
                  <c:v>1021.14</c:v>
                </c:pt>
                <c:pt idx="2063">
                  <c:v>1021.56</c:v>
                </c:pt>
                <c:pt idx="2064">
                  <c:v>1021.98</c:v>
                </c:pt>
                <c:pt idx="2065">
                  <c:v>1022.37</c:v>
                </c:pt>
                <c:pt idx="2066">
                  <c:v>1022.76</c:v>
                </c:pt>
                <c:pt idx="2067">
                  <c:v>1023.16</c:v>
                </c:pt>
                <c:pt idx="2068">
                  <c:v>1023.58</c:v>
                </c:pt>
                <c:pt idx="2069">
                  <c:v>1023.97</c:v>
                </c:pt>
                <c:pt idx="2070">
                  <c:v>1024.3599999999999</c:v>
                </c:pt>
                <c:pt idx="2071">
                  <c:v>1024.76</c:v>
                </c:pt>
                <c:pt idx="2072">
                  <c:v>1025.1500000000001</c:v>
                </c:pt>
                <c:pt idx="2073">
                  <c:v>1025.56</c:v>
                </c:pt>
                <c:pt idx="2074">
                  <c:v>1025.95</c:v>
                </c:pt>
                <c:pt idx="2075">
                  <c:v>1026.3499999999999</c:v>
                </c:pt>
                <c:pt idx="2076">
                  <c:v>1026.75</c:v>
                </c:pt>
                <c:pt idx="2077">
                  <c:v>1027.1500000000001</c:v>
                </c:pt>
                <c:pt idx="2078">
                  <c:v>1034.49</c:v>
                </c:pt>
                <c:pt idx="2079">
                  <c:v>1034.8900000000001</c:v>
                </c:pt>
                <c:pt idx="2080">
                  <c:v>1035.29</c:v>
                </c:pt>
                <c:pt idx="2081">
                  <c:v>1035.7</c:v>
                </c:pt>
                <c:pt idx="2082">
                  <c:v>1036.0899999999999</c:v>
                </c:pt>
                <c:pt idx="2083">
                  <c:v>1036.3800000000001</c:v>
                </c:pt>
                <c:pt idx="2084">
                  <c:v>1036.53</c:v>
                </c:pt>
                <c:pt idx="2085">
                  <c:v>1036.76</c:v>
                </c:pt>
                <c:pt idx="2086">
                  <c:v>1036.92</c:v>
                </c:pt>
                <c:pt idx="2087">
                  <c:v>1037.22</c:v>
                </c:pt>
                <c:pt idx="2088">
                  <c:v>1037.5</c:v>
                </c:pt>
                <c:pt idx="2089">
                  <c:v>1037.77</c:v>
                </c:pt>
                <c:pt idx="2090">
                  <c:v>1038.04</c:v>
                </c:pt>
                <c:pt idx="2091">
                  <c:v>1038.31</c:v>
                </c:pt>
                <c:pt idx="2092">
                  <c:v>1038.7</c:v>
                </c:pt>
                <c:pt idx="2093">
                  <c:v>1039.19</c:v>
                </c:pt>
                <c:pt idx="2094">
                  <c:v>1039.6500000000001</c:v>
                </c:pt>
                <c:pt idx="2095">
                  <c:v>1040.1300000000001</c:v>
                </c:pt>
                <c:pt idx="2096">
                  <c:v>1040.5999999999999</c:v>
                </c:pt>
                <c:pt idx="2097">
                  <c:v>1041.0999999999999</c:v>
                </c:pt>
                <c:pt idx="2098">
                  <c:v>1041.5899999999999</c:v>
                </c:pt>
                <c:pt idx="2099">
                  <c:v>1042.0899999999999</c:v>
                </c:pt>
                <c:pt idx="2100">
                  <c:v>1042.5899999999999</c:v>
                </c:pt>
                <c:pt idx="2101">
                  <c:v>1043.0899999999999</c:v>
                </c:pt>
                <c:pt idx="2102">
                  <c:v>1043.57</c:v>
                </c:pt>
                <c:pt idx="2103">
                  <c:v>1043.98</c:v>
                </c:pt>
                <c:pt idx="2104">
                  <c:v>1044.4000000000001</c:v>
                </c:pt>
                <c:pt idx="2105">
                  <c:v>1044.8</c:v>
                </c:pt>
                <c:pt idx="2106">
                  <c:v>1045.22</c:v>
                </c:pt>
                <c:pt idx="2107">
                  <c:v>1045.6300000000001</c:v>
                </c:pt>
                <c:pt idx="2108">
                  <c:v>1045.99</c:v>
                </c:pt>
                <c:pt idx="2109">
                  <c:v>1046.3499999999999</c:v>
                </c:pt>
                <c:pt idx="2110">
                  <c:v>1046.71</c:v>
                </c:pt>
                <c:pt idx="2111">
                  <c:v>1047.08</c:v>
                </c:pt>
                <c:pt idx="2112">
                  <c:v>1047.45</c:v>
                </c:pt>
                <c:pt idx="2113">
                  <c:v>1047.81</c:v>
                </c:pt>
                <c:pt idx="2114">
                  <c:v>1048.17</c:v>
                </c:pt>
                <c:pt idx="2115">
                  <c:v>1048.53</c:v>
                </c:pt>
                <c:pt idx="2116">
                  <c:v>1048.8900000000001</c:v>
                </c:pt>
                <c:pt idx="2117">
                  <c:v>1049.28</c:v>
                </c:pt>
                <c:pt idx="2118">
                  <c:v>1049.67</c:v>
                </c:pt>
                <c:pt idx="2119">
                  <c:v>1050.06</c:v>
                </c:pt>
                <c:pt idx="2120">
                  <c:v>1050.46</c:v>
                </c:pt>
                <c:pt idx="2121">
                  <c:v>1050.8499999999999</c:v>
                </c:pt>
                <c:pt idx="2122">
                  <c:v>1051.27</c:v>
                </c:pt>
                <c:pt idx="2123">
                  <c:v>1051.69</c:v>
                </c:pt>
                <c:pt idx="2124">
                  <c:v>1052.1099999999999</c:v>
                </c:pt>
                <c:pt idx="2125">
                  <c:v>1052.53</c:v>
                </c:pt>
                <c:pt idx="2126">
                  <c:v>1052.96</c:v>
                </c:pt>
                <c:pt idx="2127">
                  <c:v>1053.5999999999999</c:v>
                </c:pt>
                <c:pt idx="2128">
                  <c:v>1054.02</c:v>
                </c:pt>
                <c:pt idx="2129">
                  <c:v>1054.45</c:v>
                </c:pt>
                <c:pt idx="2130">
                  <c:v>1054.8599999999999</c:v>
                </c:pt>
                <c:pt idx="2131">
                  <c:v>1055.29</c:v>
                </c:pt>
                <c:pt idx="2132">
                  <c:v>1055.7</c:v>
                </c:pt>
                <c:pt idx="2133">
                  <c:v>1056.0899999999999</c:v>
                </c:pt>
                <c:pt idx="2134">
                  <c:v>1056.47</c:v>
                </c:pt>
                <c:pt idx="2135">
                  <c:v>1056.8499999999999</c:v>
                </c:pt>
                <c:pt idx="2136">
                  <c:v>1057.23</c:v>
                </c:pt>
                <c:pt idx="2137">
                  <c:v>1057.6099999999999</c:v>
                </c:pt>
                <c:pt idx="2138">
                  <c:v>1057.96</c:v>
                </c:pt>
                <c:pt idx="2139">
                  <c:v>1058.3399999999999</c:v>
                </c:pt>
                <c:pt idx="2140">
                  <c:v>1058.7</c:v>
                </c:pt>
                <c:pt idx="2141">
                  <c:v>1059.04</c:v>
                </c:pt>
                <c:pt idx="2142">
                  <c:v>1059.43</c:v>
                </c:pt>
                <c:pt idx="2143">
                  <c:v>1059.81</c:v>
                </c:pt>
                <c:pt idx="2144">
                  <c:v>1060.2</c:v>
                </c:pt>
                <c:pt idx="2145">
                  <c:v>1060.5899999999999</c:v>
                </c:pt>
                <c:pt idx="2146">
                  <c:v>1060.97</c:v>
                </c:pt>
                <c:pt idx="2147">
                  <c:v>1061.3900000000001</c:v>
                </c:pt>
                <c:pt idx="2148">
                  <c:v>1061.96</c:v>
                </c:pt>
                <c:pt idx="2149">
                  <c:v>1062.3800000000001</c:v>
                </c:pt>
                <c:pt idx="2150">
                  <c:v>1062.8900000000001</c:v>
                </c:pt>
                <c:pt idx="2151">
                  <c:v>1063.31</c:v>
                </c:pt>
                <c:pt idx="2152">
                  <c:v>1063.72</c:v>
                </c:pt>
                <c:pt idx="2153">
                  <c:v>1064.0899999999999</c:v>
                </c:pt>
                <c:pt idx="2154">
                  <c:v>1064.48</c:v>
                </c:pt>
                <c:pt idx="2155">
                  <c:v>1064.8599999999999</c:v>
                </c:pt>
                <c:pt idx="2156">
                  <c:v>1065.23</c:v>
                </c:pt>
                <c:pt idx="2157">
                  <c:v>1065.5999999999999</c:v>
                </c:pt>
                <c:pt idx="2158">
                  <c:v>1065.96</c:v>
                </c:pt>
                <c:pt idx="2159">
                  <c:v>1066.33</c:v>
                </c:pt>
                <c:pt idx="2160">
                  <c:v>1066.68</c:v>
                </c:pt>
                <c:pt idx="2161">
                  <c:v>1067.04</c:v>
                </c:pt>
                <c:pt idx="2162">
                  <c:v>1067.42</c:v>
                </c:pt>
                <c:pt idx="2163">
                  <c:v>1067.8</c:v>
                </c:pt>
                <c:pt idx="2164">
                  <c:v>1068.18</c:v>
                </c:pt>
                <c:pt idx="2165">
                  <c:v>1068.57</c:v>
                </c:pt>
                <c:pt idx="2166">
                  <c:v>1068.95</c:v>
                </c:pt>
                <c:pt idx="2167">
                  <c:v>1069.3800000000001</c:v>
                </c:pt>
                <c:pt idx="2168">
                  <c:v>1069.8</c:v>
                </c:pt>
                <c:pt idx="2169">
                  <c:v>1070.22</c:v>
                </c:pt>
                <c:pt idx="2170">
                  <c:v>1070.6400000000001</c:v>
                </c:pt>
                <c:pt idx="2171">
                  <c:v>1071.06</c:v>
                </c:pt>
                <c:pt idx="2172">
                  <c:v>1071.5</c:v>
                </c:pt>
                <c:pt idx="2173">
                  <c:v>1071.9100000000001</c:v>
                </c:pt>
                <c:pt idx="2174">
                  <c:v>1072.33</c:v>
                </c:pt>
                <c:pt idx="2175">
                  <c:v>1072.73</c:v>
                </c:pt>
                <c:pt idx="2176">
                  <c:v>1073.1500000000001</c:v>
                </c:pt>
                <c:pt idx="2177">
                  <c:v>1080.53</c:v>
                </c:pt>
                <c:pt idx="2178">
                  <c:v>1080.92</c:v>
                </c:pt>
                <c:pt idx="2179">
                  <c:v>1081.3</c:v>
                </c:pt>
                <c:pt idx="2180">
                  <c:v>1081.7</c:v>
                </c:pt>
                <c:pt idx="2181">
                  <c:v>1082.0899999999999</c:v>
                </c:pt>
                <c:pt idx="2182">
                  <c:v>1082.3800000000001</c:v>
                </c:pt>
                <c:pt idx="2183">
                  <c:v>1082.54</c:v>
                </c:pt>
                <c:pt idx="2184">
                  <c:v>1082.78</c:v>
                </c:pt>
                <c:pt idx="2185">
                  <c:v>1082.94</c:v>
                </c:pt>
                <c:pt idx="2186">
                  <c:v>1083.1199999999999</c:v>
                </c:pt>
                <c:pt idx="2187">
                  <c:v>1083.43</c:v>
                </c:pt>
                <c:pt idx="2188">
                  <c:v>1083.71</c:v>
                </c:pt>
                <c:pt idx="2189">
                  <c:v>1083.99</c:v>
                </c:pt>
                <c:pt idx="2190">
                  <c:v>1084.27</c:v>
                </c:pt>
                <c:pt idx="2191">
                  <c:v>1084.56</c:v>
                </c:pt>
                <c:pt idx="2192">
                  <c:v>1085.02</c:v>
                </c:pt>
                <c:pt idx="2193">
                  <c:v>1085.47</c:v>
                </c:pt>
                <c:pt idx="2194">
                  <c:v>1085.94</c:v>
                </c:pt>
                <c:pt idx="2195">
                  <c:v>1086.3900000000001</c:v>
                </c:pt>
                <c:pt idx="2196">
                  <c:v>1086.8699999999999</c:v>
                </c:pt>
                <c:pt idx="2197">
                  <c:v>1087.3599999999999</c:v>
                </c:pt>
                <c:pt idx="2198">
                  <c:v>1087.8499999999999</c:v>
                </c:pt>
                <c:pt idx="2199">
                  <c:v>1088.3499999999999</c:v>
                </c:pt>
                <c:pt idx="2200">
                  <c:v>1088.94</c:v>
                </c:pt>
                <c:pt idx="2201">
                  <c:v>1089.45</c:v>
                </c:pt>
                <c:pt idx="2202">
                  <c:v>1089.8699999999999</c:v>
                </c:pt>
                <c:pt idx="2203">
                  <c:v>1090.29</c:v>
                </c:pt>
                <c:pt idx="2204">
                  <c:v>1090.69</c:v>
                </c:pt>
                <c:pt idx="2205">
                  <c:v>1091.1099999999999</c:v>
                </c:pt>
                <c:pt idx="2206">
                  <c:v>1091.53</c:v>
                </c:pt>
                <c:pt idx="2207">
                  <c:v>1091.8599999999999</c:v>
                </c:pt>
                <c:pt idx="2208">
                  <c:v>1092.19</c:v>
                </c:pt>
                <c:pt idx="2209">
                  <c:v>1092.52</c:v>
                </c:pt>
                <c:pt idx="2210">
                  <c:v>1092.99</c:v>
                </c:pt>
                <c:pt idx="2211">
                  <c:v>1093.3699999999999</c:v>
                </c:pt>
                <c:pt idx="2212">
                  <c:v>1093.73</c:v>
                </c:pt>
                <c:pt idx="2213">
                  <c:v>1094.0999999999999</c:v>
                </c:pt>
                <c:pt idx="2214">
                  <c:v>1094.45</c:v>
                </c:pt>
                <c:pt idx="2215">
                  <c:v>1094.8</c:v>
                </c:pt>
                <c:pt idx="2216">
                  <c:v>1095.17</c:v>
                </c:pt>
                <c:pt idx="2217">
                  <c:v>1095.55</c:v>
                </c:pt>
                <c:pt idx="2218">
                  <c:v>1095.93</c:v>
                </c:pt>
                <c:pt idx="2219">
                  <c:v>1096.32</c:v>
                </c:pt>
                <c:pt idx="2220">
                  <c:v>1096.7</c:v>
                </c:pt>
                <c:pt idx="2221">
                  <c:v>1097.0999999999999</c:v>
                </c:pt>
                <c:pt idx="2222">
                  <c:v>1097.5</c:v>
                </c:pt>
                <c:pt idx="2223">
                  <c:v>1097.9000000000001</c:v>
                </c:pt>
                <c:pt idx="2224">
                  <c:v>1098.31</c:v>
                </c:pt>
                <c:pt idx="2225">
                  <c:v>1098.71</c:v>
                </c:pt>
                <c:pt idx="2226">
                  <c:v>1099.1500000000001</c:v>
                </c:pt>
                <c:pt idx="2227">
                  <c:v>1099.57</c:v>
                </c:pt>
                <c:pt idx="2228">
                  <c:v>1099.97</c:v>
                </c:pt>
                <c:pt idx="2229">
                  <c:v>1100.3800000000001</c:v>
                </c:pt>
                <c:pt idx="2230">
                  <c:v>1100.8</c:v>
                </c:pt>
                <c:pt idx="2231">
                  <c:v>1101.24</c:v>
                </c:pt>
                <c:pt idx="2232">
                  <c:v>1101.6300000000001</c:v>
                </c:pt>
                <c:pt idx="2233">
                  <c:v>1102.01</c:v>
                </c:pt>
                <c:pt idx="2234">
                  <c:v>1102.4000000000001</c:v>
                </c:pt>
                <c:pt idx="2235">
                  <c:v>1102.79</c:v>
                </c:pt>
                <c:pt idx="2236">
                  <c:v>1103.2</c:v>
                </c:pt>
                <c:pt idx="2237">
                  <c:v>1103.5899999999999</c:v>
                </c:pt>
                <c:pt idx="2238">
                  <c:v>1104</c:v>
                </c:pt>
                <c:pt idx="2239">
                  <c:v>1104.3900000000001</c:v>
                </c:pt>
                <c:pt idx="2240">
                  <c:v>1104.78</c:v>
                </c:pt>
                <c:pt idx="2241">
                  <c:v>1105.2</c:v>
                </c:pt>
                <c:pt idx="2242">
                  <c:v>1105.6199999999999</c:v>
                </c:pt>
                <c:pt idx="2243">
                  <c:v>1106.03</c:v>
                </c:pt>
                <c:pt idx="2244">
                  <c:v>1106.44</c:v>
                </c:pt>
                <c:pt idx="2245">
                  <c:v>1106.8599999999999</c:v>
                </c:pt>
                <c:pt idx="2246">
                  <c:v>1107.3</c:v>
                </c:pt>
                <c:pt idx="2247">
                  <c:v>1107.7</c:v>
                </c:pt>
                <c:pt idx="2248">
                  <c:v>1108.0899999999999</c:v>
                </c:pt>
                <c:pt idx="2249">
                  <c:v>1108.48</c:v>
                </c:pt>
                <c:pt idx="2250">
                  <c:v>1108.8900000000001</c:v>
                </c:pt>
                <c:pt idx="2251">
                  <c:v>1109.31</c:v>
                </c:pt>
                <c:pt idx="2252">
                  <c:v>1109.69</c:v>
                </c:pt>
                <c:pt idx="2253">
                  <c:v>1110.0899999999999</c:v>
                </c:pt>
                <c:pt idx="2254">
                  <c:v>1110.49</c:v>
                </c:pt>
                <c:pt idx="2255">
                  <c:v>1110.8900000000001</c:v>
                </c:pt>
                <c:pt idx="2256">
                  <c:v>1111.32</c:v>
                </c:pt>
                <c:pt idx="2257">
                  <c:v>1111.8399999999999</c:v>
                </c:pt>
                <c:pt idx="2258">
                  <c:v>1112.23</c:v>
                </c:pt>
                <c:pt idx="2259">
                  <c:v>1112.6300000000001</c:v>
                </c:pt>
                <c:pt idx="2260">
                  <c:v>1113.02</c:v>
                </c:pt>
                <c:pt idx="2261">
                  <c:v>1113.4100000000001</c:v>
                </c:pt>
                <c:pt idx="2262">
                  <c:v>1113.78</c:v>
                </c:pt>
                <c:pt idx="2263">
                  <c:v>1114.1600000000001</c:v>
                </c:pt>
                <c:pt idx="2264">
                  <c:v>1114.55</c:v>
                </c:pt>
                <c:pt idx="2265">
                  <c:v>1114.92</c:v>
                </c:pt>
                <c:pt idx="2266">
                  <c:v>1115.3</c:v>
                </c:pt>
                <c:pt idx="2267">
                  <c:v>1115.67</c:v>
                </c:pt>
                <c:pt idx="2268">
                  <c:v>1116.05</c:v>
                </c:pt>
                <c:pt idx="2269">
                  <c:v>1116.42</c:v>
                </c:pt>
                <c:pt idx="2270">
                  <c:v>1116.8</c:v>
                </c:pt>
                <c:pt idx="2271">
                  <c:v>1117.2</c:v>
                </c:pt>
                <c:pt idx="2272">
                  <c:v>1117.6300000000001</c:v>
                </c:pt>
                <c:pt idx="2273">
                  <c:v>1118.03</c:v>
                </c:pt>
                <c:pt idx="2274">
                  <c:v>1118.44</c:v>
                </c:pt>
                <c:pt idx="2275">
                  <c:v>1118.8599999999999</c:v>
                </c:pt>
                <c:pt idx="2276">
                  <c:v>1126.17</c:v>
                </c:pt>
                <c:pt idx="2277">
                  <c:v>1126.5899999999999</c:v>
                </c:pt>
                <c:pt idx="2278">
                  <c:v>1127</c:v>
                </c:pt>
                <c:pt idx="2279">
                  <c:v>1127.4000000000001</c:v>
                </c:pt>
                <c:pt idx="2280">
                  <c:v>1127.82</c:v>
                </c:pt>
                <c:pt idx="2281">
                  <c:v>1128.24</c:v>
                </c:pt>
                <c:pt idx="2282">
                  <c:v>1128.47</c:v>
                </c:pt>
                <c:pt idx="2283">
                  <c:v>1128.6400000000001</c:v>
                </c:pt>
                <c:pt idx="2284">
                  <c:v>1128.8699999999999</c:v>
                </c:pt>
                <c:pt idx="2285">
                  <c:v>1129.03</c:v>
                </c:pt>
                <c:pt idx="2286">
                  <c:v>1129.29</c:v>
                </c:pt>
                <c:pt idx="2287">
                  <c:v>1129.56</c:v>
                </c:pt>
                <c:pt idx="2288">
                  <c:v>1129.8399999999999</c:v>
                </c:pt>
                <c:pt idx="2289">
                  <c:v>1130.1099999999999</c:v>
                </c:pt>
                <c:pt idx="2290">
                  <c:v>1130.4000000000001</c:v>
                </c:pt>
                <c:pt idx="2291">
                  <c:v>1130.8699999999999</c:v>
                </c:pt>
                <c:pt idx="2292">
                  <c:v>1131.33</c:v>
                </c:pt>
                <c:pt idx="2293">
                  <c:v>1131.79</c:v>
                </c:pt>
                <c:pt idx="2294">
                  <c:v>1132.25</c:v>
                </c:pt>
                <c:pt idx="2295">
                  <c:v>1132.74</c:v>
                </c:pt>
                <c:pt idx="2296">
                  <c:v>1133.23</c:v>
                </c:pt>
                <c:pt idx="2297">
                  <c:v>1133.73</c:v>
                </c:pt>
                <c:pt idx="2298">
                  <c:v>1134.22</c:v>
                </c:pt>
                <c:pt idx="2299">
                  <c:v>1134.72</c:v>
                </c:pt>
                <c:pt idx="2300">
                  <c:v>1135.24</c:v>
                </c:pt>
                <c:pt idx="2301">
                  <c:v>1135.6400000000001</c:v>
                </c:pt>
                <c:pt idx="2302">
                  <c:v>1136.05</c:v>
                </c:pt>
                <c:pt idx="2303">
                  <c:v>1136.46</c:v>
                </c:pt>
                <c:pt idx="2304">
                  <c:v>1136.8800000000001</c:v>
                </c:pt>
                <c:pt idx="2305">
                  <c:v>1137.3</c:v>
                </c:pt>
                <c:pt idx="2306">
                  <c:v>1137.6600000000001</c:v>
                </c:pt>
                <c:pt idx="2307">
                  <c:v>1138.01</c:v>
                </c:pt>
                <c:pt idx="2308">
                  <c:v>1138.3599999999999</c:v>
                </c:pt>
                <c:pt idx="2309">
                  <c:v>1138.71</c:v>
                </c:pt>
                <c:pt idx="2310">
                  <c:v>1139.08</c:v>
                </c:pt>
                <c:pt idx="2311">
                  <c:v>1139.45</c:v>
                </c:pt>
                <c:pt idx="2312">
                  <c:v>1139.8399999999999</c:v>
                </c:pt>
                <c:pt idx="2313">
                  <c:v>1140.22</c:v>
                </c:pt>
                <c:pt idx="2314">
                  <c:v>1140.5899999999999</c:v>
                </c:pt>
                <c:pt idx="2315">
                  <c:v>1140.98</c:v>
                </c:pt>
                <c:pt idx="2316">
                  <c:v>1141.3900000000001</c:v>
                </c:pt>
                <c:pt idx="2317">
                  <c:v>1141.81</c:v>
                </c:pt>
                <c:pt idx="2318">
                  <c:v>1142.21</c:v>
                </c:pt>
                <c:pt idx="2319">
                  <c:v>1142.6300000000001</c:v>
                </c:pt>
                <c:pt idx="2320">
                  <c:v>1143.06</c:v>
                </c:pt>
                <c:pt idx="2321">
                  <c:v>1143.47</c:v>
                </c:pt>
                <c:pt idx="2322">
                  <c:v>1143.8900000000001</c:v>
                </c:pt>
                <c:pt idx="2323">
                  <c:v>1144.33</c:v>
                </c:pt>
                <c:pt idx="2324">
                  <c:v>1144.74</c:v>
                </c:pt>
                <c:pt idx="2325">
                  <c:v>1145.17</c:v>
                </c:pt>
                <c:pt idx="2326">
                  <c:v>1145.57</c:v>
                </c:pt>
                <c:pt idx="2327">
                  <c:v>1146.08</c:v>
                </c:pt>
                <c:pt idx="2328">
                  <c:v>1146.51</c:v>
                </c:pt>
                <c:pt idx="2329">
                  <c:v>1146.9100000000001</c:v>
                </c:pt>
                <c:pt idx="2330">
                  <c:v>1147.31</c:v>
                </c:pt>
                <c:pt idx="2331">
                  <c:v>1147.68</c:v>
                </c:pt>
                <c:pt idx="2332">
                  <c:v>1148.05</c:v>
                </c:pt>
                <c:pt idx="2333">
                  <c:v>1148.43</c:v>
                </c:pt>
                <c:pt idx="2334">
                  <c:v>1148.8</c:v>
                </c:pt>
                <c:pt idx="2335">
                  <c:v>1149.19</c:v>
                </c:pt>
                <c:pt idx="2336">
                  <c:v>1149.57</c:v>
                </c:pt>
                <c:pt idx="2337">
                  <c:v>1149.94</c:v>
                </c:pt>
                <c:pt idx="2338">
                  <c:v>1150.31</c:v>
                </c:pt>
                <c:pt idx="2339">
                  <c:v>1150.68</c:v>
                </c:pt>
                <c:pt idx="2340">
                  <c:v>1151.08</c:v>
                </c:pt>
                <c:pt idx="2341">
                  <c:v>1151.48</c:v>
                </c:pt>
                <c:pt idx="2342">
                  <c:v>1151.8800000000001</c:v>
                </c:pt>
                <c:pt idx="2343">
                  <c:v>1152.29</c:v>
                </c:pt>
                <c:pt idx="2344">
                  <c:v>1152.68</c:v>
                </c:pt>
                <c:pt idx="2345">
                  <c:v>1153.1099999999999</c:v>
                </c:pt>
                <c:pt idx="2346">
                  <c:v>1153.52</c:v>
                </c:pt>
                <c:pt idx="2347">
                  <c:v>1153.93</c:v>
                </c:pt>
                <c:pt idx="2348">
                  <c:v>1154.3599999999999</c:v>
                </c:pt>
                <c:pt idx="2349">
                  <c:v>1154.78</c:v>
                </c:pt>
                <c:pt idx="2350">
                  <c:v>1155.23</c:v>
                </c:pt>
                <c:pt idx="2351">
                  <c:v>1155.6199999999999</c:v>
                </c:pt>
                <c:pt idx="2352">
                  <c:v>1156.01</c:v>
                </c:pt>
                <c:pt idx="2353">
                  <c:v>1156.42</c:v>
                </c:pt>
                <c:pt idx="2354">
                  <c:v>1156.81</c:v>
                </c:pt>
                <c:pt idx="2355">
                  <c:v>1157.24</c:v>
                </c:pt>
                <c:pt idx="2356">
                  <c:v>1157.6400000000001</c:v>
                </c:pt>
                <c:pt idx="2357">
                  <c:v>1158.03</c:v>
                </c:pt>
                <c:pt idx="2358">
                  <c:v>1158.43</c:v>
                </c:pt>
                <c:pt idx="2359">
                  <c:v>1158.82</c:v>
                </c:pt>
                <c:pt idx="2360">
                  <c:v>1159.24</c:v>
                </c:pt>
                <c:pt idx="2361">
                  <c:v>1159.6400000000001</c:v>
                </c:pt>
                <c:pt idx="2362">
                  <c:v>1160.03</c:v>
                </c:pt>
                <c:pt idx="2363">
                  <c:v>1160.4100000000001</c:v>
                </c:pt>
                <c:pt idx="2364">
                  <c:v>1160.81</c:v>
                </c:pt>
                <c:pt idx="2365">
                  <c:v>1161.22</c:v>
                </c:pt>
                <c:pt idx="2366">
                  <c:v>1161.6199999999999</c:v>
                </c:pt>
                <c:pt idx="2367">
                  <c:v>1162.01</c:v>
                </c:pt>
                <c:pt idx="2368">
                  <c:v>1162.4100000000001</c:v>
                </c:pt>
                <c:pt idx="2369">
                  <c:v>1162.81</c:v>
                </c:pt>
                <c:pt idx="2370">
                  <c:v>1163.22</c:v>
                </c:pt>
                <c:pt idx="2371">
                  <c:v>1163.6199999999999</c:v>
                </c:pt>
                <c:pt idx="2372">
                  <c:v>1164.01</c:v>
                </c:pt>
                <c:pt idx="2373">
                  <c:v>1164.4100000000001</c:v>
                </c:pt>
                <c:pt idx="2374">
                  <c:v>1164.81</c:v>
                </c:pt>
                <c:pt idx="2375">
                  <c:v>1172.1199999999999</c:v>
                </c:pt>
                <c:pt idx="2376">
                  <c:v>1172.52</c:v>
                </c:pt>
                <c:pt idx="2377">
                  <c:v>1172.9100000000001</c:v>
                </c:pt>
                <c:pt idx="2378">
                  <c:v>1173.31</c:v>
                </c:pt>
                <c:pt idx="2379">
                  <c:v>1173.72</c:v>
                </c:pt>
                <c:pt idx="2380">
                  <c:v>1174.1199999999999</c:v>
                </c:pt>
                <c:pt idx="2381">
                  <c:v>1174.3499999999999</c:v>
                </c:pt>
                <c:pt idx="2382">
                  <c:v>1174.5899999999999</c:v>
                </c:pt>
                <c:pt idx="2383">
                  <c:v>1174.74</c:v>
                </c:pt>
                <c:pt idx="2384">
                  <c:v>1175.05</c:v>
                </c:pt>
                <c:pt idx="2385">
                  <c:v>1175.32</c:v>
                </c:pt>
                <c:pt idx="2386">
                  <c:v>1175.6099999999999</c:v>
                </c:pt>
                <c:pt idx="2387">
                  <c:v>1175.8900000000001</c:v>
                </c:pt>
                <c:pt idx="2388">
                  <c:v>1176.1600000000001</c:v>
                </c:pt>
                <c:pt idx="2389">
                  <c:v>1176.55</c:v>
                </c:pt>
                <c:pt idx="2390">
                  <c:v>1177.02</c:v>
                </c:pt>
                <c:pt idx="2391">
                  <c:v>1177.48</c:v>
                </c:pt>
                <c:pt idx="2392">
                  <c:v>1177.96</c:v>
                </c:pt>
                <c:pt idx="2393">
                  <c:v>1178.44</c:v>
                </c:pt>
                <c:pt idx="2394">
                  <c:v>1178.95</c:v>
                </c:pt>
                <c:pt idx="2395">
                  <c:v>1179.45</c:v>
                </c:pt>
                <c:pt idx="2396">
                  <c:v>1179.95</c:v>
                </c:pt>
                <c:pt idx="2397">
                  <c:v>1180.45</c:v>
                </c:pt>
                <c:pt idx="2398">
                  <c:v>1180.96</c:v>
                </c:pt>
                <c:pt idx="2399">
                  <c:v>1181.43</c:v>
                </c:pt>
                <c:pt idx="2400">
                  <c:v>1181.98</c:v>
                </c:pt>
                <c:pt idx="2401">
                  <c:v>1182.3900000000001</c:v>
                </c:pt>
                <c:pt idx="2402">
                  <c:v>1182.9000000000001</c:v>
                </c:pt>
                <c:pt idx="2403">
                  <c:v>1183.5999999999999</c:v>
                </c:pt>
                <c:pt idx="2404">
                  <c:v>1183.97</c:v>
                </c:pt>
                <c:pt idx="2405">
                  <c:v>1184.27</c:v>
                </c:pt>
                <c:pt idx="2406">
                  <c:v>1184.56</c:v>
                </c:pt>
                <c:pt idx="2407">
                  <c:v>1184.8599999999999</c:v>
                </c:pt>
                <c:pt idx="2408">
                  <c:v>1185.1600000000001</c:v>
                </c:pt>
                <c:pt idx="2409">
                  <c:v>1185.46</c:v>
                </c:pt>
                <c:pt idx="2410">
                  <c:v>1185.74</c:v>
                </c:pt>
                <c:pt idx="2411">
                  <c:v>1186.02</c:v>
                </c:pt>
                <c:pt idx="2412">
                  <c:v>1186.3</c:v>
                </c:pt>
                <c:pt idx="2413">
                  <c:v>1186.58</c:v>
                </c:pt>
                <c:pt idx="2414">
                  <c:v>1186.92</c:v>
                </c:pt>
                <c:pt idx="2415">
                  <c:v>1187.31</c:v>
                </c:pt>
                <c:pt idx="2416">
                  <c:v>1187.71</c:v>
                </c:pt>
                <c:pt idx="2417">
                  <c:v>1188.1099999999999</c:v>
                </c:pt>
                <c:pt idx="2418">
                  <c:v>1188.51</c:v>
                </c:pt>
                <c:pt idx="2419">
                  <c:v>1188.95</c:v>
                </c:pt>
                <c:pt idx="2420">
                  <c:v>1189.4100000000001</c:v>
                </c:pt>
                <c:pt idx="2421">
                  <c:v>1189.8800000000001</c:v>
                </c:pt>
                <c:pt idx="2422">
                  <c:v>1190.3399999999999</c:v>
                </c:pt>
                <c:pt idx="2423">
                  <c:v>1190.8</c:v>
                </c:pt>
                <c:pt idx="2424">
                  <c:v>1191.26</c:v>
                </c:pt>
                <c:pt idx="2425">
                  <c:v>1191.68</c:v>
                </c:pt>
                <c:pt idx="2426">
                  <c:v>1192.1099999999999</c:v>
                </c:pt>
                <c:pt idx="2427">
                  <c:v>1192.52</c:v>
                </c:pt>
                <c:pt idx="2428">
                  <c:v>1192.93</c:v>
                </c:pt>
                <c:pt idx="2429">
                  <c:v>1193.3399999999999</c:v>
                </c:pt>
                <c:pt idx="2430">
                  <c:v>1193.71</c:v>
                </c:pt>
                <c:pt idx="2431">
                  <c:v>1194.0899999999999</c:v>
                </c:pt>
                <c:pt idx="2432">
                  <c:v>1194.47</c:v>
                </c:pt>
                <c:pt idx="2433">
                  <c:v>1194.8499999999999</c:v>
                </c:pt>
                <c:pt idx="2434">
                  <c:v>1195.26</c:v>
                </c:pt>
                <c:pt idx="2435">
                  <c:v>1195.6400000000001</c:v>
                </c:pt>
                <c:pt idx="2436">
                  <c:v>1196.02</c:v>
                </c:pt>
                <c:pt idx="2437">
                  <c:v>1196.4000000000001</c:v>
                </c:pt>
                <c:pt idx="2438">
                  <c:v>1196.78</c:v>
                </c:pt>
                <c:pt idx="2439">
                  <c:v>1197.19</c:v>
                </c:pt>
                <c:pt idx="2440">
                  <c:v>1197.58</c:v>
                </c:pt>
                <c:pt idx="2441">
                  <c:v>1197.98</c:v>
                </c:pt>
                <c:pt idx="2442">
                  <c:v>1198.3699999999999</c:v>
                </c:pt>
                <c:pt idx="2443">
                  <c:v>1198.77</c:v>
                </c:pt>
                <c:pt idx="2444">
                  <c:v>1199.2</c:v>
                </c:pt>
                <c:pt idx="2445">
                  <c:v>1199.6199999999999</c:v>
                </c:pt>
                <c:pt idx="2446">
                  <c:v>1200.02</c:v>
                </c:pt>
                <c:pt idx="2447">
                  <c:v>1200.51</c:v>
                </c:pt>
                <c:pt idx="2448">
                  <c:v>1200.9100000000001</c:v>
                </c:pt>
                <c:pt idx="2449">
                  <c:v>1201.3399999999999</c:v>
                </c:pt>
                <c:pt idx="2450">
                  <c:v>1201.74</c:v>
                </c:pt>
                <c:pt idx="2451">
                  <c:v>1202.1400000000001</c:v>
                </c:pt>
                <c:pt idx="2452">
                  <c:v>1202.54</c:v>
                </c:pt>
                <c:pt idx="2453">
                  <c:v>1202.94</c:v>
                </c:pt>
                <c:pt idx="2454">
                  <c:v>1203.3599999999999</c:v>
                </c:pt>
                <c:pt idx="2455">
                  <c:v>1203.72</c:v>
                </c:pt>
                <c:pt idx="2456">
                  <c:v>1204.0999999999999</c:v>
                </c:pt>
                <c:pt idx="2457">
                  <c:v>1204.47</c:v>
                </c:pt>
                <c:pt idx="2458">
                  <c:v>1204.8499999999999</c:v>
                </c:pt>
                <c:pt idx="2459">
                  <c:v>1205.26</c:v>
                </c:pt>
                <c:pt idx="2460">
                  <c:v>1205.6500000000001</c:v>
                </c:pt>
                <c:pt idx="2461">
                  <c:v>1206.05</c:v>
                </c:pt>
                <c:pt idx="2462">
                  <c:v>1206.45</c:v>
                </c:pt>
                <c:pt idx="2463">
                  <c:v>1206.8399999999999</c:v>
                </c:pt>
                <c:pt idx="2464">
                  <c:v>1207.26</c:v>
                </c:pt>
                <c:pt idx="2465">
                  <c:v>1207.6500000000001</c:v>
                </c:pt>
                <c:pt idx="2466">
                  <c:v>1208.05</c:v>
                </c:pt>
                <c:pt idx="2467">
                  <c:v>1208.46</c:v>
                </c:pt>
                <c:pt idx="2468">
                  <c:v>1208.8499999999999</c:v>
                </c:pt>
                <c:pt idx="2469">
                  <c:v>1209.27</c:v>
                </c:pt>
                <c:pt idx="2470">
                  <c:v>1209.6600000000001</c:v>
                </c:pt>
                <c:pt idx="2471">
                  <c:v>1210.05</c:v>
                </c:pt>
                <c:pt idx="2472">
                  <c:v>1210.5899999999999</c:v>
                </c:pt>
                <c:pt idx="2473">
                  <c:v>1210.98</c:v>
                </c:pt>
                <c:pt idx="2474">
                  <c:v>1218.28</c:v>
                </c:pt>
                <c:pt idx="2475">
                  <c:v>1218.69</c:v>
                </c:pt>
                <c:pt idx="2476">
                  <c:v>1219.08</c:v>
                </c:pt>
                <c:pt idx="2477">
                  <c:v>1219.46</c:v>
                </c:pt>
                <c:pt idx="2478">
                  <c:v>1219.8599999999999</c:v>
                </c:pt>
                <c:pt idx="2479">
                  <c:v>1220.1500000000001</c:v>
                </c:pt>
                <c:pt idx="2480">
                  <c:v>1220.3800000000001</c:v>
                </c:pt>
                <c:pt idx="2481">
                  <c:v>1220.55</c:v>
                </c:pt>
                <c:pt idx="2482">
                  <c:v>1220.78</c:v>
                </c:pt>
                <c:pt idx="2483">
                  <c:v>1221.01</c:v>
                </c:pt>
                <c:pt idx="2484">
                  <c:v>1221.29</c:v>
                </c:pt>
                <c:pt idx="2485">
                  <c:v>1221.57</c:v>
                </c:pt>
                <c:pt idx="2486">
                  <c:v>1221.8499999999999</c:v>
                </c:pt>
                <c:pt idx="2487">
                  <c:v>1222.1199999999999</c:v>
                </c:pt>
                <c:pt idx="2488">
                  <c:v>1222.5</c:v>
                </c:pt>
                <c:pt idx="2489">
                  <c:v>1222.98</c:v>
                </c:pt>
                <c:pt idx="2490">
                  <c:v>1223.46</c:v>
                </c:pt>
                <c:pt idx="2491">
                  <c:v>1223.94</c:v>
                </c:pt>
                <c:pt idx="2492">
                  <c:v>1224.42</c:v>
                </c:pt>
                <c:pt idx="2493">
                  <c:v>1224.94</c:v>
                </c:pt>
                <c:pt idx="2494">
                  <c:v>1225.44</c:v>
                </c:pt>
                <c:pt idx="2495">
                  <c:v>1225.94</c:v>
                </c:pt>
                <c:pt idx="2496">
                  <c:v>1226.44</c:v>
                </c:pt>
                <c:pt idx="2497">
                  <c:v>1226.95</c:v>
                </c:pt>
                <c:pt idx="2498">
                  <c:v>1227.43</c:v>
                </c:pt>
                <c:pt idx="2499">
                  <c:v>1227.82</c:v>
                </c:pt>
                <c:pt idx="2500">
                  <c:v>1228.22</c:v>
                </c:pt>
                <c:pt idx="2501">
                  <c:v>1228.6300000000001</c:v>
                </c:pt>
                <c:pt idx="2502">
                  <c:v>1229.03</c:v>
                </c:pt>
                <c:pt idx="2503">
                  <c:v>1229.4100000000001</c:v>
                </c:pt>
                <c:pt idx="2504">
                  <c:v>1229.78</c:v>
                </c:pt>
                <c:pt idx="2505">
                  <c:v>1230.1199999999999</c:v>
                </c:pt>
                <c:pt idx="2506">
                  <c:v>1230.46</c:v>
                </c:pt>
                <c:pt idx="2507">
                  <c:v>1230.79</c:v>
                </c:pt>
                <c:pt idx="2508">
                  <c:v>1231.17</c:v>
                </c:pt>
                <c:pt idx="2509">
                  <c:v>1231.57</c:v>
                </c:pt>
                <c:pt idx="2510">
                  <c:v>1231.96</c:v>
                </c:pt>
                <c:pt idx="2511">
                  <c:v>1232.3399999999999</c:v>
                </c:pt>
                <c:pt idx="2512">
                  <c:v>1232.71</c:v>
                </c:pt>
                <c:pt idx="2513">
                  <c:v>1233.1099999999999</c:v>
                </c:pt>
                <c:pt idx="2514">
                  <c:v>1233.51</c:v>
                </c:pt>
                <c:pt idx="2515">
                  <c:v>1233.9100000000001</c:v>
                </c:pt>
                <c:pt idx="2516">
                  <c:v>1234.31</c:v>
                </c:pt>
                <c:pt idx="2517">
                  <c:v>1234.71</c:v>
                </c:pt>
                <c:pt idx="2518">
                  <c:v>1235.1400000000001</c:v>
                </c:pt>
                <c:pt idx="2519">
                  <c:v>1235.56</c:v>
                </c:pt>
                <c:pt idx="2520">
                  <c:v>1235.98</c:v>
                </c:pt>
                <c:pt idx="2521">
                  <c:v>1236.48</c:v>
                </c:pt>
                <c:pt idx="2522">
                  <c:v>1236.9100000000001</c:v>
                </c:pt>
                <c:pt idx="2523">
                  <c:v>1237.3399999999999</c:v>
                </c:pt>
                <c:pt idx="2524">
                  <c:v>1237.74</c:v>
                </c:pt>
                <c:pt idx="2525">
                  <c:v>1238.1400000000001</c:v>
                </c:pt>
                <c:pt idx="2526">
                  <c:v>1238.54</c:v>
                </c:pt>
                <c:pt idx="2527">
                  <c:v>1238.95</c:v>
                </c:pt>
                <c:pt idx="2528">
                  <c:v>1239.3499999999999</c:v>
                </c:pt>
                <c:pt idx="2529">
                  <c:v>1239.73</c:v>
                </c:pt>
                <c:pt idx="2530">
                  <c:v>1240.1099999999999</c:v>
                </c:pt>
                <c:pt idx="2531">
                  <c:v>1240.48</c:v>
                </c:pt>
                <c:pt idx="2532">
                  <c:v>1240.8499999999999</c:v>
                </c:pt>
                <c:pt idx="2533">
                  <c:v>1241.25</c:v>
                </c:pt>
                <c:pt idx="2534">
                  <c:v>1241.6300000000001</c:v>
                </c:pt>
                <c:pt idx="2535">
                  <c:v>1242.01</c:v>
                </c:pt>
                <c:pt idx="2536">
                  <c:v>1242.3900000000001</c:v>
                </c:pt>
                <c:pt idx="2537">
                  <c:v>1242.77</c:v>
                </c:pt>
                <c:pt idx="2538">
                  <c:v>1243.19</c:v>
                </c:pt>
                <c:pt idx="2539">
                  <c:v>1243.6099999999999</c:v>
                </c:pt>
                <c:pt idx="2540">
                  <c:v>1244.01</c:v>
                </c:pt>
                <c:pt idx="2541">
                  <c:v>1244.4100000000001</c:v>
                </c:pt>
                <c:pt idx="2542">
                  <c:v>1244.81</c:v>
                </c:pt>
                <c:pt idx="2543">
                  <c:v>1245.24</c:v>
                </c:pt>
                <c:pt idx="2544">
                  <c:v>1245.6400000000001</c:v>
                </c:pt>
                <c:pt idx="2545">
                  <c:v>1246.05</c:v>
                </c:pt>
                <c:pt idx="2546">
                  <c:v>1246.45</c:v>
                </c:pt>
                <c:pt idx="2547">
                  <c:v>1246.8399999999999</c:v>
                </c:pt>
                <c:pt idx="2548">
                  <c:v>1247.27</c:v>
                </c:pt>
                <c:pt idx="2549">
                  <c:v>1247.6500000000001</c:v>
                </c:pt>
                <c:pt idx="2550">
                  <c:v>1248.03</c:v>
                </c:pt>
                <c:pt idx="2551">
                  <c:v>1248.42</c:v>
                </c:pt>
                <c:pt idx="2552">
                  <c:v>1248.81</c:v>
                </c:pt>
                <c:pt idx="2553">
                  <c:v>1249.22</c:v>
                </c:pt>
                <c:pt idx="2554">
                  <c:v>1249.5999999999999</c:v>
                </c:pt>
                <c:pt idx="2555">
                  <c:v>1250</c:v>
                </c:pt>
                <c:pt idx="2556">
                  <c:v>1250.4000000000001</c:v>
                </c:pt>
                <c:pt idx="2557">
                  <c:v>1250.8</c:v>
                </c:pt>
                <c:pt idx="2558">
                  <c:v>1251.22</c:v>
                </c:pt>
                <c:pt idx="2559">
                  <c:v>1251.6400000000001</c:v>
                </c:pt>
                <c:pt idx="2560">
                  <c:v>1252.06</c:v>
                </c:pt>
                <c:pt idx="2561">
                  <c:v>1252.47</c:v>
                </c:pt>
                <c:pt idx="2562">
                  <c:v>1252.8900000000001</c:v>
                </c:pt>
                <c:pt idx="2563">
                  <c:v>1253.3</c:v>
                </c:pt>
                <c:pt idx="2564">
                  <c:v>1253.7</c:v>
                </c:pt>
                <c:pt idx="2565">
                  <c:v>1254.0899999999999</c:v>
                </c:pt>
                <c:pt idx="2566">
                  <c:v>1254.47</c:v>
                </c:pt>
                <c:pt idx="2567">
                  <c:v>1254.8599999999999</c:v>
                </c:pt>
                <c:pt idx="2568">
                  <c:v>1255.28</c:v>
                </c:pt>
                <c:pt idx="2569">
                  <c:v>1255.67</c:v>
                </c:pt>
                <c:pt idx="2570">
                  <c:v>1256.07</c:v>
                </c:pt>
                <c:pt idx="2571">
                  <c:v>1256.49</c:v>
                </c:pt>
                <c:pt idx="2572">
                  <c:v>1256.8800000000001</c:v>
                </c:pt>
                <c:pt idx="2573">
                  <c:v>1264.19</c:v>
                </c:pt>
                <c:pt idx="2574">
                  <c:v>1264.57</c:v>
                </c:pt>
                <c:pt idx="2575">
                  <c:v>1264.97</c:v>
                </c:pt>
                <c:pt idx="2576">
                  <c:v>1265.3699999999999</c:v>
                </c:pt>
                <c:pt idx="2577">
                  <c:v>1265.75</c:v>
                </c:pt>
                <c:pt idx="2578">
                  <c:v>1266.04</c:v>
                </c:pt>
                <c:pt idx="2579">
                  <c:v>1266.26</c:v>
                </c:pt>
                <c:pt idx="2580">
                  <c:v>1266.45</c:v>
                </c:pt>
                <c:pt idx="2581">
                  <c:v>1266.6099999999999</c:v>
                </c:pt>
                <c:pt idx="2582">
                  <c:v>1266.9100000000001</c:v>
                </c:pt>
                <c:pt idx="2583">
                  <c:v>1267.17</c:v>
                </c:pt>
                <c:pt idx="2584">
                  <c:v>1267.44</c:v>
                </c:pt>
                <c:pt idx="2585">
                  <c:v>1267.71</c:v>
                </c:pt>
                <c:pt idx="2586">
                  <c:v>1267.99</c:v>
                </c:pt>
                <c:pt idx="2587">
                  <c:v>1268.3900000000001</c:v>
                </c:pt>
                <c:pt idx="2588">
                  <c:v>1268.8699999999999</c:v>
                </c:pt>
                <c:pt idx="2589">
                  <c:v>1269.3499999999999</c:v>
                </c:pt>
                <c:pt idx="2590">
                  <c:v>1269.83</c:v>
                </c:pt>
                <c:pt idx="2591">
                  <c:v>1270.31</c:v>
                </c:pt>
                <c:pt idx="2592">
                  <c:v>1270.83</c:v>
                </c:pt>
                <c:pt idx="2593">
                  <c:v>1271.32</c:v>
                </c:pt>
                <c:pt idx="2594">
                  <c:v>1271.82</c:v>
                </c:pt>
                <c:pt idx="2595">
                  <c:v>1272.31</c:v>
                </c:pt>
                <c:pt idx="2596">
                  <c:v>1272.8</c:v>
                </c:pt>
                <c:pt idx="2597">
                  <c:v>1273.26</c:v>
                </c:pt>
                <c:pt idx="2598">
                  <c:v>1273.67</c:v>
                </c:pt>
                <c:pt idx="2599">
                  <c:v>1274.0899999999999</c:v>
                </c:pt>
                <c:pt idx="2600">
                  <c:v>1274.5</c:v>
                </c:pt>
                <c:pt idx="2601">
                  <c:v>1274.9100000000001</c:v>
                </c:pt>
                <c:pt idx="2602">
                  <c:v>1275.31</c:v>
                </c:pt>
                <c:pt idx="2603">
                  <c:v>1275.67</c:v>
                </c:pt>
                <c:pt idx="2604">
                  <c:v>1276.03</c:v>
                </c:pt>
                <c:pt idx="2605">
                  <c:v>1276.3800000000001</c:v>
                </c:pt>
                <c:pt idx="2606">
                  <c:v>1276.74</c:v>
                </c:pt>
                <c:pt idx="2607">
                  <c:v>1277.0999999999999</c:v>
                </c:pt>
                <c:pt idx="2608">
                  <c:v>1277.45</c:v>
                </c:pt>
                <c:pt idx="2609">
                  <c:v>1277.8</c:v>
                </c:pt>
                <c:pt idx="2610">
                  <c:v>1278.1500000000001</c:v>
                </c:pt>
                <c:pt idx="2611">
                  <c:v>1278.51</c:v>
                </c:pt>
                <c:pt idx="2612">
                  <c:v>1278.9100000000001</c:v>
                </c:pt>
                <c:pt idx="2613">
                  <c:v>1279.32</c:v>
                </c:pt>
                <c:pt idx="2614">
                  <c:v>1279.74</c:v>
                </c:pt>
                <c:pt idx="2615">
                  <c:v>1280.1600000000001</c:v>
                </c:pt>
                <c:pt idx="2616">
                  <c:v>1280.58</c:v>
                </c:pt>
                <c:pt idx="2617">
                  <c:v>1281.03</c:v>
                </c:pt>
                <c:pt idx="2618">
                  <c:v>1281.43</c:v>
                </c:pt>
                <c:pt idx="2619">
                  <c:v>1281.8399999999999</c:v>
                </c:pt>
                <c:pt idx="2620">
                  <c:v>1282.26</c:v>
                </c:pt>
                <c:pt idx="2621">
                  <c:v>1282.68</c:v>
                </c:pt>
                <c:pt idx="2622">
                  <c:v>1283.1199999999999</c:v>
                </c:pt>
                <c:pt idx="2623">
                  <c:v>1283.52</c:v>
                </c:pt>
                <c:pt idx="2624">
                  <c:v>1283.93</c:v>
                </c:pt>
                <c:pt idx="2625">
                  <c:v>1284.33</c:v>
                </c:pt>
                <c:pt idx="2626">
                  <c:v>1284.73</c:v>
                </c:pt>
                <c:pt idx="2627">
                  <c:v>1285.1600000000001</c:v>
                </c:pt>
                <c:pt idx="2628">
                  <c:v>1285.56</c:v>
                </c:pt>
                <c:pt idx="2629">
                  <c:v>1285.96</c:v>
                </c:pt>
                <c:pt idx="2630">
                  <c:v>1286.3499999999999</c:v>
                </c:pt>
                <c:pt idx="2631">
                  <c:v>1286.75</c:v>
                </c:pt>
                <c:pt idx="2632">
                  <c:v>1287.1600000000001</c:v>
                </c:pt>
                <c:pt idx="2633">
                  <c:v>1287.55</c:v>
                </c:pt>
                <c:pt idx="2634">
                  <c:v>1287.94</c:v>
                </c:pt>
                <c:pt idx="2635">
                  <c:v>1288.3399999999999</c:v>
                </c:pt>
                <c:pt idx="2636">
                  <c:v>1288.73</c:v>
                </c:pt>
                <c:pt idx="2637">
                  <c:v>1289.1600000000001</c:v>
                </c:pt>
                <c:pt idx="2638">
                  <c:v>1289.56</c:v>
                </c:pt>
                <c:pt idx="2639">
                  <c:v>1289.97</c:v>
                </c:pt>
                <c:pt idx="2640">
                  <c:v>1290.3699999999999</c:v>
                </c:pt>
                <c:pt idx="2641">
                  <c:v>1290.77</c:v>
                </c:pt>
                <c:pt idx="2642">
                  <c:v>1291.2</c:v>
                </c:pt>
                <c:pt idx="2643">
                  <c:v>1291.5999999999999</c:v>
                </c:pt>
                <c:pt idx="2644">
                  <c:v>1292.01</c:v>
                </c:pt>
                <c:pt idx="2645">
                  <c:v>1292.4100000000001</c:v>
                </c:pt>
                <c:pt idx="2646">
                  <c:v>1292.8</c:v>
                </c:pt>
                <c:pt idx="2647">
                  <c:v>1293.21</c:v>
                </c:pt>
                <c:pt idx="2648">
                  <c:v>1293.6099999999999</c:v>
                </c:pt>
                <c:pt idx="2649">
                  <c:v>1294</c:v>
                </c:pt>
                <c:pt idx="2650">
                  <c:v>1294.42</c:v>
                </c:pt>
                <c:pt idx="2651">
                  <c:v>1294.8</c:v>
                </c:pt>
                <c:pt idx="2652">
                  <c:v>1295.21</c:v>
                </c:pt>
                <c:pt idx="2653">
                  <c:v>1295.5999999999999</c:v>
                </c:pt>
                <c:pt idx="2654">
                  <c:v>1296.01</c:v>
                </c:pt>
                <c:pt idx="2655">
                  <c:v>1296.4000000000001</c:v>
                </c:pt>
                <c:pt idx="2656">
                  <c:v>1296.8</c:v>
                </c:pt>
                <c:pt idx="2657">
                  <c:v>1297.21</c:v>
                </c:pt>
                <c:pt idx="2658">
                  <c:v>1297.6099999999999</c:v>
                </c:pt>
                <c:pt idx="2659">
                  <c:v>1298</c:v>
                </c:pt>
                <c:pt idx="2660">
                  <c:v>1298.4000000000001</c:v>
                </c:pt>
                <c:pt idx="2661">
                  <c:v>1298.8</c:v>
                </c:pt>
                <c:pt idx="2662">
                  <c:v>1299.2</c:v>
                </c:pt>
                <c:pt idx="2663">
                  <c:v>1299.5999999999999</c:v>
                </c:pt>
                <c:pt idx="2664">
                  <c:v>1300</c:v>
                </c:pt>
                <c:pt idx="2665">
                  <c:v>1300.4000000000001</c:v>
                </c:pt>
                <c:pt idx="2666">
                  <c:v>1300.8</c:v>
                </c:pt>
                <c:pt idx="2667">
                  <c:v>1301.22</c:v>
                </c:pt>
                <c:pt idx="2668">
                  <c:v>1301.6099999999999</c:v>
                </c:pt>
                <c:pt idx="2669">
                  <c:v>1302.01</c:v>
                </c:pt>
                <c:pt idx="2670">
                  <c:v>1302.42</c:v>
                </c:pt>
                <c:pt idx="2671">
                  <c:v>1302.94</c:v>
                </c:pt>
                <c:pt idx="2672">
                  <c:v>1310.24</c:v>
                </c:pt>
                <c:pt idx="2673">
                  <c:v>1310.6099999999999</c:v>
                </c:pt>
                <c:pt idx="2674">
                  <c:v>1310.99</c:v>
                </c:pt>
                <c:pt idx="2675">
                  <c:v>1311.37</c:v>
                </c:pt>
                <c:pt idx="2676">
                  <c:v>1311.75</c:v>
                </c:pt>
                <c:pt idx="2677">
                  <c:v>1312.04</c:v>
                </c:pt>
                <c:pt idx="2678">
                  <c:v>1312.27</c:v>
                </c:pt>
                <c:pt idx="2679">
                  <c:v>1312.42</c:v>
                </c:pt>
                <c:pt idx="2680">
                  <c:v>1312.65</c:v>
                </c:pt>
                <c:pt idx="2681">
                  <c:v>1312.89</c:v>
                </c:pt>
                <c:pt idx="2682">
                  <c:v>1313.18</c:v>
                </c:pt>
                <c:pt idx="2683">
                  <c:v>1313.47</c:v>
                </c:pt>
                <c:pt idx="2684">
                  <c:v>1313.75</c:v>
                </c:pt>
                <c:pt idx="2685">
                  <c:v>1314.05</c:v>
                </c:pt>
                <c:pt idx="2686">
                  <c:v>1314.45</c:v>
                </c:pt>
                <c:pt idx="2687">
                  <c:v>1314.92</c:v>
                </c:pt>
                <c:pt idx="2688">
                  <c:v>1315.4</c:v>
                </c:pt>
                <c:pt idx="2689">
                  <c:v>1315.87</c:v>
                </c:pt>
                <c:pt idx="2690">
                  <c:v>1316.34</c:v>
                </c:pt>
                <c:pt idx="2691">
                  <c:v>1316.84</c:v>
                </c:pt>
                <c:pt idx="2692">
                  <c:v>1317.33</c:v>
                </c:pt>
                <c:pt idx="2693">
                  <c:v>1317.82</c:v>
                </c:pt>
                <c:pt idx="2694">
                  <c:v>1318.31</c:v>
                </c:pt>
                <c:pt idx="2695">
                  <c:v>1318.81</c:v>
                </c:pt>
                <c:pt idx="2696">
                  <c:v>1319.29</c:v>
                </c:pt>
                <c:pt idx="2697">
                  <c:v>1319.73</c:v>
                </c:pt>
                <c:pt idx="2698">
                  <c:v>1320.14</c:v>
                </c:pt>
                <c:pt idx="2699">
                  <c:v>1320.57</c:v>
                </c:pt>
                <c:pt idx="2700">
                  <c:v>1320.99</c:v>
                </c:pt>
                <c:pt idx="2701">
                  <c:v>1321.39</c:v>
                </c:pt>
                <c:pt idx="2702">
                  <c:v>1321.76</c:v>
                </c:pt>
                <c:pt idx="2703">
                  <c:v>1322.11</c:v>
                </c:pt>
                <c:pt idx="2704">
                  <c:v>1322.46</c:v>
                </c:pt>
                <c:pt idx="2705">
                  <c:v>1322.82</c:v>
                </c:pt>
                <c:pt idx="2706">
                  <c:v>1323.18</c:v>
                </c:pt>
                <c:pt idx="2707">
                  <c:v>1323.54</c:v>
                </c:pt>
                <c:pt idx="2708">
                  <c:v>1323.89</c:v>
                </c:pt>
                <c:pt idx="2709">
                  <c:v>1324.24</c:v>
                </c:pt>
                <c:pt idx="2710">
                  <c:v>1324.59</c:v>
                </c:pt>
                <c:pt idx="2711">
                  <c:v>1324.97</c:v>
                </c:pt>
                <c:pt idx="2712">
                  <c:v>1325.36</c:v>
                </c:pt>
                <c:pt idx="2713">
                  <c:v>1325.76</c:v>
                </c:pt>
                <c:pt idx="2714">
                  <c:v>1326.17</c:v>
                </c:pt>
                <c:pt idx="2715">
                  <c:v>1326.56</c:v>
                </c:pt>
                <c:pt idx="2716">
                  <c:v>1326.98</c:v>
                </c:pt>
                <c:pt idx="2717">
                  <c:v>1327.39</c:v>
                </c:pt>
                <c:pt idx="2718">
                  <c:v>1327.81</c:v>
                </c:pt>
                <c:pt idx="2719">
                  <c:v>1328.22</c:v>
                </c:pt>
                <c:pt idx="2720">
                  <c:v>1328.63</c:v>
                </c:pt>
                <c:pt idx="2721">
                  <c:v>1329.07</c:v>
                </c:pt>
                <c:pt idx="2722">
                  <c:v>1329.47</c:v>
                </c:pt>
                <c:pt idx="2723">
                  <c:v>1329.89</c:v>
                </c:pt>
                <c:pt idx="2724">
                  <c:v>1330.31</c:v>
                </c:pt>
                <c:pt idx="2725">
                  <c:v>1330.72</c:v>
                </c:pt>
                <c:pt idx="2726">
                  <c:v>1331.14</c:v>
                </c:pt>
                <c:pt idx="2727">
                  <c:v>1331.51</c:v>
                </c:pt>
                <c:pt idx="2728">
                  <c:v>1331.91</c:v>
                </c:pt>
                <c:pt idx="2729">
                  <c:v>1332.31</c:v>
                </c:pt>
                <c:pt idx="2730">
                  <c:v>1332.7</c:v>
                </c:pt>
                <c:pt idx="2731">
                  <c:v>1333.11</c:v>
                </c:pt>
                <c:pt idx="2732">
                  <c:v>1333.5</c:v>
                </c:pt>
                <c:pt idx="2733">
                  <c:v>1333.9</c:v>
                </c:pt>
                <c:pt idx="2734">
                  <c:v>1334.3</c:v>
                </c:pt>
                <c:pt idx="2735">
                  <c:v>1334.7</c:v>
                </c:pt>
                <c:pt idx="2736">
                  <c:v>1335.11</c:v>
                </c:pt>
                <c:pt idx="2737">
                  <c:v>1335.51</c:v>
                </c:pt>
                <c:pt idx="2738">
                  <c:v>1335.9</c:v>
                </c:pt>
                <c:pt idx="2739">
                  <c:v>1336.3</c:v>
                </c:pt>
                <c:pt idx="2740">
                  <c:v>1336.71</c:v>
                </c:pt>
                <c:pt idx="2741">
                  <c:v>1337.14</c:v>
                </c:pt>
                <c:pt idx="2742">
                  <c:v>1337.52</c:v>
                </c:pt>
                <c:pt idx="2743">
                  <c:v>1337.92</c:v>
                </c:pt>
                <c:pt idx="2744">
                  <c:v>1338.31</c:v>
                </c:pt>
                <c:pt idx="2745">
                  <c:v>1338.71</c:v>
                </c:pt>
                <c:pt idx="2746">
                  <c:v>1339.12</c:v>
                </c:pt>
                <c:pt idx="2747">
                  <c:v>1339.52</c:v>
                </c:pt>
                <c:pt idx="2748">
                  <c:v>1339.92</c:v>
                </c:pt>
                <c:pt idx="2749">
                  <c:v>1340.33</c:v>
                </c:pt>
                <c:pt idx="2750">
                  <c:v>1340.72</c:v>
                </c:pt>
                <c:pt idx="2751">
                  <c:v>1341.13</c:v>
                </c:pt>
                <c:pt idx="2752">
                  <c:v>1341.54</c:v>
                </c:pt>
                <c:pt idx="2753">
                  <c:v>1341.96</c:v>
                </c:pt>
                <c:pt idx="2754">
                  <c:v>1342.38</c:v>
                </c:pt>
                <c:pt idx="2755">
                  <c:v>1342.79</c:v>
                </c:pt>
                <c:pt idx="2756">
                  <c:v>1343.23</c:v>
                </c:pt>
                <c:pt idx="2757">
                  <c:v>1343.61</c:v>
                </c:pt>
                <c:pt idx="2758">
                  <c:v>1344</c:v>
                </c:pt>
                <c:pt idx="2759">
                  <c:v>1344.41</c:v>
                </c:pt>
                <c:pt idx="2760">
                  <c:v>1344.81</c:v>
                </c:pt>
                <c:pt idx="2761">
                  <c:v>1345.22</c:v>
                </c:pt>
                <c:pt idx="2762">
                  <c:v>1345.61</c:v>
                </c:pt>
                <c:pt idx="2763">
                  <c:v>1346.01</c:v>
                </c:pt>
                <c:pt idx="2764">
                  <c:v>1346.41</c:v>
                </c:pt>
                <c:pt idx="2765">
                  <c:v>1346.81</c:v>
                </c:pt>
                <c:pt idx="2766">
                  <c:v>1347.21</c:v>
                </c:pt>
                <c:pt idx="2767">
                  <c:v>1347.61</c:v>
                </c:pt>
                <c:pt idx="2768">
                  <c:v>1348.01</c:v>
                </c:pt>
                <c:pt idx="2769">
                  <c:v>1348.41</c:v>
                </c:pt>
                <c:pt idx="2770">
                  <c:v>1348.81</c:v>
                </c:pt>
                <c:pt idx="2771">
                  <c:v>1356.12</c:v>
                </c:pt>
                <c:pt idx="2772">
                  <c:v>1356.52</c:v>
                </c:pt>
                <c:pt idx="2773">
                  <c:v>1356.91</c:v>
                </c:pt>
                <c:pt idx="2774">
                  <c:v>1357.32</c:v>
                </c:pt>
                <c:pt idx="2775">
                  <c:v>1357.72</c:v>
                </c:pt>
                <c:pt idx="2776">
                  <c:v>1358</c:v>
                </c:pt>
                <c:pt idx="2777">
                  <c:v>1358.25</c:v>
                </c:pt>
                <c:pt idx="2778">
                  <c:v>1358.42</c:v>
                </c:pt>
                <c:pt idx="2779">
                  <c:v>1358.66</c:v>
                </c:pt>
                <c:pt idx="2780">
                  <c:v>1358.9</c:v>
                </c:pt>
                <c:pt idx="2781">
                  <c:v>1359.17</c:v>
                </c:pt>
                <c:pt idx="2782">
                  <c:v>1359.46</c:v>
                </c:pt>
                <c:pt idx="2783">
                  <c:v>1359.73</c:v>
                </c:pt>
                <c:pt idx="2784">
                  <c:v>1360.01</c:v>
                </c:pt>
                <c:pt idx="2785">
                  <c:v>1360.39</c:v>
                </c:pt>
                <c:pt idx="2786">
                  <c:v>1360.84</c:v>
                </c:pt>
                <c:pt idx="2787">
                  <c:v>1361.29</c:v>
                </c:pt>
                <c:pt idx="2788">
                  <c:v>1361.74</c:v>
                </c:pt>
                <c:pt idx="2789">
                  <c:v>1362.19</c:v>
                </c:pt>
                <c:pt idx="2790">
                  <c:v>1362.7</c:v>
                </c:pt>
                <c:pt idx="2791">
                  <c:v>1363.19</c:v>
                </c:pt>
                <c:pt idx="2792">
                  <c:v>1363.69</c:v>
                </c:pt>
                <c:pt idx="2793">
                  <c:v>1364.17</c:v>
                </c:pt>
                <c:pt idx="2794">
                  <c:v>1364.66</c:v>
                </c:pt>
                <c:pt idx="2795">
                  <c:v>1365.13</c:v>
                </c:pt>
                <c:pt idx="2796">
                  <c:v>1365.53</c:v>
                </c:pt>
                <c:pt idx="2797">
                  <c:v>1365.93</c:v>
                </c:pt>
                <c:pt idx="2798">
                  <c:v>1366.35</c:v>
                </c:pt>
                <c:pt idx="2799">
                  <c:v>1366.77</c:v>
                </c:pt>
                <c:pt idx="2800">
                  <c:v>1367.21</c:v>
                </c:pt>
                <c:pt idx="2801">
                  <c:v>1367.57</c:v>
                </c:pt>
                <c:pt idx="2802">
                  <c:v>1367.95</c:v>
                </c:pt>
                <c:pt idx="2803">
                  <c:v>1368.33</c:v>
                </c:pt>
                <c:pt idx="2804">
                  <c:v>1368.69</c:v>
                </c:pt>
                <c:pt idx="2805">
                  <c:v>1369.07</c:v>
                </c:pt>
                <c:pt idx="2806">
                  <c:v>1369.44</c:v>
                </c:pt>
                <c:pt idx="2807">
                  <c:v>1369.81</c:v>
                </c:pt>
                <c:pt idx="2808">
                  <c:v>1370.18</c:v>
                </c:pt>
                <c:pt idx="2809">
                  <c:v>1370.56</c:v>
                </c:pt>
                <c:pt idx="2810">
                  <c:v>1370.97</c:v>
                </c:pt>
                <c:pt idx="2811">
                  <c:v>1371.37</c:v>
                </c:pt>
                <c:pt idx="2812">
                  <c:v>1371.77</c:v>
                </c:pt>
                <c:pt idx="2813">
                  <c:v>1372.17</c:v>
                </c:pt>
                <c:pt idx="2814">
                  <c:v>1372.57</c:v>
                </c:pt>
                <c:pt idx="2815">
                  <c:v>1372.99</c:v>
                </c:pt>
                <c:pt idx="2816">
                  <c:v>1373.42</c:v>
                </c:pt>
                <c:pt idx="2817">
                  <c:v>1373.85</c:v>
                </c:pt>
                <c:pt idx="2818">
                  <c:v>1374.27</c:v>
                </c:pt>
                <c:pt idx="2819">
                  <c:v>1374.7</c:v>
                </c:pt>
                <c:pt idx="2820">
                  <c:v>1375.12</c:v>
                </c:pt>
                <c:pt idx="2821">
                  <c:v>1375.5</c:v>
                </c:pt>
                <c:pt idx="2822">
                  <c:v>1375.91</c:v>
                </c:pt>
                <c:pt idx="2823">
                  <c:v>1376.3</c:v>
                </c:pt>
                <c:pt idx="2824">
                  <c:v>1376.71</c:v>
                </c:pt>
                <c:pt idx="2825">
                  <c:v>1377.11</c:v>
                </c:pt>
                <c:pt idx="2826">
                  <c:v>1377.48</c:v>
                </c:pt>
                <c:pt idx="2827">
                  <c:v>1377.86</c:v>
                </c:pt>
                <c:pt idx="2828">
                  <c:v>1378.24</c:v>
                </c:pt>
                <c:pt idx="2829">
                  <c:v>1378.61</c:v>
                </c:pt>
                <c:pt idx="2830">
                  <c:v>1379.02</c:v>
                </c:pt>
                <c:pt idx="2831">
                  <c:v>1379.4</c:v>
                </c:pt>
                <c:pt idx="2832">
                  <c:v>1379.81</c:v>
                </c:pt>
                <c:pt idx="2833">
                  <c:v>1380.2</c:v>
                </c:pt>
                <c:pt idx="2834">
                  <c:v>1380.6</c:v>
                </c:pt>
                <c:pt idx="2835">
                  <c:v>1381.04</c:v>
                </c:pt>
                <c:pt idx="2836">
                  <c:v>1381.45</c:v>
                </c:pt>
                <c:pt idx="2837">
                  <c:v>1381.87</c:v>
                </c:pt>
                <c:pt idx="2838">
                  <c:v>1382.28</c:v>
                </c:pt>
                <c:pt idx="2839">
                  <c:v>1382.7</c:v>
                </c:pt>
                <c:pt idx="2840">
                  <c:v>1383.12</c:v>
                </c:pt>
                <c:pt idx="2841">
                  <c:v>1383.5</c:v>
                </c:pt>
                <c:pt idx="2842">
                  <c:v>1383.91</c:v>
                </c:pt>
                <c:pt idx="2843">
                  <c:v>1384.31</c:v>
                </c:pt>
                <c:pt idx="2844">
                  <c:v>1384.7</c:v>
                </c:pt>
                <c:pt idx="2845">
                  <c:v>1385.12</c:v>
                </c:pt>
                <c:pt idx="2846">
                  <c:v>1385.51</c:v>
                </c:pt>
                <c:pt idx="2847">
                  <c:v>1385.92</c:v>
                </c:pt>
                <c:pt idx="2848">
                  <c:v>1386.31</c:v>
                </c:pt>
                <c:pt idx="2849">
                  <c:v>1386.71</c:v>
                </c:pt>
                <c:pt idx="2850">
                  <c:v>1387.14</c:v>
                </c:pt>
                <c:pt idx="2851">
                  <c:v>1387.54</c:v>
                </c:pt>
                <c:pt idx="2852">
                  <c:v>1387.94</c:v>
                </c:pt>
                <c:pt idx="2853">
                  <c:v>1388.34</c:v>
                </c:pt>
                <c:pt idx="2854">
                  <c:v>1388.74</c:v>
                </c:pt>
                <c:pt idx="2855">
                  <c:v>1389.21</c:v>
                </c:pt>
                <c:pt idx="2856">
                  <c:v>1389.61</c:v>
                </c:pt>
                <c:pt idx="2857">
                  <c:v>1390.01</c:v>
                </c:pt>
                <c:pt idx="2858">
                  <c:v>1390.4</c:v>
                </c:pt>
                <c:pt idx="2859">
                  <c:v>1390.8</c:v>
                </c:pt>
                <c:pt idx="2860">
                  <c:v>1391.23</c:v>
                </c:pt>
                <c:pt idx="2861">
                  <c:v>1391.62</c:v>
                </c:pt>
                <c:pt idx="2862">
                  <c:v>1392.01</c:v>
                </c:pt>
                <c:pt idx="2863">
                  <c:v>1392.41</c:v>
                </c:pt>
                <c:pt idx="2864">
                  <c:v>1392.8</c:v>
                </c:pt>
                <c:pt idx="2865">
                  <c:v>1393.2</c:v>
                </c:pt>
                <c:pt idx="2866">
                  <c:v>1393.58</c:v>
                </c:pt>
                <c:pt idx="2867">
                  <c:v>1394.3</c:v>
                </c:pt>
                <c:pt idx="2868">
                  <c:v>1394.67</c:v>
                </c:pt>
                <c:pt idx="2869">
                  <c:v>1395.04</c:v>
                </c:pt>
                <c:pt idx="2870">
                  <c:v>1402.18</c:v>
                </c:pt>
                <c:pt idx="2871">
                  <c:v>1402.54</c:v>
                </c:pt>
                <c:pt idx="2872">
                  <c:v>1402.9</c:v>
                </c:pt>
                <c:pt idx="2873">
                  <c:v>1403.25</c:v>
                </c:pt>
                <c:pt idx="2874">
                  <c:v>1403.62</c:v>
                </c:pt>
                <c:pt idx="2875">
                  <c:v>1403.9</c:v>
                </c:pt>
                <c:pt idx="2876">
                  <c:v>1404.14</c:v>
                </c:pt>
                <c:pt idx="2877">
                  <c:v>1404.36</c:v>
                </c:pt>
                <c:pt idx="2878">
                  <c:v>1404.52</c:v>
                </c:pt>
                <c:pt idx="2879">
                  <c:v>1404.76</c:v>
                </c:pt>
                <c:pt idx="2880">
                  <c:v>1405.06</c:v>
                </c:pt>
                <c:pt idx="2881">
                  <c:v>1405.35</c:v>
                </c:pt>
                <c:pt idx="2882">
                  <c:v>1405.66</c:v>
                </c:pt>
                <c:pt idx="2883">
                  <c:v>1405.96</c:v>
                </c:pt>
                <c:pt idx="2884">
                  <c:v>1406.36</c:v>
                </c:pt>
                <c:pt idx="2885">
                  <c:v>1406.84</c:v>
                </c:pt>
                <c:pt idx="2886">
                  <c:v>1407.32</c:v>
                </c:pt>
                <c:pt idx="2887">
                  <c:v>1407.81</c:v>
                </c:pt>
                <c:pt idx="2888">
                  <c:v>1408.29</c:v>
                </c:pt>
                <c:pt idx="2889">
                  <c:v>1408.81</c:v>
                </c:pt>
                <c:pt idx="2890">
                  <c:v>1409.31</c:v>
                </c:pt>
                <c:pt idx="2891">
                  <c:v>1409.8</c:v>
                </c:pt>
                <c:pt idx="2892">
                  <c:v>1410.3</c:v>
                </c:pt>
                <c:pt idx="2893">
                  <c:v>1410.8</c:v>
                </c:pt>
                <c:pt idx="2894">
                  <c:v>1411.26</c:v>
                </c:pt>
                <c:pt idx="2895">
                  <c:v>1411.67</c:v>
                </c:pt>
                <c:pt idx="2896">
                  <c:v>1412.07</c:v>
                </c:pt>
                <c:pt idx="2897">
                  <c:v>1412.47</c:v>
                </c:pt>
                <c:pt idx="2898">
                  <c:v>1412.88</c:v>
                </c:pt>
                <c:pt idx="2899">
                  <c:v>1413.28</c:v>
                </c:pt>
                <c:pt idx="2900">
                  <c:v>1413.62</c:v>
                </c:pt>
                <c:pt idx="2901">
                  <c:v>1413.95</c:v>
                </c:pt>
                <c:pt idx="2902">
                  <c:v>1414.28</c:v>
                </c:pt>
                <c:pt idx="2903">
                  <c:v>1414.61</c:v>
                </c:pt>
                <c:pt idx="2904">
                  <c:v>1414.99</c:v>
                </c:pt>
                <c:pt idx="2905">
                  <c:v>1415.37</c:v>
                </c:pt>
                <c:pt idx="2906">
                  <c:v>1415.76</c:v>
                </c:pt>
                <c:pt idx="2907">
                  <c:v>1416.14</c:v>
                </c:pt>
                <c:pt idx="2908">
                  <c:v>1416.51</c:v>
                </c:pt>
                <c:pt idx="2909">
                  <c:v>1416.93</c:v>
                </c:pt>
                <c:pt idx="2910">
                  <c:v>1417.34</c:v>
                </c:pt>
                <c:pt idx="2911">
                  <c:v>1417.77</c:v>
                </c:pt>
                <c:pt idx="2912">
                  <c:v>1418.2</c:v>
                </c:pt>
                <c:pt idx="2913">
                  <c:v>1418.62</c:v>
                </c:pt>
                <c:pt idx="2914">
                  <c:v>1419.09</c:v>
                </c:pt>
                <c:pt idx="2915">
                  <c:v>1419.5</c:v>
                </c:pt>
                <c:pt idx="2916">
                  <c:v>1419.92</c:v>
                </c:pt>
                <c:pt idx="2917">
                  <c:v>1420.32</c:v>
                </c:pt>
                <c:pt idx="2918">
                  <c:v>1420.73</c:v>
                </c:pt>
                <c:pt idx="2919">
                  <c:v>1421.15</c:v>
                </c:pt>
                <c:pt idx="2920">
                  <c:v>1421.55</c:v>
                </c:pt>
                <c:pt idx="2921">
                  <c:v>1421.95</c:v>
                </c:pt>
                <c:pt idx="2922">
                  <c:v>1422.35</c:v>
                </c:pt>
                <c:pt idx="2923">
                  <c:v>1422.75</c:v>
                </c:pt>
                <c:pt idx="2924">
                  <c:v>1423.27</c:v>
                </c:pt>
                <c:pt idx="2925">
                  <c:v>1423.65</c:v>
                </c:pt>
                <c:pt idx="2926">
                  <c:v>1424.04</c:v>
                </c:pt>
                <c:pt idx="2927">
                  <c:v>1424.44</c:v>
                </c:pt>
                <c:pt idx="2928">
                  <c:v>1424.83</c:v>
                </c:pt>
                <c:pt idx="2929">
                  <c:v>1425.22</c:v>
                </c:pt>
                <c:pt idx="2930">
                  <c:v>1425.59</c:v>
                </c:pt>
                <c:pt idx="2931">
                  <c:v>1425.96</c:v>
                </c:pt>
                <c:pt idx="2932">
                  <c:v>1426.34</c:v>
                </c:pt>
                <c:pt idx="2933">
                  <c:v>1426.7</c:v>
                </c:pt>
                <c:pt idx="2934">
                  <c:v>1427.12</c:v>
                </c:pt>
                <c:pt idx="2935">
                  <c:v>1427.51</c:v>
                </c:pt>
                <c:pt idx="2936">
                  <c:v>1427.9</c:v>
                </c:pt>
                <c:pt idx="2937">
                  <c:v>1428.3</c:v>
                </c:pt>
                <c:pt idx="2938">
                  <c:v>1428.7</c:v>
                </c:pt>
                <c:pt idx="2939">
                  <c:v>1429.11</c:v>
                </c:pt>
                <c:pt idx="2940">
                  <c:v>1429.5</c:v>
                </c:pt>
                <c:pt idx="2941">
                  <c:v>1429.9</c:v>
                </c:pt>
                <c:pt idx="2942">
                  <c:v>1430.3</c:v>
                </c:pt>
                <c:pt idx="2943">
                  <c:v>1430.7</c:v>
                </c:pt>
                <c:pt idx="2944">
                  <c:v>1431.11</c:v>
                </c:pt>
                <c:pt idx="2945">
                  <c:v>1431.5</c:v>
                </c:pt>
                <c:pt idx="2946">
                  <c:v>1431.9</c:v>
                </c:pt>
                <c:pt idx="2947">
                  <c:v>1432.3</c:v>
                </c:pt>
                <c:pt idx="2948">
                  <c:v>1432.7</c:v>
                </c:pt>
                <c:pt idx="2949">
                  <c:v>1433.11</c:v>
                </c:pt>
                <c:pt idx="2950">
                  <c:v>1433.5</c:v>
                </c:pt>
                <c:pt idx="2951">
                  <c:v>1433.9</c:v>
                </c:pt>
                <c:pt idx="2952">
                  <c:v>1434.3</c:v>
                </c:pt>
                <c:pt idx="2953">
                  <c:v>1434.7</c:v>
                </c:pt>
                <c:pt idx="2954">
                  <c:v>1435.13</c:v>
                </c:pt>
                <c:pt idx="2955">
                  <c:v>1435.53</c:v>
                </c:pt>
                <c:pt idx="2956">
                  <c:v>1435.95</c:v>
                </c:pt>
                <c:pt idx="2957">
                  <c:v>1436.37</c:v>
                </c:pt>
                <c:pt idx="2958">
                  <c:v>1436.79</c:v>
                </c:pt>
                <c:pt idx="2959">
                  <c:v>1437.21</c:v>
                </c:pt>
                <c:pt idx="2960">
                  <c:v>1437.6</c:v>
                </c:pt>
                <c:pt idx="2961">
                  <c:v>1438</c:v>
                </c:pt>
                <c:pt idx="2962">
                  <c:v>1438.4</c:v>
                </c:pt>
                <c:pt idx="2963">
                  <c:v>1438.8</c:v>
                </c:pt>
                <c:pt idx="2964">
                  <c:v>1439.21</c:v>
                </c:pt>
                <c:pt idx="2965">
                  <c:v>1439.61</c:v>
                </c:pt>
                <c:pt idx="2966">
                  <c:v>1440</c:v>
                </c:pt>
                <c:pt idx="2967">
                  <c:v>1440.4</c:v>
                </c:pt>
                <c:pt idx="2968">
                  <c:v>1440.8</c:v>
                </c:pt>
                <c:pt idx="2969">
                  <c:v>1448.15</c:v>
                </c:pt>
                <c:pt idx="2970">
                  <c:v>1448.56</c:v>
                </c:pt>
                <c:pt idx="2971">
                  <c:v>1448.96</c:v>
                </c:pt>
                <c:pt idx="2972">
                  <c:v>1449.37</c:v>
                </c:pt>
                <c:pt idx="2973">
                  <c:v>1449.77</c:v>
                </c:pt>
                <c:pt idx="2974">
                  <c:v>1450.05</c:v>
                </c:pt>
                <c:pt idx="2975">
                  <c:v>1450.21</c:v>
                </c:pt>
                <c:pt idx="2976">
                  <c:v>1450.44</c:v>
                </c:pt>
                <c:pt idx="2977">
                  <c:v>1450.6</c:v>
                </c:pt>
                <c:pt idx="2978">
                  <c:v>1450.91</c:v>
                </c:pt>
                <c:pt idx="2979">
                  <c:v>1451.17</c:v>
                </c:pt>
                <c:pt idx="2980">
                  <c:v>1451.47</c:v>
                </c:pt>
                <c:pt idx="2981">
                  <c:v>1451.74</c:v>
                </c:pt>
                <c:pt idx="2982">
                  <c:v>1452.02</c:v>
                </c:pt>
                <c:pt idx="2983">
                  <c:v>1452.4</c:v>
                </c:pt>
                <c:pt idx="2984">
                  <c:v>1452.86</c:v>
                </c:pt>
                <c:pt idx="2985">
                  <c:v>1453.32</c:v>
                </c:pt>
                <c:pt idx="2986">
                  <c:v>1453.76</c:v>
                </c:pt>
                <c:pt idx="2987">
                  <c:v>1454.22</c:v>
                </c:pt>
                <c:pt idx="2988">
                  <c:v>1454.72</c:v>
                </c:pt>
                <c:pt idx="2989">
                  <c:v>1455.22</c:v>
                </c:pt>
                <c:pt idx="2990">
                  <c:v>1455.72</c:v>
                </c:pt>
                <c:pt idx="2991">
                  <c:v>1456.21</c:v>
                </c:pt>
                <c:pt idx="2992">
                  <c:v>1456.71</c:v>
                </c:pt>
                <c:pt idx="2993">
                  <c:v>1457.17</c:v>
                </c:pt>
                <c:pt idx="2994">
                  <c:v>1457.6</c:v>
                </c:pt>
                <c:pt idx="2995">
                  <c:v>1458.02</c:v>
                </c:pt>
                <c:pt idx="2996">
                  <c:v>1458.43</c:v>
                </c:pt>
                <c:pt idx="2997">
                  <c:v>1458.84</c:v>
                </c:pt>
                <c:pt idx="2998">
                  <c:v>1459.24</c:v>
                </c:pt>
                <c:pt idx="2999">
                  <c:v>1459.6</c:v>
                </c:pt>
                <c:pt idx="3000">
                  <c:v>1459.96</c:v>
                </c:pt>
                <c:pt idx="3001">
                  <c:v>1460.31</c:v>
                </c:pt>
                <c:pt idx="3002">
                  <c:v>1460.65</c:v>
                </c:pt>
                <c:pt idx="3003">
                  <c:v>1461.02</c:v>
                </c:pt>
                <c:pt idx="3004">
                  <c:v>1461.4</c:v>
                </c:pt>
                <c:pt idx="3005">
                  <c:v>1461.8</c:v>
                </c:pt>
                <c:pt idx="3006">
                  <c:v>1462.17</c:v>
                </c:pt>
                <c:pt idx="3007">
                  <c:v>1462.55</c:v>
                </c:pt>
                <c:pt idx="3008">
                  <c:v>1462.97</c:v>
                </c:pt>
                <c:pt idx="3009">
                  <c:v>1463.39</c:v>
                </c:pt>
                <c:pt idx="3010">
                  <c:v>1463.8</c:v>
                </c:pt>
                <c:pt idx="3011">
                  <c:v>1464.21</c:v>
                </c:pt>
                <c:pt idx="3012">
                  <c:v>1464.62</c:v>
                </c:pt>
                <c:pt idx="3013">
                  <c:v>1465.05</c:v>
                </c:pt>
                <c:pt idx="3014">
                  <c:v>1465.47</c:v>
                </c:pt>
                <c:pt idx="3015">
                  <c:v>1465.9</c:v>
                </c:pt>
                <c:pt idx="3016">
                  <c:v>1466.31</c:v>
                </c:pt>
                <c:pt idx="3017">
                  <c:v>1466.73</c:v>
                </c:pt>
                <c:pt idx="3018">
                  <c:v>1467.15</c:v>
                </c:pt>
                <c:pt idx="3019">
                  <c:v>1467.53</c:v>
                </c:pt>
                <c:pt idx="3020">
                  <c:v>1467.91</c:v>
                </c:pt>
                <c:pt idx="3021">
                  <c:v>1468.3</c:v>
                </c:pt>
                <c:pt idx="3022">
                  <c:v>1468.7</c:v>
                </c:pt>
                <c:pt idx="3023">
                  <c:v>1469.1</c:v>
                </c:pt>
                <c:pt idx="3024">
                  <c:v>1469.49</c:v>
                </c:pt>
                <c:pt idx="3025">
                  <c:v>1469.88</c:v>
                </c:pt>
                <c:pt idx="3026">
                  <c:v>1470.27</c:v>
                </c:pt>
                <c:pt idx="3027">
                  <c:v>1470.66</c:v>
                </c:pt>
                <c:pt idx="3028">
                  <c:v>1471.08</c:v>
                </c:pt>
                <c:pt idx="3029">
                  <c:v>1471.48</c:v>
                </c:pt>
                <c:pt idx="3030">
                  <c:v>1471.88</c:v>
                </c:pt>
                <c:pt idx="3031">
                  <c:v>1472.28</c:v>
                </c:pt>
                <c:pt idx="3032">
                  <c:v>1472.66</c:v>
                </c:pt>
                <c:pt idx="3033">
                  <c:v>1473.09</c:v>
                </c:pt>
                <c:pt idx="3034">
                  <c:v>1473.5</c:v>
                </c:pt>
                <c:pt idx="3035">
                  <c:v>1473.91</c:v>
                </c:pt>
                <c:pt idx="3036">
                  <c:v>1474.31</c:v>
                </c:pt>
                <c:pt idx="3037">
                  <c:v>1474.71</c:v>
                </c:pt>
                <c:pt idx="3038">
                  <c:v>1475.13</c:v>
                </c:pt>
                <c:pt idx="3039">
                  <c:v>1475.53</c:v>
                </c:pt>
                <c:pt idx="3040">
                  <c:v>1475.92</c:v>
                </c:pt>
                <c:pt idx="3041">
                  <c:v>1476.31</c:v>
                </c:pt>
                <c:pt idx="3042">
                  <c:v>1476.69</c:v>
                </c:pt>
                <c:pt idx="3043">
                  <c:v>1477.12</c:v>
                </c:pt>
                <c:pt idx="3044">
                  <c:v>1477.52</c:v>
                </c:pt>
                <c:pt idx="3045">
                  <c:v>1477.92</c:v>
                </c:pt>
                <c:pt idx="3046">
                  <c:v>1478.32</c:v>
                </c:pt>
                <c:pt idx="3047">
                  <c:v>1478.71</c:v>
                </c:pt>
                <c:pt idx="3048">
                  <c:v>1479.12</c:v>
                </c:pt>
                <c:pt idx="3049">
                  <c:v>1479.5</c:v>
                </c:pt>
                <c:pt idx="3050">
                  <c:v>1479.89</c:v>
                </c:pt>
                <c:pt idx="3051">
                  <c:v>1480.3</c:v>
                </c:pt>
                <c:pt idx="3052">
                  <c:v>1480.69</c:v>
                </c:pt>
                <c:pt idx="3053">
                  <c:v>1481.11</c:v>
                </c:pt>
                <c:pt idx="3054">
                  <c:v>1481.53</c:v>
                </c:pt>
                <c:pt idx="3055">
                  <c:v>1481.93</c:v>
                </c:pt>
                <c:pt idx="3056">
                  <c:v>1482.35</c:v>
                </c:pt>
                <c:pt idx="3057">
                  <c:v>1482.77</c:v>
                </c:pt>
                <c:pt idx="3058">
                  <c:v>1483.54</c:v>
                </c:pt>
                <c:pt idx="3059">
                  <c:v>1483.93</c:v>
                </c:pt>
                <c:pt idx="3060">
                  <c:v>1484.32</c:v>
                </c:pt>
                <c:pt idx="3061">
                  <c:v>1484.71</c:v>
                </c:pt>
                <c:pt idx="3062">
                  <c:v>1485.11</c:v>
                </c:pt>
                <c:pt idx="3063">
                  <c:v>1485.5</c:v>
                </c:pt>
                <c:pt idx="3064">
                  <c:v>1485.86</c:v>
                </c:pt>
                <c:pt idx="3065">
                  <c:v>1486.21</c:v>
                </c:pt>
                <c:pt idx="3066">
                  <c:v>1486.57</c:v>
                </c:pt>
                <c:pt idx="3067">
                  <c:v>1486.92</c:v>
                </c:pt>
                <c:pt idx="3068">
                  <c:v>1494.08</c:v>
                </c:pt>
                <c:pt idx="3069">
                  <c:v>1494.45</c:v>
                </c:pt>
                <c:pt idx="3070">
                  <c:v>1494.8</c:v>
                </c:pt>
                <c:pt idx="3071">
                  <c:v>1495.15</c:v>
                </c:pt>
                <c:pt idx="3072">
                  <c:v>1495.51</c:v>
                </c:pt>
                <c:pt idx="3073">
                  <c:v>1495.85</c:v>
                </c:pt>
                <c:pt idx="3074">
                  <c:v>1496.01</c:v>
                </c:pt>
                <c:pt idx="3075">
                  <c:v>1496.24</c:v>
                </c:pt>
                <c:pt idx="3076">
                  <c:v>1496.41</c:v>
                </c:pt>
                <c:pt idx="3077">
                  <c:v>1496.66</c:v>
                </c:pt>
                <c:pt idx="3078">
                  <c:v>1496.96</c:v>
                </c:pt>
                <c:pt idx="3079">
                  <c:v>1497.25</c:v>
                </c:pt>
                <c:pt idx="3080">
                  <c:v>1497.55</c:v>
                </c:pt>
                <c:pt idx="3081">
                  <c:v>1497.85</c:v>
                </c:pt>
                <c:pt idx="3082">
                  <c:v>1498.25</c:v>
                </c:pt>
                <c:pt idx="3083">
                  <c:v>1498.72</c:v>
                </c:pt>
                <c:pt idx="3084">
                  <c:v>1499.2</c:v>
                </c:pt>
                <c:pt idx="3085">
                  <c:v>1499.67</c:v>
                </c:pt>
                <c:pt idx="3086">
                  <c:v>1500.15</c:v>
                </c:pt>
                <c:pt idx="3087">
                  <c:v>1500.67</c:v>
                </c:pt>
                <c:pt idx="3088">
                  <c:v>1501.16</c:v>
                </c:pt>
                <c:pt idx="3089">
                  <c:v>1501.67</c:v>
                </c:pt>
                <c:pt idx="3090">
                  <c:v>1502.16</c:v>
                </c:pt>
                <c:pt idx="3091">
                  <c:v>1502.66</c:v>
                </c:pt>
                <c:pt idx="3092">
                  <c:v>1503.12</c:v>
                </c:pt>
                <c:pt idx="3093">
                  <c:v>1503.52</c:v>
                </c:pt>
                <c:pt idx="3094">
                  <c:v>1503.92</c:v>
                </c:pt>
                <c:pt idx="3095">
                  <c:v>1504.32</c:v>
                </c:pt>
                <c:pt idx="3096">
                  <c:v>1504.73</c:v>
                </c:pt>
                <c:pt idx="3097">
                  <c:v>1505.11</c:v>
                </c:pt>
                <c:pt idx="3098">
                  <c:v>1505.46</c:v>
                </c:pt>
                <c:pt idx="3099">
                  <c:v>1505.82</c:v>
                </c:pt>
                <c:pt idx="3100">
                  <c:v>1506.17</c:v>
                </c:pt>
                <c:pt idx="3101">
                  <c:v>1506.54</c:v>
                </c:pt>
                <c:pt idx="3102">
                  <c:v>1506.92</c:v>
                </c:pt>
                <c:pt idx="3103">
                  <c:v>1507.29</c:v>
                </c:pt>
                <c:pt idx="3104">
                  <c:v>1507.67</c:v>
                </c:pt>
                <c:pt idx="3105">
                  <c:v>1508.05</c:v>
                </c:pt>
                <c:pt idx="3106">
                  <c:v>1508.42</c:v>
                </c:pt>
                <c:pt idx="3107">
                  <c:v>1508.83</c:v>
                </c:pt>
                <c:pt idx="3108">
                  <c:v>1509.21</c:v>
                </c:pt>
                <c:pt idx="3109">
                  <c:v>1509.61</c:v>
                </c:pt>
                <c:pt idx="3110">
                  <c:v>1510</c:v>
                </c:pt>
                <c:pt idx="3111">
                  <c:v>1510.4</c:v>
                </c:pt>
                <c:pt idx="3112">
                  <c:v>1510.84</c:v>
                </c:pt>
                <c:pt idx="3113">
                  <c:v>1511.24</c:v>
                </c:pt>
                <c:pt idx="3114">
                  <c:v>1511.67</c:v>
                </c:pt>
                <c:pt idx="3115">
                  <c:v>1512.08</c:v>
                </c:pt>
                <c:pt idx="3116">
                  <c:v>1512.5</c:v>
                </c:pt>
                <c:pt idx="3117">
                  <c:v>1512.94</c:v>
                </c:pt>
                <c:pt idx="3118">
                  <c:v>1513.34</c:v>
                </c:pt>
                <c:pt idx="3119">
                  <c:v>1513.75</c:v>
                </c:pt>
                <c:pt idx="3120">
                  <c:v>1514.15</c:v>
                </c:pt>
                <c:pt idx="3121">
                  <c:v>1514.57</c:v>
                </c:pt>
                <c:pt idx="3122">
                  <c:v>1515</c:v>
                </c:pt>
                <c:pt idx="3123">
                  <c:v>1515.4</c:v>
                </c:pt>
                <c:pt idx="3124">
                  <c:v>1515.8</c:v>
                </c:pt>
                <c:pt idx="3125">
                  <c:v>1516.2</c:v>
                </c:pt>
                <c:pt idx="3126">
                  <c:v>1516.6</c:v>
                </c:pt>
                <c:pt idx="3127">
                  <c:v>1517.01</c:v>
                </c:pt>
                <c:pt idx="3128">
                  <c:v>1517.4</c:v>
                </c:pt>
                <c:pt idx="3129">
                  <c:v>1517.81</c:v>
                </c:pt>
                <c:pt idx="3130">
                  <c:v>1518.21</c:v>
                </c:pt>
                <c:pt idx="3131">
                  <c:v>1518.61</c:v>
                </c:pt>
                <c:pt idx="3132">
                  <c:v>1519.01</c:v>
                </c:pt>
                <c:pt idx="3133">
                  <c:v>1519.38</c:v>
                </c:pt>
                <c:pt idx="3134">
                  <c:v>1519.76</c:v>
                </c:pt>
                <c:pt idx="3135">
                  <c:v>1520.14</c:v>
                </c:pt>
                <c:pt idx="3136">
                  <c:v>1520.52</c:v>
                </c:pt>
                <c:pt idx="3137">
                  <c:v>1520.91</c:v>
                </c:pt>
                <c:pt idx="3138">
                  <c:v>1521.3</c:v>
                </c:pt>
                <c:pt idx="3139">
                  <c:v>1521.69</c:v>
                </c:pt>
                <c:pt idx="3140">
                  <c:v>1522.1</c:v>
                </c:pt>
                <c:pt idx="3141">
                  <c:v>1522.49</c:v>
                </c:pt>
                <c:pt idx="3142">
                  <c:v>1522.92</c:v>
                </c:pt>
                <c:pt idx="3143">
                  <c:v>1523.33</c:v>
                </c:pt>
                <c:pt idx="3144">
                  <c:v>1523.74</c:v>
                </c:pt>
                <c:pt idx="3145">
                  <c:v>1524.15</c:v>
                </c:pt>
                <c:pt idx="3146">
                  <c:v>1524.56</c:v>
                </c:pt>
                <c:pt idx="3147">
                  <c:v>1524.99</c:v>
                </c:pt>
                <c:pt idx="3148">
                  <c:v>1525.39</c:v>
                </c:pt>
                <c:pt idx="3149">
                  <c:v>1525.79</c:v>
                </c:pt>
                <c:pt idx="3150">
                  <c:v>1526.19</c:v>
                </c:pt>
                <c:pt idx="3151">
                  <c:v>1526.59</c:v>
                </c:pt>
                <c:pt idx="3152">
                  <c:v>1527.01</c:v>
                </c:pt>
                <c:pt idx="3153">
                  <c:v>1527.4</c:v>
                </c:pt>
                <c:pt idx="3154">
                  <c:v>1527.8</c:v>
                </c:pt>
                <c:pt idx="3155">
                  <c:v>1528.2</c:v>
                </c:pt>
                <c:pt idx="3156">
                  <c:v>1528.6</c:v>
                </c:pt>
                <c:pt idx="3157">
                  <c:v>1529.02</c:v>
                </c:pt>
                <c:pt idx="3158">
                  <c:v>1529.41</c:v>
                </c:pt>
                <c:pt idx="3159">
                  <c:v>1529.8</c:v>
                </c:pt>
                <c:pt idx="3160">
                  <c:v>1530.2</c:v>
                </c:pt>
                <c:pt idx="3161">
                  <c:v>1530.59</c:v>
                </c:pt>
                <c:pt idx="3162">
                  <c:v>1531</c:v>
                </c:pt>
                <c:pt idx="3163">
                  <c:v>1531.4</c:v>
                </c:pt>
                <c:pt idx="3164">
                  <c:v>1531.8</c:v>
                </c:pt>
                <c:pt idx="3165">
                  <c:v>1532.19</c:v>
                </c:pt>
                <c:pt idx="3166">
                  <c:v>1532.59</c:v>
                </c:pt>
                <c:pt idx="3167">
                  <c:v>1539.91</c:v>
                </c:pt>
                <c:pt idx="3168">
                  <c:v>1540.31</c:v>
                </c:pt>
                <c:pt idx="3169">
                  <c:v>1540.71</c:v>
                </c:pt>
                <c:pt idx="3170">
                  <c:v>1541.11</c:v>
                </c:pt>
                <c:pt idx="3171">
                  <c:v>1541.51</c:v>
                </c:pt>
                <c:pt idx="3172">
                  <c:v>1541.82</c:v>
                </c:pt>
                <c:pt idx="3173">
                  <c:v>1542.04</c:v>
                </c:pt>
                <c:pt idx="3174">
                  <c:v>1542.19</c:v>
                </c:pt>
                <c:pt idx="3175">
                  <c:v>1542.44</c:v>
                </c:pt>
                <c:pt idx="3176">
                  <c:v>1542.79</c:v>
                </c:pt>
                <c:pt idx="3177">
                  <c:v>1543.06</c:v>
                </c:pt>
                <c:pt idx="3178">
                  <c:v>1543.34</c:v>
                </c:pt>
                <c:pt idx="3179">
                  <c:v>1543.61</c:v>
                </c:pt>
                <c:pt idx="3180">
                  <c:v>1543.88</c:v>
                </c:pt>
                <c:pt idx="3181">
                  <c:v>1544.26</c:v>
                </c:pt>
                <c:pt idx="3182">
                  <c:v>1544.73</c:v>
                </c:pt>
                <c:pt idx="3183">
                  <c:v>1545.17</c:v>
                </c:pt>
                <c:pt idx="3184">
                  <c:v>1545.62</c:v>
                </c:pt>
                <c:pt idx="3185">
                  <c:v>1546.08</c:v>
                </c:pt>
                <c:pt idx="3186">
                  <c:v>1546.58</c:v>
                </c:pt>
                <c:pt idx="3187">
                  <c:v>1547.05</c:v>
                </c:pt>
                <c:pt idx="3188">
                  <c:v>1547.52</c:v>
                </c:pt>
                <c:pt idx="3189">
                  <c:v>1547.99</c:v>
                </c:pt>
                <c:pt idx="3190">
                  <c:v>1548.46</c:v>
                </c:pt>
                <c:pt idx="3191">
                  <c:v>1548.92</c:v>
                </c:pt>
                <c:pt idx="3192">
                  <c:v>1549.32</c:v>
                </c:pt>
                <c:pt idx="3193">
                  <c:v>1549.73</c:v>
                </c:pt>
                <c:pt idx="3194">
                  <c:v>1610.18</c:v>
                </c:pt>
                <c:pt idx="3195">
                  <c:v>1610.58</c:v>
                </c:pt>
                <c:pt idx="3196">
                  <c:v>1611.01</c:v>
                </c:pt>
                <c:pt idx="3197">
                  <c:v>1611.24</c:v>
                </c:pt>
                <c:pt idx="3198">
                  <c:v>1611.38</c:v>
                </c:pt>
                <c:pt idx="3199">
                  <c:v>1611.63</c:v>
                </c:pt>
                <c:pt idx="3200">
                  <c:v>1611.82</c:v>
                </c:pt>
                <c:pt idx="3201">
                  <c:v>1612.22</c:v>
                </c:pt>
                <c:pt idx="3202">
                  <c:v>1612.5</c:v>
                </c:pt>
                <c:pt idx="3203">
                  <c:v>1612.78</c:v>
                </c:pt>
                <c:pt idx="3204">
                  <c:v>1613.05</c:v>
                </c:pt>
                <c:pt idx="3205">
                  <c:v>1613.34</c:v>
                </c:pt>
                <c:pt idx="3206">
                  <c:v>1613.79</c:v>
                </c:pt>
                <c:pt idx="3207">
                  <c:v>1614.26</c:v>
                </c:pt>
                <c:pt idx="3208">
                  <c:v>1614.72</c:v>
                </c:pt>
                <c:pt idx="3209">
                  <c:v>1615.18</c:v>
                </c:pt>
                <c:pt idx="3210">
                  <c:v>1615.66</c:v>
                </c:pt>
                <c:pt idx="3211">
                  <c:v>1616.15</c:v>
                </c:pt>
                <c:pt idx="3212">
                  <c:v>1616.62</c:v>
                </c:pt>
                <c:pt idx="3213">
                  <c:v>1617.35</c:v>
                </c:pt>
                <c:pt idx="3214">
                  <c:v>1617.83</c:v>
                </c:pt>
                <c:pt idx="3215">
                  <c:v>1618.31</c:v>
                </c:pt>
                <c:pt idx="3216">
                  <c:v>1618.68</c:v>
                </c:pt>
                <c:pt idx="3217">
                  <c:v>1619.05</c:v>
                </c:pt>
                <c:pt idx="3218">
                  <c:v>1619.43</c:v>
                </c:pt>
                <c:pt idx="3219">
                  <c:v>1619.8</c:v>
                </c:pt>
                <c:pt idx="3220">
                  <c:v>1620.21</c:v>
                </c:pt>
                <c:pt idx="3221">
                  <c:v>1620.53</c:v>
                </c:pt>
                <c:pt idx="3222">
                  <c:v>1620.84</c:v>
                </c:pt>
                <c:pt idx="3223">
                  <c:v>1621.33</c:v>
                </c:pt>
                <c:pt idx="3224">
                  <c:v>1621.88</c:v>
                </c:pt>
                <c:pt idx="3225">
                  <c:v>1622.22</c:v>
                </c:pt>
                <c:pt idx="3226">
                  <c:v>1622.54</c:v>
                </c:pt>
                <c:pt idx="3227">
                  <c:v>1622.86</c:v>
                </c:pt>
                <c:pt idx="3228">
                  <c:v>1623.17</c:v>
                </c:pt>
                <c:pt idx="3229">
                  <c:v>1623.48</c:v>
                </c:pt>
                <c:pt idx="3230">
                  <c:v>1623.8</c:v>
                </c:pt>
                <c:pt idx="3231">
                  <c:v>1624.16</c:v>
                </c:pt>
                <c:pt idx="3232">
                  <c:v>1624.51</c:v>
                </c:pt>
                <c:pt idx="3233">
                  <c:v>1624.86</c:v>
                </c:pt>
                <c:pt idx="3234">
                  <c:v>1625.22</c:v>
                </c:pt>
                <c:pt idx="3235">
                  <c:v>1625.59</c:v>
                </c:pt>
                <c:pt idx="3236">
                  <c:v>1626.02</c:v>
                </c:pt>
                <c:pt idx="3237">
                  <c:v>1626.48</c:v>
                </c:pt>
                <c:pt idx="3238">
                  <c:v>1626.91</c:v>
                </c:pt>
                <c:pt idx="3239">
                  <c:v>1627.36</c:v>
                </c:pt>
                <c:pt idx="3240">
                  <c:v>1627.82</c:v>
                </c:pt>
                <c:pt idx="3241">
                  <c:v>1628.24</c:v>
                </c:pt>
                <c:pt idx="3242">
                  <c:v>1628.67</c:v>
                </c:pt>
                <c:pt idx="3243">
                  <c:v>1629.11</c:v>
                </c:pt>
                <c:pt idx="3244">
                  <c:v>1629.53</c:v>
                </c:pt>
                <c:pt idx="3245">
                  <c:v>1629.99</c:v>
                </c:pt>
                <c:pt idx="3246">
                  <c:v>1630.39</c:v>
                </c:pt>
                <c:pt idx="3247">
                  <c:v>1630.78</c:v>
                </c:pt>
                <c:pt idx="3248">
                  <c:v>1631.41</c:v>
                </c:pt>
                <c:pt idx="3249">
                  <c:v>1631.9</c:v>
                </c:pt>
                <c:pt idx="3250">
                  <c:v>1632.65</c:v>
                </c:pt>
                <c:pt idx="3251">
                  <c:v>1633.09</c:v>
                </c:pt>
                <c:pt idx="3252">
                  <c:v>1633.44</c:v>
                </c:pt>
                <c:pt idx="3253">
                  <c:v>1633.78</c:v>
                </c:pt>
                <c:pt idx="3254">
                  <c:v>1634.12</c:v>
                </c:pt>
                <c:pt idx="3255">
                  <c:v>1634.49</c:v>
                </c:pt>
                <c:pt idx="3256">
                  <c:v>1634.83</c:v>
                </c:pt>
                <c:pt idx="3257">
                  <c:v>1635.13</c:v>
                </c:pt>
                <c:pt idx="3258">
                  <c:v>1635.45</c:v>
                </c:pt>
                <c:pt idx="3259">
                  <c:v>1635.75</c:v>
                </c:pt>
                <c:pt idx="3260">
                  <c:v>1636.08</c:v>
                </c:pt>
                <c:pt idx="3261">
                  <c:v>1636.41</c:v>
                </c:pt>
                <c:pt idx="3262">
                  <c:v>1636.75</c:v>
                </c:pt>
                <c:pt idx="3263">
                  <c:v>1637.1</c:v>
                </c:pt>
                <c:pt idx="3264">
                  <c:v>1637.43</c:v>
                </c:pt>
                <c:pt idx="3265">
                  <c:v>1637.77</c:v>
                </c:pt>
                <c:pt idx="3266">
                  <c:v>1638.19</c:v>
                </c:pt>
                <c:pt idx="3267">
                  <c:v>1638.62</c:v>
                </c:pt>
                <c:pt idx="3268">
                  <c:v>1639.03</c:v>
                </c:pt>
                <c:pt idx="3269">
                  <c:v>1639.44</c:v>
                </c:pt>
                <c:pt idx="3270">
                  <c:v>1639.87</c:v>
                </c:pt>
                <c:pt idx="3271">
                  <c:v>1640.31</c:v>
                </c:pt>
                <c:pt idx="3272">
                  <c:v>1640.75</c:v>
                </c:pt>
                <c:pt idx="3273">
                  <c:v>1641.18</c:v>
                </c:pt>
                <c:pt idx="3274">
                  <c:v>1641.73</c:v>
                </c:pt>
                <c:pt idx="3275">
                  <c:v>1642.19</c:v>
                </c:pt>
                <c:pt idx="3276">
                  <c:v>1642.58</c:v>
                </c:pt>
                <c:pt idx="3277">
                  <c:v>1642.99</c:v>
                </c:pt>
                <c:pt idx="3278">
                  <c:v>1643.38</c:v>
                </c:pt>
                <c:pt idx="3279">
                  <c:v>1643.78</c:v>
                </c:pt>
                <c:pt idx="3280">
                  <c:v>1644.2</c:v>
                </c:pt>
                <c:pt idx="3281">
                  <c:v>1644.58</c:v>
                </c:pt>
                <c:pt idx="3282">
                  <c:v>1644.98</c:v>
                </c:pt>
                <c:pt idx="3283">
                  <c:v>1645.38</c:v>
                </c:pt>
                <c:pt idx="3284">
                  <c:v>1645.75</c:v>
                </c:pt>
                <c:pt idx="3285">
                  <c:v>1646.14</c:v>
                </c:pt>
                <c:pt idx="3286">
                  <c:v>1646.54</c:v>
                </c:pt>
                <c:pt idx="3287">
                  <c:v>1646.91</c:v>
                </c:pt>
                <c:pt idx="3288">
                  <c:v>1647.28</c:v>
                </c:pt>
                <c:pt idx="3289">
                  <c:v>1647.68</c:v>
                </c:pt>
                <c:pt idx="3290">
                  <c:v>1654.88</c:v>
                </c:pt>
                <c:pt idx="3291">
                  <c:v>1655.28</c:v>
                </c:pt>
                <c:pt idx="3292">
                  <c:v>1655.68</c:v>
                </c:pt>
                <c:pt idx="3293">
                  <c:v>1656.08</c:v>
                </c:pt>
                <c:pt idx="3294">
                  <c:v>1656.48</c:v>
                </c:pt>
                <c:pt idx="3295">
                  <c:v>1656.89</c:v>
                </c:pt>
                <c:pt idx="3296">
                  <c:v>1657.13</c:v>
                </c:pt>
                <c:pt idx="3297">
                  <c:v>1657.28</c:v>
                </c:pt>
                <c:pt idx="3298">
                  <c:v>1657.54</c:v>
                </c:pt>
                <c:pt idx="3299">
                  <c:v>1657.72</c:v>
                </c:pt>
                <c:pt idx="3300">
                  <c:v>1657.98</c:v>
                </c:pt>
                <c:pt idx="3301">
                  <c:v>1658.25</c:v>
                </c:pt>
                <c:pt idx="3302">
                  <c:v>1658.52</c:v>
                </c:pt>
                <c:pt idx="3303">
                  <c:v>1658.8</c:v>
                </c:pt>
                <c:pt idx="3304">
                  <c:v>1659.08</c:v>
                </c:pt>
                <c:pt idx="3305">
                  <c:v>1659.53</c:v>
                </c:pt>
                <c:pt idx="3306">
                  <c:v>1659.98</c:v>
                </c:pt>
                <c:pt idx="3307">
                  <c:v>1660.43</c:v>
                </c:pt>
                <c:pt idx="3308">
                  <c:v>1660.89</c:v>
                </c:pt>
                <c:pt idx="3309">
                  <c:v>1661.38</c:v>
                </c:pt>
                <c:pt idx="3310">
                  <c:v>1661.88</c:v>
                </c:pt>
                <c:pt idx="3311">
                  <c:v>1662.38</c:v>
                </c:pt>
                <c:pt idx="3312">
                  <c:v>1662.89</c:v>
                </c:pt>
                <c:pt idx="3313">
                  <c:v>1663.39</c:v>
                </c:pt>
                <c:pt idx="3314">
                  <c:v>1663.92</c:v>
                </c:pt>
                <c:pt idx="3315">
                  <c:v>1664.33</c:v>
                </c:pt>
                <c:pt idx="3316">
                  <c:v>1664.75</c:v>
                </c:pt>
                <c:pt idx="3317">
                  <c:v>1665.18</c:v>
                </c:pt>
                <c:pt idx="3318">
                  <c:v>1665.6</c:v>
                </c:pt>
                <c:pt idx="3319">
                  <c:v>1666.02</c:v>
                </c:pt>
                <c:pt idx="3320">
                  <c:v>1666.38</c:v>
                </c:pt>
                <c:pt idx="3321">
                  <c:v>1666.72</c:v>
                </c:pt>
                <c:pt idx="3322">
                  <c:v>1667.08</c:v>
                </c:pt>
                <c:pt idx="3323">
                  <c:v>1667.44</c:v>
                </c:pt>
                <c:pt idx="3324">
                  <c:v>1667.82</c:v>
                </c:pt>
                <c:pt idx="3325">
                  <c:v>1668.2</c:v>
                </c:pt>
                <c:pt idx="3326">
                  <c:v>1668.58</c:v>
                </c:pt>
                <c:pt idx="3327">
                  <c:v>1668.97</c:v>
                </c:pt>
                <c:pt idx="3328">
                  <c:v>1669.35</c:v>
                </c:pt>
                <c:pt idx="3329">
                  <c:v>1669.75</c:v>
                </c:pt>
                <c:pt idx="3330">
                  <c:v>1670.14</c:v>
                </c:pt>
                <c:pt idx="3331">
                  <c:v>1670.54</c:v>
                </c:pt>
                <c:pt idx="3332">
                  <c:v>1670.93</c:v>
                </c:pt>
                <c:pt idx="3333">
                  <c:v>1671.38</c:v>
                </c:pt>
                <c:pt idx="3334">
                  <c:v>1671.79</c:v>
                </c:pt>
                <c:pt idx="3335">
                  <c:v>1672.2</c:v>
                </c:pt>
                <c:pt idx="3336">
                  <c:v>1672.59</c:v>
                </c:pt>
                <c:pt idx="3337">
                  <c:v>1672.99</c:v>
                </c:pt>
                <c:pt idx="3338">
                  <c:v>1673.39</c:v>
                </c:pt>
                <c:pt idx="3339">
                  <c:v>1673.8</c:v>
                </c:pt>
                <c:pt idx="3340">
                  <c:v>1674.2</c:v>
                </c:pt>
                <c:pt idx="3341">
                  <c:v>1674.58</c:v>
                </c:pt>
                <c:pt idx="3342">
                  <c:v>1674.98</c:v>
                </c:pt>
                <c:pt idx="3343">
                  <c:v>1675.39</c:v>
                </c:pt>
                <c:pt idx="3344">
                  <c:v>1675.81</c:v>
                </c:pt>
                <c:pt idx="3345">
                  <c:v>1676.21</c:v>
                </c:pt>
                <c:pt idx="3346">
                  <c:v>1676.61</c:v>
                </c:pt>
                <c:pt idx="3347">
                  <c:v>1676.99</c:v>
                </c:pt>
                <c:pt idx="3348">
                  <c:v>1677.39</c:v>
                </c:pt>
                <c:pt idx="3349">
                  <c:v>1677.81</c:v>
                </c:pt>
                <c:pt idx="3350">
                  <c:v>1678.25</c:v>
                </c:pt>
                <c:pt idx="3351">
                  <c:v>1678.64</c:v>
                </c:pt>
                <c:pt idx="3352">
                  <c:v>1679.43</c:v>
                </c:pt>
                <c:pt idx="3353">
                  <c:v>1679.83</c:v>
                </c:pt>
                <c:pt idx="3354">
                  <c:v>1680.26</c:v>
                </c:pt>
                <c:pt idx="3355">
                  <c:v>1680.61</c:v>
                </c:pt>
                <c:pt idx="3356">
                  <c:v>1680.98</c:v>
                </c:pt>
                <c:pt idx="3357">
                  <c:v>1681.34</c:v>
                </c:pt>
                <c:pt idx="3358">
                  <c:v>1681.7</c:v>
                </c:pt>
                <c:pt idx="3359">
                  <c:v>1682.08</c:v>
                </c:pt>
                <c:pt idx="3360">
                  <c:v>1682.42</c:v>
                </c:pt>
                <c:pt idx="3361">
                  <c:v>1682.79</c:v>
                </c:pt>
                <c:pt idx="3362">
                  <c:v>1683.13</c:v>
                </c:pt>
                <c:pt idx="3363">
                  <c:v>1683.48</c:v>
                </c:pt>
                <c:pt idx="3364">
                  <c:v>1683.83</c:v>
                </c:pt>
                <c:pt idx="3365">
                  <c:v>1684.19</c:v>
                </c:pt>
                <c:pt idx="3366">
                  <c:v>1684.59</c:v>
                </c:pt>
                <c:pt idx="3367">
                  <c:v>1684.98</c:v>
                </c:pt>
                <c:pt idx="3368">
                  <c:v>1685.36</c:v>
                </c:pt>
                <c:pt idx="3369">
                  <c:v>1685.75</c:v>
                </c:pt>
                <c:pt idx="3370">
                  <c:v>1686.18</c:v>
                </c:pt>
                <c:pt idx="3371">
                  <c:v>1686.6</c:v>
                </c:pt>
                <c:pt idx="3372">
                  <c:v>1687.02</c:v>
                </c:pt>
                <c:pt idx="3373">
                  <c:v>1687.44</c:v>
                </c:pt>
                <c:pt idx="3374">
                  <c:v>1687.88</c:v>
                </c:pt>
                <c:pt idx="3375">
                  <c:v>1688.34</c:v>
                </c:pt>
                <c:pt idx="3376">
                  <c:v>1688.76</c:v>
                </c:pt>
                <c:pt idx="3377">
                  <c:v>1689.48</c:v>
                </c:pt>
                <c:pt idx="3378">
                  <c:v>1690.09</c:v>
                </c:pt>
                <c:pt idx="3379">
                  <c:v>1690.52</c:v>
                </c:pt>
                <c:pt idx="3380">
                  <c:v>1690.86</c:v>
                </c:pt>
                <c:pt idx="3381">
                  <c:v>1691.19</c:v>
                </c:pt>
                <c:pt idx="3382">
                  <c:v>1691.53</c:v>
                </c:pt>
                <c:pt idx="3383">
                  <c:v>1691.86</c:v>
                </c:pt>
                <c:pt idx="3384">
                  <c:v>1692.22</c:v>
                </c:pt>
                <c:pt idx="3385">
                  <c:v>1692.53</c:v>
                </c:pt>
                <c:pt idx="3386">
                  <c:v>1692.82</c:v>
                </c:pt>
                <c:pt idx="3387">
                  <c:v>1693.21</c:v>
                </c:pt>
                <c:pt idx="3388">
                  <c:v>1693.52</c:v>
                </c:pt>
                <c:pt idx="3389">
                  <c:v>1700.78</c:v>
                </c:pt>
                <c:pt idx="3390">
                  <c:v>1701.14</c:v>
                </c:pt>
                <c:pt idx="3391">
                  <c:v>1701.49</c:v>
                </c:pt>
                <c:pt idx="3392">
                  <c:v>1701.85</c:v>
                </c:pt>
                <c:pt idx="3393">
                  <c:v>1702.2</c:v>
                </c:pt>
                <c:pt idx="3394">
                  <c:v>1702.58</c:v>
                </c:pt>
                <c:pt idx="3395">
                  <c:v>1702.81</c:v>
                </c:pt>
                <c:pt idx="3396">
                  <c:v>1702.97</c:v>
                </c:pt>
                <c:pt idx="3397">
                  <c:v>1703.2</c:v>
                </c:pt>
                <c:pt idx="3398">
                  <c:v>1703.38</c:v>
                </c:pt>
                <c:pt idx="3399">
                  <c:v>1703.69</c:v>
                </c:pt>
                <c:pt idx="3400">
                  <c:v>1703.99</c:v>
                </c:pt>
                <c:pt idx="3401">
                  <c:v>1704.29</c:v>
                </c:pt>
                <c:pt idx="3402">
                  <c:v>1704.6</c:v>
                </c:pt>
                <c:pt idx="3403">
                  <c:v>1704.92</c:v>
                </c:pt>
                <c:pt idx="3404">
                  <c:v>1705.39</c:v>
                </c:pt>
                <c:pt idx="3405">
                  <c:v>1705.88</c:v>
                </c:pt>
                <c:pt idx="3406">
                  <c:v>1706.36</c:v>
                </c:pt>
                <c:pt idx="3407">
                  <c:v>1706.84</c:v>
                </c:pt>
                <c:pt idx="3408">
                  <c:v>1707.33</c:v>
                </c:pt>
                <c:pt idx="3409">
                  <c:v>1707.82</c:v>
                </c:pt>
                <c:pt idx="3410">
                  <c:v>1708.29</c:v>
                </c:pt>
                <c:pt idx="3411">
                  <c:v>1708.76</c:v>
                </c:pt>
                <c:pt idx="3412">
                  <c:v>1709.25</c:v>
                </c:pt>
                <c:pt idx="3413">
                  <c:v>1709.74</c:v>
                </c:pt>
                <c:pt idx="3414">
                  <c:v>1710.13</c:v>
                </c:pt>
                <c:pt idx="3415">
                  <c:v>1710.52</c:v>
                </c:pt>
                <c:pt idx="3416">
                  <c:v>1710.91</c:v>
                </c:pt>
                <c:pt idx="3417">
                  <c:v>1711.3</c:v>
                </c:pt>
                <c:pt idx="3418">
                  <c:v>1711.7</c:v>
                </c:pt>
                <c:pt idx="3419">
                  <c:v>1712.08</c:v>
                </c:pt>
                <c:pt idx="3420">
                  <c:v>1712.43</c:v>
                </c:pt>
                <c:pt idx="3421">
                  <c:v>1712.79</c:v>
                </c:pt>
                <c:pt idx="3422">
                  <c:v>1713.16</c:v>
                </c:pt>
                <c:pt idx="3423">
                  <c:v>1713.54</c:v>
                </c:pt>
                <c:pt idx="3424">
                  <c:v>1713.94</c:v>
                </c:pt>
                <c:pt idx="3425">
                  <c:v>1714.33</c:v>
                </c:pt>
                <c:pt idx="3426">
                  <c:v>1714.72</c:v>
                </c:pt>
                <c:pt idx="3427">
                  <c:v>1715.12</c:v>
                </c:pt>
                <c:pt idx="3428">
                  <c:v>1715.54</c:v>
                </c:pt>
                <c:pt idx="3429">
                  <c:v>1715.97</c:v>
                </c:pt>
                <c:pt idx="3430">
                  <c:v>1716.4</c:v>
                </c:pt>
                <c:pt idx="3431">
                  <c:v>1716.82</c:v>
                </c:pt>
                <c:pt idx="3432">
                  <c:v>1717.23</c:v>
                </c:pt>
                <c:pt idx="3433">
                  <c:v>1717.68</c:v>
                </c:pt>
                <c:pt idx="3434">
                  <c:v>1718.1</c:v>
                </c:pt>
                <c:pt idx="3435">
                  <c:v>1718.49</c:v>
                </c:pt>
                <c:pt idx="3436">
                  <c:v>1718.89</c:v>
                </c:pt>
                <c:pt idx="3437">
                  <c:v>1719.29</c:v>
                </c:pt>
                <c:pt idx="3438">
                  <c:v>1719.7</c:v>
                </c:pt>
                <c:pt idx="3439">
                  <c:v>1720.08</c:v>
                </c:pt>
                <c:pt idx="3440">
                  <c:v>1720.48</c:v>
                </c:pt>
                <c:pt idx="3441">
                  <c:v>1720.88</c:v>
                </c:pt>
                <c:pt idx="3442">
                  <c:v>1721.28</c:v>
                </c:pt>
                <c:pt idx="3443">
                  <c:v>1721.68</c:v>
                </c:pt>
                <c:pt idx="3444">
                  <c:v>1722.08</c:v>
                </c:pt>
                <c:pt idx="3445">
                  <c:v>1722.48</c:v>
                </c:pt>
                <c:pt idx="3446">
                  <c:v>1722.88</c:v>
                </c:pt>
                <c:pt idx="3447">
                  <c:v>1723.28</c:v>
                </c:pt>
                <c:pt idx="3448">
                  <c:v>1723.69</c:v>
                </c:pt>
                <c:pt idx="3449">
                  <c:v>1724.08</c:v>
                </c:pt>
                <c:pt idx="3450">
                  <c:v>1724.48</c:v>
                </c:pt>
                <c:pt idx="3451">
                  <c:v>1724.88</c:v>
                </c:pt>
                <c:pt idx="3452">
                  <c:v>1725.29</c:v>
                </c:pt>
                <c:pt idx="3453">
                  <c:v>1725.68</c:v>
                </c:pt>
                <c:pt idx="3454">
                  <c:v>1726.08</c:v>
                </c:pt>
                <c:pt idx="3455">
                  <c:v>1726.48</c:v>
                </c:pt>
                <c:pt idx="3456">
                  <c:v>1726.88</c:v>
                </c:pt>
                <c:pt idx="3457">
                  <c:v>1727.28</c:v>
                </c:pt>
                <c:pt idx="3458">
                  <c:v>1727.69</c:v>
                </c:pt>
                <c:pt idx="3459">
                  <c:v>1728.08</c:v>
                </c:pt>
                <c:pt idx="3460">
                  <c:v>1728.48</c:v>
                </c:pt>
                <c:pt idx="3461">
                  <c:v>1728.88</c:v>
                </c:pt>
                <c:pt idx="3462">
                  <c:v>1729.28</c:v>
                </c:pt>
                <c:pt idx="3463">
                  <c:v>1729.68</c:v>
                </c:pt>
                <c:pt idx="3464">
                  <c:v>1730.08</c:v>
                </c:pt>
                <c:pt idx="3465">
                  <c:v>1730.48</c:v>
                </c:pt>
                <c:pt idx="3466">
                  <c:v>1731.12</c:v>
                </c:pt>
                <c:pt idx="3467">
                  <c:v>1731.61</c:v>
                </c:pt>
                <c:pt idx="3468">
                  <c:v>1732.02</c:v>
                </c:pt>
                <c:pt idx="3469">
                  <c:v>1732.38</c:v>
                </c:pt>
                <c:pt idx="3470">
                  <c:v>1732.74</c:v>
                </c:pt>
                <c:pt idx="3471">
                  <c:v>1733.1</c:v>
                </c:pt>
                <c:pt idx="3472">
                  <c:v>1733.48</c:v>
                </c:pt>
                <c:pt idx="3473">
                  <c:v>1733.86</c:v>
                </c:pt>
                <c:pt idx="3474">
                  <c:v>1734.2</c:v>
                </c:pt>
                <c:pt idx="3475">
                  <c:v>1734.55</c:v>
                </c:pt>
                <c:pt idx="3476">
                  <c:v>1734.89</c:v>
                </c:pt>
                <c:pt idx="3477">
                  <c:v>1735.23</c:v>
                </c:pt>
                <c:pt idx="3478">
                  <c:v>1735.59</c:v>
                </c:pt>
                <c:pt idx="3479">
                  <c:v>1735.98</c:v>
                </c:pt>
                <c:pt idx="3480">
                  <c:v>1736.38</c:v>
                </c:pt>
                <c:pt idx="3481">
                  <c:v>1736.78</c:v>
                </c:pt>
                <c:pt idx="3482">
                  <c:v>1737.18</c:v>
                </c:pt>
                <c:pt idx="3483">
                  <c:v>1737.91</c:v>
                </c:pt>
                <c:pt idx="3484">
                  <c:v>1738.31</c:v>
                </c:pt>
                <c:pt idx="3485">
                  <c:v>1738.71</c:v>
                </c:pt>
                <c:pt idx="3486">
                  <c:v>1739.09</c:v>
                </c:pt>
                <c:pt idx="3487">
                  <c:v>1739.48</c:v>
                </c:pt>
                <c:pt idx="3488">
                  <c:v>1746.85</c:v>
                </c:pt>
                <c:pt idx="3489">
                  <c:v>1747.2</c:v>
                </c:pt>
                <c:pt idx="3490">
                  <c:v>1747.56</c:v>
                </c:pt>
                <c:pt idx="3491">
                  <c:v>1747.92</c:v>
                </c:pt>
                <c:pt idx="3492">
                  <c:v>1748.28</c:v>
                </c:pt>
                <c:pt idx="3493">
                  <c:v>1748.66</c:v>
                </c:pt>
                <c:pt idx="3494">
                  <c:v>1748.81</c:v>
                </c:pt>
                <c:pt idx="3495">
                  <c:v>1749.04</c:v>
                </c:pt>
                <c:pt idx="3496">
                  <c:v>1749.19</c:v>
                </c:pt>
                <c:pt idx="3497">
                  <c:v>1749.44</c:v>
                </c:pt>
                <c:pt idx="3498">
                  <c:v>1749.73</c:v>
                </c:pt>
                <c:pt idx="3499">
                  <c:v>1750.03</c:v>
                </c:pt>
                <c:pt idx="3500">
                  <c:v>1750.33</c:v>
                </c:pt>
                <c:pt idx="3501">
                  <c:v>1750.62</c:v>
                </c:pt>
                <c:pt idx="3502">
                  <c:v>1750.94</c:v>
                </c:pt>
                <c:pt idx="3503">
                  <c:v>1751.42</c:v>
                </c:pt>
                <c:pt idx="3504">
                  <c:v>1751.9</c:v>
                </c:pt>
                <c:pt idx="3505">
                  <c:v>1752.36</c:v>
                </c:pt>
                <c:pt idx="3506">
                  <c:v>1752.82</c:v>
                </c:pt>
                <c:pt idx="3507">
                  <c:v>1753.45</c:v>
                </c:pt>
                <c:pt idx="3508">
                  <c:v>1753.93</c:v>
                </c:pt>
                <c:pt idx="3509">
                  <c:v>1754.4</c:v>
                </c:pt>
                <c:pt idx="3510">
                  <c:v>1754.86</c:v>
                </c:pt>
                <c:pt idx="3511">
                  <c:v>1755.33</c:v>
                </c:pt>
                <c:pt idx="3512">
                  <c:v>1755.83</c:v>
                </c:pt>
                <c:pt idx="3513">
                  <c:v>1756.23</c:v>
                </c:pt>
                <c:pt idx="3514">
                  <c:v>1756.63</c:v>
                </c:pt>
                <c:pt idx="3515">
                  <c:v>1757.05</c:v>
                </c:pt>
                <c:pt idx="3516">
                  <c:v>1757.43</c:v>
                </c:pt>
                <c:pt idx="3517">
                  <c:v>1757.86</c:v>
                </c:pt>
                <c:pt idx="3518">
                  <c:v>1758.21</c:v>
                </c:pt>
                <c:pt idx="3519">
                  <c:v>1758.57</c:v>
                </c:pt>
                <c:pt idx="3520">
                  <c:v>1758.92</c:v>
                </c:pt>
                <c:pt idx="3521">
                  <c:v>1759.28</c:v>
                </c:pt>
                <c:pt idx="3522">
                  <c:v>1759.63</c:v>
                </c:pt>
                <c:pt idx="3523">
                  <c:v>1760.01</c:v>
                </c:pt>
                <c:pt idx="3524">
                  <c:v>1760.38</c:v>
                </c:pt>
                <c:pt idx="3525">
                  <c:v>1760.77</c:v>
                </c:pt>
                <c:pt idx="3526">
                  <c:v>1761.16</c:v>
                </c:pt>
                <c:pt idx="3527">
                  <c:v>1761.55</c:v>
                </c:pt>
                <c:pt idx="3528">
                  <c:v>1761.98</c:v>
                </c:pt>
                <c:pt idx="3529">
                  <c:v>1762.4</c:v>
                </c:pt>
                <c:pt idx="3530">
                  <c:v>1762.82</c:v>
                </c:pt>
                <c:pt idx="3531">
                  <c:v>1763.24</c:v>
                </c:pt>
                <c:pt idx="3532">
                  <c:v>1763.68</c:v>
                </c:pt>
                <c:pt idx="3533">
                  <c:v>1764.1</c:v>
                </c:pt>
                <c:pt idx="3534">
                  <c:v>1764.52</c:v>
                </c:pt>
                <c:pt idx="3535">
                  <c:v>1764.94</c:v>
                </c:pt>
                <c:pt idx="3536">
                  <c:v>1765.36</c:v>
                </c:pt>
                <c:pt idx="3537">
                  <c:v>1765.79</c:v>
                </c:pt>
                <c:pt idx="3538">
                  <c:v>1766.19</c:v>
                </c:pt>
                <c:pt idx="3539">
                  <c:v>1766.59</c:v>
                </c:pt>
                <c:pt idx="3540">
                  <c:v>1766.99</c:v>
                </c:pt>
                <c:pt idx="3541">
                  <c:v>1767.39</c:v>
                </c:pt>
                <c:pt idx="3542">
                  <c:v>1767.81</c:v>
                </c:pt>
                <c:pt idx="3543">
                  <c:v>1768.19</c:v>
                </c:pt>
                <c:pt idx="3544">
                  <c:v>1768.58</c:v>
                </c:pt>
                <c:pt idx="3545">
                  <c:v>1768.98</c:v>
                </c:pt>
                <c:pt idx="3546">
                  <c:v>1769.36</c:v>
                </c:pt>
                <c:pt idx="3547">
                  <c:v>1769.76</c:v>
                </c:pt>
                <c:pt idx="3548">
                  <c:v>1770.14</c:v>
                </c:pt>
                <c:pt idx="3549">
                  <c:v>1770.53</c:v>
                </c:pt>
                <c:pt idx="3550">
                  <c:v>1771.14</c:v>
                </c:pt>
                <c:pt idx="3551">
                  <c:v>1771.68</c:v>
                </c:pt>
                <c:pt idx="3552">
                  <c:v>1772.09</c:v>
                </c:pt>
                <c:pt idx="3553">
                  <c:v>1772.44</c:v>
                </c:pt>
                <c:pt idx="3554">
                  <c:v>1772.8</c:v>
                </c:pt>
                <c:pt idx="3555">
                  <c:v>1773.19</c:v>
                </c:pt>
                <c:pt idx="3556">
                  <c:v>1773.55</c:v>
                </c:pt>
                <c:pt idx="3557">
                  <c:v>1773.92</c:v>
                </c:pt>
                <c:pt idx="3558">
                  <c:v>1774.26</c:v>
                </c:pt>
                <c:pt idx="3559">
                  <c:v>1774.58</c:v>
                </c:pt>
                <c:pt idx="3560">
                  <c:v>1774.91</c:v>
                </c:pt>
                <c:pt idx="3561">
                  <c:v>1775.25</c:v>
                </c:pt>
                <c:pt idx="3562">
                  <c:v>1775.61</c:v>
                </c:pt>
                <c:pt idx="3563">
                  <c:v>1775.99</c:v>
                </c:pt>
                <c:pt idx="3564">
                  <c:v>1776.38</c:v>
                </c:pt>
                <c:pt idx="3565">
                  <c:v>1776.78</c:v>
                </c:pt>
                <c:pt idx="3566">
                  <c:v>1777.16</c:v>
                </c:pt>
                <c:pt idx="3567">
                  <c:v>1777.54</c:v>
                </c:pt>
                <c:pt idx="3568">
                  <c:v>1777.95</c:v>
                </c:pt>
                <c:pt idx="3569">
                  <c:v>1778.56</c:v>
                </c:pt>
                <c:pt idx="3570">
                  <c:v>1779.18</c:v>
                </c:pt>
                <c:pt idx="3571">
                  <c:v>1779.61</c:v>
                </c:pt>
                <c:pt idx="3572">
                  <c:v>1780.03</c:v>
                </c:pt>
                <c:pt idx="3573">
                  <c:v>1780.4</c:v>
                </c:pt>
                <c:pt idx="3574">
                  <c:v>1780.77</c:v>
                </c:pt>
                <c:pt idx="3575">
                  <c:v>1781.14</c:v>
                </c:pt>
                <c:pt idx="3576">
                  <c:v>1781.53</c:v>
                </c:pt>
                <c:pt idx="3577">
                  <c:v>1781.91</c:v>
                </c:pt>
                <c:pt idx="3578">
                  <c:v>1782.23</c:v>
                </c:pt>
                <c:pt idx="3579">
                  <c:v>1782.58</c:v>
                </c:pt>
                <c:pt idx="3580">
                  <c:v>1782.9</c:v>
                </c:pt>
                <c:pt idx="3581">
                  <c:v>1783.22</c:v>
                </c:pt>
                <c:pt idx="3582">
                  <c:v>1783.61</c:v>
                </c:pt>
                <c:pt idx="3583">
                  <c:v>1784</c:v>
                </c:pt>
                <c:pt idx="3584">
                  <c:v>1784.4</c:v>
                </c:pt>
                <c:pt idx="3585">
                  <c:v>1784.8</c:v>
                </c:pt>
                <c:pt idx="3586">
                  <c:v>1785.2</c:v>
                </c:pt>
                <c:pt idx="3587">
                  <c:v>1792.2</c:v>
                </c:pt>
                <c:pt idx="3588">
                  <c:v>1792.61</c:v>
                </c:pt>
                <c:pt idx="3589">
                  <c:v>1793.02</c:v>
                </c:pt>
                <c:pt idx="3590">
                  <c:v>1793.43</c:v>
                </c:pt>
                <c:pt idx="3591">
                  <c:v>1793.85</c:v>
                </c:pt>
                <c:pt idx="3592">
                  <c:v>1794.29</c:v>
                </c:pt>
                <c:pt idx="3593">
                  <c:v>1794.48</c:v>
                </c:pt>
                <c:pt idx="3594">
                  <c:v>1794.67</c:v>
                </c:pt>
                <c:pt idx="3595">
                  <c:v>1794.9</c:v>
                </c:pt>
                <c:pt idx="3596">
                  <c:v>1795.1</c:v>
                </c:pt>
                <c:pt idx="3597">
                  <c:v>1795.32</c:v>
                </c:pt>
                <c:pt idx="3598">
                  <c:v>1795.62</c:v>
                </c:pt>
                <c:pt idx="3599">
                  <c:v>1796.18</c:v>
                </c:pt>
                <c:pt idx="3600">
                  <c:v>1796.66</c:v>
                </c:pt>
                <c:pt idx="3601">
                  <c:v>1796.92</c:v>
                </c:pt>
                <c:pt idx="3602">
                  <c:v>1797.26</c:v>
                </c:pt>
                <c:pt idx="3603">
                  <c:v>1797.62</c:v>
                </c:pt>
                <c:pt idx="3604">
                  <c:v>1797.99</c:v>
                </c:pt>
                <c:pt idx="3605">
                  <c:v>1798.37</c:v>
                </c:pt>
                <c:pt idx="3606">
                  <c:v>1798.76</c:v>
                </c:pt>
                <c:pt idx="3607">
                  <c:v>1799.21</c:v>
                </c:pt>
                <c:pt idx="3608">
                  <c:v>1799.62</c:v>
                </c:pt>
                <c:pt idx="3609">
                  <c:v>1800.05</c:v>
                </c:pt>
                <c:pt idx="3610">
                  <c:v>1800.48</c:v>
                </c:pt>
                <c:pt idx="3611">
                  <c:v>1800.91</c:v>
                </c:pt>
                <c:pt idx="3612">
                  <c:v>1801.34</c:v>
                </c:pt>
                <c:pt idx="3613">
                  <c:v>1801.75</c:v>
                </c:pt>
                <c:pt idx="3614">
                  <c:v>1802.14</c:v>
                </c:pt>
                <c:pt idx="3615">
                  <c:v>1802.53</c:v>
                </c:pt>
                <c:pt idx="3616">
                  <c:v>1802.94</c:v>
                </c:pt>
                <c:pt idx="3617">
                  <c:v>1803.35</c:v>
                </c:pt>
                <c:pt idx="3618">
                  <c:v>1803.74</c:v>
                </c:pt>
                <c:pt idx="3619">
                  <c:v>1804.13</c:v>
                </c:pt>
                <c:pt idx="3620">
                  <c:v>1804.52</c:v>
                </c:pt>
                <c:pt idx="3621">
                  <c:v>1804.92</c:v>
                </c:pt>
                <c:pt idx="3622">
                  <c:v>1805.53</c:v>
                </c:pt>
                <c:pt idx="3623">
                  <c:v>1805.92</c:v>
                </c:pt>
                <c:pt idx="3624">
                  <c:v>1806.32</c:v>
                </c:pt>
                <c:pt idx="3625">
                  <c:v>1806.7</c:v>
                </c:pt>
                <c:pt idx="3626">
                  <c:v>1807.12</c:v>
                </c:pt>
                <c:pt idx="3627">
                  <c:v>1807.5</c:v>
                </c:pt>
                <c:pt idx="3628">
                  <c:v>1807.9</c:v>
                </c:pt>
                <c:pt idx="3629">
                  <c:v>1808.3</c:v>
                </c:pt>
                <c:pt idx="3630">
                  <c:v>1808.69</c:v>
                </c:pt>
                <c:pt idx="3631">
                  <c:v>1809.11</c:v>
                </c:pt>
                <c:pt idx="3632">
                  <c:v>1809.51</c:v>
                </c:pt>
                <c:pt idx="3633">
                  <c:v>1809.91</c:v>
                </c:pt>
                <c:pt idx="3634">
                  <c:v>1810.31</c:v>
                </c:pt>
                <c:pt idx="3635">
                  <c:v>1810.71</c:v>
                </c:pt>
                <c:pt idx="3636">
                  <c:v>1811.13</c:v>
                </c:pt>
                <c:pt idx="3637">
                  <c:v>1811.52</c:v>
                </c:pt>
                <c:pt idx="3638">
                  <c:v>1811.92</c:v>
                </c:pt>
                <c:pt idx="3639">
                  <c:v>1812.32</c:v>
                </c:pt>
                <c:pt idx="3640">
                  <c:v>1812.72</c:v>
                </c:pt>
                <c:pt idx="3641">
                  <c:v>1813.17</c:v>
                </c:pt>
                <c:pt idx="3642">
                  <c:v>1813.85</c:v>
                </c:pt>
                <c:pt idx="3643">
                  <c:v>1814.47</c:v>
                </c:pt>
                <c:pt idx="3644">
                  <c:v>1814.88</c:v>
                </c:pt>
                <c:pt idx="3645">
                  <c:v>1815.28</c:v>
                </c:pt>
                <c:pt idx="3646">
                  <c:v>1815.69</c:v>
                </c:pt>
                <c:pt idx="3647">
                  <c:v>1816.05</c:v>
                </c:pt>
                <c:pt idx="3648">
                  <c:v>1816.38</c:v>
                </c:pt>
                <c:pt idx="3649">
                  <c:v>1816.71</c:v>
                </c:pt>
                <c:pt idx="3650">
                  <c:v>1817.06</c:v>
                </c:pt>
                <c:pt idx="3651">
                  <c:v>1817.41</c:v>
                </c:pt>
                <c:pt idx="3652">
                  <c:v>1817.73</c:v>
                </c:pt>
                <c:pt idx="3653">
                  <c:v>1818.06</c:v>
                </c:pt>
                <c:pt idx="3654">
                  <c:v>1818.38</c:v>
                </c:pt>
                <c:pt idx="3655">
                  <c:v>1818.7</c:v>
                </c:pt>
                <c:pt idx="3656">
                  <c:v>1819.05</c:v>
                </c:pt>
                <c:pt idx="3657">
                  <c:v>1819.42</c:v>
                </c:pt>
                <c:pt idx="3658">
                  <c:v>1819.81</c:v>
                </c:pt>
                <c:pt idx="3659">
                  <c:v>1820.2</c:v>
                </c:pt>
                <c:pt idx="3660">
                  <c:v>1820.59</c:v>
                </c:pt>
                <c:pt idx="3661">
                  <c:v>1821</c:v>
                </c:pt>
                <c:pt idx="3662">
                  <c:v>1821.41</c:v>
                </c:pt>
                <c:pt idx="3663">
                  <c:v>1821.83</c:v>
                </c:pt>
                <c:pt idx="3664">
                  <c:v>1822.24</c:v>
                </c:pt>
                <c:pt idx="3665">
                  <c:v>1822.65</c:v>
                </c:pt>
                <c:pt idx="3666">
                  <c:v>1823.08</c:v>
                </c:pt>
                <c:pt idx="3667">
                  <c:v>1823.5</c:v>
                </c:pt>
                <c:pt idx="3668">
                  <c:v>1823.92</c:v>
                </c:pt>
                <c:pt idx="3669">
                  <c:v>1824.33</c:v>
                </c:pt>
                <c:pt idx="3670">
                  <c:v>1824.75</c:v>
                </c:pt>
                <c:pt idx="3671">
                  <c:v>1825.21</c:v>
                </c:pt>
                <c:pt idx="3672">
                  <c:v>1825.6</c:v>
                </c:pt>
                <c:pt idx="3673">
                  <c:v>1826</c:v>
                </c:pt>
                <c:pt idx="3674">
                  <c:v>1826.39</c:v>
                </c:pt>
                <c:pt idx="3675">
                  <c:v>1826.79</c:v>
                </c:pt>
                <c:pt idx="3676">
                  <c:v>1827.2</c:v>
                </c:pt>
                <c:pt idx="3677">
                  <c:v>1827.79</c:v>
                </c:pt>
                <c:pt idx="3678">
                  <c:v>1828.41</c:v>
                </c:pt>
                <c:pt idx="3679">
                  <c:v>1828.81</c:v>
                </c:pt>
                <c:pt idx="3680">
                  <c:v>1829.2</c:v>
                </c:pt>
                <c:pt idx="3681">
                  <c:v>1829.62</c:v>
                </c:pt>
                <c:pt idx="3682">
                  <c:v>1829.98</c:v>
                </c:pt>
                <c:pt idx="3683">
                  <c:v>1830.35</c:v>
                </c:pt>
                <c:pt idx="3684">
                  <c:v>1830.69</c:v>
                </c:pt>
                <c:pt idx="3685">
                  <c:v>1831.05</c:v>
                </c:pt>
                <c:pt idx="3686">
                  <c:v>1838.04</c:v>
                </c:pt>
                <c:pt idx="3687">
                  <c:v>1838.36</c:v>
                </c:pt>
                <c:pt idx="3688">
                  <c:v>1838.7</c:v>
                </c:pt>
                <c:pt idx="3689">
                  <c:v>1839.04</c:v>
                </c:pt>
                <c:pt idx="3690">
                  <c:v>1839.36</c:v>
                </c:pt>
                <c:pt idx="3691">
                  <c:v>1839.71</c:v>
                </c:pt>
                <c:pt idx="3692">
                  <c:v>1839.86</c:v>
                </c:pt>
                <c:pt idx="3693">
                  <c:v>1840.08</c:v>
                </c:pt>
                <c:pt idx="3694">
                  <c:v>1840.31</c:v>
                </c:pt>
                <c:pt idx="3695">
                  <c:v>1840.5</c:v>
                </c:pt>
                <c:pt idx="3696">
                  <c:v>1840.8</c:v>
                </c:pt>
                <c:pt idx="3697">
                  <c:v>1841.11</c:v>
                </c:pt>
                <c:pt idx="3698">
                  <c:v>1841.43</c:v>
                </c:pt>
                <c:pt idx="3699">
                  <c:v>1841.75</c:v>
                </c:pt>
                <c:pt idx="3700">
                  <c:v>1842.07</c:v>
                </c:pt>
                <c:pt idx="3701">
                  <c:v>1842.58</c:v>
                </c:pt>
                <c:pt idx="3702">
                  <c:v>1843.08</c:v>
                </c:pt>
                <c:pt idx="3703">
                  <c:v>1843.59</c:v>
                </c:pt>
                <c:pt idx="3704">
                  <c:v>1844.08</c:v>
                </c:pt>
                <c:pt idx="3705">
                  <c:v>1844.62</c:v>
                </c:pt>
                <c:pt idx="3706">
                  <c:v>1845.1</c:v>
                </c:pt>
                <c:pt idx="3707">
                  <c:v>1845.58</c:v>
                </c:pt>
                <c:pt idx="3708">
                  <c:v>1846.05</c:v>
                </c:pt>
                <c:pt idx="3709">
                  <c:v>1846.53</c:v>
                </c:pt>
                <c:pt idx="3710">
                  <c:v>1847.02</c:v>
                </c:pt>
                <c:pt idx="3711">
                  <c:v>1847.42</c:v>
                </c:pt>
                <c:pt idx="3712">
                  <c:v>1847.82</c:v>
                </c:pt>
                <c:pt idx="3713">
                  <c:v>1848.22</c:v>
                </c:pt>
                <c:pt idx="3714">
                  <c:v>1848.62</c:v>
                </c:pt>
                <c:pt idx="3715">
                  <c:v>1849.04</c:v>
                </c:pt>
                <c:pt idx="3716">
                  <c:v>1849.39</c:v>
                </c:pt>
                <c:pt idx="3717">
                  <c:v>1849.75</c:v>
                </c:pt>
                <c:pt idx="3718">
                  <c:v>1850.1</c:v>
                </c:pt>
                <c:pt idx="3719">
                  <c:v>1850.46</c:v>
                </c:pt>
                <c:pt idx="3720">
                  <c:v>1850.82</c:v>
                </c:pt>
                <c:pt idx="3721">
                  <c:v>1851.2</c:v>
                </c:pt>
                <c:pt idx="3722">
                  <c:v>1851.57</c:v>
                </c:pt>
                <c:pt idx="3723">
                  <c:v>1851.96</c:v>
                </c:pt>
                <c:pt idx="3724">
                  <c:v>1852.34</c:v>
                </c:pt>
                <c:pt idx="3725">
                  <c:v>1852.73</c:v>
                </c:pt>
                <c:pt idx="3726">
                  <c:v>1853.12</c:v>
                </c:pt>
                <c:pt idx="3727">
                  <c:v>1853.51</c:v>
                </c:pt>
                <c:pt idx="3728">
                  <c:v>1853.9</c:v>
                </c:pt>
                <c:pt idx="3729">
                  <c:v>1854.29</c:v>
                </c:pt>
                <c:pt idx="3730">
                  <c:v>1854.71</c:v>
                </c:pt>
                <c:pt idx="3731">
                  <c:v>1855.12</c:v>
                </c:pt>
                <c:pt idx="3732">
                  <c:v>1855.54</c:v>
                </c:pt>
                <c:pt idx="3733">
                  <c:v>1855.94</c:v>
                </c:pt>
                <c:pt idx="3734">
                  <c:v>1856.35</c:v>
                </c:pt>
                <c:pt idx="3735">
                  <c:v>1856.77</c:v>
                </c:pt>
                <c:pt idx="3736">
                  <c:v>1857.19</c:v>
                </c:pt>
                <c:pt idx="3737">
                  <c:v>1857.61</c:v>
                </c:pt>
                <c:pt idx="3738">
                  <c:v>1858.03</c:v>
                </c:pt>
                <c:pt idx="3739">
                  <c:v>1858.43</c:v>
                </c:pt>
                <c:pt idx="3740">
                  <c:v>1858.88</c:v>
                </c:pt>
                <c:pt idx="3741">
                  <c:v>1859.27</c:v>
                </c:pt>
                <c:pt idx="3742">
                  <c:v>1859.67</c:v>
                </c:pt>
                <c:pt idx="3743">
                  <c:v>1860.06</c:v>
                </c:pt>
                <c:pt idx="3744">
                  <c:v>1860.46</c:v>
                </c:pt>
                <c:pt idx="3745">
                  <c:v>1860.88</c:v>
                </c:pt>
                <c:pt idx="3746">
                  <c:v>1861.27</c:v>
                </c:pt>
                <c:pt idx="3747">
                  <c:v>1861.66</c:v>
                </c:pt>
                <c:pt idx="3748">
                  <c:v>1862.06</c:v>
                </c:pt>
                <c:pt idx="3749">
                  <c:v>1862.47</c:v>
                </c:pt>
                <c:pt idx="3750">
                  <c:v>1862.89</c:v>
                </c:pt>
                <c:pt idx="3751">
                  <c:v>1863.28</c:v>
                </c:pt>
                <c:pt idx="3752">
                  <c:v>1863.67</c:v>
                </c:pt>
                <c:pt idx="3753">
                  <c:v>1864.07</c:v>
                </c:pt>
                <c:pt idx="3754">
                  <c:v>1864.47</c:v>
                </c:pt>
                <c:pt idx="3755">
                  <c:v>1864.88</c:v>
                </c:pt>
                <c:pt idx="3756">
                  <c:v>1865.28</c:v>
                </c:pt>
                <c:pt idx="3757">
                  <c:v>1865.68</c:v>
                </c:pt>
                <c:pt idx="3758">
                  <c:v>1866.08</c:v>
                </c:pt>
                <c:pt idx="3759">
                  <c:v>1866.48</c:v>
                </c:pt>
                <c:pt idx="3760">
                  <c:v>1866.89</c:v>
                </c:pt>
                <c:pt idx="3761">
                  <c:v>1867.29</c:v>
                </c:pt>
                <c:pt idx="3762">
                  <c:v>1867.69</c:v>
                </c:pt>
                <c:pt idx="3763">
                  <c:v>1868.1</c:v>
                </c:pt>
                <c:pt idx="3764">
                  <c:v>1868.5</c:v>
                </c:pt>
                <c:pt idx="3765">
                  <c:v>1868.89</c:v>
                </c:pt>
                <c:pt idx="3766">
                  <c:v>1869.3</c:v>
                </c:pt>
                <c:pt idx="3767">
                  <c:v>1869.69</c:v>
                </c:pt>
                <c:pt idx="3768">
                  <c:v>1870.09</c:v>
                </c:pt>
                <c:pt idx="3769">
                  <c:v>1870.49</c:v>
                </c:pt>
                <c:pt idx="3770">
                  <c:v>1870.9</c:v>
                </c:pt>
                <c:pt idx="3771">
                  <c:v>1871.3</c:v>
                </c:pt>
                <c:pt idx="3772">
                  <c:v>1871.68</c:v>
                </c:pt>
                <c:pt idx="3773">
                  <c:v>1872.08</c:v>
                </c:pt>
                <c:pt idx="3774">
                  <c:v>1872.48</c:v>
                </c:pt>
                <c:pt idx="3775">
                  <c:v>1872.94</c:v>
                </c:pt>
                <c:pt idx="3776">
                  <c:v>1873.33</c:v>
                </c:pt>
                <c:pt idx="3777">
                  <c:v>1873.71</c:v>
                </c:pt>
                <c:pt idx="3778">
                  <c:v>1874.11</c:v>
                </c:pt>
                <c:pt idx="3779">
                  <c:v>1874.5</c:v>
                </c:pt>
                <c:pt idx="3780">
                  <c:v>1874.91</c:v>
                </c:pt>
                <c:pt idx="3781">
                  <c:v>1875.31</c:v>
                </c:pt>
                <c:pt idx="3782">
                  <c:v>1875.71</c:v>
                </c:pt>
                <c:pt idx="3783">
                  <c:v>1876.1</c:v>
                </c:pt>
                <c:pt idx="3784">
                  <c:v>1876.5</c:v>
                </c:pt>
              </c:numCache>
            </c:numRef>
          </c:xVal>
          <c:yVal>
            <c:numRef>
              <c:f>Sheet1!$B$2:$B$3786</c:f>
              <c:numCache>
                <c:formatCode>General</c:formatCode>
                <c:ptCount val="3785"/>
                <c:pt idx="0">
                  <c:v>0.98712500000000003</c:v>
                </c:pt>
                <c:pt idx="1">
                  <c:v>0.99337299999999995</c:v>
                </c:pt>
                <c:pt idx="2">
                  <c:v>0.99113700000000005</c:v>
                </c:pt>
                <c:pt idx="3">
                  <c:v>0.98095399999999999</c:v>
                </c:pt>
                <c:pt idx="4">
                  <c:v>0.98973800000000001</c:v>
                </c:pt>
                <c:pt idx="5">
                  <c:v>0.99096399999999996</c:v>
                </c:pt>
                <c:pt idx="6">
                  <c:v>0.99245099999999997</c:v>
                </c:pt>
                <c:pt idx="7">
                  <c:v>0.99533799999999995</c:v>
                </c:pt>
                <c:pt idx="8">
                  <c:v>0.99283900000000003</c:v>
                </c:pt>
                <c:pt idx="9">
                  <c:v>0.98287899999999995</c:v>
                </c:pt>
                <c:pt idx="10">
                  <c:v>0.99074700000000004</c:v>
                </c:pt>
                <c:pt idx="11">
                  <c:v>0.97595900000000002</c:v>
                </c:pt>
                <c:pt idx="12">
                  <c:v>0.98835899999999999</c:v>
                </c:pt>
                <c:pt idx="13">
                  <c:v>0.98985199999999995</c:v>
                </c:pt>
                <c:pt idx="14">
                  <c:v>0.98624199999999995</c:v>
                </c:pt>
                <c:pt idx="15">
                  <c:v>0.98386899999999999</c:v>
                </c:pt>
                <c:pt idx="16">
                  <c:v>0.98207699999999998</c:v>
                </c:pt>
                <c:pt idx="17">
                  <c:v>0.98690599999999995</c:v>
                </c:pt>
                <c:pt idx="18">
                  <c:v>0.98840300000000003</c:v>
                </c:pt>
                <c:pt idx="19">
                  <c:v>0.989514</c:v>
                </c:pt>
                <c:pt idx="20">
                  <c:v>0.991587</c:v>
                </c:pt>
                <c:pt idx="21">
                  <c:v>0.98387100000000005</c:v>
                </c:pt>
                <c:pt idx="22">
                  <c:v>0.986595</c:v>
                </c:pt>
                <c:pt idx="23">
                  <c:v>0.98612900000000003</c:v>
                </c:pt>
                <c:pt idx="24">
                  <c:v>0.99175400000000002</c:v>
                </c:pt>
                <c:pt idx="25">
                  <c:v>0.99066399999999999</c:v>
                </c:pt>
                <c:pt idx="26">
                  <c:v>0.99064399999999997</c:v>
                </c:pt>
                <c:pt idx="27">
                  <c:v>0.99590599999999996</c:v>
                </c:pt>
                <c:pt idx="28">
                  <c:v>0.99440899999999999</c:v>
                </c:pt>
                <c:pt idx="29">
                  <c:v>0.98100799999999999</c:v>
                </c:pt>
                <c:pt idx="30">
                  <c:v>0.98648599999999997</c:v>
                </c:pt>
                <c:pt idx="31">
                  <c:v>0.98255700000000001</c:v>
                </c:pt>
                <c:pt idx="32">
                  <c:v>0.99706700000000004</c:v>
                </c:pt>
                <c:pt idx="33">
                  <c:v>0.98693299999999995</c:v>
                </c:pt>
                <c:pt idx="34">
                  <c:v>0.98160999999999998</c:v>
                </c:pt>
                <c:pt idx="35">
                  <c:v>0.98877499999999996</c:v>
                </c:pt>
                <c:pt idx="36">
                  <c:v>0.98518300000000003</c:v>
                </c:pt>
                <c:pt idx="37">
                  <c:v>0.99181299999999994</c:v>
                </c:pt>
                <c:pt idx="38">
                  <c:v>0.98833199999999999</c:v>
                </c:pt>
                <c:pt idx="39">
                  <c:v>0.98847600000000002</c:v>
                </c:pt>
                <c:pt idx="40">
                  <c:v>0.989039</c:v>
                </c:pt>
                <c:pt idx="41">
                  <c:v>0.977858</c:v>
                </c:pt>
                <c:pt idx="42">
                  <c:v>0.98465400000000003</c:v>
                </c:pt>
                <c:pt idx="43">
                  <c:v>0.99562700000000004</c:v>
                </c:pt>
                <c:pt idx="44">
                  <c:v>0.980958</c:v>
                </c:pt>
                <c:pt idx="45">
                  <c:v>0.99246800000000002</c:v>
                </c:pt>
                <c:pt idx="46">
                  <c:v>0.98266699999999996</c:v>
                </c:pt>
                <c:pt idx="47">
                  <c:v>0.99101899999999998</c:v>
                </c:pt>
                <c:pt idx="48">
                  <c:v>0.99247300000000005</c:v>
                </c:pt>
                <c:pt idx="49">
                  <c:v>0.99296799999999996</c:v>
                </c:pt>
                <c:pt idx="50">
                  <c:v>0.98767099999999997</c:v>
                </c:pt>
                <c:pt idx="51">
                  <c:v>0.98372099999999996</c:v>
                </c:pt>
                <c:pt idx="52">
                  <c:v>0.99203799999999998</c:v>
                </c:pt>
                <c:pt idx="53">
                  <c:v>0.98859399999999997</c:v>
                </c:pt>
                <c:pt idx="54">
                  <c:v>0.98695699999999997</c:v>
                </c:pt>
                <c:pt idx="55">
                  <c:v>0.98385800000000001</c:v>
                </c:pt>
                <c:pt idx="56">
                  <c:v>0.99191099999999999</c:v>
                </c:pt>
                <c:pt idx="57">
                  <c:v>0.989201</c:v>
                </c:pt>
                <c:pt idx="58">
                  <c:v>0.98757099999999998</c:v>
                </c:pt>
                <c:pt idx="59">
                  <c:v>0.98883100000000002</c:v>
                </c:pt>
                <c:pt idx="60">
                  <c:v>0.98556999999999995</c:v>
                </c:pt>
                <c:pt idx="61">
                  <c:v>0.99726000000000004</c:v>
                </c:pt>
                <c:pt idx="62">
                  <c:v>0.98726199999999997</c:v>
                </c:pt>
                <c:pt idx="63">
                  <c:v>0.98959399999999997</c:v>
                </c:pt>
                <c:pt idx="64">
                  <c:v>0.98995200000000005</c:v>
                </c:pt>
                <c:pt idx="65">
                  <c:v>0.990896</c:v>
                </c:pt>
                <c:pt idx="66">
                  <c:v>0.98841000000000001</c:v>
                </c:pt>
                <c:pt idx="67">
                  <c:v>1.00437</c:v>
                </c:pt>
                <c:pt idx="68">
                  <c:v>0.98634999999999995</c:v>
                </c:pt>
                <c:pt idx="69">
                  <c:v>0.98257899999999998</c:v>
                </c:pt>
                <c:pt idx="70">
                  <c:v>0.98047899999999999</c:v>
                </c:pt>
                <c:pt idx="71">
                  <c:v>0.99426400000000004</c:v>
                </c:pt>
                <c:pt idx="72">
                  <c:v>0.99485599999999996</c:v>
                </c:pt>
                <c:pt idx="73">
                  <c:v>0.98344299999999996</c:v>
                </c:pt>
                <c:pt idx="74">
                  <c:v>0.99367399999999995</c:v>
                </c:pt>
                <c:pt idx="75">
                  <c:v>0.98206800000000005</c:v>
                </c:pt>
                <c:pt idx="76">
                  <c:v>0.98888299999999996</c:v>
                </c:pt>
                <c:pt idx="77">
                  <c:v>0.98865800000000004</c:v>
                </c:pt>
                <c:pt idx="78">
                  <c:v>0.98209400000000002</c:v>
                </c:pt>
                <c:pt idx="79">
                  <c:v>0.98288900000000001</c:v>
                </c:pt>
                <c:pt idx="80">
                  <c:v>0.98757099999999998</c:v>
                </c:pt>
                <c:pt idx="81">
                  <c:v>0.98117600000000005</c:v>
                </c:pt>
                <c:pt idx="82">
                  <c:v>0.98957499999999998</c:v>
                </c:pt>
                <c:pt idx="83">
                  <c:v>0.98130300000000004</c:v>
                </c:pt>
                <c:pt idx="84">
                  <c:v>0.97806099999999996</c:v>
                </c:pt>
                <c:pt idx="85">
                  <c:v>0.97786399999999996</c:v>
                </c:pt>
                <c:pt idx="86">
                  <c:v>0.97707500000000003</c:v>
                </c:pt>
                <c:pt idx="87">
                  <c:v>0.98170299999999999</c:v>
                </c:pt>
                <c:pt idx="88">
                  <c:v>0.97868599999999994</c:v>
                </c:pt>
                <c:pt idx="89">
                  <c:v>0.98041400000000001</c:v>
                </c:pt>
                <c:pt idx="90">
                  <c:v>0.98391799999999996</c:v>
                </c:pt>
                <c:pt idx="91">
                  <c:v>0.98461399999999999</c:v>
                </c:pt>
                <c:pt idx="92">
                  <c:v>0.98599599999999998</c:v>
                </c:pt>
                <c:pt idx="93">
                  <c:v>0.98077700000000001</c:v>
                </c:pt>
                <c:pt idx="94">
                  <c:v>0.97843999999999998</c:v>
                </c:pt>
                <c:pt idx="95">
                  <c:v>0.97417399999999998</c:v>
                </c:pt>
                <c:pt idx="96">
                  <c:v>0.98612699999999998</c:v>
                </c:pt>
                <c:pt idx="97">
                  <c:v>0.98529500000000003</c:v>
                </c:pt>
                <c:pt idx="98">
                  <c:v>0.97454099999999999</c:v>
                </c:pt>
                <c:pt idx="99">
                  <c:v>0.97233700000000001</c:v>
                </c:pt>
                <c:pt idx="100">
                  <c:v>0.98293200000000003</c:v>
                </c:pt>
                <c:pt idx="101">
                  <c:v>0.97628700000000002</c:v>
                </c:pt>
                <c:pt idx="102">
                  <c:v>0.972746</c:v>
                </c:pt>
                <c:pt idx="103">
                  <c:v>0.97779099999999997</c:v>
                </c:pt>
                <c:pt idx="104">
                  <c:v>0.97964700000000005</c:v>
                </c:pt>
                <c:pt idx="105">
                  <c:v>0.97364200000000001</c:v>
                </c:pt>
                <c:pt idx="106">
                  <c:v>0.97600100000000001</c:v>
                </c:pt>
                <c:pt idx="107">
                  <c:v>0.97238000000000002</c:v>
                </c:pt>
                <c:pt idx="108">
                  <c:v>0.97948400000000002</c:v>
                </c:pt>
                <c:pt idx="109">
                  <c:v>0.97839699999999996</c:v>
                </c:pt>
                <c:pt idx="110">
                  <c:v>0.97792500000000004</c:v>
                </c:pt>
                <c:pt idx="111">
                  <c:v>0.97613099999999997</c:v>
                </c:pt>
                <c:pt idx="112">
                  <c:v>0.97882800000000003</c:v>
                </c:pt>
                <c:pt idx="113">
                  <c:v>0.97308799999999995</c:v>
                </c:pt>
                <c:pt idx="114">
                  <c:v>0.97317799999999999</c:v>
                </c:pt>
                <c:pt idx="115">
                  <c:v>0.97231299999999998</c:v>
                </c:pt>
                <c:pt idx="116">
                  <c:v>0.96632099999999999</c:v>
                </c:pt>
                <c:pt idx="117">
                  <c:v>0.97568600000000005</c:v>
                </c:pt>
                <c:pt idx="118">
                  <c:v>0.97865599999999997</c:v>
                </c:pt>
                <c:pt idx="119">
                  <c:v>0.97664499999999999</c:v>
                </c:pt>
                <c:pt idx="120">
                  <c:v>0.97579400000000005</c:v>
                </c:pt>
                <c:pt idx="121">
                  <c:v>0.97622500000000001</c:v>
                </c:pt>
                <c:pt idx="122">
                  <c:v>0.97834500000000002</c:v>
                </c:pt>
                <c:pt idx="123">
                  <c:v>0.97516099999999994</c:v>
                </c:pt>
                <c:pt idx="124">
                  <c:v>0.97443900000000006</c:v>
                </c:pt>
                <c:pt idx="125">
                  <c:v>0.97565800000000003</c:v>
                </c:pt>
                <c:pt idx="126">
                  <c:v>0.97630700000000004</c:v>
                </c:pt>
                <c:pt idx="127">
                  <c:v>0.98294400000000004</c:v>
                </c:pt>
                <c:pt idx="128">
                  <c:v>0.97567899999999996</c:v>
                </c:pt>
                <c:pt idx="129">
                  <c:v>0.97432200000000002</c:v>
                </c:pt>
                <c:pt idx="130">
                  <c:v>0.96733599999999997</c:v>
                </c:pt>
                <c:pt idx="131">
                  <c:v>0.97695600000000005</c:v>
                </c:pt>
                <c:pt idx="132">
                  <c:v>0.978549</c:v>
                </c:pt>
                <c:pt idx="133">
                  <c:v>0.96831900000000004</c:v>
                </c:pt>
                <c:pt idx="134">
                  <c:v>0.97972999999999999</c:v>
                </c:pt>
                <c:pt idx="135">
                  <c:v>0.96145800000000003</c:v>
                </c:pt>
                <c:pt idx="136">
                  <c:v>0.97102999999999995</c:v>
                </c:pt>
                <c:pt idx="137">
                  <c:v>0.97829299999999997</c:v>
                </c:pt>
                <c:pt idx="138">
                  <c:v>0.96591300000000002</c:v>
                </c:pt>
                <c:pt idx="139">
                  <c:v>0.96647400000000006</c:v>
                </c:pt>
                <c:pt idx="140">
                  <c:v>0.96015499999999998</c:v>
                </c:pt>
                <c:pt idx="141">
                  <c:v>0.97293499999999999</c:v>
                </c:pt>
                <c:pt idx="142">
                  <c:v>0.96954399999999996</c:v>
                </c:pt>
                <c:pt idx="143">
                  <c:v>0.97048500000000004</c:v>
                </c:pt>
                <c:pt idx="144">
                  <c:v>0.96235300000000001</c:v>
                </c:pt>
                <c:pt idx="145">
                  <c:v>0.95309900000000003</c:v>
                </c:pt>
                <c:pt idx="146">
                  <c:v>0.96070699999999998</c:v>
                </c:pt>
                <c:pt idx="147">
                  <c:v>0.96777899999999994</c:v>
                </c:pt>
                <c:pt idx="148">
                  <c:v>0.96135099999999996</c:v>
                </c:pt>
                <c:pt idx="149">
                  <c:v>0.97181600000000001</c:v>
                </c:pt>
                <c:pt idx="150">
                  <c:v>0.958866</c:v>
                </c:pt>
                <c:pt idx="151">
                  <c:v>0.96359300000000003</c:v>
                </c:pt>
                <c:pt idx="152">
                  <c:v>0.95864499999999997</c:v>
                </c:pt>
                <c:pt idx="153">
                  <c:v>0.94782100000000002</c:v>
                </c:pt>
                <c:pt idx="154">
                  <c:v>0.96767000000000003</c:v>
                </c:pt>
                <c:pt idx="155">
                  <c:v>0.96215899999999999</c:v>
                </c:pt>
                <c:pt idx="156">
                  <c:v>0.96001400000000003</c:v>
                </c:pt>
                <c:pt idx="157">
                  <c:v>0.95879999999999999</c:v>
                </c:pt>
                <c:pt idx="158">
                  <c:v>0.96265699999999998</c:v>
                </c:pt>
                <c:pt idx="159">
                  <c:v>0.954125</c:v>
                </c:pt>
                <c:pt idx="160">
                  <c:v>0.95447400000000004</c:v>
                </c:pt>
                <c:pt idx="161">
                  <c:v>0.95862700000000001</c:v>
                </c:pt>
                <c:pt idx="162">
                  <c:v>0.96075299999999997</c:v>
                </c:pt>
                <c:pt idx="163">
                  <c:v>0.95931100000000002</c:v>
                </c:pt>
                <c:pt idx="164">
                  <c:v>0.94818199999999997</c:v>
                </c:pt>
                <c:pt idx="165">
                  <c:v>0.93788000000000005</c:v>
                </c:pt>
                <c:pt idx="166">
                  <c:v>0.95817200000000002</c:v>
                </c:pt>
                <c:pt idx="167">
                  <c:v>0.94884199999999996</c:v>
                </c:pt>
                <c:pt idx="168">
                  <c:v>0.94717799999999996</c:v>
                </c:pt>
                <c:pt idx="169">
                  <c:v>0.94838900000000004</c:v>
                </c:pt>
                <c:pt idx="170">
                  <c:v>0.93916500000000003</c:v>
                </c:pt>
                <c:pt idx="171">
                  <c:v>0.94742199999999999</c:v>
                </c:pt>
                <c:pt idx="172">
                  <c:v>0.94600899999999999</c:v>
                </c:pt>
                <c:pt idx="173">
                  <c:v>0.94629600000000003</c:v>
                </c:pt>
                <c:pt idx="174">
                  <c:v>0.94419299999999995</c:v>
                </c:pt>
                <c:pt idx="175">
                  <c:v>0.94657800000000003</c:v>
                </c:pt>
                <c:pt idx="176">
                  <c:v>0.95161600000000002</c:v>
                </c:pt>
                <c:pt idx="177">
                  <c:v>0.93710099999999996</c:v>
                </c:pt>
                <c:pt idx="178">
                  <c:v>0.94210799999999995</c:v>
                </c:pt>
                <c:pt idx="179">
                  <c:v>0.94206100000000004</c:v>
                </c:pt>
                <c:pt idx="180">
                  <c:v>0.93871300000000002</c:v>
                </c:pt>
                <c:pt idx="181">
                  <c:v>0.93896400000000002</c:v>
                </c:pt>
                <c:pt idx="182">
                  <c:v>0.94396899999999995</c:v>
                </c:pt>
                <c:pt idx="183">
                  <c:v>0.94280299999999995</c:v>
                </c:pt>
                <c:pt idx="184">
                  <c:v>0.937778</c:v>
                </c:pt>
                <c:pt idx="185">
                  <c:v>0.94494800000000001</c:v>
                </c:pt>
                <c:pt idx="186">
                  <c:v>0.93537199999999998</c:v>
                </c:pt>
                <c:pt idx="187">
                  <c:v>0.94160999999999995</c:v>
                </c:pt>
                <c:pt idx="188">
                  <c:v>0.93252900000000005</c:v>
                </c:pt>
                <c:pt idx="189">
                  <c:v>0.94116299999999997</c:v>
                </c:pt>
                <c:pt idx="190">
                  <c:v>0.94059700000000002</c:v>
                </c:pt>
                <c:pt idx="191">
                  <c:v>0.95001400000000003</c:v>
                </c:pt>
                <c:pt idx="192">
                  <c:v>0.94369700000000001</c:v>
                </c:pt>
                <c:pt idx="193">
                  <c:v>0.95013800000000004</c:v>
                </c:pt>
                <c:pt idx="194">
                  <c:v>0.93673399999999996</c:v>
                </c:pt>
                <c:pt idx="195">
                  <c:v>0.94127899999999998</c:v>
                </c:pt>
                <c:pt idx="196">
                  <c:v>0.94085300000000005</c:v>
                </c:pt>
                <c:pt idx="197">
                  <c:v>0.93814699999999995</c:v>
                </c:pt>
                <c:pt idx="198">
                  <c:v>0.972715</c:v>
                </c:pt>
                <c:pt idx="199">
                  <c:v>0.966584</c:v>
                </c:pt>
                <c:pt idx="200">
                  <c:v>0.95674300000000001</c:v>
                </c:pt>
                <c:pt idx="201">
                  <c:v>0.96357400000000004</c:v>
                </c:pt>
                <c:pt idx="202">
                  <c:v>0.957596</c:v>
                </c:pt>
                <c:pt idx="203">
                  <c:v>0.96440599999999999</c:v>
                </c:pt>
                <c:pt idx="204">
                  <c:v>0.95573600000000003</c:v>
                </c:pt>
                <c:pt idx="205">
                  <c:v>0.97643199999999997</c:v>
                </c:pt>
                <c:pt idx="206">
                  <c:v>0.961785</c:v>
                </c:pt>
                <c:pt idx="207">
                  <c:v>0.96709800000000001</c:v>
                </c:pt>
                <c:pt idx="208">
                  <c:v>0.96372100000000005</c:v>
                </c:pt>
                <c:pt idx="209">
                  <c:v>0.96325700000000003</c:v>
                </c:pt>
                <c:pt idx="210">
                  <c:v>0.96321299999999999</c:v>
                </c:pt>
                <c:pt idx="211">
                  <c:v>0.96345899999999995</c:v>
                </c:pt>
                <c:pt idx="212">
                  <c:v>0.97319100000000003</c:v>
                </c:pt>
                <c:pt idx="213">
                  <c:v>0.96133599999999997</c:v>
                </c:pt>
                <c:pt idx="214">
                  <c:v>0.97311999999999999</c:v>
                </c:pt>
                <c:pt idx="215">
                  <c:v>0.97414299999999998</c:v>
                </c:pt>
                <c:pt idx="216">
                  <c:v>0.975499</c:v>
                </c:pt>
                <c:pt idx="217">
                  <c:v>0.96992299999999998</c:v>
                </c:pt>
                <c:pt idx="218">
                  <c:v>0.96823599999999999</c:v>
                </c:pt>
                <c:pt idx="219">
                  <c:v>0.97192000000000001</c:v>
                </c:pt>
                <c:pt idx="220">
                  <c:v>0.97726599999999997</c:v>
                </c:pt>
                <c:pt idx="221">
                  <c:v>0.97703799999999996</c:v>
                </c:pt>
                <c:pt idx="222">
                  <c:v>0.97389999999999999</c:v>
                </c:pt>
                <c:pt idx="223">
                  <c:v>0.97578900000000002</c:v>
                </c:pt>
                <c:pt idx="224">
                  <c:v>0.98148400000000002</c:v>
                </c:pt>
                <c:pt idx="225">
                  <c:v>0.97879300000000002</c:v>
                </c:pt>
                <c:pt idx="226">
                  <c:v>0.97692500000000004</c:v>
                </c:pt>
                <c:pt idx="227">
                  <c:v>0.97365800000000002</c:v>
                </c:pt>
                <c:pt idx="228">
                  <c:v>0.97574300000000003</c:v>
                </c:pt>
                <c:pt idx="229">
                  <c:v>0.97151100000000001</c:v>
                </c:pt>
                <c:pt idx="230">
                  <c:v>0.98017600000000005</c:v>
                </c:pt>
                <c:pt idx="231">
                  <c:v>0.96878600000000004</c:v>
                </c:pt>
                <c:pt idx="232">
                  <c:v>0.97157300000000002</c:v>
                </c:pt>
                <c:pt idx="233">
                  <c:v>0.97924599999999995</c:v>
                </c:pt>
                <c:pt idx="234">
                  <c:v>0.97528000000000004</c:v>
                </c:pt>
                <c:pt idx="235">
                  <c:v>0.97921899999999995</c:v>
                </c:pt>
                <c:pt idx="236">
                  <c:v>0.97855700000000001</c:v>
                </c:pt>
                <c:pt idx="237">
                  <c:v>0.96743400000000002</c:v>
                </c:pt>
                <c:pt idx="238">
                  <c:v>0.97554799999999997</c:v>
                </c:pt>
                <c:pt idx="239">
                  <c:v>0.97202599999999995</c:v>
                </c:pt>
                <c:pt idx="240">
                  <c:v>0.97810699999999995</c:v>
                </c:pt>
                <c:pt idx="241">
                  <c:v>0.981402</c:v>
                </c:pt>
                <c:pt idx="242">
                  <c:v>0.98177700000000001</c:v>
                </c:pt>
                <c:pt idx="243">
                  <c:v>0.98484899999999997</c:v>
                </c:pt>
                <c:pt idx="244">
                  <c:v>0.980263</c:v>
                </c:pt>
                <c:pt idx="245">
                  <c:v>0.98192100000000004</c:v>
                </c:pt>
                <c:pt idx="246">
                  <c:v>0.98688600000000004</c:v>
                </c:pt>
                <c:pt idx="247">
                  <c:v>0.97529699999999997</c:v>
                </c:pt>
                <c:pt idx="248">
                  <c:v>0.98333199999999998</c:v>
                </c:pt>
                <c:pt idx="249">
                  <c:v>0.97988399999999998</c:v>
                </c:pt>
                <c:pt idx="250">
                  <c:v>0.98514800000000002</c:v>
                </c:pt>
                <c:pt idx="251">
                  <c:v>0.98319199999999995</c:v>
                </c:pt>
                <c:pt idx="252">
                  <c:v>0.98271399999999998</c:v>
                </c:pt>
                <c:pt idx="253">
                  <c:v>0.97818400000000005</c:v>
                </c:pt>
                <c:pt idx="254">
                  <c:v>0.98233300000000001</c:v>
                </c:pt>
                <c:pt idx="255">
                  <c:v>0.986425</c:v>
                </c:pt>
                <c:pt idx="256">
                  <c:v>0.98033499999999996</c:v>
                </c:pt>
                <c:pt idx="257">
                  <c:v>0.97842399999999996</c:v>
                </c:pt>
                <c:pt idx="258">
                  <c:v>0.98096700000000003</c:v>
                </c:pt>
                <c:pt idx="259">
                  <c:v>0.97634500000000002</c:v>
                </c:pt>
                <c:pt idx="260">
                  <c:v>0.98389800000000005</c:v>
                </c:pt>
                <c:pt idx="261">
                  <c:v>0.98843899999999996</c:v>
                </c:pt>
                <c:pt idx="262">
                  <c:v>0.98631100000000005</c:v>
                </c:pt>
                <c:pt idx="263">
                  <c:v>0.98471900000000001</c:v>
                </c:pt>
                <c:pt idx="264">
                  <c:v>0.97562800000000005</c:v>
                </c:pt>
                <c:pt idx="265">
                  <c:v>0.985869</c:v>
                </c:pt>
                <c:pt idx="266">
                  <c:v>0.98683600000000005</c:v>
                </c:pt>
                <c:pt idx="267">
                  <c:v>0.98069200000000001</c:v>
                </c:pt>
                <c:pt idx="268">
                  <c:v>0.99261699999999997</c:v>
                </c:pt>
                <c:pt idx="269">
                  <c:v>0.98433199999999998</c:v>
                </c:pt>
                <c:pt idx="270">
                  <c:v>0.987873</c:v>
                </c:pt>
                <c:pt idx="271">
                  <c:v>0.98061600000000004</c:v>
                </c:pt>
                <c:pt idx="272">
                  <c:v>0.98974799999999996</c:v>
                </c:pt>
                <c:pt idx="273">
                  <c:v>0.98747300000000005</c:v>
                </c:pt>
                <c:pt idx="274">
                  <c:v>0.98414800000000002</c:v>
                </c:pt>
                <c:pt idx="275">
                  <c:v>0.98988799999999999</c:v>
                </c:pt>
                <c:pt idx="276">
                  <c:v>0.99177400000000004</c:v>
                </c:pt>
                <c:pt idx="277">
                  <c:v>0.98582899999999996</c:v>
                </c:pt>
                <c:pt idx="278">
                  <c:v>0.99199099999999996</c:v>
                </c:pt>
                <c:pt idx="279">
                  <c:v>0.98312200000000005</c:v>
                </c:pt>
                <c:pt idx="280">
                  <c:v>0.98698900000000001</c:v>
                </c:pt>
                <c:pt idx="281">
                  <c:v>0.98182999999999998</c:v>
                </c:pt>
                <c:pt idx="282">
                  <c:v>0.99682800000000005</c:v>
                </c:pt>
                <c:pt idx="283">
                  <c:v>0.98795299999999997</c:v>
                </c:pt>
                <c:pt idx="284">
                  <c:v>0.98755300000000001</c:v>
                </c:pt>
                <c:pt idx="285">
                  <c:v>0.99249500000000002</c:v>
                </c:pt>
                <c:pt idx="286">
                  <c:v>0.98908799999999997</c:v>
                </c:pt>
                <c:pt idx="287">
                  <c:v>0.98330799999999996</c:v>
                </c:pt>
                <c:pt idx="288">
                  <c:v>0.99361500000000003</c:v>
                </c:pt>
                <c:pt idx="289">
                  <c:v>0.99498799999999998</c:v>
                </c:pt>
                <c:pt idx="290">
                  <c:v>0.995452</c:v>
                </c:pt>
                <c:pt idx="291">
                  <c:v>0.98549399999999998</c:v>
                </c:pt>
                <c:pt idx="292">
                  <c:v>0.99283699999999997</c:v>
                </c:pt>
                <c:pt idx="293">
                  <c:v>0.99424999999999997</c:v>
                </c:pt>
                <c:pt idx="294">
                  <c:v>0.98986600000000002</c:v>
                </c:pt>
                <c:pt idx="295">
                  <c:v>0.99944999999999995</c:v>
                </c:pt>
                <c:pt idx="296">
                  <c:v>0.990757</c:v>
                </c:pt>
                <c:pt idx="297">
                  <c:v>0.996614</c:v>
                </c:pt>
                <c:pt idx="298">
                  <c:v>1.0061500000000001</c:v>
                </c:pt>
                <c:pt idx="299">
                  <c:v>1.0011399999999999</c:v>
                </c:pt>
                <c:pt idx="300">
                  <c:v>0.997197</c:v>
                </c:pt>
                <c:pt idx="301">
                  <c:v>0.99879399999999996</c:v>
                </c:pt>
                <c:pt idx="302">
                  <c:v>1.0055700000000001</c:v>
                </c:pt>
                <c:pt idx="303">
                  <c:v>1.0042599999999999</c:v>
                </c:pt>
                <c:pt idx="304">
                  <c:v>1.0079</c:v>
                </c:pt>
                <c:pt idx="305">
                  <c:v>0.999718</c:v>
                </c:pt>
                <c:pt idx="306">
                  <c:v>1.00596</c:v>
                </c:pt>
                <c:pt idx="307">
                  <c:v>1.0044299999999999</c:v>
                </c:pt>
                <c:pt idx="308">
                  <c:v>0.99398900000000001</c:v>
                </c:pt>
                <c:pt idx="309">
                  <c:v>1.0037</c:v>
                </c:pt>
                <c:pt idx="310">
                  <c:v>1.00342</c:v>
                </c:pt>
                <c:pt idx="311">
                  <c:v>1.00627</c:v>
                </c:pt>
                <c:pt idx="312">
                  <c:v>1.0016499999999999</c:v>
                </c:pt>
                <c:pt idx="313">
                  <c:v>0.99353800000000003</c:v>
                </c:pt>
                <c:pt idx="314">
                  <c:v>1.00265</c:v>
                </c:pt>
                <c:pt idx="315">
                  <c:v>1.0082599999999999</c:v>
                </c:pt>
                <c:pt idx="316">
                  <c:v>1.0019100000000001</c:v>
                </c:pt>
                <c:pt idx="317">
                  <c:v>1.0093099999999999</c:v>
                </c:pt>
                <c:pt idx="318">
                  <c:v>1.00373</c:v>
                </c:pt>
                <c:pt idx="319">
                  <c:v>1.0101</c:v>
                </c:pt>
                <c:pt idx="320">
                  <c:v>1.0053799999999999</c:v>
                </c:pt>
                <c:pt idx="321">
                  <c:v>1.0050699999999999</c:v>
                </c:pt>
                <c:pt idx="322">
                  <c:v>0.99966200000000005</c:v>
                </c:pt>
                <c:pt idx="323">
                  <c:v>1.0076400000000001</c:v>
                </c:pt>
                <c:pt idx="324">
                  <c:v>1.00309</c:v>
                </c:pt>
                <c:pt idx="325">
                  <c:v>1.00454</c:v>
                </c:pt>
                <c:pt idx="326">
                  <c:v>1.0105999999999999</c:v>
                </c:pt>
                <c:pt idx="327">
                  <c:v>1.00454</c:v>
                </c:pt>
                <c:pt idx="328">
                  <c:v>1.0064900000000001</c:v>
                </c:pt>
                <c:pt idx="329">
                  <c:v>1.0085599999999999</c:v>
                </c:pt>
                <c:pt idx="330">
                  <c:v>1.0019199999999999</c:v>
                </c:pt>
                <c:pt idx="331">
                  <c:v>1.0066600000000001</c:v>
                </c:pt>
                <c:pt idx="332">
                  <c:v>1.00905</c:v>
                </c:pt>
                <c:pt idx="333">
                  <c:v>1.00529</c:v>
                </c:pt>
                <c:pt idx="334">
                  <c:v>1.00146</c:v>
                </c:pt>
                <c:pt idx="335">
                  <c:v>1.0064200000000001</c:v>
                </c:pt>
                <c:pt idx="336">
                  <c:v>1.0046600000000001</c:v>
                </c:pt>
                <c:pt idx="337">
                  <c:v>1.0126299999999999</c:v>
                </c:pt>
                <c:pt idx="338">
                  <c:v>1.0044</c:v>
                </c:pt>
                <c:pt idx="339">
                  <c:v>1.01109</c:v>
                </c:pt>
                <c:pt idx="340">
                  <c:v>1.0073000000000001</c:v>
                </c:pt>
                <c:pt idx="341">
                  <c:v>1.0089399999999999</c:v>
                </c:pt>
                <c:pt idx="342">
                  <c:v>1.0099</c:v>
                </c:pt>
                <c:pt idx="343">
                  <c:v>1.0083899999999999</c:v>
                </c:pt>
                <c:pt idx="344">
                  <c:v>1.0120400000000001</c:v>
                </c:pt>
                <c:pt idx="345">
                  <c:v>1.00922</c:v>
                </c:pt>
                <c:pt idx="346">
                  <c:v>1.0082100000000001</c:v>
                </c:pt>
                <c:pt idx="347">
                  <c:v>1.0121199999999999</c:v>
                </c:pt>
                <c:pt idx="348">
                  <c:v>1.0081800000000001</c:v>
                </c:pt>
                <c:pt idx="349">
                  <c:v>1.0098</c:v>
                </c:pt>
                <c:pt idx="350">
                  <c:v>1.0038</c:v>
                </c:pt>
                <c:pt idx="351">
                  <c:v>1.0085999999999999</c:v>
                </c:pt>
                <c:pt idx="352">
                  <c:v>1.0062199999999999</c:v>
                </c:pt>
                <c:pt idx="353">
                  <c:v>1.0068299999999999</c:v>
                </c:pt>
                <c:pt idx="354">
                  <c:v>1.0152000000000001</c:v>
                </c:pt>
                <c:pt idx="355">
                  <c:v>1.0087299999999999</c:v>
                </c:pt>
                <c:pt idx="356">
                  <c:v>1.01071</c:v>
                </c:pt>
                <c:pt idx="357">
                  <c:v>1.0097100000000001</c:v>
                </c:pt>
                <c:pt idx="358">
                  <c:v>1.00732</c:v>
                </c:pt>
                <c:pt idx="359">
                  <c:v>1.0081500000000001</c:v>
                </c:pt>
                <c:pt idx="360">
                  <c:v>1.00702</c:v>
                </c:pt>
                <c:pt idx="361">
                  <c:v>1.0088999999999999</c:v>
                </c:pt>
                <c:pt idx="362">
                  <c:v>1.0103</c:v>
                </c:pt>
                <c:pt idx="363">
                  <c:v>1.00336</c:v>
                </c:pt>
                <c:pt idx="364">
                  <c:v>1.01169</c:v>
                </c:pt>
                <c:pt idx="365">
                  <c:v>1.00478</c:v>
                </c:pt>
                <c:pt idx="366">
                  <c:v>1.00895</c:v>
                </c:pt>
                <c:pt idx="367">
                  <c:v>1.0051600000000001</c:v>
                </c:pt>
                <c:pt idx="368">
                  <c:v>1.0073799999999999</c:v>
                </c:pt>
                <c:pt idx="369">
                  <c:v>1.00769</c:v>
                </c:pt>
                <c:pt idx="370">
                  <c:v>1.00766</c:v>
                </c:pt>
                <c:pt idx="371">
                  <c:v>1.00536</c:v>
                </c:pt>
                <c:pt idx="372">
                  <c:v>1.00406</c:v>
                </c:pt>
                <c:pt idx="373">
                  <c:v>1.00851</c:v>
                </c:pt>
                <c:pt idx="374">
                  <c:v>1.0179499999999999</c:v>
                </c:pt>
                <c:pt idx="375">
                  <c:v>1.00902</c:v>
                </c:pt>
                <c:pt idx="376">
                  <c:v>1.0133799999999999</c:v>
                </c:pt>
                <c:pt idx="377">
                  <c:v>1.0087900000000001</c:v>
                </c:pt>
                <c:pt idx="378">
                  <c:v>1.0133700000000001</c:v>
                </c:pt>
                <c:pt idx="379">
                  <c:v>1.0157400000000001</c:v>
                </c:pt>
                <c:pt idx="380">
                  <c:v>1.00623</c:v>
                </c:pt>
                <c:pt idx="381">
                  <c:v>1.0144</c:v>
                </c:pt>
                <c:pt idx="382">
                  <c:v>1.0133099999999999</c:v>
                </c:pt>
                <c:pt idx="383">
                  <c:v>1.00874</c:v>
                </c:pt>
                <c:pt idx="384">
                  <c:v>1.01685</c:v>
                </c:pt>
                <c:pt idx="385">
                  <c:v>1.01353</c:v>
                </c:pt>
                <c:pt idx="386">
                  <c:v>1.01233</c:v>
                </c:pt>
                <c:pt idx="387">
                  <c:v>1.0136000000000001</c:v>
                </c:pt>
                <c:pt idx="388">
                  <c:v>1.0153399999999999</c:v>
                </c:pt>
                <c:pt idx="389">
                  <c:v>1.0132099999999999</c:v>
                </c:pt>
                <c:pt idx="390">
                  <c:v>1.01379</c:v>
                </c:pt>
                <c:pt idx="391">
                  <c:v>1.0168200000000001</c:v>
                </c:pt>
                <c:pt idx="392">
                  <c:v>1.0140800000000001</c:v>
                </c:pt>
                <c:pt idx="393">
                  <c:v>1.0160800000000001</c:v>
                </c:pt>
                <c:pt idx="394">
                  <c:v>1.01309</c:v>
                </c:pt>
                <c:pt idx="395">
                  <c:v>1.0137700000000001</c:v>
                </c:pt>
                <c:pt idx="396">
                  <c:v>1.0100899999999999</c:v>
                </c:pt>
                <c:pt idx="397">
                  <c:v>1.0162100000000001</c:v>
                </c:pt>
                <c:pt idx="398">
                  <c:v>1.0088200000000001</c:v>
                </c:pt>
                <c:pt idx="399">
                  <c:v>1.01145</c:v>
                </c:pt>
                <c:pt idx="400">
                  <c:v>1.0143</c:v>
                </c:pt>
                <c:pt idx="401">
                  <c:v>1.0116700000000001</c:v>
                </c:pt>
                <c:pt idx="402">
                  <c:v>1.0108900000000001</c:v>
                </c:pt>
                <c:pt idx="403">
                  <c:v>1.0158700000000001</c:v>
                </c:pt>
                <c:pt idx="404">
                  <c:v>1.01556</c:v>
                </c:pt>
                <c:pt idx="405">
                  <c:v>1.01207</c:v>
                </c:pt>
                <c:pt idx="406">
                  <c:v>1.0122599999999999</c:v>
                </c:pt>
                <c:pt idx="407">
                  <c:v>1.01223</c:v>
                </c:pt>
                <c:pt idx="408">
                  <c:v>1.0143</c:v>
                </c:pt>
                <c:pt idx="409">
                  <c:v>1.01745</c:v>
                </c:pt>
                <c:pt idx="410">
                  <c:v>1.0129999999999999</c:v>
                </c:pt>
                <c:pt idx="411">
                  <c:v>1.0099100000000001</c:v>
                </c:pt>
                <c:pt idx="412">
                  <c:v>1.0170300000000001</c:v>
                </c:pt>
                <c:pt idx="413">
                  <c:v>1.01431</c:v>
                </c:pt>
                <c:pt idx="414">
                  <c:v>1.0093399999999999</c:v>
                </c:pt>
                <c:pt idx="415">
                  <c:v>1.0143500000000001</c:v>
                </c:pt>
                <c:pt idx="416">
                  <c:v>1.0113799999999999</c:v>
                </c:pt>
                <c:pt idx="417">
                  <c:v>1.0098400000000001</c:v>
                </c:pt>
                <c:pt idx="418">
                  <c:v>1.01986</c:v>
                </c:pt>
                <c:pt idx="419">
                  <c:v>1.0142</c:v>
                </c:pt>
                <c:pt idx="420">
                  <c:v>1.0089300000000001</c:v>
                </c:pt>
                <c:pt idx="421">
                  <c:v>1.01854</c:v>
                </c:pt>
                <c:pt idx="422">
                  <c:v>1.0172300000000001</c:v>
                </c:pt>
                <c:pt idx="423">
                  <c:v>1.0205</c:v>
                </c:pt>
                <c:pt idx="424">
                  <c:v>1.01807</c:v>
                </c:pt>
                <c:pt idx="425">
                  <c:v>1.0150399999999999</c:v>
                </c:pt>
                <c:pt idx="426">
                  <c:v>1.0141</c:v>
                </c:pt>
                <c:pt idx="427">
                  <c:v>1.0179100000000001</c:v>
                </c:pt>
                <c:pt idx="428">
                  <c:v>1.0097</c:v>
                </c:pt>
                <c:pt idx="429">
                  <c:v>1.00857</c:v>
                </c:pt>
                <c:pt idx="430">
                  <c:v>1.0161199999999999</c:v>
                </c:pt>
                <c:pt idx="431">
                  <c:v>1.0171699999999999</c:v>
                </c:pt>
                <c:pt idx="432">
                  <c:v>1.01711</c:v>
                </c:pt>
                <c:pt idx="433">
                  <c:v>1.01834</c:v>
                </c:pt>
                <c:pt idx="434">
                  <c:v>1.0188299999999999</c:v>
                </c:pt>
                <c:pt idx="435">
                  <c:v>1.01481</c:v>
                </c:pt>
                <c:pt idx="436">
                  <c:v>1.01664</c:v>
                </c:pt>
                <c:pt idx="437">
                  <c:v>1.0150399999999999</c:v>
                </c:pt>
                <c:pt idx="438">
                  <c:v>1.0138499999999999</c:v>
                </c:pt>
                <c:pt idx="439">
                  <c:v>1.0101100000000001</c:v>
                </c:pt>
                <c:pt idx="440">
                  <c:v>1.01813</c:v>
                </c:pt>
                <c:pt idx="441">
                  <c:v>1.0158199999999999</c:v>
                </c:pt>
                <c:pt idx="442">
                  <c:v>1.0135799999999999</c:v>
                </c:pt>
                <c:pt idx="443">
                  <c:v>1.0196000000000001</c:v>
                </c:pt>
                <c:pt idx="444">
                  <c:v>1.0136799999999999</c:v>
                </c:pt>
                <c:pt idx="445">
                  <c:v>1.01311</c:v>
                </c:pt>
                <c:pt idx="446">
                  <c:v>1.01627</c:v>
                </c:pt>
                <c:pt idx="447">
                  <c:v>1.0163500000000001</c:v>
                </c:pt>
                <c:pt idx="448">
                  <c:v>1.0138499999999999</c:v>
                </c:pt>
                <c:pt idx="449">
                  <c:v>1.0177</c:v>
                </c:pt>
                <c:pt idx="450">
                  <c:v>1.0150399999999999</c:v>
                </c:pt>
                <c:pt idx="451">
                  <c:v>1.0176099999999999</c:v>
                </c:pt>
                <c:pt idx="452">
                  <c:v>1.0201899999999999</c:v>
                </c:pt>
                <c:pt idx="453">
                  <c:v>1.01417</c:v>
                </c:pt>
                <c:pt idx="454">
                  <c:v>1.00532</c:v>
                </c:pt>
                <c:pt idx="455">
                  <c:v>1.0065900000000001</c:v>
                </c:pt>
                <c:pt idx="456">
                  <c:v>1.0186500000000001</c:v>
                </c:pt>
                <c:pt idx="457">
                  <c:v>1.0146900000000001</c:v>
                </c:pt>
                <c:pt idx="458">
                  <c:v>1.0181899999999999</c:v>
                </c:pt>
                <c:pt idx="459">
                  <c:v>1.0168699999999999</c:v>
                </c:pt>
                <c:pt idx="460">
                  <c:v>1.0169900000000001</c:v>
                </c:pt>
                <c:pt idx="461">
                  <c:v>1.01275</c:v>
                </c:pt>
                <c:pt idx="462">
                  <c:v>1.01657</c:v>
                </c:pt>
                <c:pt idx="463">
                  <c:v>1.0147200000000001</c:v>
                </c:pt>
                <c:pt idx="464">
                  <c:v>1.00807</c:v>
                </c:pt>
                <c:pt idx="465">
                  <c:v>1.01922</c:v>
                </c:pt>
                <c:pt idx="466">
                  <c:v>1.0112399999999999</c:v>
                </c:pt>
                <c:pt idx="467">
                  <c:v>1.0182899999999999</c:v>
                </c:pt>
                <c:pt idx="468">
                  <c:v>1.0159899999999999</c:v>
                </c:pt>
                <c:pt idx="469">
                  <c:v>1.01451</c:v>
                </c:pt>
                <c:pt idx="470">
                  <c:v>1.00865</c:v>
                </c:pt>
                <c:pt idx="471">
                  <c:v>1.0139100000000001</c:v>
                </c:pt>
                <c:pt idx="472">
                  <c:v>1.0120499999999999</c:v>
                </c:pt>
                <c:pt idx="473">
                  <c:v>1.0122500000000001</c:v>
                </c:pt>
                <c:pt idx="474">
                  <c:v>1.01905</c:v>
                </c:pt>
                <c:pt idx="475">
                  <c:v>1.01434</c:v>
                </c:pt>
                <c:pt idx="476">
                  <c:v>1.0199499999999999</c:v>
                </c:pt>
                <c:pt idx="477">
                  <c:v>1.0127699999999999</c:v>
                </c:pt>
                <c:pt idx="478">
                  <c:v>1.01542</c:v>
                </c:pt>
                <c:pt idx="479">
                  <c:v>1.0159100000000001</c:v>
                </c:pt>
                <c:pt idx="480">
                  <c:v>1.0120899999999999</c:v>
                </c:pt>
                <c:pt idx="481">
                  <c:v>1.0133399999999999</c:v>
                </c:pt>
                <c:pt idx="482">
                  <c:v>1.0158100000000001</c:v>
                </c:pt>
                <c:pt idx="483">
                  <c:v>1.01284</c:v>
                </c:pt>
                <c:pt idx="484">
                  <c:v>1.0135799999999999</c:v>
                </c:pt>
                <c:pt idx="485">
                  <c:v>1.01322</c:v>
                </c:pt>
                <c:pt idx="486">
                  <c:v>1.0152699999999999</c:v>
                </c:pt>
                <c:pt idx="487">
                  <c:v>1.00702</c:v>
                </c:pt>
                <c:pt idx="488">
                  <c:v>1.0172099999999999</c:v>
                </c:pt>
                <c:pt idx="489">
                  <c:v>1.0102500000000001</c:v>
                </c:pt>
                <c:pt idx="490">
                  <c:v>1.0098</c:v>
                </c:pt>
                <c:pt idx="491">
                  <c:v>1.01109</c:v>
                </c:pt>
                <c:pt idx="492">
                  <c:v>1.0078400000000001</c:v>
                </c:pt>
                <c:pt idx="493">
                  <c:v>1.01857</c:v>
                </c:pt>
                <c:pt idx="494">
                  <c:v>1.0121</c:v>
                </c:pt>
                <c:pt idx="495">
                  <c:v>1.01793</c:v>
                </c:pt>
                <c:pt idx="496">
                  <c:v>1.01827</c:v>
                </c:pt>
                <c:pt idx="497">
                  <c:v>1.01261</c:v>
                </c:pt>
                <c:pt idx="498">
                  <c:v>1.01776</c:v>
                </c:pt>
                <c:pt idx="499">
                  <c:v>1.0157799999999999</c:v>
                </c:pt>
                <c:pt idx="500">
                  <c:v>1.01841</c:v>
                </c:pt>
                <c:pt idx="501">
                  <c:v>1.01406</c:v>
                </c:pt>
                <c:pt idx="502">
                  <c:v>1.0185999999999999</c:v>
                </c:pt>
                <c:pt idx="503">
                  <c:v>1.0144500000000001</c:v>
                </c:pt>
                <c:pt idx="504">
                  <c:v>1.0168299999999999</c:v>
                </c:pt>
                <c:pt idx="505">
                  <c:v>1.01797</c:v>
                </c:pt>
                <c:pt idx="506">
                  <c:v>1.01478</c:v>
                </c:pt>
                <c:pt idx="507">
                  <c:v>1.01355</c:v>
                </c:pt>
                <c:pt idx="508">
                  <c:v>1.0132699999999999</c:v>
                </c:pt>
                <c:pt idx="509">
                  <c:v>1.0182100000000001</c:v>
                </c:pt>
                <c:pt idx="510">
                  <c:v>1.0158700000000001</c:v>
                </c:pt>
                <c:pt idx="511">
                  <c:v>1.0193099999999999</c:v>
                </c:pt>
                <c:pt idx="512">
                  <c:v>1.0180100000000001</c:v>
                </c:pt>
                <c:pt idx="513">
                  <c:v>1.01841</c:v>
                </c:pt>
                <c:pt idx="514">
                  <c:v>1.00874</c:v>
                </c:pt>
                <c:pt idx="515">
                  <c:v>1.01502</c:v>
                </c:pt>
                <c:pt idx="516">
                  <c:v>1.0067999999999999</c:v>
                </c:pt>
                <c:pt idx="517">
                  <c:v>1.0129999999999999</c:v>
                </c:pt>
                <c:pt idx="518">
                  <c:v>1.0193700000000001</c:v>
                </c:pt>
                <c:pt idx="519">
                  <c:v>1.01126</c:v>
                </c:pt>
                <c:pt idx="520">
                  <c:v>1.0120100000000001</c:v>
                </c:pt>
                <c:pt idx="521">
                  <c:v>1.01562</c:v>
                </c:pt>
                <c:pt idx="522">
                  <c:v>1.01309</c:v>
                </c:pt>
                <c:pt idx="523">
                  <c:v>1.0138400000000001</c:v>
                </c:pt>
                <c:pt idx="524">
                  <c:v>1.01156</c:v>
                </c:pt>
                <c:pt idx="525">
                  <c:v>1.0139800000000001</c:v>
                </c:pt>
                <c:pt idx="526">
                  <c:v>1.0164500000000001</c:v>
                </c:pt>
                <c:pt idx="527">
                  <c:v>1.01128</c:v>
                </c:pt>
                <c:pt idx="528">
                  <c:v>1.0127299999999999</c:v>
                </c:pt>
                <c:pt idx="529">
                  <c:v>1.01668</c:v>
                </c:pt>
                <c:pt idx="530">
                  <c:v>1.01153</c:v>
                </c:pt>
                <c:pt idx="531">
                  <c:v>1.01115</c:v>
                </c:pt>
                <c:pt idx="532">
                  <c:v>1.0169699999999999</c:v>
                </c:pt>
                <c:pt idx="533">
                  <c:v>1.01631</c:v>
                </c:pt>
                <c:pt idx="534">
                  <c:v>1.01387</c:v>
                </c:pt>
                <c:pt idx="535">
                  <c:v>1.0114000000000001</c:v>
                </c:pt>
                <c:pt idx="536">
                  <c:v>1.0102</c:v>
                </c:pt>
                <c:pt idx="537">
                  <c:v>1.0175099999999999</c:v>
                </c:pt>
                <c:pt idx="538">
                  <c:v>1.00976</c:v>
                </c:pt>
                <c:pt idx="539">
                  <c:v>1.01183</c:v>
                </c:pt>
                <c:pt idx="540">
                  <c:v>1.0054000000000001</c:v>
                </c:pt>
                <c:pt idx="541">
                  <c:v>1.00996</c:v>
                </c:pt>
                <c:pt idx="542">
                  <c:v>1.01335</c:v>
                </c:pt>
                <c:pt idx="543">
                  <c:v>1.0034700000000001</c:v>
                </c:pt>
                <c:pt idx="544">
                  <c:v>1.01139</c:v>
                </c:pt>
                <c:pt idx="545">
                  <c:v>1.00603</c:v>
                </c:pt>
                <c:pt idx="546">
                  <c:v>1.00943</c:v>
                </c:pt>
                <c:pt idx="547">
                  <c:v>1.0162500000000001</c:v>
                </c:pt>
                <c:pt idx="548">
                  <c:v>1.00562</c:v>
                </c:pt>
                <c:pt idx="549">
                  <c:v>1.01197</c:v>
                </c:pt>
                <c:pt idx="550">
                  <c:v>1.0102800000000001</c:v>
                </c:pt>
                <c:pt idx="551">
                  <c:v>1.00936</c:v>
                </c:pt>
                <c:pt idx="552">
                  <c:v>1.0124200000000001</c:v>
                </c:pt>
                <c:pt idx="553">
                  <c:v>1.0072700000000001</c:v>
                </c:pt>
                <c:pt idx="554">
                  <c:v>1.01414</c:v>
                </c:pt>
                <c:pt idx="555">
                  <c:v>1.0012000000000001</c:v>
                </c:pt>
                <c:pt idx="556">
                  <c:v>1.0096000000000001</c:v>
                </c:pt>
                <c:pt idx="557">
                  <c:v>1.01346</c:v>
                </c:pt>
                <c:pt idx="558">
                  <c:v>1.00928</c:v>
                </c:pt>
                <c:pt idx="559">
                  <c:v>1.00525</c:v>
                </c:pt>
                <c:pt idx="560">
                  <c:v>1.0113300000000001</c:v>
                </c:pt>
                <c:pt idx="561">
                  <c:v>1.0085999999999999</c:v>
                </c:pt>
                <c:pt idx="562">
                  <c:v>1.00498</c:v>
                </c:pt>
                <c:pt idx="563">
                  <c:v>1.0103</c:v>
                </c:pt>
                <c:pt idx="564">
                  <c:v>1.0114099999999999</c:v>
                </c:pt>
                <c:pt idx="565">
                  <c:v>1.00925</c:v>
                </c:pt>
                <c:pt idx="566">
                  <c:v>1.0048299999999999</c:v>
                </c:pt>
                <c:pt idx="567">
                  <c:v>1.0090699999999999</c:v>
                </c:pt>
                <c:pt idx="568">
                  <c:v>1.00885</c:v>
                </c:pt>
                <c:pt idx="569">
                  <c:v>1.00885</c:v>
                </c:pt>
                <c:pt idx="570">
                  <c:v>1.0104500000000001</c:v>
                </c:pt>
                <c:pt idx="571">
                  <c:v>1.0128900000000001</c:v>
                </c:pt>
                <c:pt idx="572">
                  <c:v>1.01092</c:v>
                </c:pt>
                <c:pt idx="573">
                  <c:v>1.01</c:v>
                </c:pt>
                <c:pt idx="574">
                  <c:v>1.0072700000000001</c:v>
                </c:pt>
                <c:pt idx="575">
                  <c:v>0.99984700000000004</c:v>
                </c:pt>
                <c:pt idx="576">
                  <c:v>1.00997</c:v>
                </c:pt>
                <c:pt idx="577">
                  <c:v>1.0018899999999999</c:v>
                </c:pt>
                <c:pt idx="578">
                  <c:v>1.01027</c:v>
                </c:pt>
                <c:pt idx="579">
                  <c:v>1.01142</c:v>
                </c:pt>
                <c:pt idx="580">
                  <c:v>1.00848</c:v>
                </c:pt>
                <c:pt idx="581">
                  <c:v>1.0141500000000001</c:v>
                </c:pt>
                <c:pt idx="582">
                  <c:v>1.01024</c:v>
                </c:pt>
                <c:pt idx="583">
                  <c:v>1.0109999999999999</c:v>
                </c:pt>
                <c:pt idx="584">
                  <c:v>1.01074</c:v>
                </c:pt>
                <c:pt idx="585">
                  <c:v>1.0080800000000001</c:v>
                </c:pt>
                <c:pt idx="586">
                  <c:v>1.0076099999999999</c:v>
                </c:pt>
                <c:pt idx="587">
                  <c:v>1.0093399999999999</c:v>
                </c:pt>
                <c:pt idx="588">
                  <c:v>1.0041800000000001</c:v>
                </c:pt>
                <c:pt idx="589">
                  <c:v>1.0143500000000001</c:v>
                </c:pt>
                <c:pt idx="590">
                  <c:v>1.00719</c:v>
                </c:pt>
                <c:pt idx="591">
                  <c:v>1.0055000000000001</c:v>
                </c:pt>
                <c:pt idx="592">
                  <c:v>1.0154700000000001</c:v>
                </c:pt>
                <c:pt idx="593">
                  <c:v>0.99994499999999997</c:v>
                </c:pt>
                <c:pt idx="594">
                  <c:v>1.0032700000000001</c:v>
                </c:pt>
                <c:pt idx="595">
                  <c:v>1.0069900000000001</c:v>
                </c:pt>
                <c:pt idx="596">
                  <c:v>1.00221</c:v>
                </c:pt>
                <c:pt idx="597">
                  <c:v>1.0029999999999999</c:v>
                </c:pt>
                <c:pt idx="598">
                  <c:v>0.99633899999999997</c:v>
                </c:pt>
                <c:pt idx="599">
                  <c:v>1.0026999999999999</c:v>
                </c:pt>
                <c:pt idx="600">
                  <c:v>1.0041800000000001</c:v>
                </c:pt>
                <c:pt idx="601">
                  <c:v>1.00143</c:v>
                </c:pt>
                <c:pt idx="602">
                  <c:v>1.0045999999999999</c:v>
                </c:pt>
                <c:pt idx="603">
                  <c:v>0.99645700000000004</c:v>
                </c:pt>
                <c:pt idx="604">
                  <c:v>0.99471299999999996</c:v>
                </c:pt>
                <c:pt idx="605">
                  <c:v>1.00163</c:v>
                </c:pt>
                <c:pt idx="606">
                  <c:v>0.99605999999999995</c:v>
                </c:pt>
                <c:pt idx="607">
                  <c:v>0.99365899999999996</c:v>
                </c:pt>
                <c:pt idx="608">
                  <c:v>0.99346900000000005</c:v>
                </c:pt>
                <c:pt idx="609">
                  <c:v>0.99027500000000002</c:v>
                </c:pt>
                <c:pt idx="610">
                  <c:v>0.99724599999999997</c:v>
                </c:pt>
                <c:pt idx="611">
                  <c:v>0.99448999999999999</c:v>
                </c:pt>
                <c:pt idx="612">
                  <c:v>1.0049999999999999</c:v>
                </c:pt>
                <c:pt idx="613">
                  <c:v>0.98583399999999999</c:v>
                </c:pt>
                <c:pt idx="614">
                  <c:v>0.99045499999999997</c:v>
                </c:pt>
                <c:pt idx="615">
                  <c:v>0.98930200000000001</c:v>
                </c:pt>
                <c:pt idx="616">
                  <c:v>0.99889700000000003</c:v>
                </c:pt>
                <c:pt idx="617">
                  <c:v>0.99310399999999999</c:v>
                </c:pt>
                <c:pt idx="618">
                  <c:v>0.99092199999999997</c:v>
                </c:pt>
                <c:pt idx="619">
                  <c:v>0.99546400000000002</c:v>
                </c:pt>
                <c:pt idx="620">
                  <c:v>0.99365700000000001</c:v>
                </c:pt>
                <c:pt idx="621">
                  <c:v>0.99357499999999999</c:v>
                </c:pt>
                <c:pt idx="622">
                  <c:v>0.99048899999999995</c:v>
                </c:pt>
                <c:pt idx="623">
                  <c:v>0.99287499999999995</c:v>
                </c:pt>
                <c:pt idx="624">
                  <c:v>0.99242699999999995</c:v>
                </c:pt>
                <c:pt idx="625">
                  <c:v>0.99239100000000002</c:v>
                </c:pt>
                <c:pt idx="626">
                  <c:v>0.99900800000000001</c:v>
                </c:pt>
                <c:pt idx="627">
                  <c:v>0.99715200000000004</c:v>
                </c:pt>
                <c:pt idx="628">
                  <c:v>0.99048999999999998</c:v>
                </c:pt>
                <c:pt idx="629">
                  <c:v>0.99325799999999997</c:v>
                </c:pt>
                <c:pt idx="630">
                  <c:v>0.99370499999999995</c:v>
                </c:pt>
                <c:pt idx="631">
                  <c:v>0.99283100000000002</c:v>
                </c:pt>
                <c:pt idx="632">
                  <c:v>0.99148999999999998</c:v>
                </c:pt>
                <c:pt idx="633">
                  <c:v>0.99693100000000001</c:v>
                </c:pt>
                <c:pt idx="634">
                  <c:v>0.98863999999999996</c:v>
                </c:pt>
                <c:pt idx="635">
                  <c:v>0.99017900000000003</c:v>
                </c:pt>
                <c:pt idx="636">
                  <c:v>0.98781200000000002</c:v>
                </c:pt>
                <c:pt idx="637">
                  <c:v>0.99247300000000005</c:v>
                </c:pt>
                <c:pt idx="638">
                  <c:v>0.98817200000000005</c:v>
                </c:pt>
                <c:pt idx="639">
                  <c:v>0.99391200000000002</c:v>
                </c:pt>
                <c:pt idx="640">
                  <c:v>0.99298299999999995</c:v>
                </c:pt>
                <c:pt idx="641">
                  <c:v>0.98915399999999998</c:v>
                </c:pt>
                <c:pt idx="642">
                  <c:v>0.99455800000000005</c:v>
                </c:pt>
                <c:pt idx="643">
                  <c:v>0.994861</c:v>
                </c:pt>
                <c:pt idx="644">
                  <c:v>0.99505699999999997</c:v>
                </c:pt>
                <c:pt idx="645">
                  <c:v>0.99455300000000002</c:v>
                </c:pt>
                <c:pt idx="646">
                  <c:v>0.99460400000000004</c:v>
                </c:pt>
                <c:pt idx="647">
                  <c:v>0.99380199999999996</c:v>
                </c:pt>
                <c:pt idx="648">
                  <c:v>0.99618899999999999</c:v>
                </c:pt>
                <c:pt idx="649">
                  <c:v>0.99387599999999998</c:v>
                </c:pt>
                <c:pt idx="650">
                  <c:v>0.992317</c:v>
                </c:pt>
                <c:pt idx="651">
                  <c:v>0.98897199999999996</c:v>
                </c:pt>
                <c:pt idx="652">
                  <c:v>0.991228</c:v>
                </c:pt>
                <c:pt idx="653">
                  <c:v>0.99425799999999998</c:v>
                </c:pt>
                <c:pt idx="654">
                  <c:v>0.99277000000000004</c:v>
                </c:pt>
                <c:pt idx="655">
                  <c:v>0.99521599999999999</c:v>
                </c:pt>
                <c:pt idx="656">
                  <c:v>0.99892700000000001</c:v>
                </c:pt>
                <c:pt idx="657">
                  <c:v>0.99222699999999997</c:v>
                </c:pt>
                <c:pt idx="658">
                  <c:v>0.98670899999999995</c:v>
                </c:pt>
                <c:pt idx="659">
                  <c:v>0.99121400000000004</c:v>
                </c:pt>
                <c:pt idx="660">
                  <c:v>0.991614</c:v>
                </c:pt>
                <c:pt idx="661">
                  <c:v>0.98836800000000002</c:v>
                </c:pt>
                <c:pt idx="662">
                  <c:v>0.99002400000000002</c:v>
                </c:pt>
                <c:pt idx="663">
                  <c:v>0.98832200000000003</c:v>
                </c:pt>
                <c:pt idx="664">
                  <c:v>0.98812</c:v>
                </c:pt>
                <c:pt idx="665">
                  <c:v>0.98880199999999996</c:v>
                </c:pt>
                <c:pt idx="666">
                  <c:v>0.99144900000000002</c:v>
                </c:pt>
                <c:pt idx="667">
                  <c:v>0.98974399999999996</c:v>
                </c:pt>
                <c:pt idx="668">
                  <c:v>0.99053899999999995</c:v>
                </c:pt>
                <c:pt idx="669">
                  <c:v>0.986097</c:v>
                </c:pt>
                <c:pt idx="670">
                  <c:v>0.98062899999999997</c:v>
                </c:pt>
                <c:pt idx="671">
                  <c:v>0.98688900000000002</c:v>
                </c:pt>
                <c:pt idx="672">
                  <c:v>0.98378100000000002</c:v>
                </c:pt>
                <c:pt idx="673">
                  <c:v>0.984846</c:v>
                </c:pt>
                <c:pt idx="674">
                  <c:v>0.98255400000000004</c:v>
                </c:pt>
                <c:pt idx="675">
                  <c:v>0.983935</c:v>
                </c:pt>
                <c:pt idx="676">
                  <c:v>0.98338099999999995</c:v>
                </c:pt>
                <c:pt idx="677">
                  <c:v>0.98989499999999997</c:v>
                </c:pt>
                <c:pt idx="678">
                  <c:v>0.98311000000000004</c:v>
                </c:pt>
                <c:pt idx="679">
                  <c:v>0.98616800000000004</c:v>
                </c:pt>
                <c:pt idx="680">
                  <c:v>0.98286600000000002</c:v>
                </c:pt>
                <c:pt idx="681">
                  <c:v>0.98461399999999999</c:v>
                </c:pt>
                <c:pt idx="682">
                  <c:v>0.98199400000000003</c:v>
                </c:pt>
                <c:pt idx="683">
                  <c:v>0.98345800000000005</c:v>
                </c:pt>
                <c:pt idx="684">
                  <c:v>0.98102100000000003</c:v>
                </c:pt>
                <c:pt idx="685">
                  <c:v>0.98008200000000001</c:v>
                </c:pt>
                <c:pt idx="686">
                  <c:v>0.98531100000000005</c:v>
                </c:pt>
                <c:pt idx="687">
                  <c:v>0.98183500000000001</c:v>
                </c:pt>
                <c:pt idx="688">
                  <c:v>0.97925799999999996</c:v>
                </c:pt>
                <c:pt idx="689">
                  <c:v>0.98053000000000001</c:v>
                </c:pt>
                <c:pt idx="690">
                  <c:v>0.97718700000000003</c:v>
                </c:pt>
                <c:pt idx="691">
                  <c:v>0.98357899999999998</c:v>
                </c:pt>
                <c:pt idx="692">
                  <c:v>0.97769899999999998</c:v>
                </c:pt>
                <c:pt idx="693">
                  <c:v>0.97404800000000002</c:v>
                </c:pt>
                <c:pt idx="694">
                  <c:v>0.97874000000000005</c:v>
                </c:pt>
                <c:pt idx="695">
                  <c:v>0.98071900000000001</c:v>
                </c:pt>
                <c:pt idx="696">
                  <c:v>0.98319100000000004</c:v>
                </c:pt>
                <c:pt idx="697">
                  <c:v>0.97333499999999995</c:v>
                </c:pt>
                <c:pt idx="698">
                  <c:v>0.97721400000000003</c:v>
                </c:pt>
                <c:pt idx="699">
                  <c:v>0.979464</c:v>
                </c:pt>
                <c:pt idx="700">
                  <c:v>0.984537</c:v>
                </c:pt>
                <c:pt idx="701">
                  <c:v>0.98297699999999999</c:v>
                </c:pt>
                <c:pt idx="702">
                  <c:v>0.972217</c:v>
                </c:pt>
                <c:pt idx="703">
                  <c:v>0.97533999999999998</c:v>
                </c:pt>
                <c:pt idx="704">
                  <c:v>0.97517900000000002</c:v>
                </c:pt>
                <c:pt idx="705">
                  <c:v>0.98347099999999998</c:v>
                </c:pt>
                <c:pt idx="706">
                  <c:v>0.97717900000000002</c:v>
                </c:pt>
                <c:pt idx="707">
                  <c:v>0.98544299999999996</c:v>
                </c:pt>
                <c:pt idx="708">
                  <c:v>0.97371799999999997</c:v>
                </c:pt>
                <c:pt idx="709">
                  <c:v>0.98328199999999999</c:v>
                </c:pt>
                <c:pt idx="710">
                  <c:v>0.97642300000000004</c:v>
                </c:pt>
                <c:pt idx="711">
                  <c:v>0.98778299999999997</c:v>
                </c:pt>
                <c:pt idx="712">
                  <c:v>0.97581799999999996</c:v>
                </c:pt>
                <c:pt idx="713">
                  <c:v>0.98014100000000004</c:v>
                </c:pt>
                <c:pt idx="714">
                  <c:v>0.97172999999999998</c:v>
                </c:pt>
                <c:pt idx="715">
                  <c:v>0.98103700000000005</c:v>
                </c:pt>
                <c:pt idx="716">
                  <c:v>0.98409100000000005</c:v>
                </c:pt>
                <c:pt idx="717">
                  <c:v>0.989672</c:v>
                </c:pt>
                <c:pt idx="718">
                  <c:v>0.97986799999999996</c:v>
                </c:pt>
                <c:pt idx="719">
                  <c:v>0.98436100000000004</c:v>
                </c:pt>
                <c:pt idx="720">
                  <c:v>0.98637300000000006</c:v>
                </c:pt>
                <c:pt idx="721">
                  <c:v>0.98408099999999998</c:v>
                </c:pt>
                <c:pt idx="722">
                  <c:v>0.97830399999999995</c:v>
                </c:pt>
                <c:pt idx="723">
                  <c:v>0.98548400000000003</c:v>
                </c:pt>
                <c:pt idx="724">
                  <c:v>0.98405299999999996</c:v>
                </c:pt>
                <c:pt idx="725">
                  <c:v>0.98840799999999995</c:v>
                </c:pt>
                <c:pt idx="726">
                  <c:v>0.98496899999999998</c:v>
                </c:pt>
                <c:pt idx="727">
                  <c:v>0.98511199999999999</c:v>
                </c:pt>
                <c:pt idx="728">
                  <c:v>0.98463400000000001</c:v>
                </c:pt>
                <c:pt idx="729">
                  <c:v>0.98936599999999997</c:v>
                </c:pt>
                <c:pt idx="730">
                  <c:v>0.98414900000000005</c:v>
                </c:pt>
                <c:pt idx="731">
                  <c:v>0.98670899999999995</c:v>
                </c:pt>
                <c:pt idx="732">
                  <c:v>0.98436299999999999</c:v>
                </c:pt>
                <c:pt idx="733">
                  <c:v>0.98761100000000002</c:v>
                </c:pt>
                <c:pt idx="734">
                  <c:v>0.98908700000000005</c:v>
                </c:pt>
                <c:pt idx="735">
                  <c:v>0.98799800000000004</c:v>
                </c:pt>
                <c:pt idx="736">
                  <c:v>0.98467199999999999</c:v>
                </c:pt>
                <c:pt idx="737">
                  <c:v>0.98917299999999997</c:v>
                </c:pt>
                <c:pt idx="738">
                  <c:v>0.98680800000000002</c:v>
                </c:pt>
                <c:pt idx="739">
                  <c:v>0.98372800000000005</c:v>
                </c:pt>
                <c:pt idx="740">
                  <c:v>0.98599400000000004</c:v>
                </c:pt>
                <c:pt idx="741">
                  <c:v>0.98348899999999995</c:v>
                </c:pt>
                <c:pt idx="742">
                  <c:v>0.98780100000000004</c:v>
                </c:pt>
                <c:pt idx="743">
                  <c:v>0.98980299999999999</c:v>
                </c:pt>
                <c:pt idx="744">
                  <c:v>0.98615699999999995</c:v>
                </c:pt>
                <c:pt idx="745">
                  <c:v>0.99764299999999995</c:v>
                </c:pt>
                <c:pt idx="746">
                  <c:v>0.99095900000000003</c:v>
                </c:pt>
                <c:pt idx="747">
                  <c:v>0.98716800000000005</c:v>
                </c:pt>
                <c:pt idx="748">
                  <c:v>0.98453900000000005</c:v>
                </c:pt>
                <c:pt idx="749">
                  <c:v>0.98827799999999999</c:v>
                </c:pt>
                <c:pt idx="750">
                  <c:v>0.99168800000000001</c:v>
                </c:pt>
                <c:pt idx="751">
                  <c:v>0.989761</c:v>
                </c:pt>
                <c:pt idx="752">
                  <c:v>0.99639100000000003</c:v>
                </c:pt>
                <c:pt idx="753">
                  <c:v>0.98939299999999997</c:v>
                </c:pt>
                <c:pt idx="754">
                  <c:v>0.99021300000000001</c:v>
                </c:pt>
                <c:pt idx="755">
                  <c:v>0.99217</c:v>
                </c:pt>
                <c:pt idx="756">
                  <c:v>1.0002</c:v>
                </c:pt>
                <c:pt idx="757">
                  <c:v>0.98832399999999998</c:v>
                </c:pt>
                <c:pt idx="758">
                  <c:v>0.990591</c:v>
                </c:pt>
                <c:pt idx="759">
                  <c:v>0.98558900000000005</c:v>
                </c:pt>
                <c:pt idx="760">
                  <c:v>0.99568299999999998</c:v>
                </c:pt>
                <c:pt idx="761">
                  <c:v>0.99251500000000004</c:v>
                </c:pt>
                <c:pt idx="762">
                  <c:v>0.99612299999999998</c:v>
                </c:pt>
                <c:pt idx="763">
                  <c:v>0.99424299999999999</c:v>
                </c:pt>
                <c:pt idx="764">
                  <c:v>0.99563100000000004</c:v>
                </c:pt>
                <c:pt idx="765">
                  <c:v>1.00021</c:v>
                </c:pt>
                <c:pt idx="766">
                  <c:v>0.994232</c:v>
                </c:pt>
                <c:pt idx="767">
                  <c:v>0.99047799999999997</c:v>
                </c:pt>
                <c:pt idx="768">
                  <c:v>0.99297800000000003</c:v>
                </c:pt>
                <c:pt idx="769">
                  <c:v>1.0001800000000001</c:v>
                </c:pt>
                <c:pt idx="770">
                  <c:v>0.99796200000000002</c:v>
                </c:pt>
                <c:pt idx="771">
                  <c:v>0.99962499999999999</c:v>
                </c:pt>
                <c:pt idx="772">
                  <c:v>1.00207</c:v>
                </c:pt>
                <c:pt idx="773">
                  <c:v>0.99846500000000005</c:v>
                </c:pt>
                <c:pt idx="774">
                  <c:v>0.995228</c:v>
                </c:pt>
                <c:pt idx="775">
                  <c:v>0.99958100000000005</c:v>
                </c:pt>
                <c:pt idx="776">
                  <c:v>0.99313899999999999</c:v>
                </c:pt>
                <c:pt idx="777">
                  <c:v>0.99314899999999995</c:v>
                </c:pt>
                <c:pt idx="778">
                  <c:v>0.99484399999999995</c:v>
                </c:pt>
                <c:pt idx="779">
                  <c:v>0.99990800000000002</c:v>
                </c:pt>
                <c:pt idx="780">
                  <c:v>0.99582300000000001</c:v>
                </c:pt>
                <c:pt idx="781">
                  <c:v>0.99715500000000001</c:v>
                </c:pt>
                <c:pt idx="782">
                  <c:v>0.99752600000000002</c:v>
                </c:pt>
                <c:pt idx="783">
                  <c:v>1.0039899999999999</c:v>
                </c:pt>
                <c:pt idx="784">
                  <c:v>0.99464699999999995</c:v>
                </c:pt>
                <c:pt idx="785">
                  <c:v>1.0015499999999999</c:v>
                </c:pt>
                <c:pt idx="786">
                  <c:v>0.99609800000000004</c:v>
                </c:pt>
                <c:pt idx="787">
                  <c:v>1.00084</c:v>
                </c:pt>
                <c:pt idx="788">
                  <c:v>1.0046200000000001</c:v>
                </c:pt>
                <c:pt idx="789">
                  <c:v>1.00038</c:v>
                </c:pt>
                <c:pt idx="790">
                  <c:v>1.00769</c:v>
                </c:pt>
                <c:pt idx="791">
                  <c:v>1.00451</c:v>
                </c:pt>
                <c:pt idx="792">
                  <c:v>1.00465</c:v>
                </c:pt>
                <c:pt idx="793">
                  <c:v>1.0086200000000001</c:v>
                </c:pt>
                <c:pt idx="794">
                  <c:v>1.0071600000000001</c:v>
                </c:pt>
                <c:pt idx="795">
                  <c:v>1.0068900000000001</c:v>
                </c:pt>
                <c:pt idx="796">
                  <c:v>1.01048</c:v>
                </c:pt>
                <c:pt idx="797">
                  <c:v>1.00596</c:v>
                </c:pt>
                <c:pt idx="798">
                  <c:v>1.0087999999999999</c:v>
                </c:pt>
                <c:pt idx="799">
                  <c:v>1.01111</c:v>
                </c:pt>
                <c:pt idx="800">
                  <c:v>1.00159</c:v>
                </c:pt>
                <c:pt idx="801">
                  <c:v>1.00691</c:v>
                </c:pt>
                <c:pt idx="802">
                  <c:v>1.0067900000000001</c:v>
                </c:pt>
                <c:pt idx="803">
                  <c:v>1.00786</c:v>
                </c:pt>
                <c:pt idx="804">
                  <c:v>1.0107200000000001</c:v>
                </c:pt>
                <c:pt idx="805">
                  <c:v>1.0090399999999999</c:v>
                </c:pt>
                <c:pt idx="806">
                  <c:v>1.0110399999999999</c:v>
                </c:pt>
                <c:pt idx="807">
                  <c:v>1.0123500000000001</c:v>
                </c:pt>
                <c:pt idx="808">
                  <c:v>1.00996</c:v>
                </c:pt>
                <c:pt idx="809">
                  <c:v>1.00861</c:v>
                </c:pt>
                <c:pt idx="810">
                  <c:v>1.01048</c:v>
                </c:pt>
                <c:pt idx="811">
                  <c:v>1.0126200000000001</c:v>
                </c:pt>
                <c:pt idx="812">
                  <c:v>1.0155000000000001</c:v>
                </c:pt>
                <c:pt idx="813">
                  <c:v>1.00766</c:v>
                </c:pt>
                <c:pt idx="814">
                  <c:v>1.0100899999999999</c:v>
                </c:pt>
                <c:pt idx="815">
                  <c:v>1.01109</c:v>
                </c:pt>
                <c:pt idx="816">
                  <c:v>1.0098</c:v>
                </c:pt>
                <c:pt idx="817">
                  <c:v>1.01474</c:v>
                </c:pt>
                <c:pt idx="818">
                  <c:v>1.01467</c:v>
                </c:pt>
                <c:pt idx="819">
                  <c:v>1.0142500000000001</c:v>
                </c:pt>
                <c:pt idx="820">
                  <c:v>1.0121199999999999</c:v>
                </c:pt>
                <c:pt idx="821">
                  <c:v>1.0100199999999999</c:v>
                </c:pt>
                <c:pt idx="822">
                  <c:v>1.01488</c:v>
                </c:pt>
                <c:pt idx="823">
                  <c:v>1.0178</c:v>
                </c:pt>
                <c:pt idx="824">
                  <c:v>1.01162</c:v>
                </c:pt>
                <c:pt idx="825">
                  <c:v>1.00641</c:v>
                </c:pt>
                <c:pt idx="826">
                  <c:v>1.0126200000000001</c:v>
                </c:pt>
                <c:pt idx="827">
                  <c:v>1.0158700000000001</c:v>
                </c:pt>
                <c:pt idx="828">
                  <c:v>1.0176499999999999</c:v>
                </c:pt>
                <c:pt idx="829">
                  <c:v>1.0164200000000001</c:v>
                </c:pt>
                <c:pt idx="830">
                  <c:v>1.0117400000000001</c:v>
                </c:pt>
                <c:pt idx="831">
                  <c:v>1.0128200000000001</c:v>
                </c:pt>
                <c:pt idx="832">
                  <c:v>1.01396</c:v>
                </c:pt>
                <c:pt idx="833">
                  <c:v>1.01308</c:v>
                </c:pt>
                <c:pt idx="834">
                  <c:v>1.00949</c:v>
                </c:pt>
                <c:pt idx="835">
                  <c:v>1.01461</c:v>
                </c:pt>
                <c:pt idx="836">
                  <c:v>1.0137</c:v>
                </c:pt>
                <c:pt idx="837">
                  <c:v>1.0175799999999999</c:v>
                </c:pt>
                <c:pt idx="838">
                  <c:v>1.0141100000000001</c:v>
                </c:pt>
                <c:pt idx="839">
                  <c:v>1.0147999999999999</c:v>
                </c:pt>
                <c:pt idx="840">
                  <c:v>1.01677</c:v>
                </c:pt>
                <c:pt idx="841">
                  <c:v>1.0146299999999999</c:v>
                </c:pt>
                <c:pt idx="842">
                  <c:v>1.0146900000000001</c:v>
                </c:pt>
                <c:pt idx="843">
                  <c:v>1.0097100000000001</c:v>
                </c:pt>
                <c:pt idx="844">
                  <c:v>1.01519</c:v>
                </c:pt>
                <c:pt idx="845">
                  <c:v>1.0185500000000001</c:v>
                </c:pt>
                <c:pt idx="846">
                  <c:v>1.01745</c:v>
                </c:pt>
                <c:pt idx="847">
                  <c:v>1.0150600000000001</c:v>
                </c:pt>
                <c:pt idx="848">
                  <c:v>1.01959</c:v>
                </c:pt>
                <c:pt idx="849">
                  <c:v>1.0176400000000001</c:v>
                </c:pt>
                <c:pt idx="850">
                  <c:v>1.0159800000000001</c:v>
                </c:pt>
                <c:pt idx="851">
                  <c:v>1.01894</c:v>
                </c:pt>
                <c:pt idx="852">
                  <c:v>1.01004</c:v>
                </c:pt>
                <c:pt idx="853">
                  <c:v>1.0172000000000001</c:v>
                </c:pt>
                <c:pt idx="854">
                  <c:v>1.0164899999999999</c:v>
                </c:pt>
                <c:pt idx="855">
                  <c:v>1.0101899999999999</c:v>
                </c:pt>
                <c:pt idx="856">
                  <c:v>1.01288</c:v>
                </c:pt>
                <c:pt idx="857">
                  <c:v>1.0157099999999999</c:v>
                </c:pt>
                <c:pt idx="858">
                  <c:v>1.0144500000000001</c:v>
                </c:pt>
                <c:pt idx="859">
                  <c:v>1.0187900000000001</c:v>
                </c:pt>
                <c:pt idx="860">
                  <c:v>1.0161199999999999</c:v>
                </c:pt>
                <c:pt idx="861">
                  <c:v>1.0212000000000001</c:v>
                </c:pt>
                <c:pt idx="862">
                  <c:v>1.0150399999999999</c:v>
                </c:pt>
                <c:pt idx="863">
                  <c:v>1.0206599999999999</c:v>
                </c:pt>
                <c:pt idx="864">
                  <c:v>1.0187999999999999</c:v>
                </c:pt>
                <c:pt idx="865">
                  <c:v>1.0097400000000001</c:v>
                </c:pt>
                <c:pt idx="866">
                  <c:v>1.0115400000000001</c:v>
                </c:pt>
                <c:pt idx="867">
                  <c:v>1.0145599999999999</c:v>
                </c:pt>
                <c:pt idx="868">
                  <c:v>1.01305</c:v>
                </c:pt>
                <c:pt idx="869">
                  <c:v>1.0146500000000001</c:v>
                </c:pt>
                <c:pt idx="870">
                  <c:v>1.0178</c:v>
                </c:pt>
                <c:pt idx="871">
                  <c:v>1.01593</c:v>
                </c:pt>
                <c:pt idx="872">
                  <c:v>1.02061</c:v>
                </c:pt>
                <c:pt idx="873">
                  <c:v>1.0183800000000001</c:v>
                </c:pt>
                <c:pt idx="874">
                  <c:v>1.01884</c:v>
                </c:pt>
                <c:pt idx="875">
                  <c:v>1.01468</c:v>
                </c:pt>
                <c:pt idx="876">
                  <c:v>1.0213699999999999</c:v>
                </c:pt>
                <c:pt idx="877">
                  <c:v>1.01736</c:v>
                </c:pt>
                <c:pt idx="878">
                  <c:v>1.0202100000000001</c:v>
                </c:pt>
                <c:pt idx="879">
                  <c:v>1.02047</c:v>
                </c:pt>
                <c:pt idx="880">
                  <c:v>1.0146200000000001</c:v>
                </c:pt>
                <c:pt idx="881">
                  <c:v>1.0184899999999999</c:v>
                </c:pt>
                <c:pt idx="882">
                  <c:v>1.01753</c:v>
                </c:pt>
                <c:pt idx="883">
                  <c:v>1.0202599999999999</c:v>
                </c:pt>
                <c:pt idx="884">
                  <c:v>1.01989</c:v>
                </c:pt>
                <c:pt idx="885">
                  <c:v>1.0159800000000001</c:v>
                </c:pt>
                <c:pt idx="886">
                  <c:v>1.0184899999999999</c:v>
                </c:pt>
                <c:pt idx="887">
                  <c:v>1.0138</c:v>
                </c:pt>
                <c:pt idx="888">
                  <c:v>1.01999</c:v>
                </c:pt>
                <c:pt idx="889">
                  <c:v>1.01942</c:v>
                </c:pt>
                <c:pt idx="890">
                  <c:v>1.0186999999999999</c:v>
                </c:pt>
                <c:pt idx="891">
                  <c:v>1.0166200000000001</c:v>
                </c:pt>
                <c:pt idx="892">
                  <c:v>1.0236499999999999</c:v>
                </c:pt>
                <c:pt idx="893">
                  <c:v>1.0217700000000001</c:v>
                </c:pt>
                <c:pt idx="894">
                  <c:v>1.0167200000000001</c:v>
                </c:pt>
                <c:pt idx="895">
                  <c:v>1.02166</c:v>
                </c:pt>
                <c:pt idx="896">
                  <c:v>1.02271</c:v>
                </c:pt>
                <c:pt idx="897">
                  <c:v>1.02416</c:v>
                </c:pt>
                <c:pt idx="898">
                  <c:v>1.0199199999999999</c:v>
                </c:pt>
                <c:pt idx="899">
                  <c:v>1.0240800000000001</c:v>
                </c:pt>
                <c:pt idx="900">
                  <c:v>1.0187999999999999</c:v>
                </c:pt>
                <c:pt idx="901">
                  <c:v>1.02261</c:v>
                </c:pt>
                <c:pt idx="902">
                  <c:v>1.0199499999999999</c:v>
                </c:pt>
                <c:pt idx="903">
                  <c:v>1.0223899999999999</c:v>
                </c:pt>
                <c:pt idx="904">
                  <c:v>1.01928</c:v>
                </c:pt>
                <c:pt idx="905">
                  <c:v>1.0179800000000001</c:v>
                </c:pt>
                <c:pt idx="906">
                  <c:v>1.0203599999999999</c:v>
                </c:pt>
                <c:pt idx="907">
                  <c:v>1.02318</c:v>
                </c:pt>
                <c:pt idx="908">
                  <c:v>1.02186</c:v>
                </c:pt>
                <c:pt idx="909">
                  <c:v>1.02085</c:v>
                </c:pt>
                <c:pt idx="910">
                  <c:v>1.0201899999999999</c:v>
                </c:pt>
                <c:pt idx="911">
                  <c:v>1.02095</c:v>
                </c:pt>
                <c:pt idx="912">
                  <c:v>1.01437</c:v>
                </c:pt>
                <c:pt idx="913">
                  <c:v>1.0174399999999999</c:v>
                </c:pt>
                <c:pt idx="914">
                  <c:v>1.0211300000000001</c:v>
                </c:pt>
                <c:pt idx="915">
                  <c:v>1.0119400000000001</c:v>
                </c:pt>
                <c:pt idx="916">
                  <c:v>1.01786</c:v>
                </c:pt>
                <c:pt idx="917">
                  <c:v>1.0169699999999999</c:v>
                </c:pt>
                <c:pt idx="918">
                  <c:v>1.0188600000000001</c:v>
                </c:pt>
                <c:pt idx="919">
                  <c:v>1.0183500000000001</c:v>
                </c:pt>
                <c:pt idx="920">
                  <c:v>1.0118499999999999</c:v>
                </c:pt>
                <c:pt idx="921">
                  <c:v>1.01837</c:v>
                </c:pt>
                <c:pt idx="922">
                  <c:v>1.0193000000000001</c:v>
                </c:pt>
                <c:pt idx="923">
                  <c:v>1.01759</c:v>
                </c:pt>
                <c:pt idx="924">
                  <c:v>1.02434</c:v>
                </c:pt>
                <c:pt idx="925">
                  <c:v>1.0182599999999999</c:v>
                </c:pt>
                <c:pt idx="926">
                  <c:v>1.0234399999999999</c:v>
                </c:pt>
                <c:pt idx="927">
                  <c:v>1.02207</c:v>
                </c:pt>
                <c:pt idx="928">
                  <c:v>1.0159800000000001</c:v>
                </c:pt>
                <c:pt idx="929">
                  <c:v>1.01922</c:v>
                </c:pt>
                <c:pt idx="930">
                  <c:v>1.0191600000000001</c:v>
                </c:pt>
                <c:pt idx="931">
                  <c:v>1.0197700000000001</c:v>
                </c:pt>
                <c:pt idx="932">
                  <c:v>1.0190399999999999</c:v>
                </c:pt>
                <c:pt idx="933">
                  <c:v>1.01922</c:v>
                </c:pt>
                <c:pt idx="934">
                  <c:v>1.0182199999999999</c:v>
                </c:pt>
                <c:pt idx="935">
                  <c:v>1.0181500000000001</c:v>
                </c:pt>
                <c:pt idx="936">
                  <c:v>1.01372</c:v>
                </c:pt>
                <c:pt idx="937">
                  <c:v>1.00728</c:v>
                </c:pt>
                <c:pt idx="938">
                  <c:v>1.01498</c:v>
                </c:pt>
                <c:pt idx="939">
                  <c:v>1.0142500000000001</c:v>
                </c:pt>
                <c:pt idx="940">
                  <c:v>1.0199400000000001</c:v>
                </c:pt>
                <c:pt idx="941">
                  <c:v>1.0109600000000001</c:v>
                </c:pt>
                <c:pt idx="942">
                  <c:v>1.0120100000000001</c:v>
                </c:pt>
                <c:pt idx="943">
                  <c:v>1.0154000000000001</c:v>
                </c:pt>
                <c:pt idx="944">
                  <c:v>1.0146299999999999</c:v>
                </c:pt>
                <c:pt idx="945">
                  <c:v>1.0165</c:v>
                </c:pt>
                <c:pt idx="946">
                  <c:v>1.01742</c:v>
                </c:pt>
                <c:pt idx="947">
                  <c:v>1.01705</c:v>
                </c:pt>
                <c:pt idx="948">
                  <c:v>1.0193300000000001</c:v>
                </c:pt>
                <c:pt idx="949">
                  <c:v>1.01911</c:v>
                </c:pt>
                <c:pt idx="950">
                  <c:v>1.0159800000000001</c:v>
                </c:pt>
                <c:pt idx="951">
                  <c:v>1.0142100000000001</c:v>
                </c:pt>
                <c:pt idx="952">
                  <c:v>1.01406</c:v>
                </c:pt>
                <c:pt idx="953">
                  <c:v>1.0145999999999999</c:v>
                </c:pt>
                <c:pt idx="954">
                  <c:v>1.0198199999999999</c:v>
                </c:pt>
                <c:pt idx="955">
                  <c:v>1.01596</c:v>
                </c:pt>
                <c:pt idx="956">
                  <c:v>1.02006</c:v>
                </c:pt>
                <c:pt idx="957">
                  <c:v>1.0139899999999999</c:v>
                </c:pt>
                <c:pt idx="958">
                  <c:v>1.0145500000000001</c:v>
                </c:pt>
                <c:pt idx="959">
                  <c:v>1.01878</c:v>
                </c:pt>
                <c:pt idx="960">
                  <c:v>1.0189600000000001</c:v>
                </c:pt>
                <c:pt idx="961">
                  <c:v>1.0148299999999999</c:v>
                </c:pt>
                <c:pt idx="962">
                  <c:v>1.01502</c:v>
                </c:pt>
                <c:pt idx="963">
                  <c:v>1.01708</c:v>
                </c:pt>
                <c:pt idx="964">
                  <c:v>1.0137799999999999</c:v>
                </c:pt>
                <c:pt idx="965">
                  <c:v>1.0159</c:v>
                </c:pt>
                <c:pt idx="966">
                  <c:v>1.0091300000000001</c:v>
                </c:pt>
                <c:pt idx="967">
                  <c:v>1.01213</c:v>
                </c:pt>
                <c:pt idx="968">
                  <c:v>1.0166299999999999</c:v>
                </c:pt>
                <c:pt idx="969">
                  <c:v>1.01892</c:v>
                </c:pt>
                <c:pt idx="970">
                  <c:v>1.01637</c:v>
                </c:pt>
                <c:pt idx="971">
                  <c:v>1.0127999999999999</c:v>
                </c:pt>
                <c:pt idx="972">
                  <c:v>1.01623</c:v>
                </c:pt>
                <c:pt idx="973">
                  <c:v>1.0173300000000001</c:v>
                </c:pt>
                <c:pt idx="974">
                  <c:v>1.0173000000000001</c:v>
                </c:pt>
                <c:pt idx="975">
                  <c:v>1.01712</c:v>
                </c:pt>
                <c:pt idx="976">
                  <c:v>1.0142100000000001</c:v>
                </c:pt>
                <c:pt idx="977">
                  <c:v>1.0139899999999999</c:v>
                </c:pt>
                <c:pt idx="978">
                  <c:v>1.01349</c:v>
                </c:pt>
                <c:pt idx="979">
                  <c:v>1.0201</c:v>
                </c:pt>
                <c:pt idx="980">
                  <c:v>1.0173399999999999</c:v>
                </c:pt>
                <c:pt idx="981">
                  <c:v>1.0208600000000001</c:v>
                </c:pt>
                <c:pt idx="982">
                  <c:v>1.0150399999999999</c:v>
                </c:pt>
                <c:pt idx="983">
                  <c:v>1.0161800000000001</c:v>
                </c:pt>
                <c:pt idx="984">
                  <c:v>1.01434</c:v>
                </c:pt>
                <c:pt idx="985">
                  <c:v>1.0173300000000001</c:v>
                </c:pt>
                <c:pt idx="986">
                  <c:v>1.0121100000000001</c:v>
                </c:pt>
                <c:pt idx="987">
                  <c:v>1.0108999999999999</c:v>
                </c:pt>
                <c:pt idx="988">
                  <c:v>1.0175099999999999</c:v>
                </c:pt>
                <c:pt idx="989">
                  <c:v>1.00976</c:v>
                </c:pt>
                <c:pt idx="990">
                  <c:v>1.00813</c:v>
                </c:pt>
                <c:pt idx="991">
                  <c:v>1.00573</c:v>
                </c:pt>
                <c:pt idx="992">
                  <c:v>0.99811700000000003</c:v>
                </c:pt>
                <c:pt idx="993">
                  <c:v>1.0042199999999999</c:v>
                </c:pt>
                <c:pt idx="994">
                  <c:v>1.0026200000000001</c:v>
                </c:pt>
                <c:pt idx="995">
                  <c:v>1.0037</c:v>
                </c:pt>
                <c:pt idx="996">
                  <c:v>1.0034000000000001</c:v>
                </c:pt>
                <c:pt idx="997">
                  <c:v>1.0003299999999999</c:v>
                </c:pt>
                <c:pt idx="998">
                  <c:v>1.00143</c:v>
                </c:pt>
                <c:pt idx="999">
                  <c:v>0.99945099999999998</c:v>
                </c:pt>
                <c:pt idx="1000">
                  <c:v>1.0008600000000001</c:v>
                </c:pt>
                <c:pt idx="1001">
                  <c:v>1.00173</c:v>
                </c:pt>
                <c:pt idx="1002">
                  <c:v>1.00193</c:v>
                </c:pt>
                <c:pt idx="1003">
                  <c:v>0.99106899999999998</c:v>
                </c:pt>
                <c:pt idx="1004">
                  <c:v>1.0018100000000001</c:v>
                </c:pt>
                <c:pt idx="1005">
                  <c:v>0.99699000000000004</c:v>
                </c:pt>
                <c:pt idx="1006">
                  <c:v>0.99724800000000002</c:v>
                </c:pt>
                <c:pt idx="1007">
                  <c:v>0.99480400000000002</c:v>
                </c:pt>
                <c:pt idx="1008">
                  <c:v>0.99688500000000002</c:v>
                </c:pt>
                <c:pt idx="1009">
                  <c:v>0.99723799999999996</c:v>
                </c:pt>
                <c:pt idx="1010">
                  <c:v>0.999973</c:v>
                </c:pt>
                <c:pt idx="1011">
                  <c:v>0.99352300000000004</c:v>
                </c:pt>
                <c:pt idx="1012">
                  <c:v>0.99889499999999998</c:v>
                </c:pt>
                <c:pt idx="1013">
                  <c:v>0.99504800000000004</c:v>
                </c:pt>
                <c:pt idx="1014">
                  <c:v>0.99376299999999995</c:v>
                </c:pt>
                <c:pt idx="1015">
                  <c:v>0.99065999999999999</c:v>
                </c:pt>
                <c:pt idx="1016">
                  <c:v>0.98738000000000004</c:v>
                </c:pt>
                <c:pt idx="1017">
                  <c:v>0.99182899999999996</c:v>
                </c:pt>
                <c:pt idx="1018">
                  <c:v>0.99100600000000005</c:v>
                </c:pt>
                <c:pt idx="1019">
                  <c:v>0.99578599999999995</c:v>
                </c:pt>
                <c:pt idx="1020">
                  <c:v>0.98824100000000004</c:v>
                </c:pt>
                <c:pt idx="1021">
                  <c:v>0.99054200000000003</c:v>
                </c:pt>
                <c:pt idx="1022">
                  <c:v>0.99059399999999997</c:v>
                </c:pt>
                <c:pt idx="1023">
                  <c:v>0.99640499999999999</c:v>
                </c:pt>
                <c:pt idx="1024">
                  <c:v>0.99179300000000004</c:v>
                </c:pt>
                <c:pt idx="1025">
                  <c:v>0.98550400000000005</c:v>
                </c:pt>
                <c:pt idx="1026">
                  <c:v>0.98107800000000001</c:v>
                </c:pt>
                <c:pt idx="1027">
                  <c:v>0.99097199999999996</c:v>
                </c:pt>
                <c:pt idx="1028">
                  <c:v>0.99157899999999999</c:v>
                </c:pt>
                <c:pt idx="1029">
                  <c:v>0.99172199999999999</c:v>
                </c:pt>
                <c:pt idx="1030">
                  <c:v>0.991568</c:v>
                </c:pt>
                <c:pt idx="1031">
                  <c:v>0.99121000000000004</c:v>
                </c:pt>
                <c:pt idx="1032">
                  <c:v>0.98707400000000001</c:v>
                </c:pt>
                <c:pt idx="1033">
                  <c:v>0.98443700000000001</c:v>
                </c:pt>
                <c:pt idx="1034">
                  <c:v>0.992815</c:v>
                </c:pt>
                <c:pt idx="1035">
                  <c:v>0.99046800000000002</c:v>
                </c:pt>
                <c:pt idx="1036">
                  <c:v>0.994004</c:v>
                </c:pt>
                <c:pt idx="1037">
                  <c:v>0.98962799999999995</c:v>
                </c:pt>
                <c:pt idx="1038">
                  <c:v>0.99229699999999998</c:v>
                </c:pt>
                <c:pt idx="1039">
                  <c:v>0.99102999999999997</c:v>
                </c:pt>
                <c:pt idx="1040">
                  <c:v>0.99789799999999995</c:v>
                </c:pt>
                <c:pt idx="1041">
                  <c:v>0.99423700000000004</c:v>
                </c:pt>
                <c:pt idx="1042">
                  <c:v>0.99381699999999995</c:v>
                </c:pt>
                <c:pt idx="1043">
                  <c:v>0.99484300000000003</c:v>
                </c:pt>
                <c:pt idx="1044">
                  <c:v>0.99680999999999997</c:v>
                </c:pt>
                <c:pt idx="1045">
                  <c:v>1.00021</c:v>
                </c:pt>
                <c:pt idx="1046">
                  <c:v>0.98673200000000005</c:v>
                </c:pt>
                <c:pt idx="1047">
                  <c:v>0.99641299999999999</c:v>
                </c:pt>
                <c:pt idx="1048">
                  <c:v>0.99852799999999997</c:v>
                </c:pt>
                <c:pt idx="1049">
                  <c:v>0.99817599999999995</c:v>
                </c:pt>
                <c:pt idx="1050">
                  <c:v>1.00058</c:v>
                </c:pt>
                <c:pt idx="1051">
                  <c:v>0.99280299999999999</c:v>
                </c:pt>
                <c:pt idx="1052">
                  <c:v>1.00183</c:v>
                </c:pt>
                <c:pt idx="1053">
                  <c:v>1.0002599999999999</c:v>
                </c:pt>
                <c:pt idx="1054">
                  <c:v>0.99542299999999995</c:v>
                </c:pt>
                <c:pt idx="1055">
                  <c:v>1.00084</c:v>
                </c:pt>
                <c:pt idx="1056">
                  <c:v>0.99935200000000002</c:v>
                </c:pt>
                <c:pt idx="1057">
                  <c:v>0.99740099999999998</c:v>
                </c:pt>
                <c:pt idx="1058">
                  <c:v>0.99737699999999996</c:v>
                </c:pt>
                <c:pt idx="1059">
                  <c:v>0.997811</c:v>
                </c:pt>
                <c:pt idx="1060">
                  <c:v>1.0036700000000001</c:v>
                </c:pt>
                <c:pt idx="1061">
                  <c:v>0.99277000000000004</c:v>
                </c:pt>
                <c:pt idx="1062">
                  <c:v>1.00257</c:v>
                </c:pt>
                <c:pt idx="1063">
                  <c:v>1.0026299999999999</c:v>
                </c:pt>
                <c:pt idx="1064">
                  <c:v>0.99726899999999996</c:v>
                </c:pt>
                <c:pt idx="1065">
                  <c:v>1.00095</c:v>
                </c:pt>
                <c:pt idx="1066">
                  <c:v>0.99528499999999998</c:v>
                </c:pt>
                <c:pt idx="1067">
                  <c:v>0.99746299999999999</c:v>
                </c:pt>
                <c:pt idx="1068">
                  <c:v>0.997081</c:v>
                </c:pt>
                <c:pt idx="1069">
                  <c:v>0.99845799999999996</c:v>
                </c:pt>
                <c:pt idx="1070">
                  <c:v>0.99892000000000003</c:v>
                </c:pt>
                <c:pt idx="1071">
                  <c:v>0.99625399999999997</c:v>
                </c:pt>
                <c:pt idx="1072">
                  <c:v>1.00308</c:v>
                </c:pt>
                <c:pt idx="1073">
                  <c:v>0.99850399999999995</c:v>
                </c:pt>
                <c:pt idx="1074">
                  <c:v>0.99939299999999998</c:v>
                </c:pt>
                <c:pt idx="1075">
                  <c:v>1.0043800000000001</c:v>
                </c:pt>
                <c:pt idx="1076">
                  <c:v>0.99579499999999999</c:v>
                </c:pt>
                <c:pt idx="1077">
                  <c:v>1.00543</c:v>
                </c:pt>
                <c:pt idx="1078">
                  <c:v>0.99891799999999997</c:v>
                </c:pt>
                <c:pt idx="1079">
                  <c:v>0.99407100000000004</c:v>
                </c:pt>
                <c:pt idx="1080">
                  <c:v>0.99980800000000003</c:v>
                </c:pt>
                <c:pt idx="1081">
                  <c:v>1.0011699999999999</c:v>
                </c:pt>
                <c:pt idx="1082">
                  <c:v>0.999996</c:v>
                </c:pt>
                <c:pt idx="1083">
                  <c:v>0.99906899999999998</c:v>
                </c:pt>
                <c:pt idx="1084">
                  <c:v>1.00095</c:v>
                </c:pt>
                <c:pt idx="1085">
                  <c:v>1.0035700000000001</c:v>
                </c:pt>
                <c:pt idx="1086">
                  <c:v>1.00214</c:v>
                </c:pt>
                <c:pt idx="1087">
                  <c:v>1.0025500000000001</c:v>
                </c:pt>
                <c:pt idx="1088">
                  <c:v>1.00187</c:v>
                </c:pt>
                <c:pt idx="1089">
                  <c:v>1.0068600000000001</c:v>
                </c:pt>
                <c:pt idx="1090">
                  <c:v>1.0068999999999999</c:v>
                </c:pt>
                <c:pt idx="1091">
                  <c:v>1.0055400000000001</c:v>
                </c:pt>
                <c:pt idx="1092">
                  <c:v>1.0097400000000001</c:v>
                </c:pt>
                <c:pt idx="1093">
                  <c:v>1.00421</c:v>
                </c:pt>
                <c:pt idx="1094">
                  <c:v>1.0103</c:v>
                </c:pt>
                <c:pt idx="1095">
                  <c:v>1.0126900000000001</c:v>
                </c:pt>
                <c:pt idx="1096">
                  <c:v>1.00651</c:v>
                </c:pt>
                <c:pt idx="1097">
                  <c:v>1.00326</c:v>
                </c:pt>
                <c:pt idx="1098">
                  <c:v>1.00685</c:v>
                </c:pt>
                <c:pt idx="1099">
                  <c:v>1.0073700000000001</c:v>
                </c:pt>
                <c:pt idx="1100">
                  <c:v>1.00186</c:v>
                </c:pt>
                <c:pt idx="1101">
                  <c:v>1.00746</c:v>
                </c:pt>
                <c:pt idx="1102">
                  <c:v>1.0093300000000001</c:v>
                </c:pt>
                <c:pt idx="1103">
                  <c:v>1.0086299999999999</c:v>
                </c:pt>
                <c:pt idx="1104">
                  <c:v>1.0079800000000001</c:v>
                </c:pt>
                <c:pt idx="1105">
                  <c:v>1.0094799999999999</c:v>
                </c:pt>
                <c:pt idx="1106">
                  <c:v>1.0053399999999999</c:v>
                </c:pt>
                <c:pt idx="1107">
                  <c:v>1.0069900000000001</c:v>
                </c:pt>
                <c:pt idx="1108">
                  <c:v>1.00515</c:v>
                </c:pt>
                <c:pt idx="1109">
                  <c:v>1.0040800000000001</c:v>
                </c:pt>
                <c:pt idx="1110">
                  <c:v>1.00942</c:v>
                </c:pt>
                <c:pt idx="1111">
                  <c:v>1.0135700000000001</c:v>
                </c:pt>
                <c:pt idx="1112">
                  <c:v>1.0112099999999999</c:v>
                </c:pt>
                <c:pt idx="1113">
                  <c:v>1.0101599999999999</c:v>
                </c:pt>
                <c:pt idx="1114">
                  <c:v>1.0086599999999999</c:v>
                </c:pt>
                <c:pt idx="1115">
                  <c:v>1.0115499999999999</c:v>
                </c:pt>
                <c:pt idx="1116">
                  <c:v>1.0176400000000001</c:v>
                </c:pt>
                <c:pt idx="1117">
                  <c:v>1.0102</c:v>
                </c:pt>
                <c:pt idx="1118">
                  <c:v>1.0163500000000001</c:v>
                </c:pt>
                <c:pt idx="1119">
                  <c:v>1.0095700000000001</c:v>
                </c:pt>
                <c:pt idx="1120">
                  <c:v>1.01193</c:v>
                </c:pt>
                <c:pt idx="1121">
                  <c:v>1.0064900000000001</c:v>
                </c:pt>
                <c:pt idx="1122">
                  <c:v>1.01023</c:v>
                </c:pt>
                <c:pt idx="1123">
                  <c:v>1.01041</c:v>
                </c:pt>
                <c:pt idx="1124">
                  <c:v>1.0098499999999999</c:v>
                </c:pt>
                <c:pt idx="1125">
                  <c:v>1.0075000000000001</c:v>
                </c:pt>
                <c:pt idx="1126">
                  <c:v>1.0088200000000001</c:v>
                </c:pt>
                <c:pt idx="1127">
                  <c:v>1.0149999999999999</c:v>
                </c:pt>
                <c:pt idx="1128">
                  <c:v>1.0114799999999999</c:v>
                </c:pt>
                <c:pt idx="1129">
                  <c:v>1.01251</c:v>
                </c:pt>
                <c:pt idx="1130">
                  <c:v>1.00691</c:v>
                </c:pt>
                <c:pt idx="1131">
                  <c:v>1.01267</c:v>
                </c:pt>
                <c:pt idx="1132">
                  <c:v>1.00739</c:v>
                </c:pt>
                <c:pt idx="1133">
                  <c:v>1.0099800000000001</c:v>
                </c:pt>
                <c:pt idx="1134">
                  <c:v>1.0121899999999999</c:v>
                </c:pt>
                <c:pt idx="1135">
                  <c:v>1.0085</c:v>
                </c:pt>
                <c:pt idx="1136">
                  <c:v>1.0104900000000001</c:v>
                </c:pt>
                <c:pt idx="1137">
                  <c:v>1.01</c:v>
                </c:pt>
                <c:pt idx="1138">
                  <c:v>1.0075400000000001</c:v>
                </c:pt>
                <c:pt idx="1139">
                  <c:v>1.0132099999999999</c:v>
                </c:pt>
                <c:pt idx="1140">
                  <c:v>1.0130999999999999</c:v>
                </c:pt>
                <c:pt idx="1141">
                  <c:v>1.0097100000000001</c:v>
                </c:pt>
                <c:pt idx="1142">
                  <c:v>1.0116099999999999</c:v>
                </c:pt>
                <c:pt idx="1143">
                  <c:v>1.0113700000000001</c:v>
                </c:pt>
                <c:pt idx="1144">
                  <c:v>1.0110600000000001</c:v>
                </c:pt>
                <c:pt idx="1145">
                  <c:v>1.0098800000000001</c:v>
                </c:pt>
                <c:pt idx="1146">
                  <c:v>1.0137</c:v>
                </c:pt>
                <c:pt idx="1147">
                  <c:v>1.00698</c:v>
                </c:pt>
                <c:pt idx="1148">
                  <c:v>1.0125900000000001</c:v>
                </c:pt>
                <c:pt idx="1149">
                  <c:v>1.01677</c:v>
                </c:pt>
                <c:pt idx="1150">
                  <c:v>1.0168299999999999</c:v>
                </c:pt>
                <c:pt idx="1151">
                  <c:v>1.0140199999999999</c:v>
                </c:pt>
                <c:pt idx="1152">
                  <c:v>1.0120400000000001</c:v>
                </c:pt>
                <c:pt idx="1153">
                  <c:v>1.0091000000000001</c:v>
                </c:pt>
                <c:pt idx="1154">
                  <c:v>1.01586</c:v>
                </c:pt>
                <c:pt idx="1155">
                  <c:v>1.0192699999999999</c:v>
                </c:pt>
                <c:pt idx="1156">
                  <c:v>1.01874</c:v>
                </c:pt>
                <c:pt idx="1157">
                  <c:v>1.01607</c:v>
                </c:pt>
                <c:pt idx="1158">
                  <c:v>1.01661</c:v>
                </c:pt>
                <c:pt idx="1159">
                  <c:v>1.0182100000000001</c:v>
                </c:pt>
                <c:pt idx="1160">
                  <c:v>1.01749</c:v>
                </c:pt>
                <c:pt idx="1161">
                  <c:v>1.0164899999999999</c:v>
                </c:pt>
                <c:pt idx="1162">
                  <c:v>1.0115000000000001</c:v>
                </c:pt>
                <c:pt idx="1163">
                  <c:v>1.014</c:v>
                </c:pt>
                <c:pt idx="1164">
                  <c:v>1.01834</c:v>
                </c:pt>
                <c:pt idx="1165">
                  <c:v>1.0168299999999999</c:v>
                </c:pt>
                <c:pt idx="1166">
                  <c:v>1.0214300000000001</c:v>
                </c:pt>
                <c:pt idx="1167">
                  <c:v>1.01864</c:v>
                </c:pt>
                <c:pt idx="1168">
                  <c:v>1.01695</c:v>
                </c:pt>
                <c:pt idx="1169">
                  <c:v>1.0196499999999999</c:v>
                </c:pt>
                <c:pt idx="1170">
                  <c:v>1.01752</c:v>
                </c:pt>
                <c:pt idx="1171">
                  <c:v>1.02214</c:v>
                </c:pt>
                <c:pt idx="1172">
                  <c:v>1.01563</c:v>
                </c:pt>
                <c:pt idx="1173">
                  <c:v>1.0164299999999999</c:v>
                </c:pt>
                <c:pt idx="1174">
                  <c:v>1.01945</c:v>
                </c:pt>
                <c:pt idx="1175">
                  <c:v>1.0200800000000001</c:v>
                </c:pt>
                <c:pt idx="1176">
                  <c:v>1.0197000000000001</c:v>
                </c:pt>
                <c:pt idx="1177">
                  <c:v>1.01389</c:v>
                </c:pt>
                <c:pt idx="1178">
                  <c:v>1.0196499999999999</c:v>
                </c:pt>
                <c:pt idx="1179">
                  <c:v>1.0219499999999999</c:v>
                </c:pt>
                <c:pt idx="1180">
                  <c:v>1.01759</c:v>
                </c:pt>
                <c:pt idx="1181">
                  <c:v>1.02234</c:v>
                </c:pt>
                <c:pt idx="1182">
                  <c:v>1.01854</c:v>
                </c:pt>
                <c:pt idx="1183">
                  <c:v>1.0212600000000001</c:v>
                </c:pt>
                <c:pt idx="1184">
                  <c:v>1.0138199999999999</c:v>
                </c:pt>
                <c:pt idx="1185">
                  <c:v>1.0196000000000001</c:v>
                </c:pt>
                <c:pt idx="1186">
                  <c:v>1.02275</c:v>
                </c:pt>
                <c:pt idx="1187">
                  <c:v>1.01996</c:v>
                </c:pt>
                <c:pt idx="1188">
                  <c:v>1.0168699999999999</c:v>
                </c:pt>
                <c:pt idx="1189">
                  <c:v>1.0191399999999999</c:v>
                </c:pt>
                <c:pt idx="1190">
                  <c:v>1.0161100000000001</c:v>
                </c:pt>
                <c:pt idx="1191">
                  <c:v>1.02145</c:v>
                </c:pt>
                <c:pt idx="1192">
                  <c:v>1.0208600000000001</c:v>
                </c:pt>
                <c:pt idx="1193">
                  <c:v>1.0159800000000001</c:v>
                </c:pt>
                <c:pt idx="1194">
                  <c:v>1.01746</c:v>
                </c:pt>
                <c:pt idx="1195">
                  <c:v>1.0234000000000001</c:v>
                </c:pt>
                <c:pt idx="1196">
                  <c:v>1.0194099999999999</c:v>
                </c:pt>
                <c:pt idx="1197">
                  <c:v>1.0207599999999999</c:v>
                </c:pt>
                <c:pt idx="1198">
                  <c:v>1.0188900000000001</c:v>
                </c:pt>
                <c:pt idx="1199">
                  <c:v>1.0228900000000001</c:v>
                </c:pt>
                <c:pt idx="1200">
                  <c:v>1.0232399999999999</c:v>
                </c:pt>
                <c:pt idx="1201">
                  <c:v>1.0161100000000001</c:v>
                </c:pt>
                <c:pt idx="1202">
                  <c:v>1.02224</c:v>
                </c:pt>
                <c:pt idx="1203">
                  <c:v>1.0172300000000001</c:v>
                </c:pt>
                <c:pt idx="1204">
                  <c:v>1.01834</c:v>
                </c:pt>
                <c:pt idx="1205">
                  <c:v>1.0159199999999999</c:v>
                </c:pt>
                <c:pt idx="1206">
                  <c:v>1.0225299999999999</c:v>
                </c:pt>
                <c:pt idx="1207">
                  <c:v>1.0186999999999999</c:v>
                </c:pt>
                <c:pt idx="1208">
                  <c:v>1.02267</c:v>
                </c:pt>
                <c:pt idx="1209">
                  <c:v>1.0184200000000001</c:v>
                </c:pt>
                <c:pt idx="1210">
                  <c:v>1.02285</c:v>
                </c:pt>
                <c:pt idx="1211">
                  <c:v>1.0219100000000001</c:v>
                </c:pt>
                <c:pt idx="1212">
                  <c:v>1.01729</c:v>
                </c:pt>
                <c:pt idx="1213">
                  <c:v>1.0191300000000001</c:v>
                </c:pt>
                <c:pt idx="1214">
                  <c:v>1.02271</c:v>
                </c:pt>
                <c:pt idx="1215">
                  <c:v>1.0241800000000001</c:v>
                </c:pt>
                <c:pt idx="1216">
                  <c:v>1.01736</c:v>
                </c:pt>
                <c:pt idx="1217">
                  <c:v>1.0204200000000001</c:v>
                </c:pt>
                <c:pt idx="1218">
                  <c:v>1.02294</c:v>
                </c:pt>
                <c:pt idx="1219">
                  <c:v>1.0186200000000001</c:v>
                </c:pt>
                <c:pt idx="1220">
                  <c:v>1.02155</c:v>
                </c:pt>
                <c:pt idx="1221">
                  <c:v>1.0232600000000001</c:v>
                </c:pt>
                <c:pt idx="1222">
                  <c:v>1.0194799999999999</c:v>
                </c:pt>
                <c:pt idx="1223">
                  <c:v>1.0240800000000001</c:v>
                </c:pt>
                <c:pt idx="1224">
                  <c:v>1.0233099999999999</c:v>
                </c:pt>
                <c:pt idx="1225">
                  <c:v>1.0224299999999999</c:v>
                </c:pt>
                <c:pt idx="1226">
                  <c:v>1.0248699999999999</c:v>
                </c:pt>
                <c:pt idx="1227">
                  <c:v>1.02294</c:v>
                </c:pt>
                <c:pt idx="1228">
                  <c:v>1.0265899999999999</c:v>
                </c:pt>
                <c:pt idx="1229">
                  <c:v>1.02095</c:v>
                </c:pt>
                <c:pt idx="1230">
                  <c:v>1.02325</c:v>
                </c:pt>
                <c:pt idx="1231">
                  <c:v>1.02484</c:v>
                </c:pt>
                <c:pt idx="1232">
                  <c:v>1.02054</c:v>
                </c:pt>
                <c:pt idx="1233">
                  <c:v>1.0264899999999999</c:v>
                </c:pt>
                <c:pt idx="1234">
                  <c:v>1.0203899999999999</c:v>
                </c:pt>
                <c:pt idx="1235">
                  <c:v>1.0197400000000001</c:v>
                </c:pt>
                <c:pt idx="1236">
                  <c:v>1.02291</c:v>
                </c:pt>
                <c:pt idx="1237">
                  <c:v>1.0236400000000001</c:v>
                </c:pt>
                <c:pt idx="1238">
                  <c:v>1.0226999999999999</c:v>
                </c:pt>
                <c:pt idx="1239">
                  <c:v>1.0233300000000001</c:v>
                </c:pt>
                <c:pt idx="1240">
                  <c:v>1.02582</c:v>
                </c:pt>
                <c:pt idx="1241">
                  <c:v>1.02525</c:v>
                </c:pt>
                <c:pt idx="1242">
                  <c:v>1.0240100000000001</c:v>
                </c:pt>
                <c:pt idx="1243">
                  <c:v>1.02244</c:v>
                </c:pt>
                <c:pt idx="1244">
                  <c:v>1.02474</c:v>
                </c:pt>
                <c:pt idx="1245">
                  <c:v>1.02471</c:v>
                </c:pt>
                <c:pt idx="1246">
                  <c:v>1.0240400000000001</c:v>
                </c:pt>
                <c:pt idx="1247">
                  <c:v>1.02427</c:v>
                </c:pt>
                <c:pt idx="1248">
                  <c:v>1.0248699999999999</c:v>
                </c:pt>
                <c:pt idx="1249">
                  <c:v>1.0206299999999999</c:v>
                </c:pt>
                <c:pt idx="1250">
                  <c:v>1.02346</c:v>
                </c:pt>
                <c:pt idx="1251">
                  <c:v>1.0251399999999999</c:v>
                </c:pt>
                <c:pt idx="1252">
                  <c:v>1.0217400000000001</c:v>
                </c:pt>
                <c:pt idx="1253">
                  <c:v>1.0234099999999999</c:v>
                </c:pt>
                <c:pt idx="1254">
                  <c:v>1.02203</c:v>
                </c:pt>
                <c:pt idx="1255">
                  <c:v>1.0169999999999999</c:v>
                </c:pt>
                <c:pt idx="1256">
                  <c:v>1.02444</c:v>
                </c:pt>
                <c:pt idx="1257">
                  <c:v>1.0222899999999999</c:v>
                </c:pt>
                <c:pt idx="1258">
                  <c:v>1.0256000000000001</c:v>
                </c:pt>
                <c:pt idx="1259">
                  <c:v>1.02413</c:v>
                </c:pt>
                <c:pt idx="1260">
                  <c:v>1.0246500000000001</c:v>
                </c:pt>
                <c:pt idx="1261">
                  <c:v>1.02579</c:v>
                </c:pt>
                <c:pt idx="1262">
                  <c:v>1.0236099999999999</c:v>
                </c:pt>
                <c:pt idx="1263">
                  <c:v>1.0222500000000001</c:v>
                </c:pt>
                <c:pt idx="1264">
                  <c:v>1.02504</c:v>
                </c:pt>
                <c:pt idx="1265">
                  <c:v>1.02071</c:v>
                </c:pt>
                <c:pt idx="1266">
                  <c:v>1.0250300000000001</c:v>
                </c:pt>
                <c:pt idx="1267">
                  <c:v>1.02434</c:v>
                </c:pt>
                <c:pt idx="1268">
                  <c:v>1.0251399999999999</c:v>
                </c:pt>
                <c:pt idx="1269">
                  <c:v>1.0232600000000001</c:v>
                </c:pt>
                <c:pt idx="1270">
                  <c:v>1.0232000000000001</c:v>
                </c:pt>
                <c:pt idx="1271">
                  <c:v>1.0204</c:v>
                </c:pt>
                <c:pt idx="1272">
                  <c:v>1.02406</c:v>
                </c:pt>
                <c:pt idx="1273">
                  <c:v>1.02088</c:v>
                </c:pt>
                <c:pt idx="1274">
                  <c:v>1.02545</c:v>
                </c:pt>
                <c:pt idx="1275">
                  <c:v>1.0008300000000001</c:v>
                </c:pt>
                <c:pt idx="1276">
                  <c:v>1.00071</c:v>
                </c:pt>
                <c:pt idx="1277">
                  <c:v>1.00095</c:v>
                </c:pt>
                <c:pt idx="1278">
                  <c:v>1.00082</c:v>
                </c:pt>
                <c:pt idx="1279">
                  <c:v>1.00041</c:v>
                </c:pt>
                <c:pt idx="1280">
                  <c:v>1.00082</c:v>
                </c:pt>
                <c:pt idx="1281">
                  <c:v>1.0011099999999999</c:v>
                </c:pt>
                <c:pt idx="1282">
                  <c:v>1.0013000000000001</c:v>
                </c:pt>
                <c:pt idx="1283">
                  <c:v>1.00169</c:v>
                </c:pt>
                <c:pt idx="1284">
                  <c:v>1.0000199999999999</c:v>
                </c:pt>
                <c:pt idx="1285">
                  <c:v>1.00068</c:v>
                </c:pt>
                <c:pt idx="1286">
                  <c:v>1.00051</c:v>
                </c:pt>
                <c:pt idx="1287">
                  <c:v>1.0002800000000001</c:v>
                </c:pt>
                <c:pt idx="1288">
                  <c:v>0.99998799999999999</c:v>
                </c:pt>
                <c:pt idx="1289">
                  <c:v>1.00004</c:v>
                </c:pt>
                <c:pt idx="1290">
                  <c:v>1.00004</c:v>
                </c:pt>
                <c:pt idx="1291">
                  <c:v>1.0001800000000001</c:v>
                </c:pt>
                <c:pt idx="1292">
                  <c:v>1.0003200000000001</c:v>
                </c:pt>
                <c:pt idx="1293">
                  <c:v>1.0004</c:v>
                </c:pt>
                <c:pt idx="1294">
                  <c:v>1.0000100000000001</c:v>
                </c:pt>
                <c:pt idx="1295">
                  <c:v>0.99998900000000002</c:v>
                </c:pt>
                <c:pt idx="1296">
                  <c:v>1.00014</c:v>
                </c:pt>
                <c:pt idx="1297">
                  <c:v>0.99986699999999995</c:v>
                </c:pt>
                <c:pt idx="1298">
                  <c:v>1.0001199999999999</c:v>
                </c:pt>
                <c:pt idx="1299">
                  <c:v>0.99988100000000002</c:v>
                </c:pt>
                <c:pt idx="1300">
                  <c:v>0.99988200000000005</c:v>
                </c:pt>
                <c:pt idx="1301">
                  <c:v>1.00014</c:v>
                </c:pt>
                <c:pt idx="1302">
                  <c:v>0.99984700000000004</c:v>
                </c:pt>
                <c:pt idx="1303">
                  <c:v>0.99996600000000002</c:v>
                </c:pt>
                <c:pt idx="1304">
                  <c:v>0.99987199999999998</c:v>
                </c:pt>
                <c:pt idx="1305">
                  <c:v>1.0000599999999999</c:v>
                </c:pt>
                <c:pt idx="1306">
                  <c:v>1.00051</c:v>
                </c:pt>
                <c:pt idx="1307">
                  <c:v>1.0000899999999999</c:v>
                </c:pt>
                <c:pt idx="1308">
                  <c:v>1.0010600000000001</c:v>
                </c:pt>
                <c:pt idx="1309">
                  <c:v>0.99975999999999998</c:v>
                </c:pt>
                <c:pt idx="1310">
                  <c:v>0.999421</c:v>
                </c:pt>
                <c:pt idx="1311">
                  <c:v>0.99992400000000004</c:v>
                </c:pt>
                <c:pt idx="1312">
                  <c:v>0.99985599999999997</c:v>
                </c:pt>
                <c:pt idx="1313">
                  <c:v>0.99963900000000006</c:v>
                </c:pt>
                <c:pt idx="1314">
                  <c:v>0.99955899999999998</c:v>
                </c:pt>
                <c:pt idx="1315">
                  <c:v>0.99965099999999996</c:v>
                </c:pt>
                <c:pt idx="1316">
                  <c:v>0.99945099999999998</c:v>
                </c:pt>
                <c:pt idx="1317">
                  <c:v>0.99970999999999999</c:v>
                </c:pt>
                <c:pt idx="1318">
                  <c:v>0.99972399999999995</c:v>
                </c:pt>
                <c:pt idx="1319">
                  <c:v>0.99973500000000004</c:v>
                </c:pt>
                <c:pt idx="1320">
                  <c:v>0.99965199999999999</c:v>
                </c:pt>
                <c:pt idx="1321">
                  <c:v>0.99951400000000001</c:v>
                </c:pt>
                <c:pt idx="1322">
                  <c:v>0.99966500000000003</c:v>
                </c:pt>
                <c:pt idx="1323">
                  <c:v>0.99956100000000003</c:v>
                </c:pt>
                <c:pt idx="1324">
                  <c:v>0.99965499999999996</c:v>
                </c:pt>
                <c:pt idx="1325">
                  <c:v>0.99954600000000005</c:v>
                </c:pt>
                <c:pt idx="1326">
                  <c:v>0.99926700000000002</c:v>
                </c:pt>
                <c:pt idx="1327">
                  <c:v>0.99963299999999999</c:v>
                </c:pt>
                <c:pt idx="1328">
                  <c:v>0.99990400000000002</c:v>
                </c:pt>
                <c:pt idx="1329">
                  <c:v>0.99988500000000002</c:v>
                </c:pt>
                <c:pt idx="1330">
                  <c:v>0.999865</c:v>
                </c:pt>
                <c:pt idx="1331">
                  <c:v>0.99988299999999997</c:v>
                </c:pt>
                <c:pt idx="1332">
                  <c:v>0.99970300000000001</c:v>
                </c:pt>
                <c:pt idx="1333">
                  <c:v>0.999695</c:v>
                </c:pt>
                <c:pt idx="1334">
                  <c:v>0.99947200000000003</c:v>
                </c:pt>
                <c:pt idx="1335">
                  <c:v>0.99932399999999999</c:v>
                </c:pt>
                <c:pt idx="1336">
                  <c:v>0.99933799999999995</c:v>
                </c:pt>
                <c:pt idx="1337">
                  <c:v>0.999552</c:v>
                </c:pt>
                <c:pt idx="1338">
                  <c:v>0.99935799999999997</c:v>
                </c:pt>
                <c:pt idx="1339">
                  <c:v>0.99962700000000004</c:v>
                </c:pt>
                <c:pt idx="1340">
                  <c:v>0.99950000000000006</c:v>
                </c:pt>
                <c:pt idx="1341">
                  <c:v>0.99947600000000003</c:v>
                </c:pt>
                <c:pt idx="1342">
                  <c:v>0.99930699999999995</c:v>
                </c:pt>
                <c:pt idx="1343">
                  <c:v>0.99907100000000004</c:v>
                </c:pt>
                <c:pt idx="1344">
                  <c:v>0.99944100000000002</c:v>
                </c:pt>
                <c:pt idx="1345">
                  <c:v>0.99951400000000001</c:v>
                </c:pt>
                <c:pt idx="1346">
                  <c:v>0.999224</c:v>
                </c:pt>
                <c:pt idx="1347">
                  <c:v>0.999085</c:v>
                </c:pt>
                <c:pt idx="1348">
                  <c:v>0.99894300000000003</c:v>
                </c:pt>
                <c:pt idx="1349">
                  <c:v>0.99895699999999998</c:v>
                </c:pt>
                <c:pt idx="1350">
                  <c:v>0.99925299999999995</c:v>
                </c:pt>
                <c:pt idx="1351">
                  <c:v>0.99931000000000003</c:v>
                </c:pt>
                <c:pt idx="1352">
                  <c:v>0.999444</c:v>
                </c:pt>
                <c:pt idx="1353">
                  <c:v>0.99931000000000003</c:v>
                </c:pt>
                <c:pt idx="1354">
                  <c:v>0.99915600000000004</c:v>
                </c:pt>
                <c:pt idx="1355">
                  <c:v>0.99900500000000003</c:v>
                </c:pt>
                <c:pt idx="1356">
                  <c:v>0.99898500000000001</c:v>
                </c:pt>
                <c:pt idx="1357">
                  <c:v>0.99919599999999997</c:v>
                </c:pt>
                <c:pt idx="1358">
                  <c:v>0.99910100000000002</c:v>
                </c:pt>
                <c:pt idx="1359">
                  <c:v>0.99936000000000003</c:v>
                </c:pt>
                <c:pt idx="1360">
                  <c:v>0.99915900000000002</c:v>
                </c:pt>
                <c:pt idx="1361">
                  <c:v>0.99925900000000001</c:v>
                </c:pt>
                <c:pt idx="1362">
                  <c:v>0.99913399999999997</c:v>
                </c:pt>
                <c:pt idx="1363">
                  <c:v>0.99929999999999997</c:v>
                </c:pt>
                <c:pt idx="1364">
                  <c:v>0.99897100000000005</c:v>
                </c:pt>
                <c:pt idx="1365">
                  <c:v>0.99910100000000002</c:v>
                </c:pt>
                <c:pt idx="1366">
                  <c:v>0.99923499999999998</c:v>
                </c:pt>
                <c:pt idx="1367">
                  <c:v>0.99944299999999997</c:v>
                </c:pt>
                <c:pt idx="1368">
                  <c:v>0.99933700000000003</c:v>
                </c:pt>
                <c:pt idx="1369">
                  <c:v>0.99921800000000005</c:v>
                </c:pt>
                <c:pt idx="1370">
                  <c:v>0.99915399999999999</c:v>
                </c:pt>
                <c:pt idx="1371">
                  <c:v>0.99921700000000002</c:v>
                </c:pt>
                <c:pt idx="1372">
                  <c:v>0.99940399999999996</c:v>
                </c:pt>
                <c:pt idx="1373">
                  <c:v>0.999583</c:v>
                </c:pt>
                <c:pt idx="1374">
                  <c:v>0.99921599999999999</c:v>
                </c:pt>
                <c:pt idx="1375">
                  <c:v>0.99913200000000002</c:v>
                </c:pt>
                <c:pt idx="1376">
                  <c:v>0.99906399999999995</c:v>
                </c:pt>
                <c:pt idx="1377">
                  <c:v>0.99895699999999998</c:v>
                </c:pt>
                <c:pt idx="1378">
                  <c:v>0.99919899999999995</c:v>
                </c:pt>
                <c:pt idx="1379">
                  <c:v>0.99926599999999999</c:v>
                </c:pt>
                <c:pt idx="1380">
                  <c:v>0.99931800000000004</c:v>
                </c:pt>
                <c:pt idx="1381">
                  <c:v>0.99918300000000004</c:v>
                </c:pt>
                <c:pt idx="1382">
                  <c:v>0.99927900000000003</c:v>
                </c:pt>
                <c:pt idx="1383">
                  <c:v>1.00013</c:v>
                </c:pt>
                <c:pt idx="1384">
                  <c:v>1.0012099999999999</c:v>
                </c:pt>
                <c:pt idx="1385">
                  <c:v>1.00119</c:v>
                </c:pt>
                <c:pt idx="1386">
                  <c:v>1.00119</c:v>
                </c:pt>
                <c:pt idx="1387">
                  <c:v>1.00105</c:v>
                </c:pt>
                <c:pt idx="1388">
                  <c:v>1.0009300000000001</c:v>
                </c:pt>
                <c:pt idx="1389">
                  <c:v>1.00074</c:v>
                </c:pt>
                <c:pt idx="1390">
                  <c:v>1.0010300000000001</c:v>
                </c:pt>
                <c:pt idx="1391">
                  <c:v>1.0011699999999999</c:v>
                </c:pt>
                <c:pt idx="1392">
                  <c:v>1.0012000000000001</c:v>
                </c:pt>
                <c:pt idx="1393">
                  <c:v>1.00068</c:v>
                </c:pt>
                <c:pt idx="1394">
                  <c:v>1.00108</c:v>
                </c:pt>
                <c:pt idx="1395">
                  <c:v>1.0005900000000001</c:v>
                </c:pt>
                <c:pt idx="1396">
                  <c:v>1.0009399999999999</c:v>
                </c:pt>
                <c:pt idx="1397">
                  <c:v>1.0008999999999999</c:v>
                </c:pt>
                <c:pt idx="1398">
                  <c:v>1.0011699999999999</c:v>
                </c:pt>
                <c:pt idx="1399">
                  <c:v>1.00102</c:v>
                </c:pt>
                <c:pt idx="1400">
                  <c:v>1.0011699999999999</c:v>
                </c:pt>
                <c:pt idx="1401">
                  <c:v>1.0010399999999999</c:v>
                </c:pt>
                <c:pt idx="1402">
                  <c:v>1.00139</c:v>
                </c:pt>
                <c:pt idx="1403">
                  <c:v>1.0010300000000001</c:v>
                </c:pt>
                <c:pt idx="1404">
                  <c:v>1.0005500000000001</c:v>
                </c:pt>
                <c:pt idx="1405">
                  <c:v>1.0010300000000001</c:v>
                </c:pt>
                <c:pt idx="1406">
                  <c:v>1.0001899999999999</c:v>
                </c:pt>
                <c:pt idx="1407">
                  <c:v>1.00085</c:v>
                </c:pt>
                <c:pt idx="1408">
                  <c:v>1.00068</c:v>
                </c:pt>
                <c:pt idx="1409">
                  <c:v>1.0007699999999999</c:v>
                </c:pt>
                <c:pt idx="1410">
                  <c:v>1.00099</c:v>
                </c:pt>
                <c:pt idx="1411">
                  <c:v>1.0008999999999999</c:v>
                </c:pt>
                <c:pt idx="1412">
                  <c:v>1.0006900000000001</c:v>
                </c:pt>
                <c:pt idx="1413">
                  <c:v>1.0006200000000001</c:v>
                </c:pt>
                <c:pt idx="1414">
                  <c:v>1.00095</c:v>
                </c:pt>
                <c:pt idx="1415">
                  <c:v>1.0006299999999999</c:v>
                </c:pt>
                <c:pt idx="1416">
                  <c:v>1.0005599999999999</c:v>
                </c:pt>
                <c:pt idx="1417">
                  <c:v>1.0009600000000001</c:v>
                </c:pt>
                <c:pt idx="1418">
                  <c:v>1.0012099999999999</c:v>
                </c:pt>
                <c:pt idx="1419">
                  <c:v>1.0006299999999999</c:v>
                </c:pt>
                <c:pt idx="1420">
                  <c:v>1.00116</c:v>
                </c:pt>
                <c:pt idx="1421">
                  <c:v>1.0007699999999999</c:v>
                </c:pt>
                <c:pt idx="1422">
                  <c:v>1.0005900000000001</c:v>
                </c:pt>
                <c:pt idx="1423">
                  <c:v>1.00109</c:v>
                </c:pt>
                <c:pt idx="1424">
                  <c:v>1.00129</c:v>
                </c:pt>
                <c:pt idx="1425">
                  <c:v>1.0010300000000001</c:v>
                </c:pt>
                <c:pt idx="1426">
                  <c:v>1.00064</c:v>
                </c:pt>
                <c:pt idx="1427">
                  <c:v>1.00057</c:v>
                </c:pt>
                <c:pt idx="1428">
                  <c:v>1.0007200000000001</c:v>
                </c:pt>
                <c:pt idx="1429">
                  <c:v>1.00048</c:v>
                </c:pt>
                <c:pt idx="1430">
                  <c:v>1.0007200000000001</c:v>
                </c:pt>
                <c:pt idx="1431">
                  <c:v>1.0005200000000001</c:v>
                </c:pt>
                <c:pt idx="1432">
                  <c:v>1.00041</c:v>
                </c:pt>
                <c:pt idx="1433">
                  <c:v>1.00044</c:v>
                </c:pt>
                <c:pt idx="1434">
                  <c:v>1.0012300000000001</c:v>
                </c:pt>
                <c:pt idx="1435">
                  <c:v>1.00068</c:v>
                </c:pt>
                <c:pt idx="1436">
                  <c:v>1.0004299999999999</c:v>
                </c:pt>
                <c:pt idx="1437">
                  <c:v>1.0003500000000001</c:v>
                </c:pt>
                <c:pt idx="1438">
                  <c:v>1.0008999999999999</c:v>
                </c:pt>
                <c:pt idx="1439">
                  <c:v>1.0005200000000001</c:v>
                </c:pt>
                <c:pt idx="1440">
                  <c:v>1.0006600000000001</c:v>
                </c:pt>
                <c:pt idx="1441">
                  <c:v>1.0004</c:v>
                </c:pt>
                <c:pt idx="1442">
                  <c:v>1.0003500000000001</c:v>
                </c:pt>
                <c:pt idx="1443">
                  <c:v>1.00024</c:v>
                </c:pt>
                <c:pt idx="1444">
                  <c:v>1.00037</c:v>
                </c:pt>
                <c:pt idx="1445">
                  <c:v>1.00095</c:v>
                </c:pt>
                <c:pt idx="1446">
                  <c:v>1.0000800000000001</c:v>
                </c:pt>
                <c:pt idx="1447">
                  <c:v>1.00017</c:v>
                </c:pt>
                <c:pt idx="1448">
                  <c:v>1.00065</c:v>
                </c:pt>
                <c:pt idx="1449">
                  <c:v>1.00023</c:v>
                </c:pt>
                <c:pt idx="1450">
                  <c:v>1.0002800000000001</c:v>
                </c:pt>
                <c:pt idx="1451">
                  <c:v>1.0003599999999999</c:v>
                </c:pt>
                <c:pt idx="1452">
                  <c:v>1.0000899999999999</c:v>
                </c:pt>
                <c:pt idx="1453">
                  <c:v>1.0001800000000001</c:v>
                </c:pt>
                <c:pt idx="1454">
                  <c:v>1.00031</c:v>
                </c:pt>
                <c:pt idx="1455">
                  <c:v>1.0000800000000001</c:v>
                </c:pt>
                <c:pt idx="1456">
                  <c:v>1.0000500000000001</c:v>
                </c:pt>
                <c:pt idx="1457">
                  <c:v>1.0001199999999999</c:v>
                </c:pt>
                <c:pt idx="1458">
                  <c:v>1.0005999999999999</c:v>
                </c:pt>
                <c:pt idx="1459">
                  <c:v>0.99996399999999996</c:v>
                </c:pt>
                <c:pt idx="1460">
                  <c:v>1.0001899999999999</c:v>
                </c:pt>
                <c:pt idx="1461">
                  <c:v>0.99955300000000002</c:v>
                </c:pt>
                <c:pt idx="1462">
                  <c:v>0.99954399999999999</c:v>
                </c:pt>
                <c:pt idx="1463">
                  <c:v>0.99972000000000005</c:v>
                </c:pt>
                <c:pt idx="1464">
                  <c:v>0.99999199999999999</c:v>
                </c:pt>
                <c:pt idx="1465">
                  <c:v>1.0000199999999999</c:v>
                </c:pt>
                <c:pt idx="1466">
                  <c:v>0.99956800000000001</c:v>
                </c:pt>
                <c:pt idx="1467">
                  <c:v>0.99972000000000005</c:v>
                </c:pt>
                <c:pt idx="1468">
                  <c:v>1.0001599999999999</c:v>
                </c:pt>
                <c:pt idx="1469">
                  <c:v>0.99960800000000005</c:v>
                </c:pt>
                <c:pt idx="1470">
                  <c:v>0.99976399999999999</c:v>
                </c:pt>
                <c:pt idx="1471">
                  <c:v>1.0000899999999999</c:v>
                </c:pt>
                <c:pt idx="1472">
                  <c:v>1.0001899999999999</c:v>
                </c:pt>
                <c:pt idx="1473">
                  <c:v>1.0001500000000001</c:v>
                </c:pt>
                <c:pt idx="1474">
                  <c:v>1.00041</c:v>
                </c:pt>
                <c:pt idx="1475">
                  <c:v>0.99972300000000003</c:v>
                </c:pt>
                <c:pt idx="1476">
                  <c:v>0.999691</c:v>
                </c:pt>
                <c:pt idx="1477">
                  <c:v>0.99956199999999995</c:v>
                </c:pt>
                <c:pt idx="1478">
                  <c:v>0.99958199999999997</c:v>
                </c:pt>
                <c:pt idx="1479">
                  <c:v>0.99959100000000001</c:v>
                </c:pt>
                <c:pt idx="1480">
                  <c:v>0.999718</c:v>
                </c:pt>
                <c:pt idx="1481">
                  <c:v>0.99977300000000002</c:v>
                </c:pt>
                <c:pt idx="1482">
                  <c:v>1.0014400000000001</c:v>
                </c:pt>
                <c:pt idx="1483">
                  <c:v>1.0014000000000001</c:v>
                </c:pt>
                <c:pt idx="1484">
                  <c:v>1.0011699999999999</c:v>
                </c:pt>
                <c:pt idx="1485">
                  <c:v>1.00115</c:v>
                </c:pt>
                <c:pt idx="1486">
                  <c:v>1.00196</c:v>
                </c:pt>
                <c:pt idx="1487">
                  <c:v>1.0012300000000001</c:v>
                </c:pt>
                <c:pt idx="1488">
                  <c:v>1.00142</c:v>
                </c:pt>
                <c:pt idx="1489">
                  <c:v>1.0009300000000001</c:v>
                </c:pt>
                <c:pt idx="1490">
                  <c:v>1.00125</c:v>
                </c:pt>
                <c:pt idx="1491">
                  <c:v>1.0013000000000001</c:v>
                </c:pt>
                <c:pt idx="1492">
                  <c:v>1.0008699999999999</c:v>
                </c:pt>
                <c:pt idx="1493">
                  <c:v>1.0009699999999999</c:v>
                </c:pt>
                <c:pt idx="1494">
                  <c:v>1.0007999999999999</c:v>
                </c:pt>
                <c:pt idx="1495">
                  <c:v>1.00119</c:v>
                </c:pt>
                <c:pt idx="1496">
                  <c:v>1.0008699999999999</c:v>
                </c:pt>
                <c:pt idx="1497">
                  <c:v>1.00152</c:v>
                </c:pt>
                <c:pt idx="1498">
                  <c:v>1.00108</c:v>
                </c:pt>
                <c:pt idx="1499">
                  <c:v>1.0012700000000001</c:v>
                </c:pt>
                <c:pt idx="1500">
                  <c:v>1.0007999999999999</c:v>
                </c:pt>
                <c:pt idx="1501">
                  <c:v>1.00108</c:v>
                </c:pt>
                <c:pt idx="1502">
                  <c:v>1.0008600000000001</c:v>
                </c:pt>
                <c:pt idx="1503">
                  <c:v>1.0009699999999999</c:v>
                </c:pt>
                <c:pt idx="1504">
                  <c:v>1.00099</c:v>
                </c:pt>
                <c:pt idx="1505">
                  <c:v>1.00092</c:v>
                </c:pt>
                <c:pt idx="1506">
                  <c:v>1.0012000000000001</c:v>
                </c:pt>
                <c:pt idx="1507">
                  <c:v>1.00075</c:v>
                </c:pt>
                <c:pt idx="1508">
                  <c:v>1.0008999999999999</c:v>
                </c:pt>
                <c:pt idx="1509">
                  <c:v>1.00126</c:v>
                </c:pt>
                <c:pt idx="1510">
                  <c:v>1.00092</c:v>
                </c:pt>
                <c:pt idx="1511">
                  <c:v>1.00145</c:v>
                </c:pt>
                <c:pt idx="1512">
                  <c:v>1.00102</c:v>
                </c:pt>
                <c:pt idx="1513">
                  <c:v>1.0004900000000001</c:v>
                </c:pt>
                <c:pt idx="1514">
                  <c:v>1.0004500000000001</c:v>
                </c:pt>
                <c:pt idx="1515">
                  <c:v>1.0012300000000001</c:v>
                </c:pt>
                <c:pt idx="1516">
                  <c:v>1.0002899999999999</c:v>
                </c:pt>
                <c:pt idx="1517">
                  <c:v>1.0004599999999999</c:v>
                </c:pt>
                <c:pt idx="1518">
                  <c:v>1.0006699999999999</c:v>
                </c:pt>
                <c:pt idx="1519">
                  <c:v>1.00044</c:v>
                </c:pt>
                <c:pt idx="1520">
                  <c:v>1.0007900000000001</c:v>
                </c:pt>
                <c:pt idx="1521">
                  <c:v>1.0007699999999999</c:v>
                </c:pt>
                <c:pt idx="1522">
                  <c:v>1.00071</c:v>
                </c:pt>
                <c:pt idx="1523">
                  <c:v>1.00095</c:v>
                </c:pt>
                <c:pt idx="1524">
                  <c:v>1.0005299999999999</c:v>
                </c:pt>
                <c:pt idx="1525">
                  <c:v>1.0002899999999999</c:v>
                </c:pt>
                <c:pt idx="1526">
                  <c:v>1.00013</c:v>
                </c:pt>
                <c:pt idx="1527">
                  <c:v>1.0002500000000001</c:v>
                </c:pt>
                <c:pt idx="1528">
                  <c:v>1.0000199999999999</c:v>
                </c:pt>
                <c:pt idx="1529">
                  <c:v>0.999834</c:v>
                </c:pt>
                <c:pt idx="1530">
                  <c:v>1.0003500000000001</c:v>
                </c:pt>
                <c:pt idx="1531">
                  <c:v>1.0001</c:v>
                </c:pt>
                <c:pt idx="1532">
                  <c:v>0.99977099999999997</c:v>
                </c:pt>
                <c:pt idx="1533">
                  <c:v>1.0000899999999999</c:v>
                </c:pt>
                <c:pt idx="1534">
                  <c:v>1.0004299999999999</c:v>
                </c:pt>
                <c:pt idx="1535">
                  <c:v>0.99999800000000005</c:v>
                </c:pt>
                <c:pt idx="1536">
                  <c:v>1.0001800000000001</c:v>
                </c:pt>
                <c:pt idx="1537">
                  <c:v>1.0001</c:v>
                </c:pt>
                <c:pt idx="1538">
                  <c:v>1.00017</c:v>
                </c:pt>
                <c:pt idx="1539">
                  <c:v>1.0002</c:v>
                </c:pt>
                <c:pt idx="1540">
                  <c:v>0.99999400000000005</c:v>
                </c:pt>
                <c:pt idx="1541">
                  <c:v>0.99960199999999999</c:v>
                </c:pt>
                <c:pt idx="1542">
                  <c:v>0.99983200000000005</c:v>
                </c:pt>
                <c:pt idx="1543">
                  <c:v>1.0000100000000001</c:v>
                </c:pt>
                <c:pt idx="1544">
                  <c:v>1.0002500000000001</c:v>
                </c:pt>
                <c:pt idx="1545">
                  <c:v>1.0000500000000001</c:v>
                </c:pt>
                <c:pt idx="1546">
                  <c:v>1.0001</c:v>
                </c:pt>
                <c:pt idx="1547">
                  <c:v>0.99981699999999996</c:v>
                </c:pt>
                <c:pt idx="1548">
                  <c:v>0.99928899999999998</c:v>
                </c:pt>
                <c:pt idx="1549">
                  <c:v>0.99976500000000001</c:v>
                </c:pt>
                <c:pt idx="1550">
                  <c:v>0.99968100000000004</c:v>
                </c:pt>
                <c:pt idx="1551">
                  <c:v>0.99970199999999998</c:v>
                </c:pt>
                <c:pt idx="1552">
                  <c:v>0.99973800000000002</c:v>
                </c:pt>
                <c:pt idx="1553">
                  <c:v>0.99957099999999999</c:v>
                </c:pt>
                <c:pt idx="1554">
                  <c:v>0.99979799999999996</c:v>
                </c:pt>
                <c:pt idx="1555">
                  <c:v>0.99976900000000002</c:v>
                </c:pt>
                <c:pt idx="1556">
                  <c:v>0.99971699999999997</c:v>
                </c:pt>
                <c:pt idx="1557">
                  <c:v>0.999587</c:v>
                </c:pt>
                <c:pt idx="1558">
                  <c:v>0.99944500000000003</c:v>
                </c:pt>
                <c:pt idx="1559">
                  <c:v>0.99987899999999996</c:v>
                </c:pt>
                <c:pt idx="1560">
                  <c:v>0.99963400000000002</c:v>
                </c:pt>
                <c:pt idx="1561">
                  <c:v>0.99945700000000004</c:v>
                </c:pt>
                <c:pt idx="1562">
                  <c:v>0.99955099999999997</c:v>
                </c:pt>
                <c:pt idx="1563">
                  <c:v>0.99966900000000003</c:v>
                </c:pt>
                <c:pt idx="1564">
                  <c:v>0.999834</c:v>
                </c:pt>
                <c:pt idx="1565">
                  <c:v>0.99923799999999996</c:v>
                </c:pt>
                <c:pt idx="1566">
                  <c:v>0.99917800000000001</c:v>
                </c:pt>
                <c:pt idx="1567">
                  <c:v>0.99961699999999998</c:v>
                </c:pt>
                <c:pt idx="1568">
                  <c:v>0.99978</c:v>
                </c:pt>
                <c:pt idx="1569">
                  <c:v>0.99898500000000001</c:v>
                </c:pt>
                <c:pt idx="1570">
                  <c:v>0.99916000000000005</c:v>
                </c:pt>
                <c:pt idx="1571">
                  <c:v>0.99935600000000002</c:v>
                </c:pt>
                <c:pt idx="1572">
                  <c:v>0.99938400000000005</c:v>
                </c:pt>
                <c:pt idx="1573">
                  <c:v>0.99932699999999997</c:v>
                </c:pt>
                <c:pt idx="1574">
                  <c:v>0.99916899999999997</c:v>
                </c:pt>
                <c:pt idx="1575">
                  <c:v>0.99900699999999998</c:v>
                </c:pt>
                <c:pt idx="1576">
                  <c:v>0.99915200000000004</c:v>
                </c:pt>
                <c:pt idx="1577">
                  <c:v>0.99923499999999998</c:v>
                </c:pt>
                <c:pt idx="1578">
                  <c:v>0.999421</c:v>
                </c:pt>
                <c:pt idx="1579">
                  <c:v>1.0007999999999999</c:v>
                </c:pt>
                <c:pt idx="1580">
                  <c:v>1.00068</c:v>
                </c:pt>
                <c:pt idx="1581">
                  <c:v>1.00044</c:v>
                </c:pt>
                <c:pt idx="1582">
                  <c:v>1.00013</c:v>
                </c:pt>
                <c:pt idx="1583">
                  <c:v>1.00023</c:v>
                </c:pt>
                <c:pt idx="1584">
                  <c:v>1.0001100000000001</c:v>
                </c:pt>
                <c:pt idx="1585">
                  <c:v>1.0000199999999999</c:v>
                </c:pt>
                <c:pt idx="1586">
                  <c:v>0.99988200000000005</c:v>
                </c:pt>
                <c:pt idx="1587">
                  <c:v>0.99990699999999999</c:v>
                </c:pt>
                <c:pt idx="1588">
                  <c:v>0.99963000000000002</c:v>
                </c:pt>
                <c:pt idx="1589">
                  <c:v>0.99982099999999996</c:v>
                </c:pt>
                <c:pt idx="1590">
                  <c:v>1.00007</c:v>
                </c:pt>
                <c:pt idx="1591">
                  <c:v>0.99972399999999995</c:v>
                </c:pt>
                <c:pt idx="1592">
                  <c:v>0.99976900000000002</c:v>
                </c:pt>
                <c:pt idx="1593">
                  <c:v>0.99987099999999995</c:v>
                </c:pt>
                <c:pt idx="1594">
                  <c:v>0.99985599999999997</c:v>
                </c:pt>
                <c:pt idx="1595">
                  <c:v>1.0000500000000001</c:v>
                </c:pt>
                <c:pt idx="1596">
                  <c:v>0.99948599999999999</c:v>
                </c:pt>
                <c:pt idx="1597">
                  <c:v>0.99943400000000004</c:v>
                </c:pt>
                <c:pt idx="1598">
                  <c:v>0.99944200000000005</c:v>
                </c:pt>
                <c:pt idx="1599">
                  <c:v>0.99964699999999995</c:v>
                </c:pt>
                <c:pt idx="1600">
                  <c:v>0.99987099999999995</c:v>
                </c:pt>
                <c:pt idx="1601">
                  <c:v>0.99973299999999998</c:v>
                </c:pt>
                <c:pt idx="1602">
                  <c:v>0.999892</c:v>
                </c:pt>
                <c:pt idx="1603">
                  <c:v>0.99985000000000002</c:v>
                </c:pt>
                <c:pt idx="1604">
                  <c:v>0.999884</c:v>
                </c:pt>
                <c:pt idx="1605">
                  <c:v>0.99945700000000004</c:v>
                </c:pt>
                <c:pt idx="1606">
                  <c:v>0.99973100000000004</c:v>
                </c:pt>
                <c:pt idx="1607">
                  <c:v>0.99953199999999998</c:v>
                </c:pt>
                <c:pt idx="1608">
                  <c:v>0.99944200000000005</c:v>
                </c:pt>
                <c:pt idx="1609">
                  <c:v>0.999946</c:v>
                </c:pt>
                <c:pt idx="1610">
                  <c:v>0.99940099999999998</c:v>
                </c:pt>
                <c:pt idx="1611">
                  <c:v>0.99943000000000004</c:v>
                </c:pt>
                <c:pt idx="1612">
                  <c:v>0.99934500000000004</c:v>
                </c:pt>
                <c:pt idx="1613">
                  <c:v>0.99930399999999997</c:v>
                </c:pt>
                <c:pt idx="1614">
                  <c:v>0.99932399999999999</c:v>
                </c:pt>
                <c:pt idx="1615">
                  <c:v>0.99947399999999997</c:v>
                </c:pt>
                <c:pt idx="1616">
                  <c:v>0.99927900000000003</c:v>
                </c:pt>
                <c:pt idx="1617">
                  <c:v>0.99922</c:v>
                </c:pt>
                <c:pt idx="1618">
                  <c:v>0.99931599999999998</c:v>
                </c:pt>
                <c:pt idx="1619">
                  <c:v>0.99924100000000005</c:v>
                </c:pt>
                <c:pt idx="1620">
                  <c:v>0.99932799999999999</c:v>
                </c:pt>
                <c:pt idx="1621">
                  <c:v>0.99892199999999998</c:v>
                </c:pt>
                <c:pt idx="1622">
                  <c:v>0.99946100000000004</c:v>
                </c:pt>
                <c:pt idx="1623">
                  <c:v>0.99882899999999997</c:v>
                </c:pt>
                <c:pt idx="1624">
                  <c:v>0.99885999999999997</c:v>
                </c:pt>
                <c:pt idx="1625">
                  <c:v>0.99896099999999999</c:v>
                </c:pt>
                <c:pt idx="1626">
                  <c:v>0.99941599999999997</c:v>
                </c:pt>
                <c:pt idx="1627">
                  <c:v>0.99896200000000002</c:v>
                </c:pt>
                <c:pt idx="1628">
                  <c:v>0.99902000000000002</c:v>
                </c:pt>
                <c:pt idx="1629">
                  <c:v>0.99921099999999996</c:v>
                </c:pt>
                <c:pt idx="1630">
                  <c:v>0.99925299999999995</c:v>
                </c:pt>
                <c:pt idx="1631">
                  <c:v>0.99922699999999998</c:v>
                </c:pt>
                <c:pt idx="1632">
                  <c:v>0.99945700000000004</c:v>
                </c:pt>
                <c:pt idx="1633">
                  <c:v>0.99963100000000005</c:v>
                </c:pt>
                <c:pt idx="1634">
                  <c:v>0.99924599999999997</c:v>
                </c:pt>
                <c:pt idx="1635">
                  <c:v>0.99968699999999999</c:v>
                </c:pt>
                <c:pt idx="1636">
                  <c:v>0.99995599999999996</c:v>
                </c:pt>
                <c:pt idx="1637">
                  <c:v>0.99982599999999999</c:v>
                </c:pt>
                <c:pt idx="1638">
                  <c:v>0.99974300000000005</c:v>
                </c:pt>
                <c:pt idx="1639">
                  <c:v>0.99977300000000002</c:v>
                </c:pt>
                <c:pt idx="1640">
                  <c:v>0.99997400000000003</c:v>
                </c:pt>
                <c:pt idx="1641">
                  <c:v>0.99983200000000005</c:v>
                </c:pt>
                <c:pt idx="1642">
                  <c:v>0.99979600000000002</c:v>
                </c:pt>
                <c:pt idx="1643">
                  <c:v>0.99957399999999996</c:v>
                </c:pt>
                <c:pt idx="1644">
                  <c:v>0.99978199999999995</c:v>
                </c:pt>
                <c:pt idx="1645">
                  <c:v>0.99940200000000001</c:v>
                </c:pt>
                <c:pt idx="1646">
                  <c:v>0.99946199999999996</c:v>
                </c:pt>
                <c:pt idx="1647">
                  <c:v>0.99955400000000005</c:v>
                </c:pt>
                <c:pt idx="1648">
                  <c:v>1.0001800000000001</c:v>
                </c:pt>
                <c:pt idx="1649">
                  <c:v>0.99979799999999996</c:v>
                </c:pt>
                <c:pt idx="1650">
                  <c:v>0.99965700000000002</c:v>
                </c:pt>
                <c:pt idx="1651">
                  <c:v>0.99967600000000001</c:v>
                </c:pt>
                <c:pt idx="1652">
                  <c:v>0.99982000000000004</c:v>
                </c:pt>
                <c:pt idx="1653">
                  <c:v>0.99950700000000003</c:v>
                </c:pt>
                <c:pt idx="1654">
                  <c:v>0.99893299999999996</c:v>
                </c:pt>
                <c:pt idx="1655">
                  <c:v>0.99895100000000003</c:v>
                </c:pt>
                <c:pt idx="1656">
                  <c:v>0.99950000000000006</c:v>
                </c:pt>
                <c:pt idx="1657">
                  <c:v>0.99936599999999998</c:v>
                </c:pt>
                <c:pt idx="1658">
                  <c:v>0.99948800000000004</c:v>
                </c:pt>
                <c:pt idx="1659">
                  <c:v>0.99901200000000001</c:v>
                </c:pt>
                <c:pt idx="1660">
                  <c:v>0.99953899999999996</c:v>
                </c:pt>
                <c:pt idx="1661">
                  <c:v>0.99963800000000003</c:v>
                </c:pt>
                <c:pt idx="1662">
                  <c:v>0.99932100000000001</c:v>
                </c:pt>
                <c:pt idx="1663">
                  <c:v>0.99902999999999997</c:v>
                </c:pt>
                <c:pt idx="1664">
                  <c:v>0.99903600000000004</c:v>
                </c:pt>
                <c:pt idx="1665">
                  <c:v>0.99892000000000003</c:v>
                </c:pt>
                <c:pt idx="1666">
                  <c:v>0.99906700000000004</c:v>
                </c:pt>
                <c:pt idx="1667">
                  <c:v>0.99931000000000003</c:v>
                </c:pt>
                <c:pt idx="1668">
                  <c:v>0.99979600000000002</c:v>
                </c:pt>
                <c:pt idx="1669">
                  <c:v>0.99952700000000005</c:v>
                </c:pt>
                <c:pt idx="1670">
                  <c:v>0.99904099999999996</c:v>
                </c:pt>
                <c:pt idx="1671">
                  <c:v>0.99866600000000005</c:v>
                </c:pt>
                <c:pt idx="1672">
                  <c:v>0.99917800000000001</c:v>
                </c:pt>
                <c:pt idx="1673">
                  <c:v>0.99890299999999999</c:v>
                </c:pt>
                <c:pt idx="1674">
                  <c:v>0.99875499999999995</c:v>
                </c:pt>
                <c:pt idx="1675">
                  <c:v>0.99911700000000003</c:v>
                </c:pt>
                <c:pt idx="1676">
                  <c:v>0.99961500000000003</c:v>
                </c:pt>
                <c:pt idx="1677">
                  <c:v>0.99880100000000005</c:v>
                </c:pt>
                <c:pt idx="1678">
                  <c:v>0.99893100000000001</c:v>
                </c:pt>
                <c:pt idx="1679">
                  <c:v>0.99866200000000005</c:v>
                </c:pt>
                <c:pt idx="1680">
                  <c:v>1.0055400000000001</c:v>
                </c:pt>
                <c:pt idx="1681">
                  <c:v>1.01312</c:v>
                </c:pt>
                <c:pt idx="1682">
                  <c:v>1.0021100000000001</c:v>
                </c:pt>
                <c:pt idx="1683">
                  <c:v>1.00552</c:v>
                </c:pt>
                <c:pt idx="1684">
                  <c:v>1.0102800000000001</c:v>
                </c:pt>
                <c:pt idx="1685">
                  <c:v>1.00482</c:v>
                </c:pt>
                <c:pt idx="1686">
                  <c:v>1.00749</c:v>
                </c:pt>
                <c:pt idx="1687">
                  <c:v>1.00587</c:v>
                </c:pt>
                <c:pt idx="1688">
                  <c:v>1.0073300000000001</c:v>
                </c:pt>
                <c:pt idx="1689">
                  <c:v>1.00526</c:v>
                </c:pt>
                <c:pt idx="1690">
                  <c:v>1.00827</c:v>
                </c:pt>
                <c:pt idx="1691">
                  <c:v>1.0040500000000001</c:v>
                </c:pt>
                <c:pt idx="1692">
                  <c:v>1.01128</c:v>
                </c:pt>
                <c:pt idx="1693">
                  <c:v>1.0072000000000001</c:v>
                </c:pt>
                <c:pt idx="1694">
                  <c:v>1.0059400000000001</c:v>
                </c:pt>
                <c:pt idx="1695">
                  <c:v>1.0094700000000001</c:v>
                </c:pt>
                <c:pt idx="1696">
                  <c:v>1.0039199999999999</c:v>
                </c:pt>
                <c:pt idx="1697">
                  <c:v>1.0090699999999999</c:v>
                </c:pt>
                <c:pt idx="1698">
                  <c:v>1.0079499999999999</c:v>
                </c:pt>
                <c:pt idx="1699">
                  <c:v>1.00946</c:v>
                </c:pt>
                <c:pt idx="1700">
                  <c:v>1.00681</c:v>
                </c:pt>
                <c:pt idx="1701">
                  <c:v>1.00834</c:v>
                </c:pt>
                <c:pt idx="1702">
                  <c:v>1.00528</c:v>
                </c:pt>
                <c:pt idx="1703">
                  <c:v>1.0053799999999999</c:v>
                </c:pt>
                <c:pt idx="1704">
                  <c:v>1.0066600000000001</c:v>
                </c:pt>
                <c:pt idx="1705">
                  <c:v>1.0081199999999999</c:v>
                </c:pt>
                <c:pt idx="1706">
                  <c:v>1.00529</c:v>
                </c:pt>
                <c:pt idx="1707">
                  <c:v>1.0071399999999999</c:v>
                </c:pt>
                <c:pt idx="1708">
                  <c:v>1.0090300000000001</c:v>
                </c:pt>
                <c:pt idx="1709">
                  <c:v>1.0125900000000001</c:v>
                </c:pt>
                <c:pt idx="1710">
                  <c:v>1.0119199999999999</c:v>
                </c:pt>
                <c:pt idx="1711">
                  <c:v>1.01071</c:v>
                </c:pt>
                <c:pt idx="1712">
                  <c:v>1.00888</c:v>
                </c:pt>
                <c:pt idx="1713">
                  <c:v>1.01051</c:v>
                </c:pt>
                <c:pt idx="1714">
                  <c:v>1.00929</c:v>
                </c:pt>
                <c:pt idx="1715">
                  <c:v>1.00935</c:v>
                </c:pt>
                <c:pt idx="1716">
                  <c:v>1.0103</c:v>
                </c:pt>
                <c:pt idx="1717">
                  <c:v>1.0095400000000001</c:v>
                </c:pt>
                <c:pt idx="1718">
                  <c:v>1.00878</c:v>
                </c:pt>
                <c:pt idx="1719">
                  <c:v>1.0078100000000001</c:v>
                </c:pt>
                <c:pt idx="1720">
                  <c:v>1.0108900000000001</c:v>
                </c:pt>
                <c:pt idx="1721">
                  <c:v>1.0113300000000001</c:v>
                </c:pt>
                <c:pt idx="1722">
                  <c:v>1.0128699999999999</c:v>
                </c:pt>
                <c:pt idx="1723">
                  <c:v>1.0097100000000001</c:v>
                </c:pt>
                <c:pt idx="1724">
                  <c:v>1.00654</c:v>
                </c:pt>
                <c:pt idx="1725">
                  <c:v>1.0079</c:v>
                </c:pt>
                <c:pt idx="1726">
                  <c:v>1.0075000000000001</c:v>
                </c:pt>
                <c:pt idx="1727">
                  <c:v>1.0108900000000001</c:v>
                </c:pt>
                <c:pt idx="1728">
                  <c:v>1.00756</c:v>
                </c:pt>
                <c:pt idx="1729">
                  <c:v>1.00874</c:v>
                </c:pt>
                <c:pt idx="1730">
                  <c:v>1.0109600000000001</c:v>
                </c:pt>
                <c:pt idx="1731">
                  <c:v>1.0107600000000001</c:v>
                </c:pt>
                <c:pt idx="1732">
                  <c:v>1.0116799999999999</c:v>
                </c:pt>
                <c:pt idx="1733">
                  <c:v>1.01223</c:v>
                </c:pt>
                <c:pt idx="1734">
                  <c:v>1.0076799999999999</c:v>
                </c:pt>
                <c:pt idx="1735">
                  <c:v>1.0098</c:v>
                </c:pt>
                <c:pt idx="1736">
                  <c:v>1.0078100000000001</c:v>
                </c:pt>
                <c:pt idx="1737">
                  <c:v>1.01003</c:v>
                </c:pt>
                <c:pt idx="1738">
                  <c:v>1.00969</c:v>
                </c:pt>
                <c:pt idx="1739">
                  <c:v>1.00949</c:v>
                </c:pt>
                <c:pt idx="1740">
                  <c:v>1.0125200000000001</c:v>
                </c:pt>
                <c:pt idx="1741">
                  <c:v>1.00983</c:v>
                </c:pt>
                <c:pt idx="1742">
                  <c:v>1.0019400000000001</c:v>
                </c:pt>
                <c:pt idx="1743">
                  <c:v>1.0097400000000001</c:v>
                </c:pt>
                <c:pt idx="1744">
                  <c:v>1.0118199999999999</c:v>
                </c:pt>
                <c:pt idx="1745">
                  <c:v>1.01529</c:v>
                </c:pt>
                <c:pt idx="1746">
                  <c:v>1.0091600000000001</c:v>
                </c:pt>
                <c:pt idx="1747">
                  <c:v>1.01156</c:v>
                </c:pt>
                <c:pt idx="1748">
                  <c:v>1.01339</c:v>
                </c:pt>
                <c:pt idx="1749">
                  <c:v>1.0114700000000001</c:v>
                </c:pt>
                <c:pt idx="1750">
                  <c:v>1.01416</c:v>
                </c:pt>
                <c:pt idx="1751">
                  <c:v>1.01532</c:v>
                </c:pt>
                <c:pt idx="1752">
                  <c:v>1.0163199999999999</c:v>
                </c:pt>
                <c:pt idx="1753">
                  <c:v>1.0089300000000001</c:v>
                </c:pt>
                <c:pt idx="1754">
                  <c:v>1.01407</c:v>
                </c:pt>
                <c:pt idx="1755">
                  <c:v>1.0139499999999999</c:v>
                </c:pt>
                <c:pt idx="1756">
                  <c:v>1.0151300000000001</c:v>
                </c:pt>
                <c:pt idx="1757">
                  <c:v>1.0169600000000001</c:v>
                </c:pt>
                <c:pt idx="1758">
                  <c:v>1.0121899999999999</c:v>
                </c:pt>
                <c:pt idx="1759">
                  <c:v>1.01098</c:v>
                </c:pt>
                <c:pt idx="1760">
                  <c:v>1.01509</c:v>
                </c:pt>
                <c:pt idx="1761">
                  <c:v>1.0142</c:v>
                </c:pt>
                <c:pt idx="1762">
                  <c:v>1.01671</c:v>
                </c:pt>
                <c:pt idx="1763">
                  <c:v>1.0134700000000001</c:v>
                </c:pt>
                <c:pt idx="1764">
                  <c:v>1.0069399999999999</c:v>
                </c:pt>
                <c:pt idx="1765">
                  <c:v>1.0182500000000001</c:v>
                </c:pt>
                <c:pt idx="1766">
                  <c:v>1.01126</c:v>
                </c:pt>
                <c:pt idx="1767">
                  <c:v>1.0125200000000001</c:v>
                </c:pt>
                <c:pt idx="1768">
                  <c:v>1.0167299999999999</c:v>
                </c:pt>
                <c:pt idx="1769">
                  <c:v>1.0109300000000001</c:v>
                </c:pt>
                <c:pt idx="1770">
                  <c:v>1.0145200000000001</c:v>
                </c:pt>
                <c:pt idx="1771">
                  <c:v>1.01437</c:v>
                </c:pt>
                <c:pt idx="1772">
                  <c:v>1.01145</c:v>
                </c:pt>
                <c:pt idx="1773">
                  <c:v>1.00919</c:v>
                </c:pt>
                <c:pt idx="1774">
                  <c:v>1.0123800000000001</c:v>
                </c:pt>
                <c:pt idx="1775">
                  <c:v>1.01562</c:v>
                </c:pt>
                <c:pt idx="1776">
                  <c:v>1.0199499999999999</c:v>
                </c:pt>
                <c:pt idx="1777">
                  <c:v>1.0136000000000001</c:v>
                </c:pt>
                <c:pt idx="1778">
                  <c:v>1.0128699999999999</c:v>
                </c:pt>
                <c:pt idx="1779">
                  <c:v>1.01308</c:v>
                </c:pt>
                <c:pt idx="1780">
                  <c:v>1.01179</c:v>
                </c:pt>
                <c:pt idx="1781">
                  <c:v>1.01678</c:v>
                </c:pt>
                <c:pt idx="1782">
                  <c:v>1.01654</c:v>
                </c:pt>
                <c:pt idx="1783">
                  <c:v>1.0133300000000001</c:v>
                </c:pt>
                <c:pt idx="1784">
                  <c:v>1.01467</c:v>
                </c:pt>
                <c:pt idx="1785">
                  <c:v>1.0123500000000001</c:v>
                </c:pt>
                <c:pt idx="1786">
                  <c:v>1.01562</c:v>
                </c:pt>
                <c:pt idx="1787">
                  <c:v>1.0137400000000001</c:v>
                </c:pt>
                <c:pt idx="1788">
                  <c:v>1.01579</c:v>
                </c:pt>
                <c:pt idx="1789">
                  <c:v>1.0157400000000001</c:v>
                </c:pt>
                <c:pt idx="1790">
                  <c:v>1.01431</c:v>
                </c:pt>
                <c:pt idx="1791">
                  <c:v>1.0141500000000001</c:v>
                </c:pt>
                <c:pt idx="1792">
                  <c:v>1.01146</c:v>
                </c:pt>
                <c:pt idx="1793">
                  <c:v>1.01318</c:v>
                </c:pt>
                <c:pt idx="1794">
                  <c:v>1.0023500000000001</c:v>
                </c:pt>
                <c:pt idx="1795">
                  <c:v>1.0155700000000001</c:v>
                </c:pt>
                <c:pt idx="1796">
                  <c:v>1.01088</c:v>
                </c:pt>
                <c:pt idx="1797">
                  <c:v>1.0131399999999999</c:v>
                </c:pt>
                <c:pt idx="1798">
                  <c:v>1.0136499999999999</c:v>
                </c:pt>
                <c:pt idx="1799">
                  <c:v>1.0118</c:v>
                </c:pt>
                <c:pt idx="1800">
                  <c:v>1.01572</c:v>
                </c:pt>
                <c:pt idx="1801">
                  <c:v>1.0151699999999999</c:v>
                </c:pt>
                <c:pt idx="1802">
                  <c:v>1.01281</c:v>
                </c:pt>
                <c:pt idx="1803">
                  <c:v>1.0172699999999999</c:v>
                </c:pt>
                <c:pt idx="1804">
                  <c:v>1.01553</c:v>
                </c:pt>
                <c:pt idx="1805">
                  <c:v>1.0133399999999999</c:v>
                </c:pt>
                <c:pt idx="1806">
                  <c:v>1.01709</c:v>
                </c:pt>
                <c:pt idx="1807">
                  <c:v>1.0117400000000001</c:v>
                </c:pt>
                <c:pt idx="1808">
                  <c:v>1.0139899999999999</c:v>
                </c:pt>
                <c:pt idx="1809">
                  <c:v>1.01607</c:v>
                </c:pt>
                <c:pt idx="1810">
                  <c:v>1.0144500000000001</c:v>
                </c:pt>
                <c:pt idx="1811">
                  <c:v>1.0138499999999999</c:v>
                </c:pt>
                <c:pt idx="1812">
                  <c:v>1.01379</c:v>
                </c:pt>
                <c:pt idx="1813">
                  <c:v>1.0137100000000001</c:v>
                </c:pt>
                <c:pt idx="1814">
                  <c:v>1.01267</c:v>
                </c:pt>
                <c:pt idx="1815">
                  <c:v>1.01383</c:v>
                </c:pt>
                <c:pt idx="1816">
                  <c:v>1.01275</c:v>
                </c:pt>
                <c:pt idx="1817">
                  <c:v>1.0108600000000001</c:v>
                </c:pt>
                <c:pt idx="1818">
                  <c:v>1.0176099999999999</c:v>
                </c:pt>
                <c:pt idx="1819">
                  <c:v>1.0116499999999999</c:v>
                </c:pt>
                <c:pt idx="1820">
                  <c:v>1.0145</c:v>
                </c:pt>
                <c:pt idx="1821">
                  <c:v>1.01644</c:v>
                </c:pt>
                <c:pt idx="1822">
                  <c:v>1.0144599999999999</c:v>
                </c:pt>
                <c:pt idx="1823">
                  <c:v>1.0150699999999999</c:v>
                </c:pt>
                <c:pt idx="1824">
                  <c:v>1.0180400000000001</c:v>
                </c:pt>
                <c:pt idx="1825">
                  <c:v>1.0115000000000001</c:v>
                </c:pt>
                <c:pt idx="1826">
                  <c:v>1.01458</c:v>
                </c:pt>
                <c:pt idx="1827">
                  <c:v>1.0138799999999999</c:v>
                </c:pt>
                <c:pt idx="1828">
                  <c:v>1.01753</c:v>
                </c:pt>
                <c:pt idx="1829">
                  <c:v>1.0125900000000001</c:v>
                </c:pt>
                <c:pt idx="1830">
                  <c:v>1.0114099999999999</c:v>
                </c:pt>
                <c:pt idx="1831">
                  <c:v>1.0145599999999999</c:v>
                </c:pt>
                <c:pt idx="1832">
                  <c:v>1.0145900000000001</c:v>
                </c:pt>
                <c:pt idx="1833">
                  <c:v>1.0153799999999999</c:v>
                </c:pt>
                <c:pt idx="1834">
                  <c:v>1.0141</c:v>
                </c:pt>
                <c:pt idx="1835">
                  <c:v>1.01214</c:v>
                </c:pt>
                <c:pt idx="1836">
                  <c:v>1.0138199999999999</c:v>
                </c:pt>
                <c:pt idx="1837">
                  <c:v>1.0154700000000001</c:v>
                </c:pt>
                <c:pt idx="1838">
                  <c:v>1.00901</c:v>
                </c:pt>
                <c:pt idx="1839">
                  <c:v>1.0149699999999999</c:v>
                </c:pt>
                <c:pt idx="1840">
                  <c:v>1.0162199999999999</c:v>
                </c:pt>
                <c:pt idx="1841">
                  <c:v>1.0145599999999999</c:v>
                </c:pt>
                <c:pt idx="1842">
                  <c:v>1.01193</c:v>
                </c:pt>
                <c:pt idx="1843">
                  <c:v>1.01416</c:v>
                </c:pt>
                <c:pt idx="1844">
                  <c:v>1.01068</c:v>
                </c:pt>
                <c:pt idx="1845">
                  <c:v>1.01431</c:v>
                </c:pt>
                <c:pt idx="1846">
                  <c:v>1.01756</c:v>
                </c:pt>
                <c:pt idx="1847">
                  <c:v>1.01023</c:v>
                </c:pt>
                <c:pt idx="1848">
                  <c:v>1.01387</c:v>
                </c:pt>
                <c:pt idx="1849">
                  <c:v>1.01285</c:v>
                </c:pt>
                <c:pt idx="1850">
                  <c:v>1.01128</c:v>
                </c:pt>
                <c:pt idx="1851">
                  <c:v>1.01386</c:v>
                </c:pt>
                <c:pt idx="1852">
                  <c:v>1.0154799999999999</c:v>
                </c:pt>
                <c:pt idx="1853">
                  <c:v>1.0158100000000001</c:v>
                </c:pt>
                <c:pt idx="1854">
                  <c:v>1.01302</c:v>
                </c:pt>
                <c:pt idx="1855">
                  <c:v>1.0140400000000001</c:v>
                </c:pt>
                <c:pt idx="1856">
                  <c:v>1.0193399999999999</c:v>
                </c:pt>
                <c:pt idx="1857">
                  <c:v>1.01627</c:v>
                </c:pt>
                <c:pt idx="1858">
                  <c:v>1.0161800000000001</c:v>
                </c:pt>
                <c:pt idx="1859">
                  <c:v>1.01406</c:v>
                </c:pt>
                <c:pt idx="1860">
                  <c:v>1.0080199999999999</c:v>
                </c:pt>
                <c:pt idx="1861">
                  <c:v>1.0158499999999999</c:v>
                </c:pt>
                <c:pt idx="1862">
                  <c:v>1.02685</c:v>
                </c:pt>
                <c:pt idx="1863">
                  <c:v>1.0140800000000001</c:v>
                </c:pt>
                <c:pt idx="1864">
                  <c:v>1.0149300000000001</c:v>
                </c:pt>
                <c:pt idx="1865">
                  <c:v>1.014</c:v>
                </c:pt>
                <c:pt idx="1866">
                  <c:v>1.01169</c:v>
                </c:pt>
                <c:pt idx="1867">
                  <c:v>1.01135</c:v>
                </c:pt>
                <c:pt idx="1868">
                  <c:v>1.0127299999999999</c:v>
                </c:pt>
                <c:pt idx="1869">
                  <c:v>1.0168699999999999</c:v>
                </c:pt>
                <c:pt idx="1870">
                  <c:v>1.01044</c:v>
                </c:pt>
                <c:pt idx="1871">
                  <c:v>1.01328</c:v>
                </c:pt>
                <c:pt idx="1872">
                  <c:v>1.0121</c:v>
                </c:pt>
                <c:pt idx="1873">
                  <c:v>1.0163</c:v>
                </c:pt>
                <c:pt idx="1874">
                  <c:v>1.01769</c:v>
                </c:pt>
                <c:pt idx="1875">
                  <c:v>1.0142100000000001</c:v>
                </c:pt>
                <c:pt idx="1876">
                  <c:v>1.0155799999999999</c:v>
                </c:pt>
                <c:pt idx="1877">
                  <c:v>1.01549</c:v>
                </c:pt>
                <c:pt idx="1878">
                  <c:v>1.01478</c:v>
                </c:pt>
                <c:pt idx="1879">
                  <c:v>1.0020500000000001</c:v>
                </c:pt>
                <c:pt idx="1880">
                  <c:v>1.00082</c:v>
                </c:pt>
                <c:pt idx="1881">
                  <c:v>0.99984700000000004</c:v>
                </c:pt>
                <c:pt idx="1882">
                  <c:v>0.999803</c:v>
                </c:pt>
                <c:pt idx="1883">
                  <c:v>1.0031000000000001</c:v>
                </c:pt>
                <c:pt idx="1884">
                  <c:v>1.0035499999999999</c:v>
                </c:pt>
                <c:pt idx="1885">
                  <c:v>1.00284</c:v>
                </c:pt>
                <c:pt idx="1886">
                  <c:v>1.0019499999999999</c:v>
                </c:pt>
                <c:pt idx="1887">
                  <c:v>1.0005500000000001</c:v>
                </c:pt>
                <c:pt idx="1888">
                  <c:v>0.99890599999999996</c:v>
                </c:pt>
                <c:pt idx="1889">
                  <c:v>1.0001899999999999</c:v>
                </c:pt>
                <c:pt idx="1890">
                  <c:v>1.0015799999999999</c:v>
                </c:pt>
                <c:pt idx="1891">
                  <c:v>1.0040800000000001</c:v>
                </c:pt>
                <c:pt idx="1892">
                  <c:v>1.0022599999999999</c:v>
                </c:pt>
                <c:pt idx="1893">
                  <c:v>0.999166</c:v>
                </c:pt>
                <c:pt idx="1894">
                  <c:v>0.99557399999999996</c:v>
                </c:pt>
                <c:pt idx="1895">
                  <c:v>0.99668699999999999</c:v>
                </c:pt>
                <c:pt idx="1896">
                  <c:v>0.99902199999999997</c:v>
                </c:pt>
                <c:pt idx="1897">
                  <c:v>0.99604300000000001</c:v>
                </c:pt>
                <c:pt idx="1898">
                  <c:v>0.99775400000000003</c:v>
                </c:pt>
                <c:pt idx="1899">
                  <c:v>0.995703</c:v>
                </c:pt>
                <c:pt idx="1900">
                  <c:v>0.99768299999999999</c:v>
                </c:pt>
                <c:pt idx="1901">
                  <c:v>0.99610399999999999</c:v>
                </c:pt>
                <c:pt idx="1902">
                  <c:v>0.996224</c:v>
                </c:pt>
                <c:pt idx="1903">
                  <c:v>0.99741000000000002</c:v>
                </c:pt>
                <c:pt idx="1904">
                  <c:v>0.99626099999999995</c:v>
                </c:pt>
                <c:pt idx="1905">
                  <c:v>0.99690299999999998</c:v>
                </c:pt>
                <c:pt idx="1906">
                  <c:v>0.99769699999999994</c:v>
                </c:pt>
                <c:pt idx="1907">
                  <c:v>0.99689799999999995</c:v>
                </c:pt>
                <c:pt idx="1908">
                  <c:v>0.99565599999999999</c:v>
                </c:pt>
                <c:pt idx="1909">
                  <c:v>0.99629999999999996</c:v>
                </c:pt>
                <c:pt idx="1910">
                  <c:v>0.99302199999999996</c:v>
                </c:pt>
                <c:pt idx="1911">
                  <c:v>0.99429999999999996</c:v>
                </c:pt>
                <c:pt idx="1912">
                  <c:v>0.994313</c:v>
                </c:pt>
                <c:pt idx="1913">
                  <c:v>0.99667099999999997</c:v>
                </c:pt>
                <c:pt idx="1914">
                  <c:v>0.99531400000000003</c:v>
                </c:pt>
                <c:pt idx="1915">
                  <c:v>0.99839199999999995</c:v>
                </c:pt>
                <c:pt idx="1916">
                  <c:v>0.98920600000000003</c:v>
                </c:pt>
                <c:pt idx="1917">
                  <c:v>0.99378500000000003</c:v>
                </c:pt>
                <c:pt idx="1918">
                  <c:v>0.99665099999999995</c:v>
                </c:pt>
                <c:pt idx="1919">
                  <c:v>0.99612900000000004</c:v>
                </c:pt>
                <c:pt idx="1920">
                  <c:v>0.99387400000000004</c:v>
                </c:pt>
                <c:pt idx="1921">
                  <c:v>0.99635300000000004</c:v>
                </c:pt>
                <c:pt idx="1922">
                  <c:v>0.99327500000000002</c:v>
                </c:pt>
                <c:pt idx="1923">
                  <c:v>0.99707900000000005</c:v>
                </c:pt>
                <c:pt idx="1924">
                  <c:v>1.0011000000000001</c:v>
                </c:pt>
                <c:pt idx="1925">
                  <c:v>1.00031</c:v>
                </c:pt>
                <c:pt idx="1926">
                  <c:v>1.0015099999999999</c:v>
                </c:pt>
                <c:pt idx="1927">
                  <c:v>0.99733300000000003</c:v>
                </c:pt>
                <c:pt idx="1928">
                  <c:v>1.00116</c:v>
                </c:pt>
                <c:pt idx="1929">
                  <c:v>1.0000100000000001</c:v>
                </c:pt>
                <c:pt idx="1930">
                  <c:v>1.00257</c:v>
                </c:pt>
                <c:pt idx="1931">
                  <c:v>1.0012000000000001</c:v>
                </c:pt>
                <c:pt idx="1932">
                  <c:v>1.0008900000000001</c:v>
                </c:pt>
                <c:pt idx="1933">
                  <c:v>0.99961900000000004</c:v>
                </c:pt>
                <c:pt idx="1934">
                  <c:v>1.00092</c:v>
                </c:pt>
                <c:pt idx="1935">
                  <c:v>1.0002899999999999</c:v>
                </c:pt>
                <c:pt idx="1936">
                  <c:v>0.99750399999999995</c:v>
                </c:pt>
                <c:pt idx="1937">
                  <c:v>0.99791399999999997</c:v>
                </c:pt>
                <c:pt idx="1938">
                  <c:v>1.0005599999999999</c:v>
                </c:pt>
                <c:pt idx="1939">
                  <c:v>0.99917100000000003</c:v>
                </c:pt>
                <c:pt idx="1940">
                  <c:v>0.99961500000000003</c:v>
                </c:pt>
                <c:pt idx="1941">
                  <c:v>0.99945200000000001</c:v>
                </c:pt>
                <c:pt idx="1942">
                  <c:v>0.99703799999999998</c:v>
                </c:pt>
                <c:pt idx="1943">
                  <c:v>0.99500599999999995</c:v>
                </c:pt>
                <c:pt idx="1944">
                  <c:v>0.99504199999999998</c:v>
                </c:pt>
                <c:pt idx="1945">
                  <c:v>0.99258100000000005</c:v>
                </c:pt>
                <c:pt idx="1946">
                  <c:v>0.98992800000000003</c:v>
                </c:pt>
                <c:pt idx="1947">
                  <c:v>0.99815699999999996</c:v>
                </c:pt>
                <c:pt idx="1948">
                  <c:v>0.99340600000000001</c:v>
                </c:pt>
                <c:pt idx="1949">
                  <c:v>0.99678699999999998</c:v>
                </c:pt>
                <c:pt idx="1950">
                  <c:v>0.99229900000000004</c:v>
                </c:pt>
                <c:pt idx="1951">
                  <c:v>0.99378299999999997</c:v>
                </c:pt>
                <c:pt idx="1952">
                  <c:v>0.99455300000000002</c:v>
                </c:pt>
                <c:pt idx="1953">
                  <c:v>0.989097</c:v>
                </c:pt>
                <c:pt idx="1954">
                  <c:v>0.98565400000000003</c:v>
                </c:pt>
                <c:pt idx="1955">
                  <c:v>0.99049600000000004</c:v>
                </c:pt>
                <c:pt idx="1956">
                  <c:v>0.98524299999999998</c:v>
                </c:pt>
                <c:pt idx="1957">
                  <c:v>0.98983900000000002</c:v>
                </c:pt>
                <c:pt idx="1958">
                  <c:v>0.98435099999999998</c:v>
                </c:pt>
                <c:pt idx="1959">
                  <c:v>0.98653800000000003</c:v>
                </c:pt>
                <c:pt idx="1960">
                  <c:v>0.97887299999999999</c:v>
                </c:pt>
                <c:pt idx="1961">
                  <c:v>0.98439299999999996</c:v>
                </c:pt>
                <c:pt idx="1962">
                  <c:v>0.98151100000000002</c:v>
                </c:pt>
                <c:pt idx="1963">
                  <c:v>0.98647799999999997</c:v>
                </c:pt>
                <c:pt idx="1964">
                  <c:v>0.98457300000000003</c:v>
                </c:pt>
                <c:pt idx="1965">
                  <c:v>0.98189099999999996</c:v>
                </c:pt>
                <c:pt idx="1966">
                  <c:v>0.97574700000000003</c:v>
                </c:pt>
                <c:pt idx="1967">
                  <c:v>0.97937099999999999</c:v>
                </c:pt>
                <c:pt idx="1968">
                  <c:v>0.97488799999999998</c:v>
                </c:pt>
                <c:pt idx="1969">
                  <c:v>0.97406999999999999</c:v>
                </c:pt>
                <c:pt idx="1970">
                  <c:v>0.96945099999999995</c:v>
                </c:pt>
                <c:pt idx="1971">
                  <c:v>0.96899900000000005</c:v>
                </c:pt>
                <c:pt idx="1972">
                  <c:v>0.96974300000000002</c:v>
                </c:pt>
                <c:pt idx="1973">
                  <c:v>0.97432300000000005</c:v>
                </c:pt>
                <c:pt idx="1974">
                  <c:v>0.97363</c:v>
                </c:pt>
                <c:pt idx="1975">
                  <c:v>0.971252</c:v>
                </c:pt>
                <c:pt idx="1976">
                  <c:v>0.96998799999999996</c:v>
                </c:pt>
                <c:pt idx="1977">
                  <c:v>0.96478799999999998</c:v>
                </c:pt>
                <c:pt idx="1978">
                  <c:v>0.96299699999999999</c:v>
                </c:pt>
                <c:pt idx="1979">
                  <c:v>0.95815499999999998</c:v>
                </c:pt>
                <c:pt idx="1980">
                  <c:v>0.95755900000000005</c:v>
                </c:pt>
                <c:pt idx="1981">
                  <c:v>0.95552099999999995</c:v>
                </c:pt>
                <c:pt idx="1982">
                  <c:v>0.96062899999999996</c:v>
                </c:pt>
                <c:pt idx="1983">
                  <c:v>0.95952800000000005</c:v>
                </c:pt>
                <c:pt idx="1984">
                  <c:v>0.96170699999999998</c:v>
                </c:pt>
                <c:pt idx="1985">
                  <c:v>0.96105399999999996</c:v>
                </c:pt>
                <c:pt idx="1986">
                  <c:v>0.95918700000000001</c:v>
                </c:pt>
                <c:pt idx="1987">
                  <c:v>0.96120300000000003</c:v>
                </c:pt>
                <c:pt idx="1988">
                  <c:v>0.96066099999999999</c:v>
                </c:pt>
                <c:pt idx="1989">
                  <c:v>0.96033400000000002</c:v>
                </c:pt>
                <c:pt idx="1990">
                  <c:v>0.95997299999999997</c:v>
                </c:pt>
                <c:pt idx="1991">
                  <c:v>0.96277599999999997</c:v>
                </c:pt>
                <c:pt idx="1992">
                  <c:v>0.95837700000000003</c:v>
                </c:pt>
                <c:pt idx="1993">
                  <c:v>0.96654799999999996</c:v>
                </c:pt>
                <c:pt idx="1994">
                  <c:v>0.96221400000000001</c:v>
                </c:pt>
                <c:pt idx="1995">
                  <c:v>0.96387199999999995</c:v>
                </c:pt>
                <c:pt idx="1996">
                  <c:v>0.96157999999999999</c:v>
                </c:pt>
                <c:pt idx="1997">
                  <c:v>0.96181799999999995</c:v>
                </c:pt>
                <c:pt idx="1998">
                  <c:v>0.96440099999999995</c:v>
                </c:pt>
                <c:pt idx="1999">
                  <c:v>0.96651799999999999</c:v>
                </c:pt>
                <c:pt idx="2000">
                  <c:v>0.96104299999999998</c:v>
                </c:pt>
                <c:pt idx="2001">
                  <c:v>0.96562099999999995</c:v>
                </c:pt>
                <c:pt idx="2002">
                  <c:v>0.96371399999999996</c:v>
                </c:pt>
                <c:pt idx="2003">
                  <c:v>0.96610600000000002</c:v>
                </c:pt>
                <c:pt idx="2004">
                  <c:v>0.96613800000000005</c:v>
                </c:pt>
                <c:pt idx="2005">
                  <c:v>0.96799900000000005</c:v>
                </c:pt>
                <c:pt idx="2006">
                  <c:v>0.96464300000000003</c:v>
                </c:pt>
                <c:pt idx="2007">
                  <c:v>0.96674300000000002</c:v>
                </c:pt>
                <c:pt idx="2008">
                  <c:v>0.96204500000000004</c:v>
                </c:pt>
                <c:pt idx="2009">
                  <c:v>0.96507600000000004</c:v>
                </c:pt>
                <c:pt idx="2010">
                  <c:v>0.96313300000000002</c:v>
                </c:pt>
                <c:pt idx="2011">
                  <c:v>0.96635400000000005</c:v>
                </c:pt>
                <c:pt idx="2012">
                  <c:v>0.96877000000000002</c:v>
                </c:pt>
                <c:pt idx="2013">
                  <c:v>0.97122399999999998</c:v>
                </c:pt>
                <c:pt idx="2014">
                  <c:v>0.96714999999999995</c:v>
                </c:pt>
                <c:pt idx="2015">
                  <c:v>0.96637099999999998</c:v>
                </c:pt>
                <c:pt idx="2016">
                  <c:v>0.96877599999999997</c:v>
                </c:pt>
                <c:pt idx="2017">
                  <c:v>0.96946399999999999</c:v>
                </c:pt>
                <c:pt idx="2018">
                  <c:v>0.96871499999999999</c:v>
                </c:pt>
                <c:pt idx="2019">
                  <c:v>0.96890299999999996</c:v>
                </c:pt>
                <c:pt idx="2020">
                  <c:v>0.96782199999999996</c:v>
                </c:pt>
                <c:pt idx="2021">
                  <c:v>0.97221199999999997</c:v>
                </c:pt>
                <c:pt idx="2022">
                  <c:v>0.96613300000000002</c:v>
                </c:pt>
                <c:pt idx="2023">
                  <c:v>0.96671799999999997</c:v>
                </c:pt>
                <c:pt idx="2024">
                  <c:v>0.97017399999999998</c:v>
                </c:pt>
                <c:pt idx="2025">
                  <c:v>0.97399800000000003</c:v>
                </c:pt>
                <c:pt idx="2026">
                  <c:v>0.97288399999999997</c:v>
                </c:pt>
                <c:pt idx="2027">
                  <c:v>0.97132099999999999</c:v>
                </c:pt>
                <c:pt idx="2028">
                  <c:v>0.97492400000000001</c:v>
                </c:pt>
                <c:pt idx="2029">
                  <c:v>0.97088799999999997</c:v>
                </c:pt>
                <c:pt idx="2030">
                  <c:v>0.97588699999999995</c:v>
                </c:pt>
                <c:pt idx="2031">
                  <c:v>0.97601599999999999</c:v>
                </c:pt>
                <c:pt idx="2032">
                  <c:v>0.97722500000000001</c:v>
                </c:pt>
                <c:pt idx="2033">
                  <c:v>0.98005600000000004</c:v>
                </c:pt>
                <c:pt idx="2034">
                  <c:v>0.97477400000000003</c:v>
                </c:pt>
                <c:pt idx="2035">
                  <c:v>0.98162199999999999</c:v>
                </c:pt>
                <c:pt idx="2036">
                  <c:v>0.97888299999999995</c:v>
                </c:pt>
                <c:pt idx="2037">
                  <c:v>0.98083200000000004</c:v>
                </c:pt>
                <c:pt idx="2038">
                  <c:v>0.98154799999999998</c:v>
                </c:pt>
                <c:pt idx="2039">
                  <c:v>0.985151</c:v>
                </c:pt>
                <c:pt idx="2040">
                  <c:v>0.97545300000000001</c:v>
                </c:pt>
                <c:pt idx="2041">
                  <c:v>0.97899099999999994</c:v>
                </c:pt>
                <c:pt idx="2042">
                  <c:v>0.97459300000000004</c:v>
                </c:pt>
                <c:pt idx="2043">
                  <c:v>0.97937200000000002</c:v>
                </c:pt>
                <c:pt idx="2044">
                  <c:v>0.97728800000000005</c:v>
                </c:pt>
                <c:pt idx="2045">
                  <c:v>0.98370999999999997</c:v>
                </c:pt>
                <c:pt idx="2046">
                  <c:v>0.97851900000000003</c:v>
                </c:pt>
                <c:pt idx="2047">
                  <c:v>0.98464700000000005</c:v>
                </c:pt>
                <c:pt idx="2048">
                  <c:v>0.98095699999999997</c:v>
                </c:pt>
                <c:pt idx="2049">
                  <c:v>0.98316499999999996</c:v>
                </c:pt>
                <c:pt idx="2050">
                  <c:v>0.98261200000000004</c:v>
                </c:pt>
                <c:pt idx="2051">
                  <c:v>0.98586700000000005</c:v>
                </c:pt>
                <c:pt idx="2052">
                  <c:v>0.98538899999999996</c:v>
                </c:pt>
                <c:pt idx="2053">
                  <c:v>0.99000699999999997</c:v>
                </c:pt>
                <c:pt idx="2054">
                  <c:v>0.98088600000000004</c:v>
                </c:pt>
                <c:pt idx="2055">
                  <c:v>0.98440300000000003</c:v>
                </c:pt>
                <c:pt idx="2056">
                  <c:v>0.98388299999999995</c:v>
                </c:pt>
                <c:pt idx="2057">
                  <c:v>0.98886200000000002</c:v>
                </c:pt>
                <c:pt idx="2058">
                  <c:v>0.98686300000000005</c:v>
                </c:pt>
                <c:pt idx="2059">
                  <c:v>0.98930099999999999</c:v>
                </c:pt>
                <c:pt idx="2060">
                  <c:v>0.987205</c:v>
                </c:pt>
                <c:pt idx="2061">
                  <c:v>0.98689400000000005</c:v>
                </c:pt>
                <c:pt idx="2062">
                  <c:v>0.99004099999999995</c:v>
                </c:pt>
                <c:pt idx="2063">
                  <c:v>0.99008399999999996</c:v>
                </c:pt>
                <c:pt idx="2064">
                  <c:v>0.98674499999999998</c:v>
                </c:pt>
                <c:pt idx="2065">
                  <c:v>0.98819400000000002</c:v>
                </c:pt>
                <c:pt idx="2066">
                  <c:v>0.99010600000000004</c:v>
                </c:pt>
                <c:pt idx="2067">
                  <c:v>0.99304099999999995</c:v>
                </c:pt>
                <c:pt idx="2068">
                  <c:v>0.99207699999999999</c:v>
                </c:pt>
                <c:pt idx="2069">
                  <c:v>0.98979700000000004</c:v>
                </c:pt>
                <c:pt idx="2070">
                  <c:v>0.99460599999999999</c:v>
                </c:pt>
                <c:pt idx="2071">
                  <c:v>0.99002900000000005</c:v>
                </c:pt>
                <c:pt idx="2072">
                  <c:v>0.995869</c:v>
                </c:pt>
                <c:pt idx="2073">
                  <c:v>0.98926899999999995</c:v>
                </c:pt>
                <c:pt idx="2074">
                  <c:v>0.98948400000000003</c:v>
                </c:pt>
                <c:pt idx="2075">
                  <c:v>0.98372099999999996</c:v>
                </c:pt>
                <c:pt idx="2076">
                  <c:v>0.99218799999999996</c:v>
                </c:pt>
                <c:pt idx="2077">
                  <c:v>0.99024800000000002</c:v>
                </c:pt>
                <c:pt idx="2078">
                  <c:v>0.99792000000000003</c:v>
                </c:pt>
                <c:pt idx="2079">
                  <c:v>0.99623300000000004</c:v>
                </c:pt>
                <c:pt idx="2080">
                  <c:v>0.99566600000000005</c:v>
                </c:pt>
                <c:pt idx="2081">
                  <c:v>0.99248999999999998</c:v>
                </c:pt>
                <c:pt idx="2082">
                  <c:v>0.99774300000000005</c:v>
                </c:pt>
                <c:pt idx="2083">
                  <c:v>1.00004</c:v>
                </c:pt>
                <c:pt idx="2084">
                  <c:v>0.99621400000000004</c:v>
                </c:pt>
                <c:pt idx="2085">
                  <c:v>0.99725399999999997</c:v>
                </c:pt>
                <c:pt idx="2086">
                  <c:v>0.99679200000000001</c:v>
                </c:pt>
                <c:pt idx="2087">
                  <c:v>0.99681299999999995</c:v>
                </c:pt>
                <c:pt idx="2088">
                  <c:v>0.99932100000000001</c:v>
                </c:pt>
                <c:pt idx="2089">
                  <c:v>0.99529400000000001</c:v>
                </c:pt>
                <c:pt idx="2090">
                  <c:v>0.99894400000000005</c:v>
                </c:pt>
                <c:pt idx="2091">
                  <c:v>0.99826899999999996</c:v>
                </c:pt>
                <c:pt idx="2092">
                  <c:v>0.99271100000000001</c:v>
                </c:pt>
                <c:pt idx="2093">
                  <c:v>1.00146</c:v>
                </c:pt>
                <c:pt idx="2094">
                  <c:v>1.00234</c:v>
                </c:pt>
                <c:pt idx="2095">
                  <c:v>0.99955499999999997</c:v>
                </c:pt>
                <c:pt idx="2096">
                  <c:v>0.99982499999999996</c:v>
                </c:pt>
                <c:pt idx="2097">
                  <c:v>1.00037</c:v>
                </c:pt>
                <c:pt idx="2098">
                  <c:v>1.00038</c:v>
                </c:pt>
                <c:pt idx="2099">
                  <c:v>1.00109</c:v>
                </c:pt>
                <c:pt idx="2100">
                  <c:v>0.99838300000000002</c:v>
                </c:pt>
                <c:pt idx="2101">
                  <c:v>1.0011000000000001</c:v>
                </c:pt>
                <c:pt idx="2102">
                  <c:v>1.00206</c:v>
                </c:pt>
                <c:pt idx="2103">
                  <c:v>0.999838</c:v>
                </c:pt>
                <c:pt idx="2104">
                  <c:v>0.99902299999999999</c:v>
                </c:pt>
                <c:pt idx="2105">
                  <c:v>1.00509</c:v>
                </c:pt>
                <c:pt idx="2106">
                  <c:v>0.99640700000000004</c:v>
                </c:pt>
                <c:pt idx="2107">
                  <c:v>0.99807900000000005</c:v>
                </c:pt>
                <c:pt idx="2108">
                  <c:v>1.0007600000000001</c:v>
                </c:pt>
                <c:pt idx="2109">
                  <c:v>1.0050600000000001</c:v>
                </c:pt>
                <c:pt idx="2110">
                  <c:v>1.00054</c:v>
                </c:pt>
                <c:pt idx="2111">
                  <c:v>0.99675999999999998</c:v>
                </c:pt>
                <c:pt idx="2112">
                  <c:v>1.00017</c:v>
                </c:pt>
                <c:pt idx="2113">
                  <c:v>1.0024500000000001</c:v>
                </c:pt>
                <c:pt idx="2114">
                  <c:v>1.0034799999999999</c:v>
                </c:pt>
                <c:pt idx="2115">
                  <c:v>1.0052099999999999</c:v>
                </c:pt>
                <c:pt idx="2116">
                  <c:v>1.00135</c:v>
                </c:pt>
                <c:pt idx="2117">
                  <c:v>1.0024500000000001</c:v>
                </c:pt>
                <c:pt idx="2118">
                  <c:v>1.00421</c:v>
                </c:pt>
                <c:pt idx="2119">
                  <c:v>1.0022899999999999</c:v>
                </c:pt>
                <c:pt idx="2120">
                  <c:v>1.0019800000000001</c:v>
                </c:pt>
                <c:pt idx="2121">
                  <c:v>1.0091300000000001</c:v>
                </c:pt>
                <c:pt idx="2122">
                  <c:v>1.00461</c:v>
                </c:pt>
                <c:pt idx="2123">
                  <c:v>1.00407</c:v>
                </c:pt>
                <c:pt idx="2124">
                  <c:v>1.0049300000000001</c:v>
                </c:pt>
                <c:pt idx="2125">
                  <c:v>1.00481</c:v>
                </c:pt>
                <c:pt idx="2126">
                  <c:v>1.0031099999999999</c:v>
                </c:pt>
                <c:pt idx="2127">
                  <c:v>1.00224</c:v>
                </c:pt>
                <c:pt idx="2128">
                  <c:v>1.0015000000000001</c:v>
                </c:pt>
                <c:pt idx="2129">
                  <c:v>1.0042</c:v>
                </c:pt>
                <c:pt idx="2130">
                  <c:v>1.0043599999999999</c:v>
                </c:pt>
                <c:pt idx="2131">
                  <c:v>1.0012399999999999</c:v>
                </c:pt>
                <c:pt idx="2132">
                  <c:v>1.0036</c:v>
                </c:pt>
                <c:pt idx="2133">
                  <c:v>1.0057</c:v>
                </c:pt>
                <c:pt idx="2134">
                  <c:v>0.998668</c:v>
                </c:pt>
                <c:pt idx="2135">
                  <c:v>1.0021899999999999</c:v>
                </c:pt>
                <c:pt idx="2136">
                  <c:v>1.0065900000000001</c:v>
                </c:pt>
                <c:pt idx="2137">
                  <c:v>1.00353</c:v>
                </c:pt>
                <c:pt idx="2138">
                  <c:v>1.0073399999999999</c:v>
                </c:pt>
                <c:pt idx="2139">
                  <c:v>1.00692</c:v>
                </c:pt>
                <c:pt idx="2140">
                  <c:v>1.00542</c:v>
                </c:pt>
                <c:pt idx="2141">
                  <c:v>1.00464</c:v>
                </c:pt>
                <c:pt idx="2142">
                  <c:v>1.00651</c:v>
                </c:pt>
                <c:pt idx="2143">
                  <c:v>1.0013700000000001</c:v>
                </c:pt>
                <c:pt idx="2144">
                  <c:v>1.0024900000000001</c:v>
                </c:pt>
                <c:pt idx="2145">
                  <c:v>1.00329</c:v>
                </c:pt>
                <c:pt idx="2146">
                  <c:v>1.0011300000000001</c:v>
                </c:pt>
                <c:pt idx="2147">
                  <c:v>1.01024</c:v>
                </c:pt>
                <c:pt idx="2148">
                  <c:v>1.0120199999999999</c:v>
                </c:pt>
                <c:pt idx="2149">
                  <c:v>0.99299400000000004</c:v>
                </c:pt>
                <c:pt idx="2150">
                  <c:v>1.00501</c:v>
                </c:pt>
                <c:pt idx="2151">
                  <c:v>1.0046299999999999</c:v>
                </c:pt>
                <c:pt idx="2152">
                  <c:v>1.00526</c:v>
                </c:pt>
                <c:pt idx="2153">
                  <c:v>1.0059899999999999</c:v>
                </c:pt>
                <c:pt idx="2154">
                  <c:v>1.0057</c:v>
                </c:pt>
                <c:pt idx="2155">
                  <c:v>1.0041899999999999</c:v>
                </c:pt>
                <c:pt idx="2156">
                  <c:v>1.0079</c:v>
                </c:pt>
                <c:pt idx="2157">
                  <c:v>1.0053700000000001</c:v>
                </c:pt>
                <c:pt idx="2158">
                  <c:v>1.00702</c:v>
                </c:pt>
                <c:pt idx="2159">
                  <c:v>1.00726</c:v>
                </c:pt>
                <c:pt idx="2160">
                  <c:v>1.0089900000000001</c:v>
                </c:pt>
                <c:pt idx="2161">
                  <c:v>1.01092</c:v>
                </c:pt>
                <c:pt idx="2162">
                  <c:v>1.0078</c:v>
                </c:pt>
                <c:pt idx="2163">
                  <c:v>1.00735</c:v>
                </c:pt>
                <c:pt idx="2164">
                  <c:v>1.01041</c:v>
                </c:pt>
                <c:pt idx="2165">
                  <c:v>1.0067299999999999</c:v>
                </c:pt>
                <c:pt idx="2166">
                  <c:v>1.00654</c:v>
                </c:pt>
                <c:pt idx="2167">
                  <c:v>1.01108</c:v>
                </c:pt>
                <c:pt idx="2168">
                  <c:v>1.00051</c:v>
                </c:pt>
                <c:pt idx="2169">
                  <c:v>1.0113700000000001</c:v>
                </c:pt>
                <c:pt idx="2170">
                  <c:v>1.00932</c:v>
                </c:pt>
                <c:pt idx="2171">
                  <c:v>1.01136</c:v>
                </c:pt>
                <c:pt idx="2172">
                  <c:v>1.01183</c:v>
                </c:pt>
                <c:pt idx="2173">
                  <c:v>1.0116400000000001</c:v>
                </c:pt>
                <c:pt idx="2174">
                  <c:v>1.0098100000000001</c:v>
                </c:pt>
                <c:pt idx="2175">
                  <c:v>1.00912</c:v>
                </c:pt>
                <c:pt idx="2176">
                  <c:v>1.01458</c:v>
                </c:pt>
                <c:pt idx="2177">
                  <c:v>1.0101</c:v>
                </c:pt>
                <c:pt idx="2178">
                  <c:v>1.0134000000000001</c:v>
                </c:pt>
                <c:pt idx="2179">
                  <c:v>1.01105</c:v>
                </c:pt>
                <c:pt idx="2180">
                  <c:v>1.0100899999999999</c:v>
                </c:pt>
                <c:pt idx="2181">
                  <c:v>1.0109600000000001</c:v>
                </c:pt>
                <c:pt idx="2182">
                  <c:v>1.00929</c:v>
                </c:pt>
                <c:pt idx="2183">
                  <c:v>1.01078</c:v>
                </c:pt>
                <c:pt idx="2184">
                  <c:v>1.0094399999999999</c:v>
                </c:pt>
                <c:pt idx="2185">
                  <c:v>1.0061199999999999</c:v>
                </c:pt>
                <c:pt idx="2186">
                  <c:v>1.01193</c:v>
                </c:pt>
                <c:pt idx="2187">
                  <c:v>1.0114700000000001</c:v>
                </c:pt>
                <c:pt idx="2188">
                  <c:v>1.00898</c:v>
                </c:pt>
                <c:pt idx="2189">
                  <c:v>1.01014</c:v>
                </c:pt>
                <c:pt idx="2190">
                  <c:v>1.0122</c:v>
                </c:pt>
                <c:pt idx="2191">
                  <c:v>1.0115099999999999</c:v>
                </c:pt>
                <c:pt idx="2192">
                  <c:v>1.01223</c:v>
                </c:pt>
                <c:pt idx="2193">
                  <c:v>1.0069300000000001</c:v>
                </c:pt>
                <c:pt idx="2194">
                  <c:v>1.0109900000000001</c:v>
                </c:pt>
                <c:pt idx="2195">
                  <c:v>1.00837</c:v>
                </c:pt>
                <c:pt idx="2196">
                  <c:v>1.0092300000000001</c:v>
                </c:pt>
                <c:pt idx="2197">
                  <c:v>1.0124899999999999</c:v>
                </c:pt>
                <c:pt idx="2198">
                  <c:v>1.0112099999999999</c:v>
                </c:pt>
                <c:pt idx="2199">
                  <c:v>1.0103200000000001</c:v>
                </c:pt>
                <c:pt idx="2200">
                  <c:v>1.0132099999999999</c:v>
                </c:pt>
                <c:pt idx="2201">
                  <c:v>1.0063500000000001</c:v>
                </c:pt>
                <c:pt idx="2202">
                  <c:v>1.00831</c:v>
                </c:pt>
                <c:pt idx="2203">
                  <c:v>1.0059899999999999</c:v>
                </c:pt>
                <c:pt idx="2204">
                  <c:v>1.01233</c:v>
                </c:pt>
                <c:pt idx="2205">
                  <c:v>1.0114000000000001</c:v>
                </c:pt>
                <c:pt idx="2206">
                  <c:v>1.01102</c:v>
                </c:pt>
                <c:pt idx="2207">
                  <c:v>1.01298</c:v>
                </c:pt>
                <c:pt idx="2208">
                  <c:v>1.0110399999999999</c:v>
                </c:pt>
                <c:pt idx="2209">
                  <c:v>1.0082100000000001</c:v>
                </c:pt>
                <c:pt idx="2210">
                  <c:v>1.01126</c:v>
                </c:pt>
                <c:pt idx="2211">
                  <c:v>1.01101</c:v>
                </c:pt>
                <c:pt idx="2212">
                  <c:v>1.0124599999999999</c:v>
                </c:pt>
                <c:pt idx="2213">
                  <c:v>1.01183</c:v>
                </c:pt>
                <c:pt idx="2214">
                  <c:v>1.0130399999999999</c:v>
                </c:pt>
                <c:pt idx="2215">
                  <c:v>1.01417</c:v>
                </c:pt>
                <c:pt idx="2216">
                  <c:v>1.00783</c:v>
                </c:pt>
                <c:pt idx="2217">
                  <c:v>1.00257</c:v>
                </c:pt>
                <c:pt idx="2218">
                  <c:v>1.00451</c:v>
                </c:pt>
                <c:pt idx="2219">
                  <c:v>1.0061</c:v>
                </c:pt>
                <c:pt idx="2220">
                  <c:v>1.00648</c:v>
                </c:pt>
                <c:pt idx="2221">
                  <c:v>1.0053099999999999</c:v>
                </c:pt>
                <c:pt idx="2222">
                  <c:v>1.00047</c:v>
                </c:pt>
                <c:pt idx="2223">
                  <c:v>1.0052399999999999</c:v>
                </c:pt>
                <c:pt idx="2224">
                  <c:v>1.0080100000000001</c:v>
                </c:pt>
                <c:pt idx="2225">
                  <c:v>1.0108600000000001</c:v>
                </c:pt>
                <c:pt idx="2226">
                  <c:v>1.01203</c:v>
                </c:pt>
                <c:pt idx="2227">
                  <c:v>1.0075499999999999</c:v>
                </c:pt>
                <c:pt idx="2228">
                  <c:v>1.00797</c:v>
                </c:pt>
                <c:pt idx="2229">
                  <c:v>1.0060199999999999</c:v>
                </c:pt>
                <c:pt idx="2230">
                  <c:v>1.00718</c:v>
                </c:pt>
                <c:pt idx="2231">
                  <c:v>1.0087999999999999</c:v>
                </c:pt>
                <c:pt idx="2232">
                  <c:v>1.01105</c:v>
                </c:pt>
                <c:pt idx="2233">
                  <c:v>1.00735</c:v>
                </c:pt>
                <c:pt idx="2234">
                  <c:v>1.0076799999999999</c:v>
                </c:pt>
                <c:pt idx="2235">
                  <c:v>1.0107699999999999</c:v>
                </c:pt>
                <c:pt idx="2236">
                  <c:v>1.00962</c:v>
                </c:pt>
                <c:pt idx="2237">
                  <c:v>1.00685</c:v>
                </c:pt>
                <c:pt idx="2238">
                  <c:v>1.0014400000000001</c:v>
                </c:pt>
                <c:pt idx="2239">
                  <c:v>1.0034400000000001</c:v>
                </c:pt>
                <c:pt idx="2240">
                  <c:v>1.00464</c:v>
                </c:pt>
                <c:pt idx="2241">
                  <c:v>1.00742</c:v>
                </c:pt>
                <c:pt idx="2242">
                  <c:v>1.0067999999999999</c:v>
                </c:pt>
                <c:pt idx="2243">
                  <c:v>1.00424</c:v>
                </c:pt>
                <c:pt idx="2244">
                  <c:v>1.0100199999999999</c:v>
                </c:pt>
                <c:pt idx="2245">
                  <c:v>1.0027999999999999</c:v>
                </c:pt>
                <c:pt idx="2246">
                  <c:v>1.0050699999999999</c:v>
                </c:pt>
                <c:pt idx="2247">
                  <c:v>1.0044</c:v>
                </c:pt>
                <c:pt idx="2248">
                  <c:v>1.00282</c:v>
                </c:pt>
                <c:pt idx="2249">
                  <c:v>1.00573</c:v>
                </c:pt>
                <c:pt idx="2250">
                  <c:v>1.0034799999999999</c:v>
                </c:pt>
                <c:pt idx="2251">
                  <c:v>1.0033399999999999</c:v>
                </c:pt>
                <c:pt idx="2252">
                  <c:v>1.00478</c:v>
                </c:pt>
                <c:pt idx="2253">
                  <c:v>1.00651</c:v>
                </c:pt>
                <c:pt idx="2254">
                  <c:v>1.00187</c:v>
                </c:pt>
                <c:pt idx="2255">
                  <c:v>1.00186</c:v>
                </c:pt>
                <c:pt idx="2256">
                  <c:v>1.0031600000000001</c:v>
                </c:pt>
                <c:pt idx="2257">
                  <c:v>0.99922900000000003</c:v>
                </c:pt>
                <c:pt idx="2258">
                  <c:v>1.0033799999999999</c:v>
                </c:pt>
                <c:pt idx="2259">
                  <c:v>1.0024999999999999</c:v>
                </c:pt>
                <c:pt idx="2260">
                  <c:v>1.00363</c:v>
                </c:pt>
                <c:pt idx="2261">
                  <c:v>1.00539</c:v>
                </c:pt>
                <c:pt idx="2262">
                  <c:v>1.0031300000000001</c:v>
                </c:pt>
                <c:pt idx="2263">
                  <c:v>1.00406</c:v>
                </c:pt>
                <c:pt idx="2264">
                  <c:v>1.0043800000000001</c:v>
                </c:pt>
                <c:pt idx="2265">
                  <c:v>1.00291</c:v>
                </c:pt>
                <c:pt idx="2266">
                  <c:v>1.0036</c:v>
                </c:pt>
                <c:pt idx="2267">
                  <c:v>1.0065200000000001</c:v>
                </c:pt>
                <c:pt idx="2268">
                  <c:v>1.00326</c:v>
                </c:pt>
                <c:pt idx="2269">
                  <c:v>0.99977499999999997</c:v>
                </c:pt>
                <c:pt idx="2270">
                  <c:v>1.0042899999999999</c:v>
                </c:pt>
                <c:pt idx="2271">
                  <c:v>1.00373</c:v>
                </c:pt>
                <c:pt idx="2272">
                  <c:v>1.00464</c:v>
                </c:pt>
                <c:pt idx="2273">
                  <c:v>1.00536</c:v>
                </c:pt>
                <c:pt idx="2274">
                  <c:v>1.00349</c:v>
                </c:pt>
                <c:pt idx="2275">
                  <c:v>1.0009999999999999</c:v>
                </c:pt>
                <c:pt idx="2276">
                  <c:v>1.0052000000000001</c:v>
                </c:pt>
                <c:pt idx="2277">
                  <c:v>1.00078</c:v>
                </c:pt>
                <c:pt idx="2278">
                  <c:v>1.00376</c:v>
                </c:pt>
                <c:pt idx="2279">
                  <c:v>1.00267</c:v>
                </c:pt>
                <c:pt idx="2280">
                  <c:v>0.99904599999999999</c:v>
                </c:pt>
                <c:pt idx="2281">
                  <c:v>1.00115</c:v>
                </c:pt>
                <c:pt idx="2282">
                  <c:v>0.99824100000000004</c:v>
                </c:pt>
                <c:pt idx="2283">
                  <c:v>1.01372</c:v>
                </c:pt>
                <c:pt idx="2284">
                  <c:v>0.999444</c:v>
                </c:pt>
                <c:pt idx="2285">
                  <c:v>0.99759699999999996</c:v>
                </c:pt>
                <c:pt idx="2286">
                  <c:v>0.99634400000000001</c:v>
                </c:pt>
                <c:pt idx="2287">
                  <c:v>0.99872099999999997</c:v>
                </c:pt>
                <c:pt idx="2288">
                  <c:v>0.99833099999999997</c:v>
                </c:pt>
                <c:pt idx="2289">
                  <c:v>0.99527200000000005</c:v>
                </c:pt>
                <c:pt idx="2290">
                  <c:v>0.99759100000000001</c:v>
                </c:pt>
                <c:pt idx="2291">
                  <c:v>0.996506</c:v>
                </c:pt>
                <c:pt idx="2292">
                  <c:v>0.99517199999999995</c:v>
                </c:pt>
                <c:pt idx="2293">
                  <c:v>0.99659799999999998</c:v>
                </c:pt>
                <c:pt idx="2294">
                  <c:v>0.99707900000000005</c:v>
                </c:pt>
                <c:pt idx="2295">
                  <c:v>0.996471</c:v>
                </c:pt>
                <c:pt idx="2296">
                  <c:v>0.99637699999999996</c:v>
                </c:pt>
                <c:pt idx="2297">
                  <c:v>0.994421</c:v>
                </c:pt>
                <c:pt idx="2298">
                  <c:v>0.99150300000000002</c:v>
                </c:pt>
                <c:pt idx="2299">
                  <c:v>0.99306399999999995</c:v>
                </c:pt>
                <c:pt idx="2300">
                  <c:v>0.98978100000000002</c:v>
                </c:pt>
                <c:pt idx="2301">
                  <c:v>0.99358199999999997</c:v>
                </c:pt>
                <c:pt idx="2302">
                  <c:v>0.99119999999999997</c:v>
                </c:pt>
                <c:pt idx="2303">
                  <c:v>0.99026400000000003</c:v>
                </c:pt>
                <c:pt idx="2304">
                  <c:v>0.98886600000000002</c:v>
                </c:pt>
                <c:pt idx="2305">
                  <c:v>0.98738199999999998</c:v>
                </c:pt>
                <c:pt idx="2306">
                  <c:v>0.98901799999999995</c:v>
                </c:pt>
                <c:pt idx="2307">
                  <c:v>0.98810900000000002</c:v>
                </c:pt>
                <c:pt idx="2308">
                  <c:v>0.98688200000000004</c:v>
                </c:pt>
                <c:pt idx="2309">
                  <c:v>0.98733800000000005</c:v>
                </c:pt>
                <c:pt idx="2310">
                  <c:v>0.98669700000000005</c:v>
                </c:pt>
                <c:pt idx="2311">
                  <c:v>0.98918200000000001</c:v>
                </c:pt>
                <c:pt idx="2312">
                  <c:v>0.98585400000000001</c:v>
                </c:pt>
                <c:pt idx="2313">
                  <c:v>0.98642399999999997</c:v>
                </c:pt>
                <c:pt idx="2314">
                  <c:v>0.98394499999999996</c:v>
                </c:pt>
                <c:pt idx="2315">
                  <c:v>0.98114900000000005</c:v>
                </c:pt>
                <c:pt idx="2316">
                  <c:v>0.983039</c:v>
                </c:pt>
                <c:pt idx="2317">
                  <c:v>0.98182499999999995</c:v>
                </c:pt>
                <c:pt idx="2318">
                  <c:v>0.98420200000000002</c:v>
                </c:pt>
                <c:pt idx="2319">
                  <c:v>0.98555899999999996</c:v>
                </c:pt>
                <c:pt idx="2320">
                  <c:v>0.98183200000000004</c:v>
                </c:pt>
                <c:pt idx="2321">
                  <c:v>0.98557499999999998</c:v>
                </c:pt>
                <c:pt idx="2322">
                  <c:v>0.98457099999999997</c:v>
                </c:pt>
                <c:pt idx="2323">
                  <c:v>0.97849699999999995</c:v>
                </c:pt>
                <c:pt idx="2324">
                  <c:v>0.98107100000000003</c:v>
                </c:pt>
                <c:pt idx="2325">
                  <c:v>0.98638599999999999</c:v>
                </c:pt>
                <c:pt idx="2326">
                  <c:v>0.98481200000000002</c:v>
                </c:pt>
                <c:pt idx="2327">
                  <c:v>0.98670400000000003</c:v>
                </c:pt>
                <c:pt idx="2328">
                  <c:v>0.98649699999999996</c:v>
                </c:pt>
                <c:pt idx="2329">
                  <c:v>0.98529900000000004</c:v>
                </c:pt>
                <c:pt idx="2330">
                  <c:v>0.98387999999999998</c:v>
                </c:pt>
                <c:pt idx="2331">
                  <c:v>0.98499400000000004</c:v>
                </c:pt>
                <c:pt idx="2332">
                  <c:v>0.98643499999999995</c:v>
                </c:pt>
                <c:pt idx="2333">
                  <c:v>0.98958500000000005</c:v>
                </c:pt>
                <c:pt idx="2334">
                  <c:v>0.98885400000000001</c:v>
                </c:pt>
                <c:pt idx="2335">
                  <c:v>0.98669700000000005</c:v>
                </c:pt>
                <c:pt idx="2336">
                  <c:v>0.98541100000000004</c:v>
                </c:pt>
                <c:pt idx="2337">
                  <c:v>0.98877400000000004</c:v>
                </c:pt>
                <c:pt idx="2338">
                  <c:v>0.987348</c:v>
                </c:pt>
                <c:pt idx="2339">
                  <c:v>0.98756600000000005</c:v>
                </c:pt>
                <c:pt idx="2340">
                  <c:v>0.98890299999999998</c:v>
                </c:pt>
                <c:pt idx="2341">
                  <c:v>0.98885000000000001</c:v>
                </c:pt>
                <c:pt idx="2342">
                  <c:v>0.987344</c:v>
                </c:pt>
                <c:pt idx="2343">
                  <c:v>0.99094800000000005</c:v>
                </c:pt>
                <c:pt idx="2344">
                  <c:v>0.98665400000000003</c:v>
                </c:pt>
                <c:pt idx="2345">
                  <c:v>0.98746500000000004</c:v>
                </c:pt>
                <c:pt idx="2346">
                  <c:v>0.98574899999999999</c:v>
                </c:pt>
                <c:pt idx="2347">
                  <c:v>0.987043</c:v>
                </c:pt>
                <c:pt idx="2348">
                  <c:v>0.98806899999999998</c:v>
                </c:pt>
                <c:pt idx="2349">
                  <c:v>0.98372300000000001</c:v>
                </c:pt>
                <c:pt idx="2350">
                  <c:v>0.98713700000000004</c:v>
                </c:pt>
                <c:pt idx="2351">
                  <c:v>0.98661699999999997</c:v>
                </c:pt>
                <c:pt idx="2352">
                  <c:v>0.99000999999999995</c:v>
                </c:pt>
                <c:pt idx="2353">
                  <c:v>0.97646299999999997</c:v>
                </c:pt>
                <c:pt idx="2354">
                  <c:v>0.99023899999999998</c:v>
                </c:pt>
                <c:pt idx="2355">
                  <c:v>0.98778200000000005</c:v>
                </c:pt>
                <c:pt idx="2356">
                  <c:v>0.98601799999999995</c:v>
                </c:pt>
                <c:pt idx="2357">
                  <c:v>0.98683900000000002</c:v>
                </c:pt>
                <c:pt idx="2358">
                  <c:v>0.98724000000000001</c:v>
                </c:pt>
                <c:pt idx="2359">
                  <c:v>0.98767000000000005</c:v>
                </c:pt>
                <c:pt idx="2360">
                  <c:v>0.98391399999999996</c:v>
                </c:pt>
                <c:pt idx="2361">
                  <c:v>0.98789499999999997</c:v>
                </c:pt>
                <c:pt idx="2362">
                  <c:v>0.98487100000000005</c:v>
                </c:pt>
                <c:pt idx="2363">
                  <c:v>0.98967799999999995</c:v>
                </c:pt>
                <c:pt idx="2364">
                  <c:v>0.98930399999999996</c:v>
                </c:pt>
                <c:pt idx="2365">
                  <c:v>0.99014400000000002</c:v>
                </c:pt>
                <c:pt idx="2366">
                  <c:v>0.98930600000000002</c:v>
                </c:pt>
                <c:pt idx="2367">
                  <c:v>0.99306300000000003</c:v>
                </c:pt>
                <c:pt idx="2368">
                  <c:v>0.98981399999999997</c:v>
                </c:pt>
                <c:pt idx="2369">
                  <c:v>0.98909000000000002</c:v>
                </c:pt>
                <c:pt idx="2370">
                  <c:v>0.98685999999999996</c:v>
                </c:pt>
                <c:pt idx="2371">
                  <c:v>0.98864600000000002</c:v>
                </c:pt>
                <c:pt idx="2372">
                  <c:v>0.99227299999999996</c:v>
                </c:pt>
                <c:pt idx="2373">
                  <c:v>0.99080999999999997</c:v>
                </c:pt>
                <c:pt idx="2374">
                  <c:v>0.99209000000000003</c:v>
                </c:pt>
                <c:pt idx="2375">
                  <c:v>0.99420399999999998</c:v>
                </c:pt>
                <c:pt idx="2376">
                  <c:v>0.98982000000000003</c:v>
                </c:pt>
                <c:pt idx="2377">
                  <c:v>0.99042300000000005</c:v>
                </c:pt>
                <c:pt idx="2378">
                  <c:v>0.994807</c:v>
                </c:pt>
                <c:pt idx="2379">
                  <c:v>0.99540200000000001</c:v>
                </c:pt>
                <c:pt idx="2380">
                  <c:v>0.99489899999999998</c:v>
                </c:pt>
                <c:pt idx="2381">
                  <c:v>0.99353800000000003</c:v>
                </c:pt>
                <c:pt idx="2382">
                  <c:v>0.99506600000000001</c:v>
                </c:pt>
                <c:pt idx="2383">
                  <c:v>0.98951599999999995</c:v>
                </c:pt>
                <c:pt idx="2384">
                  <c:v>0.993251</c:v>
                </c:pt>
                <c:pt idx="2385">
                  <c:v>0.99368999999999996</c:v>
                </c:pt>
                <c:pt idx="2386">
                  <c:v>0.99447300000000005</c:v>
                </c:pt>
                <c:pt idx="2387">
                  <c:v>0.98688399999999998</c:v>
                </c:pt>
                <c:pt idx="2388">
                  <c:v>0.99267300000000003</c:v>
                </c:pt>
                <c:pt idx="2389">
                  <c:v>0.99674600000000002</c:v>
                </c:pt>
                <c:pt idx="2390">
                  <c:v>0.99585699999999999</c:v>
                </c:pt>
                <c:pt idx="2391">
                  <c:v>0.99540799999999996</c:v>
                </c:pt>
                <c:pt idx="2392">
                  <c:v>0.99829500000000004</c:v>
                </c:pt>
                <c:pt idx="2393">
                  <c:v>0.99598500000000001</c:v>
                </c:pt>
                <c:pt idx="2394">
                  <c:v>0.99892400000000003</c:v>
                </c:pt>
                <c:pt idx="2395">
                  <c:v>0.99895599999999996</c:v>
                </c:pt>
                <c:pt idx="2396">
                  <c:v>0.99926800000000005</c:v>
                </c:pt>
                <c:pt idx="2397">
                  <c:v>0.99993900000000002</c:v>
                </c:pt>
                <c:pt idx="2398">
                  <c:v>0.99794899999999997</c:v>
                </c:pt>
                <c:pt idx="2399">
                  <c:v>1.0005500000000001</c:v>
                </c:pt>
                <c:pt idx="2400">
                  <c:v>0.99947399999999997</c:v>
                </c:pt>
                <c:pt idx="2401">
                  <c:v>0.99927600000000005</c:v>
                </c:pt>
                <c:pt idx="2402">
                  <c:v>1.0011099999999999</c:v>
                </c:pt>
                <c:pt idx="2403">
                  <c:v>0.99917500000000004</c:v>
                </c:pt>
                <c:pt idx="2404">
                  <c:v>1.00454</c:v>
                </c:pt>
                <c:pt idx="2405">
                  <c:v>1.0015000000000001</c:v>
                </c:pt>
                <c:pt idx="2406">
                  <c:v>1.0013300000000001</c:v>
                </c:pt>
                <c:pt idx="2407">
                  <c:v>0.99902199999999997</c:v>
                </c:pt>
                <c:pt idx="2408">
                  <c:v>0.99998299999999996</c:v>
                </c:pt>
                <c:pt idx="2409">
                  <c:v>1.00318</c:v>
                </c:pt>
                <c:pt idx="2410">
                  <c:v>0.99945700000000004</c:v>
                </c:pt>
                <c:pt idx="2411">
                  <c:v>1.00413</c:v>
                </c:pt>
                <c:pt idx="2412">
                  <c:v>1.0002899999999999</c:v>
                </c:pt>
                <c:pt idx="2413">
                  <c:v>1.00058</c:v>
                </c:pt>
                <c:pt idx="2414">
                  <c:v>0.99786200000000003</c:v>
                </c:pt>
                <c:pt idx="2415">
                  <c:v>1.0021899999999999</c:v>
                </c:pt>
                <c:pt idx="2416">
                  <c:v>1.0005200000000001</c:v>
                </c:pt>
                <c:pt idx="2417">
                  <c:v>1.00048</c:v>
                </c:pt>
                <c:pt idx="2418">
                  <c:v>1.00427</c:v>
                </c:pt>
                <c:pt idx="2419">
                  <c:v>1.00166</c:v>
                </c:pt>
                <c:pt idx="2420">
                  <c:v>1.0012099999999999</c:v>
                </c:pt>
                <c:pt idx="2421">
                  <c:v>0.997143</c:v>
                </c:pt>
                <c:pt idx="2422">
                  <c:v>1.0032000000000001</c:v>
                </c:pt>
                <c:pt idx="2423">
                  <c:v>1.00183</c:v>
                </c:pt>
                <c:pt idx="2424">
                  <c:v>1.00549</c:v>
                </c:pt>
                <c:pt idx="2425">
                  <c:v>1.0025200000000001</c:v>
                </c:pt>
                <c:pt idx="2426">
                  <c:v>1.0023500000000001</c:v>
                </c:pt>
                <c:pt idx="2427">
                  <c:v>1.00143</c:v>
                </c:pt>
                <c:pt idx="2428">
                  <c:v>1.0015499999999999</c:v>
                </c:pt>
                <c:pt idx="2429">
                  <c:v>1.00315</c:v>
                </c:pt>
                <c:pt idx="2430">
                  <c:v>1.0035400000000001</c:v>
                </c:pt>
                <c:pt idx="2431">
                  <c:v>1.00637</c:v>
                </c:pt>
                <c:pt idx="2432">
                  <c:v>1.0017</c:v>
                </c:pt>
                <c:pt idx="2433">
                  <c:v>0.99934000000000001</c:v>
                </c:pt>
                <c:pt idx="2434">
                  <c:v>1.0033799999999999</c:v>
                </c:pt>
                <c:pt idx="2435">
                  <c:v>1.00488</c:v>
                </c:pt>
                <c:pt idx="2436">
                  <c:v>0.99987300000000001</c:v>
                </c:pt>
                <c:pt idx="2437">
                  <c:v>0.99971699999999997</c:v>
                </c:pt>
                <c:pt idx="2438">
                  <c:v>1.0059499999999999</c:v>
                </c:pt>
                <c:pt idx="2439">
                  <c:v>1.0042500000000001</c:v>
                </c:pt>
                <c:pt idx="2440">
                  <c:v>1.00108</c:v>
                </c:pt>
                <c:pt idx="2441">
                  <c:v>1.006</c:v>
                </c:pt>
                <c:pt idx="2442">
                  <c:v>1.0007600000000001</c:v>
                </c:pt>
                <c:pt idx="2443">
                  <c:v>1.0056</c:v>
                </c:pt>
                <c:pt idx="2444">
                  <c:v>1.0026900000000001</c:v>
                </c:pt>
                <c:pt idx="2445">
                  <c:v>1.0043</c:v>
                </c:pt>
                <c:pt idx="2446">
                  <c:v>1.00715</c:v>
                </c:pt>
                <c:pt idx="2447">
                  <c:v>1.0080899999999999</c:v>
                </c:pt>
                <c:pt idx="2448">
                  <c:v>1.0002500000000001</c:v>
                </c:pt>
                <c:pt idx="2449">
                  <c:v>1.0059400000000001</c:v>
                </c:pt>
                <c:pt idx="2450">
                  <c:v>1.00457</c:v>
                </c:pt>
                <c:pt idx="2451">
                  <c:v>1.0082800000000001</c:v>
                </c:pt>
                <c:pt idx="2452">
                  <c:v>1.0101500000000001</c:v>
                </c:pt>
                <c:pt idx="2453">
                  <c:v>1.00779</c:v>
                </c:pt>
                <c:pt idx="2454">
                  <c:v>1.00566</c:v>
                </c:pt>
                <c:pt idx="2455">
                  <c:v>1.0034400000000001</c:v>
                </c:pt>
                <c:pt idx="2456">
                  <c:v>1.0040800000000001</c:v>
                </c:pt>
                <c:pt idx="2457">
                  <c:v>1.0064</c:v>
                </c:pt>
                <c:pt idx="2458">
                  <c:v>1.00631</c:v>
                </c:pt>
                <c:pt idx="2459">
                  <c:v>1.00614</c:v>
                </c:pt>
                <c:pt idx="2460">
                  <c:v>1.00684</c:v>
                </c:pt>
                <c:pt idx="2461">
                  <c:v>1.0096099999999999</c:v>
                </c:pt>
                <c:pt idx="2462">
                  <c:v>1.0052399999999999</c:v>
                </c:pt>
                <c:pt idx="2463">
                  <c:v>1.0093300000000001</c:v>
                </c:pt>
                <c:pt idx="2464">
                  <c:v>1.01067</c:v>
                </c:pt>
                <c:pt idx="2465">
                  <c:v>1.01298</c:v>
                </c:pt>
                <c:pt idx="2466">
                  <c:v>1.0121</c:v>
                </c:pt>
                <c:pt idx="2467">
                  <c:v>1.0075400000000001</c:v>
                </c:pt>
                <c:pt idx="2468">
                  <c:v>1.01291</c:v>
                </c:pt>
                <c:pt idx="2469">
                  <c:v>1.00756</c:v>
                </c:pt>
                <c:pt idx="2470">
                  <c:v>1.0144599999999999</c:v>
                </c:pt>
                <c:pt idx="2471">
                  <c:v>1.00613</c:v>
                </c:pt>
                <c:pt idx="2472">
                  <c:v>1.0094700000000001</c:v>
                </c:pt>
                <c:pt idx="2473">
                  <c:v>1.0095799999999999</c:v>
                </c:pt>
                <c:pt idx="2474">
                  <c:v>1.0112399999999999</c:v>
                </c:pt>
                <c:pt idx="2475">
                  <c:v>1.00983</c:v>
                </c:pt>
                <c:pt idx="2476">
                  <c:v>1.0077799999999999</c:v>
                </c:pt>
                <c:pt idx="2477">
                  <c:v>1.0087299999999999</c:v>
                </c:pt>
                <c:pt idx="2478">
                  <c:v>1.00945</c:v>
                </c:pt>
                <c:pt idx="2479">
                  <c:v>1.0099800000000001</c:v>
                </c:pt>
                <c:pt idx="2480">
                  <c:v>1.0113399999999999</c:v>
                </c:pt>
                <c:pt idx="2481">
                  <c:v>1.0115799999999999</c:v>
                </c:pt>
                <c:pt idx="2482">
                  <c:v>1.0104900000000001</c:v>
                </c:pt>
                <c:pt idx="2483">
                  <c:v>1.0138</c:v>
                </c:pt>
                <c:pt idx="2484">
                  <c:v>1.01319</c:v>
                </c:pt>
                <c:pt idx="2485">
                  <c:v>1.01044</c:v>
                </c:pt>
                <c:pt idx="2486">
                  <c:v>1.01413</c:v>
                </c:pt>
                <c:pt idx="2487">
                  <c:v>1.0118499999999999</c:v>
                </c:pt>
                <c:pt idx="2488">
                  <c:v>1.0139100000000001</c:v>
                </c:pt>
                <c:pt idx="2489">
                  <c:v>1.0114300000000001</c:v>
                </c:pt>
                <c:pt idx="2490">
                  <c:v>1.0051600000000001</c:v>
                </c:pt>
                <c:pt idx="2491">
                  <c:v>1.01037</c:v>
                </c:pt>
                <c:pt idx="2492">
                  <c:v>1.01224</c:v>
                </c:pt>
                <c:pt idx="2493">
                  <c:v>1.0106599999999999</c:v>
                </c:pt>
                <c:pt idx="2494">
                  <c:v>1.01111</c:v>
                </c:pt>
                <c:pt idx="2495">
                  <c:v>1.0096700000000001</c:v>
                </c:pt>
                <c:pt idx="2496">
                  <c:v>1.0076799999999999</c:v>
                </c:pt>
                <c:pt idx="2497">
                  <c:v>1.0137400000000001</c:v>
                </c:pt>
                <c:pt idx="2498">
                  <c:v>1.00543</c:v>
                </c:pt>
                <c:pt idx="2499">
                  <c:v>1.0126999999999999</c:v>
                </c:pt>
                <c:pt idx="2500">
                  <c:v>1.0103800000000001</c:v>
                </c:pt>
                <c:pt idx="2501">
                  <c:v>1.0150600000000001</c:v>
                </c:pt>
                <c:pt idx="2502">
                  <c:v>1.01115</c:v>
                </c:pt>
                <c:pt idx="2503">
                  <c:v>1.00996</c:v>
                </c:pt>
                <c:pt idx="2504">
                  <c:v>1.00987</c:v>
                </c:pt>
                <c:pt idx="2505">
                  <c:v>1.0140499999999999</c:v>
                </c:pt>
                <c:pt idx="2506">
                  <c:v>1.0099800000000001</c:v>
                </c:pt>
                <c:pt idx="2507">
                  <c:v>1.01152</c:v>
                </c:pt>
                <c:pt idx="2508">
                  <c:v>1.00874</c:v>
                </c:pt>
                <c:pt idx="2509">
                  <c:v>1.0107299999999999</c:v>
                </c:pt>
                <c:pt idx="2510">
                  <c:v>1.0132300000000001</c:v>
                </c:pt>
                <c:pt idx="2511">
                  <c:v>1.0141899999999999</c:v>
                </c:pt>
                <c:pt idx="2512">
                  <c:v>1.0117100000000001</c:v>
                </c:pt>
                <c:pt idx="2513">
                  <c:v>1.0135799999999999</c:v>
                </c:pt>
                <c:pt idx="2514">
                  <c:v>1.0057100000000001</c:v>
                </c:pt>
                <c:pt idx="2515">
                  <c:v>1.0124200000000001</c:v>
                </c:pt>
                <c:pt idx="2516">
                  <c:v>1.0061899999999999</c:v>
                </c:pt>
                <c:pt idx="2517">
                  <c:v>1.01769</c:v>
                </c:pt>
                <c:pt idx="2518">
                  <c:v>1.0123899999999999</c:v>
                </c:pt>
                <c:pt idx="2519">
                  <c:v>1.0092300000000001</c:v>
                </c:pt>
                <c:pt idx="2520">
                  <c:v>1.0079100000000001</c:v>
                </c:pt>
                <c:pt idx="2521">
                  <c:v>1.0160899999999999</c:v>
                </c:pt>
                <c:pt idx="2522">
                  <c:v>1.01535</c:v>
                </c:pt>
                <c:pt idx="2523">
                  <c:v>1.0062199999999999</c:v>
                </c:pt>
                <c:pt idx="2524">
                  <c:v>1.01274</c:v>
                </c:pt>
                <c:pt idx="2525">
                  <c:v>1.00911</c:v>
                </c:pt>
                <c:pt idx="2526">
                  <c:v>1.0151699999999999</c:v>
                </c:pt>
                <c:pt idx="2527">
                  <c:v>1.0120899999999999</c:v>
                </c:pt>
                <c:pt idx="2528">
                  <c:v>1.01434</c:v>
                </c:pt>
                <c:pt idx="2529">
                  <c:v>1.0050399999999999</c:v>
                </c:pt>
                <c:pt idx="2530">
                  <c:v>1.0095499999999999</c:v>
                </c:pt>
                <c:pt idx="2531">
                  <c:v>1.0139400000000001</c:v>
                </c:pt>
                <c:pt idx="2532">
                  <c:v>1.0147699999999999</c:v>
                </c:pt>
                <c:pt idx="2533">
                  <c:v>1.0147999999999999</c:v>
                </c:pt>
                <c:pt idx="2534">
                  <c:v>1.0137</c:v>
                </c:pt>
                <c:pt idx="2535">
                  <c:v>1.0139199999999999</c:v>
                </c:pt>
                <c:pt idx="2536">
                  <c:v>1.0102599999999999</c:v>
                </c:pt>
                <c:pt idx="2537">
                  <c:v>1.0131300000000001</c:v>
                </c:pt>
                <c:pt idx="2538">
                  <c:v>1.0091399999999999</c:v>
                </c:pt>
                <c:pt idx="2539">
                  <c:v>1.0086599999999999</c:v>
                </c:pt>
                <c:pt idx="2540">
                  <c:v>1.0149300000000001</c:v>
                </c:pt>
                <c:pt idx="2541">
                  <c:v>1.0118199999999999</c:v>
                </c:pt>
                <c:pt idx="2542">
                  <c:v>1.0136400000000001</c:v>
                </c:pt>
                <c:pt idx="2543">
                  <c:v>1.0109300000000001</c:v>
                </c:pt>
                <c:pt idx="2544">
                  <c:v>1.00522</c:v>
                </c:pt>
                <c:pt idx="2545">
                  <c:v>1.0105599999999999</c:v>
                </c:pt>
                <c:pt idx="2546">
                  <c:v>1.0097100000000001</c:v>
                </c:pt>
                <c:pt idx="2547">
                  <c:v>1.0151399999999999</c:v>
                </c:pt>
                <c:pt idx="2548">
                  <c:v>1.0136499999999999</c:v>
                </c:pt>
                <c:pt idx="2549">
                  <c:v>1.0142</c:v>
                </c:pt>
                <c:pt idx="2550">
                  <c:v>1.0106200000000001</c:v>
                </c:pt>
                <c:pt idx="2551">
                  <c:v>1.0116700000000001</c:v>
                </c:pt>
                <c:pt idx="2552">
                  <c:v>1.01464</c:v>
                </c:pt>
                <c:pt idx="2553">
                  <c:v>1.0112000000000001</c:v>
                </c:pt>
                <c:pt idx="2554">
                  <c:v>1.0148900000000001</c:v>
                </c:pt>
                <c:pt idx="2555">
                  <c:v>1.01068</c:v>
                </c:pt>
                <c:pt idx="2556">
                  <c:v>1.01312</c:v>
                </c:pt>
                <c:pt idx="2557">
                  <c:v>1.01197</c:v>
                </c:pt>
                <c:pt idx="2558">
                  <c:v>1.01312</c:v>
                </c:pt>
                <c:pt idx="2559">
                  <c:v>1.0127299999999999</c:v>
                </c:pt>
                <c:pt idx="2560">
                  <c:v>1.0081500000000001</c:v>
                </c:pt>
                <c:pt idx="2561">
                  <c:v>1.0163899999999999</c:v>
                </c:pt>
                <c:pt idx="2562">
                  <c:v>1.01193</c:v>
                </c:pt>
                <c:pt idx="2563">
                  <c:v>1.0122</c:v>
                </c:pt>
                <c:pt idx="2564">
                  <c:v>1.0098800000000001</c:v>
                </c:pt>
                <c:pt idx="2565">
                  <c:v>1.0165299999999999</c:v>
                </c:pt>
                <c:pt idx="2566">
                  <c:v>1.0066999999999999</c:v>
                </c:pt>
                <c:pt idx="2567">
                  <c:v>1.0144599999999999</c:v>
                </c:pt>
                <c:pt idx="2568">
                  <c:v>1.0199199999999999</c:v>
                </c:pt>
                <c:pt idx="2569">
                  <c:v>1.0139199999999999</c:v>
                </c:pt>
                <c:pt idx="2570">
                  <c:v>1.01874</c:v>
                </c:pt>
                <c:pt idx="2571">
                  <c:v>1.01484</c:v>
                </c:pt>
                <c:pt idx="2572">
                  <c:v>1.00864</c:v>
                </c:pt>
                <c:pt idx="2573">
                  <c:v>1.0121199999999999</c:v>
                </c:pt>
                <c:pt idx="2574">
                  <c:v>1.0090399999999999</c:v>
                </c:pt>
                <c:pt idx="2575">
                  <c:v>1.0124500000000001</c:v>
                </c:pt>
                <c:pt idx="2576">
                  <c:v>1.00976</c:v>
                </c:pt>
                <c:pt idx="2577">
                  <c:v>1.01451</c:v>
                </c:pt>
                <c:pt idx="2578">
                  <c:v>1.0146200000000001</c:v>
                </c:pt>
                <c:pt idx="2579">
                  <c:v>1.0121599999999999</c:v>
                </c:pt>
                <c:pt idx="2580">
                  <c:v>1.0142500000000001</c:v>
                </c:pt>
                <c:pt idx="2581">
                  <c:v>1.0162500000000001</c:v>
                </c:pt>
                <c:pt idx="2582">
                  <c:v>1.0157700000000001</c:v>
                </c:pt>
                <c:pt idx="2583">
                  <c:v>1.0169600000000001</c:v>
                </c:pt>
                <c:pt idx="2584">
                  <c:v>1.0087299999999999</c:v>
                </c:pt>
                <c:pt idx="2585">
                  <c:v>1.0118799999999999</c:v>
                </c:pt>
                <c:pt idx="2586">
                  <c:v>1.0149600000000001</c:v>
                </c:pt>
                <c:pt idx="2587">
                  <c:v>1.0136000000000001</c:v>
                </c:pt>
                <c:pt idx="2588">
                  <c:v>1.01481</c:v>
                </c:pt>
                <c:pt idx="2589">
                  <c:v>1.00786</c:v>
                </c:pt>
                <c:pt idx="2590">
                  <c:v>1.00996</c:v>
                </c:pt>
                <c:pt idx="2591">
                  <c:v>1.0123200000000001</c:v>
                </c:pt>
                <c:pt idx="2592">
                  <c:v>1.0147999999999999</c:v>
                </c:pt>
                <c:pt idx="2593">
                  <c:v>1.0143</c:v>
                </c:pt>
                <c:pt idx="2594">
                  <c:v>1.01264</c:v>
                </c:pt>
                <c:pt idx="2595">
                  <c:v>1.01027</c:v>
                </c:pt>
                <c:pt idx="2596">
                  <c:v>1.01193</c:v>
                </c:pt>
                <c:pt idx="2597">
                  <c:v>1.01644</c:v>
                </c:pt>
                <c:pt idx="2598">
                  <c:v>1.0114099999999999</c:v>
                </c:pt>
                <c:pt idx="2599">
                  <c:v>1.0104599999999999</c:v>
                </c:pt>
                <c:pt idx="2600">
                  <c:v>1.01159</c:v>
                </c:pt>
                <c:pt idx="2601">
                  <c:v>1.0164800000000001</c:v>
                </c:pt>
                <c:pt idx="2602">
                  <c:v>1.01427</c:v>
                </c:pt>
                <c:pt idx="2603">
                  <c:v>1.00796</c:v>
                </c:pt>
                <c:pt idx="2604">
                  <c:v>1.01692</c:v>
                </c:pt>
                <c:pt idx="2605">
                  <c:v>1.0124299999999999</c:v>
                </c:pt>
                <c:pt idx="2606">
                  <c:v>1.0116799999999999</c:v>
                </c:pt>
                <c:pt idx="2607">
                  <c:v>1.0120800000000001</c:v>
                </c:pt>
                <c:pt idx="2608">
                  <c:v>1.0058199999999999</c:v>
                </c:pt>
                <c:pt idx="2609">
                  <c:v>1.0069399999999999</c:v>
                </c:pt>
                <c:pt idx="2610">
                  <c:v>1.0133000000000001</c:v>
                </c:pt>
                <c:pt idx="2611">
                  <c:v>1.01006</c:v>
                </c:pt>
                <c:pt idx="2612">
                  <c:v>1.0160100000000001</c:v>
                </c:pt>
                <c:pt idx="2613">
                  <c:v>1.00701</c:v>
                </c:pt>
                <c:pt idx="2614">
                  <c:v>1.01003</c:v>
                </c:pt>
                <c:pt idx="2615">
                  <c:v>1.0141500000000001</c:v>
                </c:pt>
                <c:pt idx="2616">
                  <c:v>1.0146999999999999</c:v>
                </c:pt>
                <c:pt idx="2617">
                  <c:v>1.01179</c:v>
                </c:pt>
                <c:pt idx="2618">
                  <c:v>1.0137100000000001</c:v>
                </c:pt>
                <c:pt idx="2619">
                  <c:v>1.0103800000000001</c:v>
                </c:pt>
                <c:pt idx="2620">
                  <c:v>1.01464</c:v>
                </c:pt>
                <c:pt idx="2621">
                  <c:v>1.01573</c:v>
                </c:pt>
                <c:pt idx="2622">
                  <c:v>1.01434</c:v>
                </c:pt>
                <c:pt idx="2623">
                  <c:v>1.0105999999999999</c:v>
                </c:pt>
                <c:pt idx="2624">
                  <c:v>1.00912</c:v>
                </c:pt>
                <c:pt idx="2625">
                  <c:v>1.0121899999999999</c:v>
                </c:pt>
                <c:pt idx="2626">
                  <c:v>1.0102800000000001</c:v>
                </c:pt>
                <c:pt idx="2627">
                  <c:v>1.0085</c:v>
                </c:pt>
                <c:pt idx="2628">
                  <c:v>1.0037</c:v>
                </c:pt>
                <c:pt idx="2629">
                  <c:v>1.0052099999999999</c:v>
                </c:pt>
                <c:pt idx="2630">
                  <c:v>1.01423</c:v>
                </c:pt>
                <c:pt idx="2631">
                  <c:v>1.01156</c:v>
                </c:pt>
                <c:pt idx="2632">
                  <c:v>1.0110699999999999</c:v>
                </c:pt>
                <c:pt idx="2633">
                  <c:v>1.0066200000000001</c:v>
                </c:pt>
                <c:pt idx="2634">
                  <c:v>1.01031</c:v>
                </c:pt>
                <c:pt idx="2635">
                  <c:v>1.0101899999999999</c:v>
                </c:pt>
                <c:pt idx="2636">
                  <c:v>1.01396</c:v>
                </c:pt>
                <c:pt idx="2637">
                  <c:v>1.0136700000000001</c:v>
                </c:pt>
                <c:pt idx="2638">
                  <c:v>1.01556</c:v>
                </c:pt>
                <c:pt idx="2639">
                  <c:v>1.01386</c:v>
                </c:pt>
                <c:pt idx="2640">
                  <c:v>1.0115499999999999</c:v>
                </c:pt>
                <c:pt idx="2641">
                  <c:v>1.0108999999999999</c:v>
                </c:pt>
                <c:pt idx="2642">
                  <c:v>1.0106299999999999</c:v>
                </c:pt>
                <c:pt idx="2643">
                  <c:v>1.0070699999999999</c:v>
                </c:pt>
                <c:pt idx="2644">
                  <c:v>1.0080800000000001</c:v>
                </c:pt>
                <c:pt idx="2645">
                  <c:v>1.0148200000000001</c:v>
                </c:pt>
                <c:pt idx="2646">
                  <c:v>1.0148699999999999</c:v>
                </c:pt>
                <c:pt idx="2647">
                  <c:v>1.00905</c:v>
                </c:pt>
                <c:pt idx="2648">
                  <c:v>1.0113399999999999</c:v>
                </c:pt>
                <c:pt idx="2649">
                  <c:v>1.0135000000000001</c:v>
                </c:pt>
                <c:pt idx="2650">
                  <c:v>1.0155700000000001</c:v>
                </c:pt>
                <c:pt idx="2651">
                  <c:v>1.0158100000000001</c:v>
                </c:pt>
                <c:pt idx="2652">
                  <c:v>1.00953</c:v>
                </c:pt>
                <c:pt idx="2653">
                  <c:v>1.0197700000000001</c:v>
                </c:pt>
                <c:pt idx="2654">
                  <c:v>1.01081</c:v>
                </c:pt>
                <c:pt idx="2655">
                  <c:v>1.0094099999999999</c:v>
                </c:pt>
                <c:pt idx="2656">
                  <c:v>1.01606</c:v>
                </c:pt>
                <c:pt idx="2657">
                  <c:v>1.0137700000000001</c:v>
                </c:pt>
                <c:pt idx="2658">
                  <c:v>1.0121</c:v>
                </c:pt>
                <c:pt idx="2659">
                  <c:v>1.0155099999999999</c:v>
                </c:pt>
                <c:pt idx="2660">
                  <c:v>1.01267</c:v>
                </c:pt>
                <c:pt idx="2661">
                  <c:v>1.0115099999999999</c:v>
                </c:pt>
                <c:pt idx="2662">
                  <c:v>1.0112099999999999</c:v>
                </c:pt>
                <c:pt idx="2663">
                  <c:v>1.00956</c:v>
                </c:pt>
                <c:pt idx="2664">
                  <c:v>1.0050699999999999</c:v>
                </c:pt>
                <c:pt idx="2665">
                  <c:v>1.00698</c:v>
                </c:pt>
                <c:pt idx="2666">
                  <c:v>1.0029999999999999</c:v>
                </c:pt>
                <c:pt idx="2667">
                  <c:v>1.00972</c:v>
                </c:pt>
                <c:pt idx="2668">
                  <c:v>1.00593</c:v>
                </c:pt>
                <c:pt idx="2669">
                  <c:v>1.01431</c:v>
                </c:pt>
                <c:pt idx="2670">
                  <c:v>1.01126</c:v>
                </c:pt>
                <c:pt idx="2671">
                  <c:v>1.0122899999999999</c:v>
                </c:pt>
                <c:pt idx="2672">
                  <c:v>1.00837</c:v>
                </c:pt>
                <c:pt idx="2673">
                  <c:v>1.0098</c:v>
                </c:pt>
                <c:pt idx="2674">
                  <c:v>1.0101500000000001</c:v>
                </c:pt>
                <c:pt idx="2675">
                  <c:v>1.0143599999999999</c:v>
                </c:pt>
                <c:pt idx="2676">
                  <c:v>1.0116099999999999</c:v>
                </c:pt>
                <c:pt idx="2677">
                  <c:v>1.0098100000000001</c:v>
                </c:pt>
                <c:pt idx="2678">
                  <c:v>1.0067600000000001</c:v>
                </c:pt>
                <c:pt idx="2679">
                  <c:v>1.01132</c:v>
                </c:pt>
                <c:pt idx="2680">
                  <c:v>1.00943</c:v>
                </c:pt>
                <c:pt idx="2681">
                  <c:v>1.0114399999999999</c:v>
                </c:pt>
                <c:pt idx="2682">
                  <c:v>1.0117799999999999</c:v>
                </c:pt>
                <c:pt idx="2683">
                  <c:v>1.01088</c:v>
                </c:pt>
                <c:pt idx="2684">
                  <c:v>1.0102199999999999</c:v>
                </c:pt>
                <c:pt idx="2685">
                  <c:v>1.0128999999999999</c:v>
                </c:pt>
                <c:pt idx="2686">
                  <c:v>1.0098400000000001</c:v>
                </c:pt>
                <c:pt idx="2687">
                  <c:v>1.0098800000000001</c:v>
                </c:pt>
                <c:pt idx="2688">
                  <c:v>1.00779</c:v>
                </c:pt>
                <c:pt idx="2689">
                  <c:v>1.01214</c:v>
                </c:pt>
                <c:pt idx="2690">
                  <c:v>1.00956</c:v>
                </c:pt>
                <c:pt idx="2691">
                  <c:v>1.00796</c:v>
                </c:pt>
                <c:pt idx="2692">
                  <c:v>1.01322</c:v>
                </c:pt>
                <c:pt idx="2693">
                  <c:v>1.01478</c:v>
                </c:pt>
                <c:pt idx="2694">
                  <c:v>1.01048</c:v>
                </c:pt>
                <c:pt idx="2695">
                  <c:v>1.0123200000000001</c:v>
                </c:pt>
                <c:pt idx="2696">
                  <c:v>1.00803</c:v>
                </c:pt>
                <c:pt idx="2697">
                  <c:v>1.01054</c:v>
                </c:pt>
                <c:pt idx="2698">
                  <c:v>1.00684</c:v>
                </c:pt>
                <c:pt idx="2699">
                  <c:v>1.0113000000000001</c:v>
                </c:pt>
                <c:pt idx="2700">
                  <c:v>1.0139400000000001</c:v>
                </c:pt>
                <c:pt idx="2701">
                  <c:v>1.01346</c:v>
                </c:pt>
                <c:pt idx="2702">
                  <c:v>1.0112099999999999</c:v>
                </c:pt>
                <c:pt idx="2703">
                  <c:v>1.01102</c:v>
                </c:pt>
                <c:pt idx="2704">
                  <c:v>1.01102</c:v>
                </c:pt>
                <c:pt idx="2705">
                  <c:v>1.0097700000000001</c:v>
                </c:pt>
                <c:pt idx="2706">
                  <c:v>1.0110600000000001</c:v>
                </c:pt>
                <c:pt idx="2707">
                  <c:v>1.00335</c:v>
                </c:pt>
                <c:pt idx="2708">
                  <c:v>1.01267</c:v>
                </c:pt>
                <c:pt idx="2709">
                  <c:v>1.00997</c:v>
                </c:pt>
                <c:pt idx="2710">
                  <c:v>1.00823</c:v>
                </c:pt>
                <c:pt idx="2711">
                  <c:v>1.0052300000000001</c:v>
                </c:pt>
                <c:pt idx="2712">
                  <c:v>1.00482</c:v>
                </c:pt>
                <c:pt idx="2713">
                  <c:v>1.0089999999999999</c:v>
                </c:pt>
                <c:pt idx="2714">
                  <c:v>1.0060899999999999</c:v>
                </c:pt>
                <c:pt idx="2715">
                  <c:v>1.0083899999999999</c:v>
                </c:pt>
                <c:pt idx="2716">
                  <c:v>1.0045900000000001</c:v>
                </c:pt>
                <c:pt idx="2717">
                  <c:v>1.0084299999999999</c:v>
                </c:pt>
                <c:pt idx="2718">
                  <c:v>1.0068699999999999</c:v>
                </c:pt>
                <c:pt idx="2719">
                  <c:v>1.00387</c:v>
                </c:pt>
                <c:pt idx="2720">
                  <c:v>1.0046200000000001</c:v>
                </c:pt>
                <c:pt idx="2721">
                  <c:v>1.00227</c:v>
                </c:pt>
                <c:pt idx="2722">
                  <c:v>0.99830600000000003</c:v>
                </c:pt>
                <c:pt idx="2723">
                  <c:v>1.0038100000000001</c:v>
                </c:pt>
                <c:pt idx="2724">
                  <c:v>0.996278</c:v>
                </c:pt>
                <c:pt idx="2725">
                  <c:v>0.99769799999999997</c:v>
                </c:pt>
                <c:pt idx="2726">
                  <c:v>1.0013700000000001</c:v>
                </c:pt>
                <c:pt idx="2727">
                  <c:v>0.99089499999999997</c:v>
                </c:pt>
                <c:pt idx="2728">
                  <c:v>0.99446500000000004</c:v>
                </c:pt>
                <c:pt idx="2729">
                  <c:v>0.99734</c:v>
                </c:pt>
                <c:pt idx="2730">
                  <c:v>0.99513600000000002</c:v>
                </c:pt>
                <c:pt idx="2731">
                  <c:v>0.98936100000000005</c:v>
                </c:pt>
                <c:pt idx="2732">
                  <c:v>0.99723600000000001</c:v>
                </c:pt>
                <c:pt idx="2733">
                  <c:v>0.99496099999999998</c:v>
                </c:pt>
                <c:pt idx="2734">
                  <c:v>0.99730099999999999</c:v>
                </c:pt>
                <c:pt idx="2735">
                  <c:v>0.98429999999999995</c:v>
                </c:pt>
                <c:pt idx="2736">
                  <c:v>0.99124699999999999</c:v>
                </c:pt>
                <c:pt idx="2737">
                  <c:v>0.99360599999999999</c:v>
                </c:pt>
                <c:pt idx="2738">
                  <c:v>0.98591399999999996</c:v>
                </c:pt>
                <c:pt idx="2739">
                  <c:v>0.98777099999999995</c:v>
                </c:pt>
                <c:pt idx="2740">
                  <c:v>0.98610699999999996</c:v>
                </c:pt>
                <c:pt idx="2741">
                  <c:v>0.99241699999999999</c:v>
                </c:pt>
                <c:pt idx="2742">
                  <c:v>0.99264200000000002</c:v>
                </c:pt>
                <c:pt idx="2743">
                  <c:v>0.98588799999999999</c:v>
                </c:pt>
                <c:pt idx="2744">
                  <c:v>0.98389700000000002</c:v>
                </c:pt>
                <c:pt idx="2745">
                  <c:v>0.98607</c:v>
                </c:pt>
                <c:pt idx="2746">
                  <c:v>0.98705900000000002</c:v>
                </c:pt>
                <c:pt idx="2747">
                  <c:v>0.98370800000000003</c:v>
                </c:pt>
                <c:pt idx="2748">
                  <c:v>0.97993799999999998</c:v>
                </c:pt>
                <c:pt idx="2749">
                  <c:v>0.98423799999999995</c:v>
                </c:pt>
                <c:pt idx="2750">
                  <c:v>0.98661100000000002</c:v>
                </c:pt>
                <c:pt idx="2751">
                  <c:v>0.983572</c:v>
                </c:pt>
                <c:pt idx="2752">
                  <c:v>0.98244299999999996</c:v>
                </c:pt>
                <c:pt idx="2753">
                  <c:v>0.98222200000000004</c:v>
                </c:pt>
                <c:pt idx="2754">
                  <c:v>0.97980900000000004</c:v>
                </c:pt>
                <c:pt idx="2755">
                  <c:v>0.98100299999999996</c:v>
                </c:pt>
                <c:pt idx="2756">
                  <c:v>0.980881</c:v>
                </c:pt>
                <c:pt idx="2757">
                  <c:v>0.98296600000000001</c:v>
                </c:pt>
                <c:pt idx="2758">
                  <c:v>0.97835399999999995</c:v>
                </c:pt>
                <c:pt idx="2759">
                  <c:v>0.98045199999999999</c:v>
                </c:pt>
                <c:pt idx="2760">
                  <c:v>0.98038000000000003</c:v>
                </c:pt>
                <c:pt idx="2761">
                  <c:v>0.98003899999999999</c:v>
                </c:pt>
                <c:pt idx="2762">
                  <c:v>0.97973600000000005</c:v>
                </c:pt>
                <c:pt idx="2763">
                  <c:v>0.98033800000000004</c:v>
                </c:pt>
                <c:pt idx="2764">
                  <c:v>0.97668500000000003</c:v>
                </c:pt>
                <c:pt idx="2765">
                  <c:v>0.98358000000000001</c:v>
                </c:pt>
                <c:pt idx="2766">
                  <c:v>0.980128</c:v>
                </c:pt>
                <c:pt idx="2767">
                  <c:v>0.97985</c:v>
                </c:pt>
                <c:pt idx="2768">
                  <c:v>0.98210699999999995</c:v>
                </c:pt>
                <c:pt idx="2769">
                  <c:v>0.98080699999999998</c:v>
                </c:pt>
                <c:pt idx="2770">
                  <c:v>0.98055300000000001</c:v>
                </c:pt>
                <c:pt idx="2771">
                  <c:v>0.98162899999999997</c:v>
                </c:pt>
                <c:pt idx="2772">
                  <c:v>0.98248500000000005</c:v>
                </c:pt>
                <c:pt idx="2773">
                  <c:v>0.97791600000000001</c:v>
                </c:pt>
                <c:pt idx="2774">
                  <c:v>0.98226500000000005</c:v>
                </c:pt>
                <c:pt idx="2775">
                  <c:v>0.98280100000000004</c:v>
                </c:pt>
                <c:pt idx="2776">
                  <c:v>0.98677599999999999</c:v>
                </c:pt>
                <c:pt idx="2777">
                  <c:v>0.98536599999999996</c:v>
                </c:pt>
                <c:pt idx="2778">
                  <c:v>0.98531899999999994</c:v>
                </c:pt>
                <c:pt idx="2779">
                  <c:v>0.97991899999999998</c:v>
                </c:pt>
                <c:pt idx="2780">
                  <c:v>0.98436500000000005</c:v>
                </c:pt>
                <c:pt idx="2781">
                  <c:v>0.98340000000000005</c:v>
                </c:pt>
                <c:pt idx="2782">
                  <c:v>0.98373299999999997</c:v>
                </c:pt>
                <c:pt idx="2783">
                  <c:v>0.98439500000000002</c:v>
                </c:pt>
                <c:pt idx="2784">
                  <c:v>0.98185100000000003</c:v>
                </c:pt>
                <c:pt idx="2785">
                  <c:v>0.98062099999999996</c:v>
                </c:pt>
                <c:pt idx="2786">
                  <c:v>0.98040400000000005</c:v>
                </c:pt>
                <c:pt idx="2787">
                  <c:v>0.98275599999999996</c:v>
                </c:pt>
                <c:pt idx="2788">
                  <c:v>0.98553999999999997</c:v>
                </c:pt>
                <c:pt idx="2789">
                  <c:v>0.98174799999999995</c:v>
                </c:pt>
                <c:pt idx="2790">
                  <c:v>0.97855599999999998</c:v>
                </c:pt>
                <c:pt idx="2791">
                  <c:v>0.97913899999999998</c:v>
                </c:pt>
                <c:pt idx="2792">
                  <c:v>0.97906000000000004</c:v>
                </c:pt>
                <c:pt idx="2793">
                  <c:v>0.97892699999999999</c:v>
                </c:pt>
                <c:pt idx="2794">
                  <c:v>0.978433</c:v>
                </c:pt>
                <c:pt idx="2795">
                  <c:v>0.98433000000000004</c:v>
                </c:pt>
                <c:pt idx="2796">
                  <c:v>0.98233499999999996</c:v>
                </c:pt>
                <c:pt idx="2797">
                  <c:v>0.97640700000000002</c:v>
                </c:pt>
                <c:pt idx="2798">
                  <c:v>0.97864499999999999</c:v>
                </c:pt>
                <c:pt idx="2799">
                  <c:v>0.97878399999999999</c:v>
                </c:pt>
                <c:pt idx="2800">
                  <c:v>0.97774399999999995</c:v>
                </c:pt>
                <c:pt idx="2801">
                  <c:v>0.977298</c:v>
                </c:pt>
                <c:pt idx="2802">
                  <c:v>0.977267</c:v>
                </c:pt>
                <c:pt idx="2803">
                  <c:v>0.97336100000000003</c:v>
                </c:pt>
                <c:pt idx="2804">
                  <c:v>0.97765199999999997</c:v>
                </c:pt>
                <c:pt idx="2805">
                  <c:v>0.97082100000000005</c:v>
                </c:pt>
                <c:pt idx="2806">
                  <c:v>0.97431699999999999</c:v>
                </c:pt>
                <c:pt idx="2807">
                  <c:v>0.975522</c:v>
                </c:pt>
                <c:pt idx="2808">
                  <c:v>0.96609500000000004</c:v>
                </c:pt>
                <c:pt idx="2809">
                  <c:v>0.97229200000000005</c:v>
                </c:pt>
                <c:pt idx="2810">
                  <c:v>0.97304299999999999</c:v>
                </c:pt>
                <c:pt idx="2811">
                  <c:v>0.97912699999999997</c:v>
                </c:pt>
                <c:pt idx="2812">
                  <c:v>0.97391399999999995</c:v>
                </c:pt>
                <c:pt idx="2813">
                  <c:v>0.976414</c:v>
                </c:pt>
                <c:pt idx="2814">
                  <c:v>0.97452099999999997</c:v>
                </c:pt>
                <c:pt idx="2815">
                  <c:v>0.97659099999999999</c:v>
                </c:pt>
                <c:pt idx="2816">
                  <c:v>0.973468</c:v>
                </c:pt>
                <c:pt idx="2817">
                  <c:v>0.97357899999999997</c:v>
                </c:pt>
                <c:pt idx="2818">
                  <c:v>0.97711300000000001</c:v>
                </c:pt>
                <c:pt idx="2819">
                  <c:v>0.97545000000000004</c:v>
                </c:pt>
                <c:pt idx="2820">
                  <c:v>0.97822100000000001</c:v>
                </c:pt>
                <c:pt idx="2821">
                  <c:v>0.97480299999999998</c:v>
                </c:pt>
                <c:pt idx="2822">
                  <c:v>0.97375100000000003</c:v>
                </c:pt>
                <c:pt idx="2823">
                  <c:v>0.97477999999999998</c:v>
                </c:pt>
                <c:pt idx="2824">
                  <c:v>0.97845400000000005</c:v>
                </c:pt>
                <c:pt idx="2825">
                  <c:v>0.97444500000000001</c:v>
                </c:pt>
                <c:pt idx="2826">
                  <c:v>0.97731999999999997</c:v>
                </c:pt>
                <c:pt idx="2827">
                  <c:v>0.97814400000000001</c:v>
                </c:pt>
                <c:pt idx="2828">
                  <c:v>0.97682500000000005</c:v>
                </c:pt>
                <c:pt idx="2829">
                  <c:v>0.97824</c:v>
                </c:pt>
                <c:pt idx="2830">
                  <c:v>0.97438199999999997</c:v>
                </c:pt>
                <c:pt idx="2831">
                  <c:v>0.97567499999999996</c:v>
                </c:pt>
                <c:pt idx="2832">
                  <c:v>0.97764899999999999</c:v>
                </c:pt>
                <c:pt idx="2833">
                  <c:v>0.98004400000000003</c:v>
                </c:pt>
                <c:pt idx="2834">
                  <c:v>0.978626</c:v>
                </c:pt>
                <c:pt idx="2835">
                  <c:v>0.97584800000000005</c:v>
                </c:pt>
                <c:pt idx="2836">
                  <c:v>0.98004899999999995</c:v>
                </c:pt>
                <c:pt idx="2837">
                  <c:v>0.98015699999999994</c:v>
                </c:pt>
                <c:pt idx="2838">
                  <c:v>0.97982400000000003</c:v>
                </c:pt>
                <c:pt idx="2839">
                  <c:v>0.97839699999999996</c:v>
                </c:pt>
                <c:pt idx="2840">
                  <c:v>0.97916400000000003</c:v>
                </c:pt>
                <c:pt idx="2841">
                  <c:v>0.98229100000000003</c:v>
                </c:pt>
                <c:pt idx="2842">
                  <c:v>0.98429100000000003</c:v>
                </c:pt>
                <c:pt idx="2843">
                  <c:v>0.98177000000000003</c:v>
                </c:pt>
                <c:pt idx="2844">
                  <c:v>0.98210900000000001</c:v>
                </c:pt>
                <c:pt idx="2845">
                  <c:v>0.98026199999999997</c:v>
                </c:pt>
                <c:pt idx="2846">
                  <c:v>0.98047700000000004</c:v>
                </c:pt>
                <c:pt idx="2847">
                  <c:v>0.98052499999999998</c:v>
                </c:pt>
                <c:pt idx="2848">
                  <c:v>0.98023899999999997</c:v>
                </c:pt>
                <c:pt idx="2849">
                  <c:v>0.97840400000000005</c:v>
                </c:pt>
                <c:pt idx="2850">
                  <c:v>0.98404800000000003</c:v>
                </c:pt>
                <c:pt idx="2851">
                  <c:v>0.98254200000000003</c:v>
                </c:pt>
                <c:pt idx="2852">
                  <c:v>0.98088699999999995</c:v>
                </c:pt>
                <c:pt idx="2853">
                  <c:v>0.97864200000000001</c:v>
                </c:pt>
                <c:pt idx="2854">
                  <c:v>0.98316199999999998</c:v>
                </c:pt>
                <c:pt idx="2855">
                  <c:v>0.98187000000000002</c:v>
                </c:pt>
                <c:pt idx="2856">
                  <c:v>0.98315399999999997</c:v>
                </c:pt>
                <c:pt idx="2857">
                  <c:v>0.98105200000000004</c:v>
                </c:pt>
                <c:pt idx="2858">
                  <c:v>0.98067300000000002</c:v>
                </c:pt>
                <c:pt idx="2859">
                  <c:v>0.98207800000000001</c:v>
                </c:pt>
                <c:pt idx="2860">
                  <c:v>0.98369300000000004</c:v>
                </c:pt>
                <c:pt idx="2861">
                  <c:v>0.98561699999999997</c:v>
                </c:pt>
                <c:pt idx="2862">
                  <c:v>0.98270299999999999</c:v>
                </c:pt>
                <c:pt idx="2863">
                  <c:v>0.98344500000000001</c:v>
                </c:pt>
                <c:pt idx="2864">
                  <c:v>0.98278299999999996</c:v>
                </c:pt>
                <c:pt idx="2865">
                  <c:v>0.982935</c:v>
                </c:pt>
                <c:pt idx="2866">
                  <c:v>0.985958</c:v>
                </c:pt>
                <c:pt idx="2867">
                  <c:v>0.98472499999999996</c:v>
                </c:pt>
                <c:pt idx="2868">
                  <c:v>0.98410200000000003</c:v>
                </c:pt>
                <c:pt idx="2869">
                  <c:v>0.98592599999999997</c:v>
                </c:pt>
                <c:pt idx="2870">
                  <c:v>0.98849100000000001</c:v>
                </c:pt>
                <c:pt idx="2871">
                  <c:v>0.981375</c:v>
                </c:pt>
                <c:pt idx="2872">
                  <c:v>0.98567700000000003</c:v>
                </c:pt>
                <c:pt idx="2873">
                  <c:v>0.98873500000000003</c:v>
                </c:pt>
                <c:pt idx="2874">
                  <c:v>0.98720799999999997</c:v>
                </c:pt>
                <c:pt idx="2875">
                  <c:v>0.98551800000000001</c:v>
                </c:pt>
                <c:pt idx="2876">
                  <c:v>0.98809000000000002</c:v>
                </c:pt>
                <c:pt idx="2877">
                  <c:v>0.98946699999999999</c:v>
                </c:pt>
                <c:pt idx="2878">
                  <c:v>0.98754600000000003</c:v>
                </c:pt>
                <c:pt idx="2879">
                  <c:v>0.98501099999999997</c:v>
                </c:pt>
                <c:pt idx="2880">
                  <c:v>0.98717500000000002</c:v>
                </c:pt>
                <c:pt idx="2881">
                  <c:v>0.98304599999999998</c:v>
                </c:pt>
                <c:pt idx="2882">
                  <c:v>0.98440799999999995</c:v>
                </c:pt>
                <c:pt idx="2883">
                  <c:v>0.98709899999999995</c:v>
                </c:pt>
                <c:pt idx="2884">
                  <c:v>0.98626199999999997</c:v>
                </c:pt>
                <c:pt idx="2885">
                  <c:v>0.98894199999999999</c:v>
                </c:pt>
                <c:pt idx="2886">
                  <c:v>0.98882499999999995</c:v>
                </c:pt>
                <c:pt idx="2887">
                  <c:v>0.988089</c:v>
                </c:pt>
                <c:pt idx="2888">
                  <c:v>0.99067000000000005</c:v>
                </c:pt>
                <c:pt idx="2889">
                  <c:v>0.98882999999999999</c:v>
                </c:pt>
                <c:pt idx="2890">
                  <c:v>0.99124900000000005</c:v>
                </c:pt>
                <c:pt idx="2891">
                  <c:v>0.99074799999999996</c:v>
                </c:pt>
                <c:pt idx="2892">
                  <c:v>0.98697999999999997</c:v>
                </c:pt>
                <c:pt idx="2893">
                  <c:v>0.99058100000000004</c:v>
                </c:pt>
                <c:pt idx="2894">
                  <c:v>0.98989300000000002</c:v>
                </c:pt>
                <c:pt idx="2895">
                  <c:v>0.99255499999999997</c:v>
                </c:pt>
                <c:pt idx="2896">
                  <c:v>0.99428000000000005</c:v>
                </c:pt>
                <c:pt idx="2897">
                  <c:v>0.99114800000000003</c:v>
                </c:pt>
                <c:pt idx="2898">
                  <c:v>0.99533199999999999</c:v>
                </c:pt>
                <c:pt idx="2899">
                  <c:v>0.99585299999999999</c:v>
                </c:pt>
                <c:pt idx="2900">
                  <c:v>0.99037799999999998</c:v>
                </c:pt>
                <c:pt idx="2901">
                  <c:v>0.99302800000000002</c:v>
                </c:pt>
                <c:pt idx="2902">
                  <c:v>0.99359799999999998</c:v>
                </c:pt>
                <c:pt idx="2903">
                  <c:v>0.99411300000000002</c:v>
                </c:pt>
                <c:pt idx="2904">
                  <c:v>0.99317</c:v>
                </c:pt>
                <c:pt idx="2905">
                  <c:v>0.99387199999999998</c:v>
                </c:pt>
                <c:pt idx="2906">
                  <c:v>0.995278</c:v>
                </c:pt>
                <c:pt idx="2907">
                  <c:v>0.99546199999999996</c:v>
                </c:pt>
                <c:pt idx="2908">
                  <c:v>0.99410600000000005</c:v>
                </c:pt>
                <c:pt idx="2909">
                  <c:v>0.99375000000000002</c:v>
                </c:pt>
                <c:pt idx="2910">
                  <c:v>0.99223300000000003</c:v>
                </c:pt>
                <c:pt idx="2911">
                  <c:v>0.99409099999999995</c:v>
                </c:pt>
                <c:pt idx="2912">
                  <c:v>1.0012799999999999</c:v>
                </c:pt>
                <c:pt idx="2913">
                  <c:v>0.99436000000000002</c:v>
                </c:pt>
                <c:pt idx="2914">
                  <c:v>0.99567000000000005</c:v>
                </c:pt>
                <c:pt idx="2915">
                  <c:v>0.99503799999999998</c:v>
                </c:pt>
                <c:pt idx="2916">
                  <c:v>0.99941999999999998</c:v>
                </c:pt>
                <c:pt idx="2917">
                  <c:v>0.99906099999999998</c:v>
                </c:pt>
                <c:pt idx="2918">
                  <c:v>0.99851900000000005</c:v>
                </c:pt>
                <c:pt idx="2919">
                  <c:v>0.99639599999999995</c:v>
                </c:pt>
                <c:pt idx="2920">
                  <c:v>0.99846299999999999</c:v>
                </c:pt>
                <c:pt idx="2921">
                  <c:v>1.0005900000000001</c:v>
                </c:pt>
                <c:pt idx="2922">
                  <c:v>1.0007299999999999</c:v>
                </c:pt>
                <c:pt idx="2923">
                  <c:v>0.99897000000000002</c:v>
                </c:pt>
                <c:pt idx="2924">
                  <c:v>1.00081</c:v>
                </c:pt>
                <c:pt idx="2925">
                  <c:v>0.99957200000000002</c:v>
                </c:pt>
                <c:pt idx="2926">
                  <c:v>1.0010600000000001</c:v>
                </c:pt>
                <c:pt idx="2927">
                  <c:v>0.99612000000000001</c:v>
                </c:pt>
                <c:pt idx="2928">
                  <c:v>0.99977099999999997</c:v>
                </c:pt>
                <c:pt idx="2929">
                  <c:v>1.0016400000000001</c:v>
                </c:pt>
                <c:pt idx="2930">
                  <c:v>0.99884899999999999</c:v>
                </c:pt>
                <c:pt idx="2931">
                  <c:v>1.0004</c:v>
                </c:pt>
                <c:pt idx="2932">
                  <c:v>0.99668599999999996</c:v>
                </c:pt>
                <c:pt idx="2933">
                  <c:v>1.00007</c:v>
                </c:pt>
                <c:pt idx="2934">
                  <c:v>1.0019899999999999</c:v>
                </c:pt>
                <c:pt idx="2935">
                  <c:v>1.00169</c:v>
                </c:pt>
                <c:pt idx="2936">
                  <c:v>1.0044500000000001</c:v>
                </c:pt>
                <c:pt idx="2937">
                  <c:v>1.0021599999999999</c:v>
                </c:pt>
                <c:pt idx="2938">
                  <c:v>1.0071300000000001</c:v>
                </c:pt>
                <c:pt idx="2939">
                  <c:v>1.0070300000000001</c:v>
                </c:pt>
                <c:pt idx="2940">
                  <c:v>1.0022800000000001</c:v>
                </c:pt>
                <c:pt idx="2941">
                  <c:v>1.0085500000000001</c:v>
                </c:pt>
                <c:pt idx="2942">
                  <c:v>1.0024</c:v>
                </c:pt>
                <c:pt idx="2943">
                  <c:v>1.0055000000000001</c:v>
                </c:pt>
                <c:pt idx="2944">
                  <c:v>1.00648</c:v>
                </c:pt>
                <c:pt idx="2945">
                  <c:v>1.0034700000000001</c:v>
                </c:pt>
                <c:pt idx="2946">
                  <c:v>1.0068299999999999</c:v>
                </c:pt>
                <c:pt idx="2947">
                  <c:v>1.00692</c:v>
                </c:pt>
                <c:pt idx="2948">
                  <c:v>1.0076400000000001</c:v>
                </c:pt>
                <c:pt idx="2949">
                  <c:v>1.0041199999999999</c:v>
                </c:pt>
                <c:pt idx="2950">
                  <c:v>1.0071300000000001</c:v>
                </c:pt>
                <c:pt idx="2951">
                  <c:v>1.0086299999999999</c:v>
                </c:pt>
                <c:pt idx="2952">
                  <c:v>1.0034799999999999</c:v>
                </c:pt>
                <c:pt idx="2953">
                  <c:v>1.0012799999999999</c:v>
                </c:pt>
                <c:pt idx="2954">
                  <c:v>1.0055000000000001</c:v>
                </c:pt>
                <c:pt idx="2955">
                  <c:v>1.0055700000000001</c:v>
                </c:pt>
                <c:pt idx="2956">
                  <c:v>1.0077799999999999</c:v>
                </c:pt>
                <c:pt idx="2957">
                  <c:v>1.00739</c:v>
                </c:pt>
                <c:pt idx="2958">
                  <c:v>1.00481</c:v>
                </c:pt>
                <c:pt idx="2959">
                  <c:v>1.0083500000000001</c:v>
                </c:pt>
                <c:pt idx="2960">
                  <c:v>1.0053000000000001</c:v>
                </c:pt>
                <c:pt idx="2961">
                  <c:v>1.00726</c:v>
                </c:pt>
                <c:pt idx="2962">
                  <c:v>1.00529</c:v>
                </c:pt>
                <c:pt idx="2963">
                  <c:v>1.0059899999999999</c:v>
                </c:pt>
                <c:pt idx="2964">
                  <c:v>1.0071099999999999</c:v>
                </c:pt>
                <c:pt idx="2965">
                  <c:v>1.00423</c:v>
                </c:pt>
                <c:pt idx="2966">
                  <c:v>1.01128</c:v>
                </c:pt>
                <c:pt idx="2967">
                  <c:v>1.0005999999999999</c:v>
                </c:pt>
                <c:pt idx="2968">
                  <c:v>1.00691</c:v>
                </c:pt>
                <c:pt idx="2969">
                  <c:v>1.0078800000000001</c:v>
                </c:pt>
                <c:pt idx="2970">
                  <c:v>1.00719</c:v>
                </c:pt>
                <c:pt idx="2971">
                  <c:v>1.01048</c:v>
                </c:pt>
                <c:pt idx="2972">
                  <c:v>1.0085500000000001</c:v>
                </c:pt>
                <c:pt idx="2973">
                  <c:v>1.00874</c:v>
                </c:pt>
                <c:pt idx="2974">
                  <c:v>1.00909</c:v>
                </c:pt>
                <c:pt idx="2975">
                  <c:v>1.0128299999999999</c:v>
                </c:pt>
                <c:pt idx="2976">
                  <c:v>1.0082500000000001</c:v>
                </c:pt>
                <c:pt idx="2977">
                  <c:v>1.0097799999999999</c:v>
                </c:pt>
                <c:pt idx="2978">
                  <c:v>1.0122599999999999</c:v>
                </c:pt>
                <c:pt idx="2979">
                  <c:v>1.01237</c:v>
                </c:pt>
                <c:pt idx="2980">
                  <c:v>1.0084200000000001</c:v>
                </c:pt>
                <c:pt idx="2981">
                  <c:v>1.01065</c:v>
                </c:pt>
                <c:pt idx="2982">
                  <c:v>1.01271</c:v>
                </c:pt>
                <c:pt idx="2983">
                  <c:v>1.0102100000000001</c:v>
                </c:pt>
                <c:pt idx="2984">
                  <c:v>1.00881</c:v>
                </c:pt>
                <c:pt idx="2985">
                  <c:v>1.01451</c:v>
                </c:pt>
                <c:pt idx="2986">
                  <c:v>1.0103599999999999</c:v>
                </c:pt>
                <c:pt idx="2987">
                  <c:v>1.01084</c:v>
                </c:pt>
                <c:pt idx="2988">
                  <c:v>1.0046299999999999</c:v>
                </c:pt>
                <c:pt idx="2989">
                  <c:v>1.0104200000000001</c:v>
                </c:pt>
                <c:pt idx="2990">
                  <c:v>1.0092000000000001</c:v>
                </c:pt>
                <c:pt idx="2991">
                  <c:v>1.0118499999999999</c:v>
                </c:pt>
                <c:pt idx="2992">
                  <c:v>1.01125</c:v>
                </c:pt>
                <c:pt idx="2993">
                  <c:v>1.0099800000000001</c:v>
                </c:pt>
                <c:pt idx="2994">
                  <c:v>1.0098100000000001</c:v>
                </c:pt>
                <c:pt idx="2995">
                  <c:v>1.0162100000000001</c:v>
                </c:pt>
                <c:pt idx="2996">
                  <c:v>1.01319</c:v>
                </c:pt>
                <c:pt idx="2997">
                  <c:v>1.01041</c:v>
                </c:pt>
                <c:pt idx="2998">
                  <c:v>1.0097700000000001</c:v>
                </c:pt>
                <c:pt idx="2999">
                  <c:v>1.0126599999999999</c:v>
                </c:pt>
                <c:pt idx="3000">
                  <c:v>1.0114700000000001</c:v>
                </c:pt>
                <c:pt idx="3001">
                  <c:v>1.0134000000000001</c:v>
                </c:pt>
                <c:pt idx="3002">
                  <c:v>1.0145</c:v>
                </c:pt>
                <c:pt idx="3003">
                  <c:v>1.0145200000000001</c:v>
                </c:pt>
                <c:pt idx="3004">
                  <c:v>1.0127999999999999</c:v>
                </c:pt>
                <c:pt idx="3005">
                  <c:v>1.0161500000000001</c:v>
                </c:pt>
                <c:pt idx="3006">
                  <c:v>1.01366</c:v>
                </c:pt>
                <c:pt idx="3007">
                  <c:v>1.0100800000000001</c:v>
                </c:pt>
                <c:pt idx="3008">
                  <c:v>1.0134700000000001</c:v>
                </c:pt>
                <c:pt idx="3009">
                  <c:v>1.01098</c:v>
                </c:pt>
                <c:pt idx="3010">
                  <c:v>1.0156700000000001</c:v>
                </c:pt>
                <c:pt idx="3011">
                  <c:v>1.01492</c:v>
                </c:pt>
                <c:pt idx="3012">
                  <c:v>1.0123500000000001</c:v>
                </c:pt>
                <c:pt idx="3013">
                  <c:v>1.01258</c:v>
                </c:pt>
                <c:pt idx="3014">
                  <c:v>1.01274</c:v>
                </c:pt>
                <c:pt idx="3015">
                  <c:v>1.01318</c:v>
                </c:pt>
                <c:pt idx="3016">
                  <c:v>1.0151699999999999</c:v>
                </c:pt>
                <c:pt idx="3017">
                  <c:v>1.01126</c:v>
                </c:pt>
                <c:pt idx="3018">
                  <c:v>1.01441</c:v>
                </c:pt>
                <c:pt idx="3019">
                  <c:v>1.01074</c:v>
                </c:pt>
                <c:pt idx="3020">
                  <c:v>1.0130699999999999</c:v>
                </c:pt>
                <c:pt idx="3021">
                  <c:v>1.0088699999999999</c:v>
                </c:pt>
                <c:pt idx="3022">
                  <c:v>1.01746</c:v>
                </c:pt>
                <c:pt idx="3023">
                  <c:v>1.0140899999999999</c:v>
                </c:pt>
                <c:pt idx="3024">
                  <c:v>1.00929</c:v>
                </c:pt>
                <c:pt idx="3025">
                  <c:v>1.0170600000000001</c:v>
                </c:pt>
                <c:pt idx="3026">
                  <c:v>1.01709</c:v>
                </c:pt>
                <c:pt idx="3027">
                  <c:v>1.0189299999999999</c:v>
                </c:pt>
                <c:pt idx="3028">
                  <c:v>1.0124299999999999</c:v>
                </c:pt>
                <c:pt idx="3029">
                  <c:v>1.01223</c:v>
                </c:pt>
                <c:pt idx="3030">
                  <c:v>1.01291</c:v>
                </c:pt>
                <c:pt idx="3031">
                  <c:v>1.01664</c:v>
                </c:pt>
                <c:pt idx="3032">
                  <c:v>1.0147900000000001</c:v>
                </c:pt>
                <c:pt idx="3033">
                  <c:v>1.0121800000000001</c:v>
                </c:pt>
                <c:pt idx="3034">
                  <c:v>1.0119400000000001</c:v>
                </c:pt>
                <c:pt idx="3035">
                  <c:v>1.0089900000000001</c:v>
                </c:pt>
                <c:pt idx="3036">
                  <c:v>1.01485</c:v>
                </c:pt>
                <c:pt idx="3037">
                  <c:v>1.01387</c:v>
                </c:pt>
                <c:pt idx="3038">
                  <c:v>1.0105</c:v>
                </c:pt>
                <c:pt idx="3039">
                  <c:v>1.0107999999999999</c:v>
                </c:pt>
                <c:pt idx="3040">
                  <c:v>1.0162599999999999</c:v>
                </c:pt>
                <c:pt idx="3041">
                  <c:v>1.0130999999999999</c:v>
                </c:pt>
                <c:pt idx="3042">
                  <c:v>1.0166299999999999</c:v>
                </c:pt>
                <c:pt idx="3043">
                  <c:v>1.0094700000000001</c:v>
                </c:pt>
                <c:pt idx="3044">
                  <c:v>1.0129999999999999</c:v>
                </c:pt>
                <c:pt idx="3045">
                  <c:v>1.0139800000000001</c:v>
                </c:pt>
                <c:pt idx="3046">
                  <c:v>1.01549</c:v>
                </c:pt>
                <c:pt idx="3047">
                  <c:v>1.01122</c:v>
                </c:pt>
                <c:pt idx="3048">
                  <c:v>1.0145200000000001</c:v>
                </c:pt>
                <c:pt idx="3049">
                  <c:v>1.00139</c:v>
                </c:pt>
                <c:pt idx="3050">
                  <c:v>1.01667</c:v>
                </c:pt>
                <c:pt idx="3051">
                  <c:v>1.0101</c:v>
                </c:pt>
                <c:pt idx="3052">
                  <c:v>1.0135700000000001</c:v>
                </c:pt>
                <c:pt idx="3053">
                  <c:v>1.01553</c:v>
                </c:pt>
                <c:pt idx="3054">
                  <c:v>1.0139899999999999</c:v>
                </c:pt>
                <c:pt idx="3055">
                  <c:v>1.0133799999999999</c:v>
                </c:pt>
                <c:pt idx="3056">
                  <c:v>1.0129300000000001</c:v>
                </c:pt>
                <c:pt idx="3057">
                  <c:v>1.0111399999999999</c:v>
                </c:pt>
                <c:pt idx="3058">
                  <c:v>1.01214</c:v>
                </c:pt>
                <c:pt idx="3059">
                  <c:v>1.0190699999999999</c:v>
                </c:pt>
                <c:pt idx="3060">
                  <c:v>1.01349</c:v>
                </c:pt>
                <c:pt idx="3061">
                  <c:v>1.0166299999999999</c:v>
                </c:pt>
                <c:pt idx="3062">
                  <c:v>1.0141800000000001</c:v>
                </c:pt>
                <c:pt idx="3063">
                  <c:v>1.0164899999999999</c:v>
                </c:pt>
                <c:pt idx="3064">
                  <c:v>1.0121199999999999</c:v>
                </c:pt>
                <c:pt idx="3065">
                  <c:v>1.01166</c:v>
                </c:pt>
                <c:pt idx="3066">
                  <c:v>1.0094700000000001</c:v>
                </c:pt>
                <c:pt idx="3067">
                  <c:v>1.01416</c:v>
                </c:pt>
                <c:pt idx="3068">
                  <c:v>1.0128699999999999</c:v>
                </c:pt>
                <c:pt idx="3069">
                  <c:v>1.0115000000000001</c:v>
                </c:pt>
                <c:pt idx="3070">
                  <c:v>1.0084299999999999</c:v>
                </c:pt>
                <c:pt idx="3071">
                  <c:v>1.0091399999999999</c:v>
                </c:pt>
                <c:pt idx="3072">
                  <c:v>1.0119199999999999</c:v>
                </c:pt>
                <c:pt idx="3073">
                  <c:v>1.0061500000000001</c:v>
                </c:pt>
                <c:pt idx="3074">
                  <c:v>1.0124500000000001</c:v>
                </c:pt>
                <c:pt idx="3075">
                  <c:v>1.0129699999999999</c:v>
                </c:pt>
                <c:pt idx="3076">
                  <c:v>1.0093099999999999</c:v>
                </c:pt>
                <c:pt idx="3077">
                  <c:v>1.00996</c:v>
                </c:pt>
                <c:pt idx="3078">
                  <c:v>1.0099800000000001</c:v>
                </c:pt>
                <c:pt idx="3079">
                  <c:v>1.0125200000000001</c:v>
                </c:pt>
                <c:pt idx="3080">
                  <c:v>1.0093700000000001</c:v>
                </c:pt>
                <c:pt idx="3081">
                  <c:v>1.01135</c:v>
                </c:pt>
                <c:pt idx="3082">
                  <c:v>1.0104</c:v>
                </c:pt>
                <c:pt idx="3083">
                  <c:v>1.00796</c:v>
                </c:pt>
                <c:pt idx="3084">
                  <c:v>1.00596</c:v>
                </c:pt>
                <c:pt idx="3085">
                  <c:v>1.00251</c:v>
                </c:pt>
                <c:pt idx="3086">
                  <c:v>1.0069300000000001</c:v>
                </c:pt>
                <c:pt idx="3087">
                  <c:v>1.00891</c:v>
                </c:pt>
                <c:pt idx="3088">
                  <c:v>1.0076700000000001</c:v>
                </c:pt>
                <c:pt idx="3089">
                  <c:v>1.0015000000000001</c:v>
                </c:pt>
                <c:pt idx="3090">
                  <c:v>1.0071000000000001</c:v>
                </c:pt>
                <c:pt idx="3091">
                  <c:v>1.0071399999999999</c:v>
                </c:pt>
                <c:pt idx="3092">
                  <c:v>1.0068699999999999</c:v>
                </c:pt>
                <c:pt idx="3093">
                  <c:v>1.0068299999999999</c:v>
                </c:pt>
                <c:pt idx="3094">
                  <c:v>1.00614</c:v>
                </c:pt>
                <c:pt idx="3095">
                  <c:v>1.00634</c:v>
                </c:pt>
                <c:pt idx="3096">
                  <c:v>1.0035099999999999</c:v>
                </c:pt>
                <c:pt idx="3097">
                  <c:v>1.00318</c:v>
                </c:pt>
                <c:pt idx="3098">
                  <c:v>1.00329</c:v>
                </c:pt>
                <c:pt idx="3099">
                  <c:v>1.00292</c:v>
                </c:pt>
                <c:pt idx="3100">
                  <c:v>1.0063899999999999</c:v>
                </c:pt>
                <c:pt idx="3101">
                  <c:v>1.0063500000000001</c:v>
                </c:pt>
                <c:pt idx="3102">
                  <c:v>1.00231</c:v>
                </c:pt>
                <c:pt idx="3103">
                  <c:v>0.99985100000000005</c:v>
                </c:pt>
                <c:pt idx="3104">
                  <c:v>1.0037700000000001</c:v>
                </c:pt>
                <c:pt idx="3105">
                  <c:v>1.0041199999999999</c:v>
                </c:pt>
                <c:pt idx="3106">
                  <c:v>1.00586</c:v>
                </c:pt>
                <c:pt idx="3107">
                  <c:v>1.0016400000000001</c:v>
                </c:pt>
                <c:pt idx="3108">
                  <c:v>1.0034700000000001</c:v>
                </c:pt>
                <c:pt idx="3109">
                  <c:v>1.0047299999999999</c:v>
                </c:pt>
                <c:pt idx="3110">
                  <c:v>1.00431</c:v>
                </c:pt>
                <c:pt idx="3111">
                  <c:v>1.0016700000000001</c:v>
                </c:pt>
                <c:pt idx="3112">
                  <c:v>1.0043200000000001</c:v>
                </c:pt>
                <c:pt idx="3113">
                  <c:v>1.0055799999999999</c:v>
                </c:pt>
                <c:pt idx="3114">
                  <c:v>1.0036099999999999</c:v>
                </c:pt>
                <c:pt idx="3115">
                  <c:v>1.0042599999999999</c:v>
                </c:pt>
                <c:pt idx="3116">
                  <c:v>0.99884300000000004</c:v>
                </c:pt>
                <c:pt idx="3117">
                  <c:v>0.99863299999999999</c:v>
                </c:pt>
                <c:pt idx="3118">
                  <c:v>1.0056499999999999</c:v>
                </c:pt>
                <c:pt idx="3119">
                  <c:v>1.0062</c:v>
                </c:pt>
                <c:pt idx="3120">
                  <c:v>1.0038</c:v>
                </c:pt>
                <c:pt idx="3121">
                  <c:v>0.99975199999999997</c:v>
                </c:pt>
                <c:pt idx="3122">
                  <c:v>1.00007</c:v>
                </c:pt>
                <c:pt idx="3123">
                  <c:v>1.00166</c:v>
                </c:pt>
                <c:pt idx="3124">
                  <c:v>1.0050600000000001</c:v>
                </c:pt>
                <c:pt idx="3125">
                  <c:v>1.0059400000000001</c:v>
                </c:pt>
                <c:pt idx="3126">
                  <c:v>1.0059199999999999</c:v>
                </c:pt>
                <c:pt idx="3127">
                  <c:v>1.0072300000000001</c:v>
                </c:pt>
                <c:pt idx="3128">
                  <c:v>1.0034799999999999</c:v>
                </c:pt>
                <c:pt idx="3129">
                  <c:v>1.00458</c:v>
                </c:pt>
                <c:pt idx="3130">
                  <c:v>1.0026999999999999</c:v>
                </c:pt>
                <c:pt idx="3131">
                  <c:v>1.0043500000000001</c:v>
                </c:pt>
                <c:pt idx="3132">
                  <c:v>1.0065200000000001</c:v>
                </c:pt>
                <c:pt idx="3133">
                  <c:v>1.0007200000000001</c:v>
                </c:pt>
                <c:pt idx="3134">
                  <c:v>1.0050399999999999</c:v>
                </c:pt>
                <c:pt idx="3135">
                  <c:v>1.0026200000000001</c:v>
                </c:pt>
                <c:pt idx="3136">
                  <c:v>1.00322</c:v>
                </c:pt>
                <c:pt idx="3137">
                  <c:v>1.0007600000000001</c:v>
                </c:pt>
                <c:pt idx="3138">
                  <c:v>1.0053300000000001</c:v>
                </c:pt>
                <c:pt idx="3139">
                  <c:v>1.0026999999999999</c:v>
                </c:pt>
                <c:pt idx="3140">
                  <c:v>1.00037</c:v>
                </c:pt>
                <c:pt idx="3141">
                  <c:v>0.99868699999999999</c:v>
                </c:pt>
                <c:pt idx="3142">
                  <c:v>0.99795199999999995</c:v>
                </c:pt>
                <c:pt idx="3143">
                  <c:v>0.99797999999999998</c:v>
                </c:pt>
                <c:pt idx="3144">
                  <c:v>1.0007299999999999</c:v>
                </c:pt>
                <c:pt idx="3145">
                  <c:v>0.99024500000000004</c:v>
                </c:pt>
                <c:pt idx="3146">
                  <c:v>0.99603399999999997</c:v>
                </c:pt>
                <c:pt idx="3147">
                  <c:v>0.99587800000000004</c:v>
                </c:pt>
                <c:pt idx="3148">
                  <c:v>0.99731800000000004</c:v>
                </c:pt>
                <c:pt idx="3149">
                  <c:v>0.99414000000000002</c:v>
                </c:pt>
                <c:pt idx="3150">
                  <c:v>0.99487000000000003</c:v>
                </c:pt>
                <c:pt idx="3151">
                  <c:v>0.99229800000000001</c:v>
                </c:pt>
                <c:pt idx="3152">
                  <c:v>0.98730600000000002</c:v>
                </c:pt>
                <c:pt idx="3153">
                  <c:v>0.98942600000000003</c:v>
                </c:pt>
                <c:pt idx="3154">
                  <c:v>0.98965199999999998</c:v>
                </c:pt>
                <c:pt idx="3155">
                  <c:v>0.98549799999999999</c:v>
                </c:pt>
                <c:pt idx="3156">
                  <c:v>0.98455999999999999</c:v>
                </c:pt>
                <c:pt idx="3157">
                  <c:v>0.98941500000000004</c:v>
                </c:pt>
                <c:pt idx="3158">
                  <c:v>0.98572800000000005</c:v>
                </c:pt>
                <c:pt idx="3159">
                  <c:v>0.98753100000000005</c:v>
                </c:pt>
                <c:pt idx="3160">
                  <c:v>0.98880299999999999</c:v>
                </c:pt>
                <c:pt idx="3161">
                  <c:v>0.98590900000000004</c:v>
                </c:pt>
                <c:pt idx="3162">
                  <c:v>0.98778100000000002</c:v>
                </c:pt>
                <c:pt idx="3163">
                  <c:v>0.98341199999999995</c:v>
                </c:pt>
                <c:pt idx="3164">
                  <c:v>0.98310799999999998</c:v>
                </c:pt>
                <c:pt idx="3165">
                  <c:v>0.97782000000000002</c:v>
                </c:pt>
                <c:pt idx="3166">
                  <c:v>0.98245499999999997</c:v>
                </c:pt>
                <c:pt idx="3167">
                  <c:v>0.97338499999999994</c:v>
                </c:pt>
                <c:pt idx="3168">
                  <c:v>0.97272999999999998</c:v>
                </c:pt>
                <c:pt idx="3169">
                  <c:v>0.97099800000000003</c:v>
                </c:pt>
                <c:pt idx="3170">
                  <c:v>0.97511099999999995</c:v>
                </c:pt>
                <c:pt idx="3171">
                  <c:v>0.97495799999999999</c:v>
                </c:pt>
                <c:pt idx="3172">
                  <c:v>0.97222299999999995</c:v>
                </c:pt>
                <c:pt idx="3173">
                  <c:v>0.97520799999999996</c:v>
                </c:pt>
                <c:pt idx="3174">
                  <c:v>0.97322299999999995</c:v>
                </c:pt>
                <c:pt idx="3175">
                  <c:v>0.97414900000000004</c:v>
                </c:pt>
                <c:pt idx="3176">
                  <c:v>0.96983200000000003</c:v>
                </c:pt>
                <c:pt idx="3177">
                  <c:v>0.97567400000000004</c:v>
                </c:pt>
                <c:pt idx="3178">
                  <c:v>0.972688</c:v>
                </c:pt>
                <c:pt idx="3179">
                  <c:v>0.97349300000000005</c:v>
                </c:pt>
                <c:pt idx="3180">
                  <c:v>0.97371300000000005</c:v>
                </c:pt>
                <c:pt idx="3181">
                  <c:v>0.97283399999999998</c:v>
                </c:pt>
                <c:pt idx="3182">
                  <c:v>0.97699999999999998</c:v>
                </c:pt>
                <c:pt idx="3183">
                  <c:v>0.97553800000000002</c:v>
                </c:pt>
                <c:pt idx="3184">
                  <c:v>0.97862499999999997</c:v>
                </c:pt>
                <c:pt idx="3185">
                  <c:v>0.97384800000000005</c:v>
                </c:pt>
                <c:pt idx="3186">
                  <c:v>0.97790600000000005</c:v>
                </c:pt>
                <c:pt idx="3187">
                  <c:v>0.97942899999999999</c:v>
                </c:pt>
                <c:pt idx="3188">
                  <c:v>0.976406</c:v>
                </c:pt>
                <c:pt idx="3189">
                  <c:v>0.97794800000000004</c:v>
                </c:pt>
                <c:pt idx="3190">
                  <c:v>0.97745700000000002</c:v>
                </c:pt>
                <c:pt idx="3191">
                  <c:v>0.97844500000000001</c:v>
                </c:pt>
                <c:pt idx="3192">
                  <c:v>0.97981499999999999</c:v>
                </c:pt>
                <c:pt idx="3193">
                  <c:v>0.97860100000000005</c:v>
                </c:pt>
                <c:pt idx="3194">
                  <c:v>0.96577500000000005</c:v>
                </c:pt>
                <c:pt idx="3195">
                  <c:v>0.97196700000000003</c:v>
                </c:pt>
                <c:pt idx="3196">
                  <c:v>0.96566399999999997</c:v>
                </c:pt>
                <c:pt idx="3197">
                  <c:v>0.97069499999999997</c:v>
                </c:pt>
                <c:pt idx="3198">
                  <c:v>0.96971399999999996</c:v>
                </c:pt>
                <c:pt idx="3199">
                  <c:v>0.972113</c:v>
                </c:pt>
                <c:pt idx="3200">
                  <c:v>0.97084499999999996</c:v>
                </c:pt>
                <c:pt idx="3201">
                  <c:v>0.96915600000000002</c:v>
                </c:pt>
                <c:pt idx="3202">
                  <c:v>0.97451600000000005</c:v>
                </c:pt>
                <c:pt idx="3203">
                  <c:v>0.97161200000000003</c:v>
                </c:pt>
                <c:pt idx="3204">
                  <c:v>0.97362300000000002</c:v>
                </c:pt>
                <c:pt idx="3205">
                  <c:v>0.97373699999999996</c:v>
                </c:pt>
                <c:pt idx="3206">
                  <c:v>0.96806899999999996</c:v>
                </c:pt>
                <c:pt idx="3207">
                  <c:v>0.97368600000000005</c:v>
                </c:pt>
                <c:pt idx="3208">
                  <c:v>0.97258999999999995</c:v>
                </c:pt>
                <c:pt idx="3209">
                  <c:v>0.97572499999999995</c:v>
                </c:pt>
                <c:pt idx="3210">
                  <c:v>0.972553</c:v>
                </c:pt>
                <c:pt idx="3211">
                  <c:v>0.97233199999999997</c:v>
                </c:pt>
                <c:pt idx="3212">
                  <c:v>0.97788900000000001</c:v>
                </c:pt>
                <c:pt idx="3213">
                  <c:v>0.97729299999999997</c:v>
                </c:pt>
                <c:pt idx="3214">
                  <c:v>0.97163600000000006</c:v>
                </c:pt>
                <c:pt idx="3215">
                  <c:v>0.97501899999999997</c:v>
                </c:pt>
                <c:pt idx="3216">
                  <c:v>0.97040300000000002</c:v>
                </c:pt>
                <c:pt idx="3217">
                  <c:v>0.97578900000000002</c:v>
                </c:pt>
                <c:pt idx="3218">
                  <c:v>0.97836800000000002</c:v>
                </c:pt>
                <c:pt idx="3219">
                  <c:v>0.97752099999999997</c:v>
                </c:pt>
                <c:pt idx="3220">
                  <c:v>0.97579400000000005</c:v>
                </c:pt>
                <c:pt idx="3221">
                  <c:v>0.97874399999999995</c:v>
                </c:pt>
                <c:pt idx="3222">
                  <c:v>0.97379199999999999</c:v>
                </c:pt>
                <c:pt idx="3223">
                  <c:v>0.98139699999999996</c:v>
                </c:pt>
                <c:pt idx="3224">
                  <c:v>0.98153199999999996</c:v>
                </c:pt>
                <c:pt idx="3225">
                  <c:v>0.97734399999999999</c:v>
                </c:pt>
                <c:pt idx="3226">
                  <c:v>0.97273299999999996</c:v>
                </c:pt>
                <c:pt idx="3227">
                  <c:v>0.97614900000000004</c:v>
                </c:pt>
                <c:pt idx="3228">
                  <c:v>0.97785</c:v>
                </c:pt>
                <c:pt idx="3229">
                  <c:v>0.98239799999999999</c:v>
                </c:pt>
                <c:pt idx="3230">
                  <c:v>0.98163800000000001</c:v>
                </c:pt>
                <c:pt idx="3231">
                  <c:v>0.980491</c:v>
                </c:pt>
                <c:pt idx="3232">
                  <c:v>0.97882899999999995</c:v>
                </c:pt>
                <c:pt idx="3233">
                  <c:v>0.98040799999999995</c:v>
                </c:pt>
                <c:pt idx="3234">
                  <c:v>0.97650400000000004</c:v>
                </c:pt>
                <c:pt idx="3235">
                  <c:v>0.98538599999999998</c:v>
                </c:pt>
                <c:pt idx="3236">
                  <c:v>0.98700299999999996</c:v>
                </c:pt>
                <c:pt idx="3237">
                  <c:v>0.98799199999999998</c:v>
                </c:pt>
                <c:pt idx="3238">
                  <c:v>0.98269399999999996</c:v>
                </c:pt>
                <c:pt idx="3239">
                  <c:v>0.98113499999999998</c:v>
                </c:pt>
                <c:pt idx="3240">
                  <c:v>0.98671600000000004</c:v>
                </c:pt>
                <c:pt idx="3241">
                  <c:v>0.98768100000000003</c:v>
                </c:pt>
                <c:pt idx="3242">
                  <c:v>0.988533</c:v>
                </c:pt>
                <c:pt idx="3243">
                  <c:v>0.98590199999999995</c:v>
                </c:pt>
                <c:pt idx="3244">
                  <c:v>0.98938599999999999</c:v>
                </c:pt>
                <c:pt idx="3245">
                  <c:v>0.993641</c:v>
                </c:pt>
                <c:pt idx="3246">
                  <c:v>0.98897199999999996</c:v>
                </c:pt>
                <c:pt idx="3247">
                  <c:v>0.98528199999999999</c:v>
                </c:pt>
                <c:pt idx="3248">
                  <c:v>0.99229999999999996</c:v>
                </c:pt>
                <c:pt idx="3249">
                  <c:v>0.98955499999999996</c:v>
                </c:pt>
                <c:pt idx="3250">
                  <c:v>0.98881300000000005</c:v>
                </c:pt>
                <c:pt idx="3251">
                  <c:v>0.99010299999999996</c:v>
                </c:pt>
                <c:pt idx="3252">
                  <c:v>0.99002500000000004</c:v>
                </c:pt>
                <c:pt idx="3253">
                  <c:v>0.98890400000000001</c:v>
                </c:pt>
                <c:pt idx="3254">
                  <c:v>0.99210799999999999</c:v>
                </c:pt>
                <c:pt idx="3255">
                  <c:v>0.98963900000000005</c:v>
                </c:pt>
                <c:pt idx="3256">
                  <c:v>0.98666500000000001</c:v>
                </c:pt>
                <c:pt idx="3257">
                  <c:v>0.98800500000000002</c:v>
                </c:pt>
                <c:pt idx="3258">
                  <c:v>0.99622599999999994</c:v>
                </c:pt>
                <c:pt idx="3259">
                  <c:v>0.99212199999999995</c:v>
                </c:pt>
                <c:pt idx="3260">
                  <c:v>0.98927699999999996</c:v>
                </c:pt>
                <c:pt idx="3261">
                  <c:v>0.99255000000000004</c:v>
                </c:pt>
                <c:pt idx="3262">
                  <c:v>0.99047099999999999</c:v>
                </c:pt>
                <c:pt idx="3263">
                  <c:v>0.98350199999999999</c:v>
                </c:pt>
                <c:pt idx="3264">
                  <c:v>0.99139299999999997</c:v>
                </c:pt>
                <c:pt idx="3265">
                  <c:v>0.99066500000000002</c:v>
                </c:pt>
                <c:pt idx="3266">
                  <c:v>0.99325699999999995</c:v>
                </c:pt>
                <c:pt idx="3267">
                  <c:v>0.99717599999999995</c:v>
                </c:pt>
                <c:pt idx="3268">
                  <c:v>0.99502500000000005</c:v>
                </c:pt>
                <c:pt idx="3269">
                  <c:v>0.99491099999999999</c:v>
                </c:pt>
                <c:pt idx="3270">
                  <c:v>0.98793799999999998</c:v>
                </c:pt>
                <c:pt idx="3271">
                  <c:v>0.99372400000000005</c:v>
                </c:pt>
                <c:pt idx="3272">
                  <c:v>0.99569399999999997</c:v>
                </c:pt>
                <c:pt idx="3273">
                  <c:v>0.99689399999999995</c:v>
                </c:pt>
                <c:pt idx="3274">
                  <c:v>0.99522999999999995</c:v>
                </c:pt>
                <c:pt idx="3275">
                  <c:v>0.99473699999999998</c:v>
                </c:pt>
                <c:pt idx="3276">
                  <c:v>0.99622200000000005</c:v>
                </c:pt>
                <c:pt idx="3277">
                  <c:v>0.997973</c:v>
                </c:pt>
                <c:pt idx="3278">
                  <c:v>0.99867399999999995</c:v>
                </c:pt>
                <c:pt idx="3279">
                  <c:v>0.99888200000000005</c:v>
                </c:pt>
                <c:pt idx="3280">
                  <c:v>0.99898100000000001</c:v>
                </c:pt>
                <c:pt idx="3281">
                  <c:v>0.99216199999999999</c:v>
                </c:pt>
                <c:pt idx="3282">
                  <c:v>0.99875999999999998</c:v>
                </c:pt>
                <c:pt idx="3283">
                  <c:v>0.99841400000000002</c:v>
                </c:pt>
                <c:pt idx="3284">
                  <c:v>0.99759900000000001</c:v>
                </c:pt>
                <c:pt idx="3285">
                  <c:v>1.0000100000000001</c:v>
                </c:pt>
                <c:pt idx="3286">
                  <c:v>0.99463100000000004</c:v>
                </c:pt>
                <c:pt idx="3287">
                  <c:v>1.00007</c:v>
                </c:pt>
                <c:pt idx="3288">
                  <c:v>0.99765999999999999</c:v>
                </c:pt>
                <c:pt idx="3289">
                  <c:v>1.00044</c:v>
                </c:pt>
                <c:pt idx="3290">
                  <c:v>0.99988600000000005</c:v>
                </c:pt>
                <c:pt idx="3291">
                  <c:v>1.00231</c:v>
                </c:pt>
                <c:pt idx="3292">
                  <c:v>1.00231</c:v>
                </c:pt>
                <c:pt idx="3293">
                  <c:v>1.0021800000000001</c:v>
                </c:pt>
                <c:pt idx="3294">
                  <c:v>1.00318</c:v>
                </c:pt>
                <c:pt idx="3295">
                  <c:v>1.0041100000000001</c:v>
                </c:pt>
                <c:pt idx="3296">
                  <c:v>1.0042500000000001</c:v>
                </c:pt>
                <c:pt idx="3297">
                  <c:v>1.0016400000000001</c:v>
                </c:pt>
                <c:pt idx="3298">
                  <c:v>0.99937100000000001</c:v>
                </c:pt>
                <c:pt idx="3299">
                  <c:v>1.0043200000000001</c:v>
                </c:pt>
                <c:pt idx="3300">
                  <c:v>1.0008300000000001</c:v>
                </c:pt>
                <c:pt idx="3301">
                  <c:v>1.00695</c:v>
                </c:pt>
                <c:pt idx="3302">
                  <c:v>1.00352</c:v>
                </c:pt>
                <c:pt idx="3303">
                  <c:v>1.0072300000000001</c:v>
                </c:pt>
                <c:pt idx="3304">
                  <c:v>1.0040100000000001</c:v>
                </c:pt>
                <c:pt idx="3305">
                  <c:v>1.00692</c:v>
                </c:pt>
                <c:pt idx="3306">
                  <c:v>1.00779</c:v>
                </c:pt>
                <c:pt idx="3307">
                  <c:v>1.0034000000000001</c:v>
                </c:pt>
                <c:pt idx="3308">
                  <c:v>1.00292</c:v>
                </c:pt>
                <c:pt idx="3309">
                  <c:v>1.0079400000000001</c:v>
                </c:pt>
                <c:pt idx="3310">
                  <c:v>1.0053700000000001</c:v>
                </c:pt>
                <c:pt idx="3311">
                  <c:v>1.0046299999999999</c:v>
                </c:pt>
                <c:pt idx="3312">
                  <c:v>1.0105</c:v>
                </c:pt>
                <c:pt idx="3313">
                  <c:v>1.0075400000000001</c:v>
                </c:pt>
                <c:pt idx="3314">
                  <c:v>1.0045900000000001</c:v>
                </c:pt>
                <c:pt idx="3315">
                  <c:v>1.0035499999999999</c:v>
                </c:pt>
                <c:pt idx="3316">
                  <c:v>1.00204</c:v>
                </c:pt>
                <c:pt idx="3317">
                  <c:v>1.00847</c:v>
                </c:pt>
                <c:pt idx="3318">
                  <c:v>1.00495</c:v>
                </c:pt>
                <c:pt idx="3319">
                  <c:v>1.0094700000000001</c:v>
                </c:pt>
                <c:pt idx="3320">
                  <c:v>1.0093000000000001</c:v>
                </c:pt>
                <c:pt idx="3321">
                  <c:v>1.00109</c:v>
                </c:pt>
                <c:pt idx="3322">
                  <c:v>1.00424</c:v>
                </c:pt>
                <c:pt idx="3323">
                  <c:v>1.0094399999999999</c:v>
                </c:pt>
                <c:pt idx="3324">
                  <c:v>1.00685</c:v>
                </c:pt>
                <c:pt idx="3325">
                  <c:v>1.0057700000000001</c:v>
                </c:pt>
                <c:pt idx="3326">
                  <c:v>1.0127600000000001</c:v>
                </c:pt>
                <c:pt idx="3327">
                  <c:v>1.00972</c:v>
                </c:pt>
                <c:pt idx="3328">
                  <c:v>1.0047900000000001</c:v>
                </c:pt>
                <c:pt idx="3329">
                  <c:v>1.0089900000000001</c:v>
                </c:pt>
                <c:pt idx="3330">
                  <c:v>1.0087200000000001</c:v>
                </c:pt>
                <c:pt idx="3331">
                  <c:v>1.00989</c:v>
                </c:pt>
                <c:pt idx="3332">
                  <c:v>1.0094099999999999</c:v>
                </c:pt>
                <c:pt idx="3333">
                  <c:v>1.0076000000000001</c:v>
                </c:pt>
                <c:pt idx="3334">
                  <c:v>1.014</c:v>
                </c:pt>
                <c:pt idx="3335">
                  <c:v>1.00823</c:v>
                </c:pt>
                <c:pt idx="3336">
                  <c:v>1.0113700000000001</c:v>
                </c:pt>
                <c:pt idx="3337">
                  <c:v>1.0092300000000001</c:v>
                </c:pt>
                <c:pt idx="3338">
                  <c:v>1.0053700000000001</c:v>
                </c:pt>
                <c:pt idx="3339">
                  <c:v>1.01403</c:v>
                </c:pt>
                <c:pt idx="3340">
                  <c:v>1.01037</c:v>
                </c:pt>
                <c:pt idx="3341">
                  <c:v>1.0075400000000001</c:v>
                </c:pt>
                <c:pt idx="3342">
                  <c:v>1.0146299999999999</c:v>
                </c:pt>
                <c:pt idx="3343">
                  <c:v>0.998838</c:v>
                </c:pt>
                <c:pt idx="3344">
                  <c:v>1.0133099999999999</c:v>
                </c:pt>
                <c:pt idx="3345">
                  <c:v>1.0064500000000001</c:v>
                </c:pt>
                <c:pt idx="3346">
                  <c:v>1.01153</c:v>
                </c:pt>
                <c:pt idx="3347">
                  <c:v>1.01261</c:v>
                </c:pt>
                <c:pt idx="3348">
                  <c:v>1.0079199999999999</c:v>
                </c:pt>
                <c:pt idx="3349">
                  <c:v>1.0145500000000001</c:v>
                </c:pt>
                <c:pt idx="3350">
                  <c:v>1.01234</c:v>
                </c:pt>
                <c:pt idx="3351">
                  <c:v>1.0101599999999999</c:v>
                </c:pt>
                <c:pt idx="3352">
                  <c:v>1.0127200000000001</c:v>
                </c:pt>
                <c:pt idx="3353">
                  <c:v>1.0125200000000001</c:v>
                </c:pt>
                <c:pt idx="3354">
                  <c:v>1.0115799999999999</c:v>
                </c:pt>
                <c:pt idx="3355">
                  <c:v>1.0049399999999999</c:v>
                </c:pt>
                <c:pt idx="3356">
                  <c:v>1.0164899999999999</c:v>
                </c:pt>
                <c:pt idx="3357">
                  <c:v>1.0151399999999999</c:v>
                </c:pt>
                <c:pt idx="3358">
                  <c:v>1.0083800000000001</c:v>
                </c:pt>
                <c:pt idx="3359">
                  <c:v>1.0075499999999999</c:v>
                </c:pt>
                <c:pt idx="3360">
                  <c:v>1.0111000000000001</c:v>
                </c:pt>
                <c:pt idx="3361">
                  <c:v>1.0164800000000001</c:v>
                </c:pt>
                <c:pt idx="3362">
                  <c:v>1.0167299999999999</c:v>
                </c:pt>
                <c:pt idx="3363">
                  <c:v>1.01423</c:v>
                </c:pt>
                <c:pt idx="3364">
                  <c:v>1.0178</c:v>
                </c:pt>
                <c:pt idx="3365">
                  <c:v>1.01214</c:v>
                </c:pt>
                <c:pt idx="3366">
                  <c:v>1.01132</c:v>
                </c:pt>
                <c:pt idx="3367">
                  <c:v>1.01475</c:v>
                </c:pt>
                <c:pt idx="3368">
                  <c:v>1.0091399999999999</c:v>
                </c:pt>
                <c:pt idx="3369">
                  <c:v>1.0113799999999999</c:v>
                </c:pt>
                <c:pt idx="3370">
                  <c:v>1.0122</c:v>
                </c:pt>
                <c:pt idx="3371">
                  <c:v>1.0113000000000001</c:v>
                </c:pt>
                <c:pt idx="3372">
                  <c:v>1.0140199999999999</c:v>
                </c:pt>
                <c:pt idx="3373">
                  <c:v>1.0122199999999999</c:v>
                </c:pt>
                <c:pt idx="3374">
                  <c:v>1.01305</c:v>
                </c:pt>
                <c:pt idx="3375">
                  <c:v>1.01206</c:v>
                </c:pt>
                <c:pt idx="3376">
                  <c:v>1.0157799999999999</c:v>
                </c:pt>
                <c:pt idx="3377">
                  <c:v>1.0152000000000001</c:v>
                </c:pt>
                <c:pt idx="3378">
                  <c:v>1.01281</c:v>
                </c:pt>
                <c:pt idx="3379">
                  <c:v>1.01478</c:v>
                </c:pt>
                <c:pt idx="3380">
                  <c:v>1.01125</c:v>
                </c:pt>
                <c:pt idx="3381">
                  <c:v>1.01719</c:v>
                </c:pt>
                <c:pt idx="3382">
                  <c:v>1.01708</c:v>
                </c:pt>
                <c:pt idx="3383">
                  <c:v>1.01159</c:v>
                </c:pt>
                <c:pt idx="3384">
                  <c:v>1.0101500000000001</c:v>
                </c:pt>
                <c:pt idx="3385">
                  <c:v>1.02145</c:v>
                </c:pt>
                <c:pt idx="3386">
                  <c:v>1.01563</c:v>
                </c:pt>
                <c:pt idx="3387">
                  <c:v>1.01186</c:v>
                </c:pt>
                <c:pt idx="3388">
                  <c:v>1.01742</c:v>
                </c:pt>
                <c:pt idx="3389">
                  <c:v>1.02288</c:v>
                </c:pt>
                <c:pt idx="3390">
                  <c:v>1.01949</c:v>
                </c:pt>
                <c:pt idx="3391">
                  <c:v>1.0137100000000001</c:v>
                </c:pt>
                <c:pt idx="3392">
                  <c:v>1.0157</c:v>
                </c:pt>
                <c:pt idx="3393">
                  <c:v>1.01756</c:v>
                </c:pt>
                <c:pt idx="3394">
                  <c:v>1.0152399999999999</c:v>
                </c:pt>
                <c:pt idx="3395">
                  <c:v>1.01677</c:v>
                </c:pt>
                <c:pt idx="3396">
                  <c:v>1.01336</c:v>
                </c:pt>
                <c:pt idx="3397">
                  <c:v>1.0102100000000001</c:v>
                </c:pt>
                <c:pt idx="3398">
                  <c:v>1.0092399999999999</c:v>
                </c:pt>
                <c:pt idx="3399">
                  <c:v>1.0145299999999999</c:v>
                </c:pt>
                <c:pt idx="3400">
                  <c:v>1.01999</c:v>
                </c:pt>
                <c:pt idx="3401">
                  <c:v>1.01644</c:v>
                </c:pt>
                <c:pt idx="3402">
                  <c:v>1.0134300000000001</c:v>
                </c:pt>
                <c:pt idx="3403">
                  <c:v>1.01894</c:v>
                </c:pt>
                <c:pt idx="3404">
                  <c:v>1.0173000000000001</c:v>
                </c:pt>
                <c:pt idx="3405">
                  <c:v>1.016</c:v>
                </c:pt>
                <c:pt idx="3406">
                  <c:v>1.0188999999999999</c:v>
                </c:pt>
                <c:pt idx="3407">
                  <c:v>1.0165299999999999</c:v>
                </c:pt>
                <c:pt idx="3408">
                  <c:v>1.0184</c:v>
                </c:pt>
                <c:pt idx="3409">
                  <c:v>1.0191300000000001</c:v>
                </c:pt>
                <c:pt idx="3410">
                  <c:v>1.0144599999999999</c:v>
                </c:pt>
                <c:pt idx="3411">
                  <c:v>1.0083500000000001</c:v>
                </c:pt>
                <c:pt idx="3412">
                  <c:v>1.01766</c:v>
                </c:pt>
                <c:pt idx="3413">
                  <c:v>1.0188900000000001</c:v>
                </c:pt>
                <c:pt idx="3414">
                  <c:v>1.0111300000000001</c:v>
                </c:pt>
                <c:pt idx="3415">
                  <c:v>1.0109999999999999</c:v>
                </c:pt>
                <c:pt idx="3416">
                  <c:v>1.0212300000000001</c:v>
                </c:pt>
                <c:pt idx="3417">
                  <c:v>1.0162199999999999</c:v>
                </c:pt>
                <c:pt idx="3418">
                  <c:v>1.0164599999999999</c:v>
                </c:pt>
                <c:pt idx="3419">
                  <c:v>1.01092</c:v>
                </c:pt>
                <c:pt idx="3420">
                  <c:v>1.0083899999999999</c:v>
                </c:pt>
                <c:pt idx="3421">
                  <c:v>1.0204299999999999</c:v>
                </c:pt>
                <c:pt idx="3422">
                  <c:v>1.02108</c:v>
                </c:pt>
                <c:pt idx="3423">
                  <c:v>1.01956</c:v>
                </c:pt>
                <c:pt idx="3424">
                  <c:v>1.0214700000000001</c:v>
                </c:pt>
                <c:pt idx="3425">
                  <c:v>1.02216</c:v>
                </c:pt>
                <c:pt idx="3426">
                  <c:v>1.01892</c:v>
                </c:pt>
                <c:pt idx="3427">
                  <c:v>1.0186599999999999</c:v>
                </c:pt>
                <c:pt idx="3428">
                  <c:v>1.01126</c:v>
                </c:pt>
                <c:pt idx="3429">
                  <c:v>1.0148600000000001</c:v>
                </c:pt>
                <c:pt idx="3430">
                  <c:v>1.02399</c:v>
                </c:pt>
                <c:pt idx="3431">
                  <c:v>1.02094</c:v>
                </c:pt>
                <c:pt idx="3432">
                  <c:v>1.02169</c:v>
                </c:pt>
                <c:pt idx="3433">
                  <c:v>1.01749</c:v>
                </c:pt>
                <c:pt idx="3434">
                  <c:v>1.01817</c:v>
                </c:pt>
                <c:pt idx="3435">
                  <c:v>1.0189699999999999</c:v>
                </c:pt>
                <c:pt idx="3436">
                  <c:v>1.0212699999999999</c:v>
                </c:pt>
                <c:pt idx="3437">
                  <c:v>1.0076000000000001</c:v>
                </c:pt>
                <c:pt idx="3438">
                  <c:v>1.01492</c:v>
                </c:pt>
                <c:pt idx="3439">
                  <c:v>1.0214700000000001</c:v>
                </c:pt>
                <c:pt idx="3440">
                  <c:v>1.01552</c:v>
                </c:pt>
                <c:pt idx="3441">
                  <c:v>1.0187600000000001</c:v>
                </c:pt>
                <c:pt idx="3442">
                  <c:v>1.0137799999999999</c:v>
                </c:pt>
                <c:pt idx="3443">
                  <c:v>1.01258</c:v>
                </c:pt>
                <c:pt idx="3444">
                  <c:v>1.01702</c:v>
                </c:pt>
                <c:pt idx="3445">
                  <c:v>1.0188200000000001</c:v>
                </c:pt>
                <c:pt idx="3446">
                  <c:v>1.01773</c:v>
                </c:pt>
                <c:pt idx="3447">
                  <c:v>1.0186500000000001</c:v>
                </c:pt>
                <c:pt idx="3448">
                  <c:v>1.0098</c:v>
                </c:pt>
                <c:pt idx="3449">
                  <c:v>1.0249299999999999</c:v>
                </c:pt>
                <c:pt idx="3450">
                  <c:v>1.01658</c:v>
                </c:pt>
                <c:pt idx="3451">
                  <c:v>1.02071</c:v>
                </c:pt>
                <c:pt idx="3452">
                  <c:v>1.0112099999999999</c:v>
                </c:pt>
                <c:pt idx="3453">
                  <c:v>1.01807</c:v>
                </c:pt>
                <c:pt idx="3454">
                  <c:v>1.0247299999999999</c:v>
                </c:pt>
                <c:pt idx="3455">
                  <c:v>1.0156099999999999</c:v>
                </c:pt>
                <c:pt idx="3456">
                  <c:v>1.0273300000000001</c:v>
                </c:pt>
                <c:pt idx="3457">
                  <c:v>1.01169</c:v>
                </c:pt>
                <c:pt idx="3458">
                  <c:v>1.01556</c:v>
                </c:pt>
                <c:pt idx="3459">
                  <c:v>1.0224899999999999</c:v>
                </c:pt>
                <c:pt idx="3460">
                  <c:v>1.01864</c:v>
                </c:pt>
                <c:pt idx="3461">
                  <c:v>1.00881</c:v>
                </c:pt>
                <c:pt idx="3462">
                  <c:v>1.01674</c:v>
                </c:pt>
                <c:pt idx="3463">
                  <c:v>1.0133700000000001</c:v>
                </c:pt>
                <c:pt idx="3464">
                  <c:v>1.02071</c:v>
                </c:pt>
                <c:pt idx="3465">
                  <c:v>1.0222</c:v>
                </c:pt>
                <c:pt idx="3466">
                  <c:v>1.02396</c:v>
                </c:pt>
                <c:pt idx="3467">
                  <c:v>1.0199499999999999</c:v>
                </c:pt>
                <c:pt idx="3468">
                  <c:v>1.0195000000000001</c:v>
                </c:pt>
                <c:pt idx="3469">
                  <c:v>1.01403</c:v>
                </c:pt>
                <c:pt idx="3470">
                  <c:v>1.0238</c:v>
                </c:pt>
                <c:pt idx="3471">
                  <c:v>1.02223</c:v>
                </c:pt>
                <c:pt idx="3472">
                  <c:v>1.01715</c:v>
                </c:pt>
                <c:pt idx="3473">
                  <c:v>1.02146</c:v>
                </c:pt>
                <c:pt idx="3474">
                  <c:v>1.0154000000000001</c:v>
                </c:pt>
                <c:pt idx="3475">
                  <c:v>1.0178700000000001</c:v>
                </c:pt>
                <c:pt idx="3476">
                  <c:v>1.0221100000000001</c:v>
                </c:pt>
                <c:pt idx="3477">
                  <c:v>1.01874</c:v>
                </c:pt>
                <c:pt idx="3478">
                  <c:v>1.0163500000000001</c:v>
                </c:pt>
                <c:pt idx="3479">
                  <c:v>1.02504</c:v>
                </c:pt>
                <c:pt idx="3480">
                  <c:v>1.02488</c:v>
                </c:pt>
                <c:pt idx="3481">
                  <c:v>1.01779</c:v>
                </c:pt>
                <c:pt idx="3482">
                  <c:v>1.0191699999999999</c:v>
                </c:pt>
                <c:pt idx="3483">
                  <c:v>1.01874</c:v>
                </c:pt>
                <c:pt idx="3484">
                  <c:v>1.01966</c:v>
                </c:pt>
                <c:pt idx="3485">
                  <c:v>1.0165599999999999</c:v>
                </c:pt>
                <c:pt idx="3486">
                  <c:v>1.0194099999999999</c:v>
                </c:pt>
                <c:pt idx="3487">
                  <c:v>1.0167200000000001</c:v>
                </c:pt>
                <c:pt idx="3488">
                  <c:v>1.01668</c:v>
                </c:pt>
                <c:pt idx="3489">
                  <c:v>1.02217</c:v>
                </c:pt>
                <c:pt idx="3490">
                  <c:v>1.0204200000000001</c:v>
                </c:pt>
                <c:pt idx="3491">
                  <c:v>1.0113300000000001</c:v>
                </c:pt>
                <c:pt idx="3492">
                  <c:v>1.01823</c:v>
                </c:pt>
                <c:pt idx="3493">
                  <c:v>1.0228200000000001</c:v>
                </c:pt>
                <c:pt idx="3494">
                  <c:v>1.02871</c:v>
                </c:pt>
                <c:pt idx="3495">
                  <c:v>1.0261400000000001</c:v>
                </c:pt>
                <c:pt idx="3496">
                  <c:v>1.0192600000000001</c:v>
                </c:pt>
                <c:pt idx="3497">
                  <c:v>1.01793</c:v>
                </c:pt>
                <c:pt idx="3498">
                  <c:v>1.0193000000000001</c:v>
                </c:pt>
                <c:pt idx="3499">
                  <c:v>1.01769</c:v>
                </c:pt>
                <c:pt idx="3500">
                  <c:v>1.0199100000000001</c:v>
                </c:pt>
                <c:pt idx="3501">
                  <c:v>1.0129900000000001</c:v>
                </c:pt>
                <c:pt idx="3502">
                  <c:v>1.01488</c:v>
                </c:pt>
                <c:pt idx="3503">
                  <c:v>1.0178499999999999</c:v>
                </c:pt>
                <c:pt idx="3504">
                  <c:v>1.02068</c:v>
                </c:pt>
                <c:pt idx="3505">
                  <c:v>1.0189299999999999</c:v>
                </c:pt>
                <c:pt idx="3506">
                  <c:v>1.0180899999999999</c:v>
                </c:pt>
                <c:pt idx="3507">
                  <c:v>1.0184599999999999</c:v>
                </c:pt>
                <c:pt idx="3508">
                  <c:v>1.0207999999999999</c:v>
                </c:pt>
                <c:pt idx="3509">
                  <c:v>1.01963</c:v>
                </c:pt>
                <c:pt idx="3510">
                  <c:v>1.0165200000000001</c:v>
                </c:pt>
                <c:pt idx="3511">
                  <c:v>1.02094</c:v>
                </c:pt>
                <c:pt idx="3512">
                  <c:v>1.0192399999999999</c:v>
                </c:pt>
                <c:pt idx="3513">
                  <c:v>1.01772</c:v>
                </c:pt>
                <c:pt idx="3514">
                  <c:v>1.02176</c:v>
                </c:pt>
                <c:pt idx="3515">
                  <c:v>1.0226500000000001</c:v>
                </c:pt>
                <c:pt idx="3516">
                  <c:v>1.0101100000000001</c:v>
                </c:pt>
                <c:pt idx="3517">
                  <c:v>1.0254700000000001</c:v>
                </c:pt>
                <c:pt idx="3518">
                  <c:v>1.01901</c:v>
                </c:pt>
                <c:pt idx="3519">
                  <c:v>1.0164800000000001</c:v>
                </c:pt>
                <c:pt idx="3520">
                  <c:v>1.0211399999999999</c:v>
                </c:pt>
                <c:pt idx="3521">
                  <c:v>1.01989</c:v>
                </c:pt>
                <c:pt idx="3522">
                  <c:v>1.0197099999999999</c:v>
                </c:pt>
                <c:pt idx="3523">
                  <c:v>1.02139</c:v>
                </c:pt>
                <c:pt idx="3524">
                  <c:v>1.0224500000000001</c:v>
                </c:pt>
                <c:pt idx="3525">
                  <c:v>1.0171699999999999</c:v>
                </c:pt>
                <c:pt idx="3526">
                  <c:v>1.01881</c:v>
                </c:pt>
                <c:pt idx="3527">
                  <c:v>1.0155000000000001</c:v>
                </c:pt>
                <c:pt idx="3528">
                  <c:v>1.0205900000000001</c:v>
                </c:pt>
                <c:pt idx="3529">
                  <c:v>1.0198400000000001</c:v>
                </c:pt>
                <c:pt idx="3530">
                  <c:v>1.01373</c:v>
                </c:pt>
                <c:pt idx="3531">
                  <c:v>1.01589</c:v>
                </c:pt>
                <c:pt idx="3532">
                  <c:v>1.01274</c:v>
                </c:pt>
                <c:pt idx="3533">
                  <c:v>1.02162</c:v>
                </c:pt>
                <c:pt idx="3534">
                  <c:v>1.01494</c:v>
                </c:pt>
                <c:pt idx="3535">
                  <c:v>1.01953</c:v>
                </c:pt>
                <c:pt idx="3536">
                  <c:v>1.0089900000000001</c:v>
                </c:pt>
                <c:pt idx="3537">
                  <c:v>1.0195099999999999</c:v>
                </c:pt>
                <c:pt idx="3538">
                  <c:v>1.01156</c:v>
                </c:pt>
                <c:pt idx="3539">
                  <c:v>1.01522</c:v>
                </c:pt>
                <c:pt idx="3540">
                  <c:v>1.0111300000000001</c:v>
                </c:pt>
                <c:pt idx="3541">
                  <c:v>1.0127200000000001</c:v>
                </c:pt>
                <c:pt idx="3542">
                  <c:v>1.01379</c:v>
                </c:pt>
                <c:pt idx="3543">
                  <c:v>1.01501</c:v>
                </c:pt>
                <c:pt idx="3544">
                  <c:v>1.00447</c:v>
                </c:pt>
                <c:pt idx="3545">
                  <c:v>1.0077100000000001</c:v>
                </c:pt>
                <c:pt idx="3546">
                  <c:v>1.0060199999999999</c:v>
                </c:pt>
                <c:pt idx="3547">
                  <c:v>1.00756</c:v>
                </c:pt>
                <c:pt idx="3548">
                  <c:v>1.01006</c:v>
                </c:pt>
                <c:pt idx="3549">
                  <c:v>1.0065999999999999</c:v>
                </c:pt>
                <c:pt idx="3550">
                  <c:v>1.0144299999999999</c:v>
                </c:pt>
                <c:pt idx="3551">
                  <c:v>1.0091000000000001</c:v>
                </c:pt>
                <c:pt idx="3552">
                  <c:v>1.0036400000000001</c:v>
                </c:pt>
                <c:pt idx="3553">
                  <c:v>0.99784099999999998</c:v>
                </c:pt>
                <c:pt idx="3554">
                  <c:v>1.0004999999999999</c:v>
                </c:pt>
                <c:pt idx="3555">
                  <c:v>0.99799099999999996</c:v>
                </c:pt>
                <c:pt idx="3556">
                  <c:v>0.99698100000000001</c:v>
                </c:pt>
                <c:pt idx="3557">
                  <c:v>1.00285</c:v>
                </c:pt>
                <c:pt idx="3558">
                  <c:v>1.0057199999999999</c:v>
                </c:pt>
                <c:pt idx="3559">
                  <c:v>1.0106599999999999</c:v>
                </c:pt>
                <c:pt idx="3560">
                  <c:v>1.0054700000000001</c:v>
                </c:pt>
                <c:pt idx="3561">
                  <c:v>1.0053700000000001</c:v>
                </c:pt>
                <c:pt idx="3562">
                  <c:v>1.01119</c:v>
                </c:pt>
                <c:pt idx="3563">
                  <c:v>1.0119899999999999</c:v>
                </c:pt>
                <c:pt idx="3564">
                  <c:v>1.0094700000000001</c:v>
                </c:pt>
                <c:pt idx="3565">
                  <c:v>1.00956</c:v>
                </c:pt>
                <c:pt idx="3566">
                  <c:v>1.00793</c:v>
                </c:pt>
                <c:pt idx="3567">
                  <c:v>1.0094799999999999</c:v>
                </c:pt>
                <c:pt idx="3568">
                  <c:v>1.00691</c:v>
                </c:pt>
                <c:pt idx="3569">
                  <c:v>1.00085</c:v>
                </c:pt>
                <c:pt idx="3570">
                  <c:v>1.0020100000000001</c:v>
                </c:pt>
                <c:pt idx="3571">
                  <c:v>1.0101899999999999</c:v>
                </c:pt>
                <c:pt idx="3572">
                  <c:v>1.01431</c:v>
                </c:pt>
                <c:pt idx="3573">
                  <c:v>1.0116799999999999</c:v>
                </c:pt>
                <c:pt idx="3574">
                  <c:v>1.0088200000000001</c:v>
                </c:pt>
                <c:pt idx="3575">
                  <c:v>1.00543</c:v>
                </c:pt>
                <c:pt idx="3576">
                  <c:v>1.0126299999999999</c:v>
                </c:pt>
                <c:pt idx="3577">
                  <c:v>1.0127299999999999</c:v>
                </c:pt>
                <c:pt idx="3578">
                  <c:v>1.0071600000000001</c:v>
                </c:pt>
                <c:pt idx="3579">
                  <c:v>1.01275</c:v>
                </c:pt>
                <c:pt idx="3580">
                  <c:v>1.01423</c:v>
                </c:pt>
                <c:pt idx="3581">
                  <c:v>1.0104500000000001</c:v>
                </c:pt>
                <c:pt idx="3582">
                  <c:v>1.0078800000000001</c:v>
                </c:pt>
                <c:pt idx="3583">
                  <c:v>1.0106599999999999</c:v>
                </c:pt>
                <c:pt idx="3584">
                  <c:v>1.01007</c:v>
                </c:pt>
                <c:pt idx="3585">
                  <c:v>1.01237</c:v>
                </c:pt>
                <c:pt idx="3586">
                  <c:v>1.00854</c:v>
                </c:pt>
                <c:pt idx="3587">
                  <c:v>0.99966600000000005</c:v>
                </c:pt>
                <c:pt idx="3588">
                  <c:v>0.99539100000000003</c:v>
                </c:pt>
                <c:pt idx="3589">
                  <c:v>1.0008999999999999</c:v>
                </c:pt>
                <c:pt idx="3590">
                  <c:v>0.99964600000000003</c:v>
                </c:pt>
                <c:pt idx="3591">
                  <c:v>0.99871100000000002</c:v>
                </c:pt>
                <c:pt idx="3592">
                  <c:v>0.99349500000000002</c:v>
                </c:pt>
                <c:pt idx="3593">
                  <c:v>0.99829500000000004</c:v>
                </c:pt>
                <c:pt idx="3594">
                  <c:v>0.99961599999999995</c:v>
                </c:pt>
                <c:pt idx="3595">
                  <c:v>0.997224</c:v>
                </c:pt>
                <c:pt idx="3596">
                  <c:v>0.99550499999999997</c:v>
                </c:pt>
                <c:pt idx="3597">
                  <c:v>0.99435600000000002</c:v>
                </c:pt>
                <c:pt idx="3598">
                  <c:v>0.996062</c:v>
                </c:pt>
                <c:pt idx="3599">
                  <c:v>0.99119599999999997</c:v>
                </c:pt>
                <c:pt idx="3600">
                  <c:v>0.99205299999999996</c:v>
                </c:pt>
                <c:pt idx="3601">
                  <c:v>0.99175800000000003</c:v>
                </c:pt>
                <c:pt idx="3602">
                  <c:v>0.98919199999999996</c:v>
                </c:pt>
                <c:pt idx="3603">
                  <c:v>0.98899000000000004</c:v>
                </c:pt>
                <c:pt idx="3604">
                  <c:v>0.98808300000000004</c:v>
                </c:pt>
                <c:pt idx="3605">
                  <c:v>0.99069300000000005</c:v>
                </c:pt>
                <c:pt idx="3606">
                  <c:v>0.99198900000000001</c:v>
                </c:pt>
                <c:pt idx="3607">
                  <c:v>0.98838599999999999</c:v>
                </c:pt>
                <c:pt idx="3608">
                  <c:v>0.98373100000000002</c:v>
                </c:pt>
                <c:pt idx="3609">
                  <c:v>0.98843499999999995</c:v>
                </c:pt>
                <c:pt idx="3610">
                  <c:v>0.98932299999999995</c:v>
                </c:pt>
                <c:pt idx="3611">
                  <c:v>0.98498300000000005</c:v>
                </c:pt>
                <c:pt idx="3612">
                  <c:v>0.986008</c:v>
                </c:pt>
                <c:pt idx="3613">
                  <c:v>0.98632699999999995</c:v>
                </c:pt>
                <c:pt idx="3614">
                  <c:v>0.98712999999999995</c:v>
                </c:pt>
                <c:pt idx="3615">
                  <c:v>0.98657300000000003</c:v>
                </c:pt>
                <c:pt idx="3616">
                  <c:v>0.98412299999999997</c:v>
                </c:pt>
                <c:pt idx="3617">
                  <c:v>0.98049399999999998</c:v>
                </c:pt>
                <c:pt idx="3618">
                  <c:v>0.98354600000000003</c:v>
                </c:pt>
                <c:pt idx="3619">
                  <c:v>0.98467700000000002</c:v>
                </c:pt>
                <c:pt idx="3620">
                  <c:v>0.97904400000000003</c:v>
                </c:pt>
                <c:pt idx="3621">
                  <c:v>0.98302800000000001</c:v>
                </c:pt>
                <c:pt idx="3622">
                  <c:v>0.983622</c:v>
                </c:pt>
                <c:pt idx="3623">
                  <c:v>0.98174300000000003</c:v>
                </c:pt>
                <c:pt idx="3624">
                  <c:v>0.98018700000000003</c:v>
                </c:pt>
                <c:pt idx="3625">
                  <c:v>0.982572</c:v>
                </c:pt>
                <c:pt idx="3626">
                  <c:v>0.97775299999999998</c:v>
                </c:pt>
                <c:pt idx="3627">
                  <c:v>0.98053100000000004</c:v>
                </c:pt>
                <c:pt idx="3628">
                  <c:v>0.97960400000000003</c:v>
                </c:pt>
                <c:pt idx="3629">
                  <c:v>0.98130099999999998</c:v>
                </c:pt>
                <c:pt idx="3630">
                  <c:v>0.98084800000000005</c:v>
                </c:pt>
                <c:pt idx="3631">
                  <c:v>0.98326999999999998</c:v>
                </c:pt>
                <c:pt idx="3632">
                  <c:v>0.98048999999999997</c:v>
                </c:pt>
                <c:pt idx="3633">
                  <c:v>0.98299199999999998</c:v>
                </c:pt>
                <c:pt idx="3634">
                  <c:v>0.97962899999999997</c:v>
                </c:pt>
                <c:pt idx="3635">
                  <c:v>0.97849399999999997</c:v>
                </c:pt>
                <c:pt idx="3636">
                  <c:v>0.97702999999999995</c:v>
                </c:pt>
                <c:pt idx="3637">
                  <c:v>0.98256600000000005</c:v>
                </c:pt>
                <c:pt idx="3638">
                  <c:v>0.98195299999999996</c:v>
                </c:pt>
                <c:pt idx="3639">
                  <c:v>0.98241199999999995</c:v>
                </c:pt>
                <c:pt idx="3640">
                  <c:v>0.98200299999999996</c:v>
                </c:pt>
                <c:pt idx="3641">
                  <c:v>0.98365899999999995</c:v>
                </c:pt>
                <c:pt idx="3642">
                  <c:v>0.98467400000000005</c:v>
                </c:pt>
                <c:pt idx="3643">
                  <c:v>0.97822399999999998</c:v>
                </c:pt>
                <c:pt idx="3644">
                  <c:v>0.98142399999999996</c:v>
                </c:pt>
                <c:pt idx="3645">
                  <c:v>0.97975100000000004</c:v>
                </c:pt>
                <c:pt idx="3646">
                  <c:v>0.98061799999999999</c:v>
                </c:pt>
                <c:pt idx="3647">
                  <c:v>0.98350700000000002</c:v>
                </c:pt>
                <c:pt idx="3648">
                  <c:v>0.98153000000000001</c:v>
                </c:pt>
                <c:pt idx="3649">
                  <c:v>0.97989800000000005</c:v>
                </c:pt>
                <c:pt idx="3650">
                  <c:v>0.98224</c:v>
                </c:pt>
                <c:pt idx="3651">
                  <c:v>0.98483799999999999</c:v>
                </c:pt>
                <c:pt idx="3652">
                  <c:v>0.985406</c:v>
                </c:pt>
                <c:pt idx="3653">
                  <c:v>0.98572899999999997</c:v>
                </c:pt>
                <c:pt idx="3654">
                  <c:v>0.97784199999999999</c:v>
                </c:pt>
                <c:pt idx="3655">
                  <c:v>0.97767999999999999</c:v>
                </c:pt>
                <c:pt idx="3656">
                  <c:v>0.98138700000000001</c:v>
                </c:pt>
                <c:pt idx="3657">
                  <c:v>0.98139200000000004</c:v>
                </c:pt>
                <c:pt idx="3658">
                  <c:v>0.98139299999999996</c:v>
                </c:pt>
                <c:pt idx="3659">
                  <c:v>0.97686799999999996</c:v>
                </c:pt>
                <c:pt idx="3660">
                  <c:v>0.98699499999999996</c:v>
                </c:pt>
                <c:pt idx="3661">
                  <c:v>0.98197299999999998</c:v>
                </c:pt>
                <c:pt idx="3662">
                  <c:v>0.98605900000000002</c:v>
                </c:pt>
                <c:pt idx="3663">
                  <c:v>0.98384300000000002</c:v>
                </c:pt>
                <c:pt idx="3664">
                  <c:v>0.98118899999999998</c:v>
                </c:pt>
                <c:pt idx="3665">
                  <c:v>0.98052099999999998</c:v>
                </c:pt>
                <c:pt idx="3666">
                  <c:v>0.97848199999999996</c:v>
                </c:pt>
                <c:pt idx="3667">
                  <c:v>0.98401899999999998</c:v>
                </c:pt>
                <c:pt idx="3668">
                  <c:v>0.98257000000000005</c:v>
                </c:pt>
                <c:pt idx="3669">
                  <c:v>0.98270100000000005</c:v>
                </c:pt>
                <c:pt idx="3670">
                  <c:v>0.98104499999999994</c:v>
                </c:pt>
                <c:pt idx="3671">
                  <c:v>0.98324800000000001</c:v>
                </c:pt>
                <c:pt idx="3672">
                  <c:v>0.98409599999999997</c:v>
                </c:pt>
                <c:pt idx="3673">
                  <c:v>0.97789800000000004</c:v>
                </c:pt>
                <c:pt idx="3674">
                  <c:v>0.97366900000000001</c:v>
                </c:pt>
                <c:pt idx="3675">
                  <c:v>0.97624299999999997</c:v>
                </c:pt>
                <c:pt idx="3676">
                  <c:v>0.98098200000000002</c:v>
                </c:pt>
                <c:pt idx="3677">
                  <c:v>0.98119100000000004</c:v>
                </c:pt>
                <c:pt idx="3678">
                  <c:v>0.98065100000000005</c:v>
                </c:pt>
                <c:pt idx="3679">
                  <c:v>0.97406499999999996</c:v>
                </c:pt>
                <c:pt idx="3680">
                  <c:v>0.98258100000000004</c:v>
                </c:pt>
                <c:pt idx="3681">
                  <c:v>0.98356399999999999</c:v>
                </c:pt>
                <c:pt idx="3682">
                  <c:v>0.98119500000000004</c:v>
                </c:pt>
                <c:pt idx="3683">
                  <c:v>0.97882100000000005</c:v>
                </c:pt>
                <c:pt idx="3684">
                  <c:v>0.97334799999999999</c:v>
                </c:pt>
                <c:pt idx="3685">
                  <c:v>0.98063</c:v>
                </c:pt>
                <c:pt idx="3686">
                  <c:v>0.97477400000000003</c:v>
                </c:pt>
                <c:pt idx="3687">
                  <c:v>0.975576</c:v>
                </c:pt>
                <c:pt idx="3688">
                  <c:v>0.983097</c:v>
                </c:pt>
                <c:pt idx="3689">
                  <c:v>0.97844900000000001</c:v>
                </c:pt>
                <c:pt idx="3690">
                  <c:v>0.97818000000000005</c:v>
                </c:pt>
                <c:pt idx="3691">
                  <c:v>0.98122500000000001</c:v>
                </c:pt>
                <c:pt idx="3692">
                  <c:v>0.97692599999999996</c:v>
                </c:pt>
                <c:pt idx="3693">
                  <c:v>0.97867800000000005</c:v>
                </c:pt>
                <c:pt idx="3694">
                  <c:v>0.98011099999999995</c:v>
                </c:pt>
                <c:pt idx="3695">
                  <c:v>0.97725499999999998</c:v>
                </c:pt>
                <c:pt idx="3696">
                  <c:v>0.98081799999999997</c:v>
                </c:pt>
                <c:pt idx="3697">
                  <c:v>0.98069300000000004</c:v>
                </c:pt>
                <c:pt idx="3698">
                  <c:v>0.97893399999999997</c:v>
                </c:pt>
                <c:pt idx="3699">
                  <c:v>0.98158100000000004</c:v>
                </c:pt>
                <c:pt idx="3700">
                  <c:v>0.98214400000000002</c:v>
                </c:pt>
                <c:pt idx="3701">
                  <c:v>0.98150599999999999</c:v>
                </c:pt>
                <c:pt idx="3702">
                  <c:v>0.98386899999999999</c:v>
                </c:pt>
                <c:pt idx="3703">
                  <c:v>0.981765</c:v>
                </c:pt>
                <c:pt idx="3704">
                  <c:v>0.98024999999999995</c:v>
                </c:pt>
                <c:pt idx="3705">
                  <c:v>0.98409000000000002</c:v>
                </c:pt>
                <c:pt idx="3706">
                  <c:v>0.98375100000000004</c:v>
                </c:pt>
                <c:pt idx="3707">
                  <c:v>0.98296700000000004</c:v>
                </c:pt>
                <c:pt idx="3708">
                  <c:v>0.97973299999999997</c:v>
                </c:pt>
                <c:pt idx="3709">
                  <c:v>0.98360199999999998</c:v>
                </c:pt>
                <c:pt idx="3710">
                  <c:v>0.98218499999999997</c:v>
                </c:pt>
                <c:pt idx="3711">
                  <c:v>0.98347200000000001</c:v>
                </c:pt>
                <c:pt idx="3712">
                  <c:v>0.984873</c:v>
                </c:pt>
                <c:pt idx="3713">
                  <c:v>0.98048199999999996</c:v>
                </c:pt>
                <c:pt idx="3714">
                  <c:v>0.98514299999999999</c:v>
                </c:pt>
                <c:pt idx="3715">
                  <c:v>0.98487999999999998</c:v>
                </c:pt>
                <c:pt idx="3716">
                  <c:v>0.984958</c:v>
                </c:pt>
                <c:pt idx="3717">
                  <c:v>0.98752099999999998</c:v>
                </c:pt>
                <c:pt idx="3718">
                  <c:v>0.98380699999999999</c:v>
                </c:pt>
                <c:pt idx="3719">
                  <c:v>0.98539100000000002</c:v>
                </c:pt>
                <c:pt idx="3720">
                  <c:v>0.98665800000000004</c:v>
                </c:pt>
                <c:pt idx="3721">
                  <c:v>0.98853500000000005</c:v>
                </c:pt>
                <c:pt idx="3722">
                  <c:v>0.98885100000000004</c:v>
                </c:pt>
                <c:pt idx="3723">
                  <c:v>0.98954299999999995</c:v>
                </c:pt>
                <c:pt idx="3724">
                  <c:v>0.984433</c:v>
                </c:pt>
                <c:pt idx="3725">
                  <c:v>0.98849699999999996</c:v>
                </c:pt>
                <c:pt idx="3726">
                  <c:v>0.98674600000000001</c:v>
                </c:pt>
                <c:pt idx="3727">
                  <c:v>0.986205</c:v>
                </c:pt>
                <c:pt idx="3728">
                  <c:v>0.98508099999999998</c:v>
                </c:pt>
                <c:pt idx="3729">
                  <c:v>0.98364200000000002</c:v>
                </c:pt>
                <c:pt idx="3730">
                  <c:v>0.98523400000000005</c:v>
                </c:pt>
                <c:pt idx="3731">
                  <c:v>0.98502299999999998</c:v>
                </c:pt>
                <c:pt idx="3732">
                  <c:v>0.99019800000000002</c:v>
                </c:pt>
                <c:pt idx="3733">
                  <c:v>0.98845000000000005</c:v>
                </c:pt>
                <c:pt idx="3734">
                  <c:v>0.98960800000000004</c:v>
                </c:pt>
                <c:pt idx="3735">
                  <c:v>0.98751500000000003</c:v>
                </c:pt>
                <c:pt idx="3736">
                  <c:v>0.99102800000000002</c:v>
                </c:pt>
                <c:pt idx="3737">
                  <c:v>0.99151400000000001</c:v>
                </c:pt>
                <c:pt idx="3738">
                  <c:v>0.98999800000000004</c:v>
                </c:pt>
                <c:pt idx="3739">
                  <c:v>0.992703</c:v>
                </c:pt>
                <c:pt idx="3740">
                  <c:v>0.98984000000000005</c:v>
                </c:pt>
                <c:pt idx="3741">
                  <c:v>0.99197400000000002</c:v>
                </c:pt>
                <c:pt idx="3742">
                  <c:v>0.99360599999999999</c:v>
                </c:pt>
                <c:pt idx="3743">
                  <c:v>0.99240700000000004</c:v>
                </c:pt>
                <c:pt idx="3744">
                  <c:v>0.98936999999999997</c:v>
                </c:pt>
                <c:pt idx="3745">
                  <c:v>0.99392100000000005</c:v>
                </c:pt>
                <c:pt idx="3746">
                  <c:v>0.98837299999999995</c:v>
                </c:pt>
                <c:pt idx="3747">
                  <c:v>0.99112999999999996</c:v>
                </c:pt>
                <c:pt idx="3748">
                  <c:v>0.99243000000000003</c:v>
                </c:pt>
                <c:pt idx="3749">
                  <c:v>0.988846</c:v>
                </c:pt>
                <c:pt idx="3750">
                  <c:v>0.99350000000000005</c:v>
                </c:pt>
                <c:pt idx="3751">
                  <c:v>0.99538700000000002</c:v>
                </c:pt>
                <c:pt idx="3752">
                  <c:v>0.99069600000000002</c:v>
                </c:pt>
                <c:pt idx="3753">
                  <c:v>0.99229500000000004</c:v>
                </c:pt>
                <c:pt idx="3754">
                  <c:v>0.99113799999999996</c:v>
                </c:pt>
                <c:pt idx="3755">
                  <c:v>0.99219900000000005</c:v>
                </c:pt>
                <c:pt idx="3756">
                  <c:v>0.99498200000000003</c:v>
                </c:pt>
                <c:pt idx="3757">
                  <c:v>0.99877899999999997</c:v>
                </c:pt>
                <c:pt idx="3758">
                  <c:v>0.99957799999999997</c:v>
                </c:pt>
                <c:pt idx="3759">
                  <c:v>0.997865</c:v>
                </c:pt>
                <c:pt idx="3760">
                  <c:v>0.99810200000000004</c:v>
                </c:pt>
                <c:pt idx="3761">
                  <c:v>0.99409099999999995</c:v>
                </c:pt>
                <c:pt idx="3762">
                  <c:v>0.99566600000000005</c:v>
                </c:pt>
                <c:pt idx="3763">
                  <c:v>0.99888100000000002</c:v>
                </c:pt>
                <c:pt idx="3764">
                  <c:v>0.99881900000000001</c:v>
                </c:pt>
                <c:pt idx="3765">
                  <c:v>0.996</c:v>
                </c:pt>
                <c:pt idx="3766">
                  <c:v>0.99704099999999996</c:v>
                </c:pt>
                <c:pt idx="3767">
                  <c:v>1.00257</c:v>
                </c:pt>
                <c:pt idx="3768">
                  <c:v>0.998749</c:v>
                </c:pt>
                <c:pt idx="3769">
                  <c:v>1.0011000000000001</c:v>
                </c:pt>
                <c:pt idx="3770">
                  <c:v>0.99933700000000003</c:v>
                </c:pt>
                <c:pt idx="3771">
                  <c:v>1.0016099999999999</c:v>
                </c:pt>
                <c:pt idx="3772">
                  <c:v>0.99641000000000002</c:v>
                </c:pt>
                <c:pt idx="3773">
                  <c:v>1.0009600000000001</c:v>
                </c:pt>
                <c:pt idx="3774">
                  <c:v>0.996166</c:v>
                </c:pt>
                <c:pt idx="3775">
                  <c:v>1.0035000000000001</c:v>
                </c:pt>
                <c:pt idx="3776">
                  <c:v>1.0005599999999999</c:v>
                </c:pt>
                <c:pt idx="3777">
                  <c:v>1.00031</c:v>
                </c:pt>
                <c:pt idx="3778">
                  <c:v>0.99979300000000004</c:v>
                </c:pt>
                <c:pt idx="3779">
                  <c:v>0.99760599999999999</c:v>
                </c:pt>
                <c:pt idx="3780">
                  <c:v>0.99954100000000001</c:v>
                </c:pt>
                <c:pt idx="3781">
                  <c:v>1.0016799999999999</c:v>
                </c:pt>
                <c:pt idx="3782">
                  <c:v>0.99924500000000005</c:v>
                </c:pt>
                <c:pt idx="3783">
                  <c:v>1.0031600000000001</c:v>
                </c:pt>
                <c:pt idx="3784">
                  <c:v>1.0012700000000001</c:v>
                </c:pt>
              </c:numCache>
            </c:numRef>
          </c:yVal>
          <c:smooth val="0"/>
        </c:ser>
        <c:dLbls>
          <c:showLegendKey val="0"/>
          <c:showVal val="0"/>
          <c:showCatName val="0"/>
          <c:showSerName val="0"/>
          <c:showPercent val="0"/>
          <c:showBubbleSize val="0"/>
        </c:dLbls>
        <c:axId val="1288209152"/>
        <c:axId val="1288389760"/>
      </c:scatterChart>
      <c:valAx>
        <c:axId val="1288209152"/>
        <c:scaling>
          <c:orientation val="minMax"/>
          <c:max val="800"/>
        </c:scaling>
        <c:delete val="0"/>
        <c:axPos val="b"/>
        <c:majorGridlines>
          <c:spPr>
            <a:ln w="1599">
              <a:solidFill>
                <a:schemeClr val="tx1"/>
              </a:solidFill>
              <a:prstDash val="solid"/>
            </a:ln>
          </c:spPr>
        </c:majorGridlines>
        <c:minorGridlines>
          <c:spPr>
            <a:ln w="6395">
              <a:solidFill>
                <a:srgbClr val="CCCCFF"/>
              </a:solidFill>
              <a:prstDash val="solid"/>
            </a:ln>
          </c:spPr>
        </c:minorGridlines>
        <c:numFmt formatCode="@" sourceLinked="0"/>
        <c:majorTickMark val="out"/>
        <c:minorTickMark val="cross"/>
        <c:tickLblPos val="nextTo"/>
        <c:spPr>
          <a:ln w="6395">
            <a:solidFill>
              <a:schemeClr val="tx1"/>
            </a:solidFill>
            <a:prstDash val="solid"/>
          </a:ln>
        </c:spPr>
        <c:txPr>
          <a:bodyPr rot="0" vert="horz"/>
          <a:lstStyle/>
          <a:p>
            <a:pPr>
              <a:defRPr sz="1158" b="1" i="0" u="none" strike="noStrike" baseline="0">
                <a:solidFill>
                  <a:schemeClr val="tx1"/>
                </a:solidFill>
                <a:latin typeface="Arial"/>
                <a:ea typeface="Arial"/>
                <a:cs typeface="Arial"/>
              </a:defRPr>
            </a:pPr>
            <a:endParaRPr lang="en-US"/>
          </a:p>
        </c:txPr>
        <c:crossAx val="1288389760"/>
        <c:crosses val="autoZero"/>
        <c:crossBetween val="midCat"/>
      </c:valAx>
      <c:valAx>
        <c:axId val="1288389760"/>
        <c:scaling>
          <c:orientation val="minMax"/>
          <c:max val="1.03"/>
          <c:min val="0.94"/>
        </c:scaling>
        <c:delete val="0"/>
        <c:axPos val="l"/>
        <c:majorGridlines>
          <c:spPr>
            <a:ln w="6395">
              <a:solidFill>
                <a:schemeClr val="tx1"/>
              </a:solidFill>
              <a:prstDash val="solid"/>
            </a:ln>
          </c:spPr>
        </c:majorGridlines>
        <c:numFmt formatCode="General" sourceLinked="1"/>
        <c:majorTickMark val="out"/>
        <c:minorTickMark val="none"/>
        <c:tickLblPos val="nextTo"/>
        <c:spPr>
          <a:ln w="6395">
            <a:solidFill>
              <a:schemeClr val="tx1"/>
            </a:solidFill>
            <a:prstDash val="solid"/>
          </a:ln>
        </c:spPr>
        <c:txPr>
          <a:bodyPr rot="0" vert="horz"/>
          <a:lstStyle/>
          <a:p>
            <a:pPr>
              <a:defRPr sz="1234" b="0" i="0" u="none" strike="noStrike" baseline="0">
                <a:solidFill>
                  <a:schemeClr val="tx1"/>
                </a:solidFill>
                <a:latin typeface="Arial"/>
                <a:ea typeface="Arial"/>
                <a:cs typeface="Arial"/>
              </a:defRPr>
            </a:pPr>
            <a:endParaRPr lang="en-US"/>
          </a:p>
        </c:txPr>
        <c:crossAx val="1288209152"/>
        <c:crosses val="autoZero"/>
        <c:crossBetween val="midCat"/>
      </c:valAx>
      <c:spPr>
        <a:noFill/>
        <a:ln w="6395">
          <a:solidFill>
            <a:srgbClr val="808080"/>
          </a:solidFill>
          <a:prstDash val="solid"/>
        </a:ln>
      </c:spPr>
    </c:plotArea>
    <c:plotVisOnly val="1"/>
    <c:dispBlanksAs val="gap"/>
    <c:showDLblsOverMax val="0"/>
  </c:chart>
  <c:spPr>
    <a:noFill/>
    <a:ln>
      <a:noFill/>
    </a:ln>
  </c:spPr>
  <c:txPr>
    <a:bodyPr/>
    <a:lstStyle/>
    <a:p>
      <a:pPr>
        <a:defRPr sz="604" b="0" i="0" u="none" strike="noStrike" baseline="0">
          <a:solidFill>
            <a:schemeClr val="tx1"/>
          </a:solidFill>
          <a:latin typeface="Arial"/>
          <a:ea typeface="Arial"/>
          <a:cs typeface="Arial"/>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32740213523132"/>
          <c:y val="6.5445026178010471E-2"/>
          <c:w val="0.83096085409252651"/>
          <c:h val="0.72643979057591623"/>
        </c:manualLayout>
      </c:layout>
      <c:scatterChart>
        <c:scatterStyle val="smoothMarker"/>
        <c:varyColors val="0"/>
        <c:ser>
          <c:idx val="0"/>
          <c:order val="0"/>
          <c:tx>
            <c:strRef>
              <c:f>Sheet1!$B$1</c:f>
              <c:strCache>
                <c:ptCount val="1"/>
                <c:pt idx="0">
                  <c:v>CC</c:v>
                </c:pt>
              </c:strCache>
            </c:strRef>
          </c:tx>
          <c:spPr>
            <a:ln w="19184">
              <a:solidFill>
                <a:srgbClr val="FF0000"/>
              </a:solidFill>
              <a:prstDash val="solid"/>
            </a:ln>
          </c:spPr>
          <c:marker>
            <c:symbol val="diamond"/>
            <c:size val="4"/>
            <c:spPr>
              <a:solidFill>
                <a:srgbClr val="FF0000"/>
              </a:solidFill>
              <a:ln>
                <a:solidFill>
                  <a:srgbClr val="FF0000"/>
                </a:solidFill>
                <a:prstDash val="solid"/>
              </a:ln>
            </c:spPr>
          </c:marker>
          <c:xVal>
            <c:numRef>
              <c:f>Sheet1!$A$2:$A$214</c:f>
              <c:numCache>
                <c:formatCode>General</c:formatCode>
                <c:ptCount val="213"/>
                <c:pt idx="0" formatCode="0.00E+00">
                  <c:v>9.9999999999999995E-21</c:v>
                </c:pt>
                <c:pt idx="1">
                  <c:v>1E-3</c:v>
                </c:pt>
                <c:pt idx="2">
                  <c:v>2E-3</c:v>
                </c:pt>
                <c:pt idx="3">
                  <c:v>4.0000000000000001E-3</c:v>
                </c:pt>
                <c:pt idx="4">
                  <c:v>8.0000000000000002E-3</c:v>
                </c:pt>
                <c:pt idx="5">
                  <c:v>1.6E-2</c:v>
                </c:pt>
                <c:pt idx="6">
                  <c:v>3.2000000000000001E-2</c:v>
                </c:pt>
                <c:pt idx="7">
                  <c:v>6.4000000000000001E-2</c:v>
                </c:pt>
                <c:pt idx="8">
                  <c:v>0.128</c:v>
                </c:pt>
                <c:pt idx="9">
                  <c:v>0.25600000000000001</c:v>
                </c:pt>
                <c:pt idx="10">
                  <c:v>0.51200000000000001</c:v>
                </c:pt>
                <c:pt idx="11">
                  <c:v>0.6</c:v>
                </c:pt>
                <c:pt idx="12">
                  <c:v>0.7</c:v>
                </c:pt>
                <c:pt idx="13">
                  <c:v>0.8</c:v>
                </c:pt>
                <c:pt idx="14">
                  <c:v>0.9</c:v>
                </c:pt>
                <c:pt idx="15">
                  <c:v>1</c:v>
                </c:pt>
                <c:pt idx="16">
                  <c:v>1.1000000000000001</c:v>
                </c:pt>
                <c:pt idx="17">
                  <c:v>1.2</c:v>
                </c:pt>
                <c:pt idx="18">
                  <c:v>1.3</c:v>
                </c:pt>
                <c:pt idx="19">
                  <c:v>1.4</c:v>
                </c:pt>
                <c:pt idx="20">
                  <c:v>1.5</c:v>
                </c:pt>
                <c:pt idx="21">
                  <c:v>2.0499999999999998</c:v>
                </c:pt>
                <c:pt idx="22">
                  <c:v>4.0999999999999996</c:v>
                </c:pt>
                <c:pt idx="23">
                  <c:v>8.19</c:v>
                </c:pt>
                <c:pt idx="24">
                  <c:v>16.399999999999999</c:v>
                </c:pt>
                <c:pt idx="25">
                  <c:v>0.15</c:v>
                </c:pt>
                <c:pt idx="26">
                  <c:v>0.15</c:v>
                </c:pt>
              </c:numCache>
            </c:numRef>
          </c:xVal>
          <c:yVal>
            <c:numRef>
              <c:f>Sheet1!$B$2:$B$214</c:f>
              <c:numCache>
                <c:formatCode>General</c:formatCode>
                <c:ptCount val="213"/>
                <c:pt idx="0">
                  <c:v>0.54059999999999997</c:v>
                </c:pt>
                <c:pt idx="1">
                  <c:v>0.55020000000000002</c:v>
                </c:pt>
                <c:pt idx="2">
                  <c:v>0.57740000000000002</c:v>
                </c:pt>
                <c:pt idx="3">
                  <c:v>0.54020000000000001</c:v>
                </c:pt>
                <c:pt idx="4">
                  <c:v>0.55159999999999998</c:v>
                </c:pt>
                <c:pt idx="5">
                  <c:v>0.57450000000000001</c:v>
                </c:pt>
                <c:pt idx="6">
                  <c:v>0.52639999999999998</c:v>
                </c:pt>
                <c:pt idx="7">
                  <c:v>0.54979999999999996</c:v>
                </c:pt>
                <c:pt idx="8">
                  <c:v>0.54710000000000003</c:v>
                </c:pt>
                <c:pt idx="9">
                  <c:v>0.51910000000000001</c:v>
                </c:pt>
                <c:pt idx="10">
                  <c:v>0.49080000000000001</c:v>
                </c:pt>
                <c:pt idx="11">
                  <c:v>0.4819</c:v>
                </c:pt>
                <c:pt idx="12">
                  <c:v>0.50119999999999998</c:v>
                </c:pt>
                <c:pt idx="13">
                  <c:v>0.45900000000000002</c:v>
                </c:pt>
                <c:pt idx="14">
                  <c:v>0.42299999999999999</c:v>
                </c:pt>
                <c:pt idx="15">
                  <c:v>0.49220000000000003</c:v>
                </c:pt>
                <c:pt idx="16">
                  <c:v>0.40570000000000001</c:v>
                </c:pt>
                <c:pt idx="17">
                  <c:v>0.4178</c:v>
                </c:pt>
                <c:pt idx="18">
                  <c:v>0.4259</c:v>
                </c:pt>
                <c:pt idx="19">
                  <c:v>0.31380000000000002</c:v>
                </c:pt>
                <c:pt idx="20">
                  <c:v>0.32850000000000001</c:v>
                </c:pt>
                <c:pt idx="21">
                  <c:v>0.40439999999999998</c:v>
                </c:pt>
                <c:pt idx="22">
                  <c:v>0.20880000000000001</c:v>
                </c:pt>
                <c:pt idx="23">
                  <c:v>0.10580000000000001</c:v>
                </c:pt>
                <c:pt idx="24">
                  <c:v>2.5399999999999999E-2</c:v>
                </c:pt>
              </c:numCache>
            </c:numRef>
          </c:yVal>
          <c:smooth val="0"/>
        </c:ser>
        <c:ser>
          <c:idx val="1"/>
          <c:order val="1"/>
          <c:tx>
            <c:strRef>
              <c:f>Sheet1!$C$1</c:f>
              <c:strCache>
                <c:ptCount val="1"/>
              </c:strCache>
            </c:strRef>
          </c:tx>
          <c:spPr>
            <a:ln w="19184">
              <a:solidFill>
                <a:srgbClr val="339966"/>
              </a:solidFill>
              <a:prstDash val="solid"/>
            </a:ln>
          </c:spPr>
          <c:marker>
            <c:symbol val="none"/>
          </c:marker>
          <c:xVal>
            <c:numRef>
              <c:f>Sheet1!$A$2:$A$214</c:f>
              <c:numCache>
                <c:formatCode>General</c:formatCode>
                <c:ptCount val="213"/>
                <c:pt idx="0" formatCode="0.00E+00">
                  <c:v>9.9999999999999995E-21</c:v>
                </c:pt>
                <c:pt idx="1">
                  <c:v>1E-3</c:v>
                </c:pt>
                <c:pt idx="2">
                  <c:v>2E-3</c:v>
                </c:pt>
                <c:pt idx="3">
                  <c:v>4.0000000000000001E-3</c:v>
                </c:pt>
                <c:pt idx="4">
                  <c:v>8.0000000000000002E-3</c:v>
                </c:pt>
                <c:pt idx="5">
                  <c:v>1.6E-2</c:v>
                </c:pt>
                <c:pt idx="6">
                  <c:v>3.2000000000000001E-2</c:v>
                </c:pt>
                <c:pt idx="7">
                  <c:v>6.4000000000000001E-2</c:v>
                </c:pt>
                <c:pt idx="8">
                  <c:v>0.128</c:v>
                </c:pt>
                <c:pt idx="9">
                  <c:v>0.25600000000000001</c:v>
                </c:pt>
                <c:pt idx="10">
                  <c:v>0.51200000000000001</c:v>
                </c:pt>
                <c:pt idx="11">
                  <c:v>0.6</c:v>
                </c:pt>
                <c:pt idx="12">
                  <c:v>0.7</c:v>
                </c:pt>
                <c:pt idx="13">
                  <c:v>0.8</c:v>
                </c:pt>
                <c:pt idx="14">
                  <c:v>0.9</c:v>
                </c:pt>
                <c:pt idx="15">
                  <c:v>1</c:v>
                </c:pt>
                <c:pt idx="16">
                  <c:v>1.1000000000000001</c:v>
                </c:pt>
                <c:pt idx="17">
                  <c:v>1.2</c:v>
                </c:pt>
                <c:pt idx="18">
                  <c:v>1.3</c:v>
                </c:pt>
                <c:pt idx="19">
                  <c:v>1.4</c:v>
                </c:pt>
                <c:pt idx="20">
                  <c:v>1.5</c:v>
                </c:pt>
                <c:pt idx="21">
                  <c:v>2.0499999999999998</c:v>
                </c:pt>
                <c:pt idx="22">
                  <c:v>4.0999999999999996</c:v>
                </c:pt>
                <c:pt idx="23">
                  <c:v>8.19</c:v>
                </c:pt>
                <c:pt idx="24">
                  <c:v>16.399999999999999</c:v>
                </c:pt>
                <c:pt idx="25">
                  <c:v>0.15</c:v>
                </c:pt>
                <c:pt idx="26">
                  <c:v>0.15</c:v>
                </c:pt>
              </c:numCache>
            </c:numRef>
          </c:xVal>
          <c:yVal>
            <c:numRef>
              <c:f>Sheet1!$C$2:$C$214</c:f>
              <c:numCache>
                <c:formatCode>General</c:formatCode>
                <c:ptCount val="213"/>
                <c:pt idx="25">
                  <c:v>0</c:v>
                </c:pt>
                <c:pt idx="26">
                  <c:v>1</c:v>
                </c:pt>
              </c:numCache>
            </c:numRef>
          </c:yVal>
          <c:smooth val="1"/>
        </c:ser>
        <c:dLbls>
          <c:showLegendKey val="0"/>
          <c:showVal val="0"/>
          <c:showCatName val="0"/>
          <c:showSerName val="0"/>
          <c:showPercent val="0"/>
          <c:showBubbleSize val="0"/>
        </c:dLbls>
        <c:axId val="500804992"/>
        <c:axId val="500889856"/>
      </c:scatterChart>
      <c:valAx>
        <c:axId val="500804992"/>
        <c:scaling>
          <c:logBase val="10"/>
          <c:orientation val="minMax"/>
          <c:max val="100"/>
          <c:min val="0.01"/>
        </c:scaling>
        <c:delete val="0"/>
        <c:axPos val="b"/>
        <c:majorGridlines>
          <c:spPr>
            <a:ln w="1599">
              <a:solidFill>
                <a:schemeClr val="tx1"/>
              </a:solidFill>
              <a:prstDash val="solid"/>
            </a:ln>
          </c:spPr>
        </c:majorGridlines>
        <c:minorGridlines>
          <c:spPr>
            <a:ln w="6395">
              <a:solidFill>
                <a:srgbClr val="CCCCFF"/>
              </a:solidFill>
              <a:prstDash val="solid"/>
            </a:ln>
          </c:spPr>
        </c:minorGridlines>
        <c:numFmt formatCode="@" sourceLinked="0"/>
        <c:majorTickMark val="out"/>
        <c:minorTickMark val="cross"/>
        <c:tickLblPos val="nextTo"/>
        <c:spPr>
          <a:ln w="6395">
            <a:solidFill>
              <a:schemeClr val="tx1"/>
            </a:solidFill>
            <a:prstDash val="solid"/>
          </a:ln>
        </c:spPr>
        <c:txPr>
          <a:bodyPr rot="0" vert="horz"/>
          <a:lstStyle/>
          <a:p>
            <a:pPr>
              <a:defRPr sz="1158" b="1" i="0" u="none" strike="noStrike" baseline="0">
                <a:solidFill>
                  <a:schemeClr val="tx1"/>
                </a:solidFill>
                <a:latin typeface="Arial"/>
                <a:ea typeface="Arial"/>
                <a:cs typeface="Arial"/>
              </a:defRPr>
            </a:pPr>
            <a:endParaRPr lang="en-US"/>
          </a:p>
        </c:txPr>
        <c:crossAx val="500889856"/>
        <c:crossesAt val="0"/>
        <c:crossBetween val="midCat"/>
        <c:majorUnit val="10"/>
        <c:minorUnit val="10"/>
      </c:valAx>
      <c:valAx>
        <c:axId val="500889856"/>
        <c:scaling>
          <c:orientation val="minMax"/>
          <c:max val="0.6"/>
          <c:min val="0"/>
        </c:scaling>
        <c:delete val="0"/>
        <c:axPos val="l"/>
        <c:majorGridlines>
          <c:spPr>
            <a:ln w="6395">
              <a:solidFill>
                <a:schemeClr val="tx1"/>
              </a:solidFill>
              <a:prstDash val="solid"/>
            </a:ln>
          </c:spPr>
        </c:majorGridlines>
        <c:numFmt formatCode="General" sourceLinked="1"/>
        <c:majorTickMark val="out"/>
        <c:minorTickMark val="none"/>
        <c:tickLblPos val="nextTo"/>
        <c:spPr>
          <a:ln w="6395">
            <a:solidFill>
              <a:schemeClr val="tx1"/>
            </a:solidFill>
            <a:prstDash val="solid"/>
          </a:ln>
        </c:spPr>
        <c:txPr>
          <a:bodyPr rot="0" vert="horz"/>
          <a:lstStyle/>
          <a:p>
            <a:pPr>
              <a:defRPr sz="1234" b="0" i="0" u="none" strike="noStrike" baseline="0">
                <a:solidFill>
                  <a:schemeClr val="tx1"/>
                </a:solidFill>
                <a:latin typeface="Arial"/>
                <a:ea typeface="Arial"/>
                <a:cs typeface="Arial"/>
              </a:defRPr>
            </a:pPr>
            <a:endParaRPr lang="en-US"/>
          </a:p>
        </c:txPr>
        <c:crossAx val="500804992"/>
        <c:crossesAt val="0.01"/>
        <c:crossBetween val="midCat"/>
        <c:majorUnit val="0.1"/>
      </c:valAx>
      <c:spPr>
        <a:noFill/>
        <a:ln w="6395">
          <a:solidFill>
            <a:srgbClr val="808080"/>
          </a:solidFill>
          <a:prstDash val="solid"/>
        </a:ln>
      </c:spPr>
    </c:plotArea>
    <c:plotVisOnly val="1"/>
    <c:dispBlanksAs val="gap"/>
    <c:showDLblsOverMax val="0"/>
  </c:chart>
  <c:spPr>
    <a:noFill/>
    <a:ln>
      <a:noFill/>
    </a:ln>
  </c:spPr>
  <c:txPr>
    <a:bodyPr/>
    <a:lstStyle/>
    <a:p>
      <a:pPr>
        <a:defRPr sz="604" b="0" i="0" u="none" strike="noStrike" baseline="0">
          <a:solidFill>
            <a:schemeClr val="tx1"/>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5ADE5F-001C-4422-9927-60C0E8DBDBF1}" type="datetimeFigureOut">
              <a:rPr lang="en-US" smtClean="0"/>
              <a:t>7/23/2024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6DF32D-52CA-40FD-898C-1C5184685F68}" type="slidenum">
              <a:rPr lang="en-US" smtClean="0"/>
              <a:t>‹#›</a:t>
            </a:fld>
            <a:endParaRPr lang="en-US"/>
          </a:p>
        </p:txBody>
      </p:sp>
    </p:spTree>
    <p:extLst>
      <p:ext uri="{BB962C8B-B14F-4D97-AF65-F5344CB8AC3E}">
        <p14:creationId xmlns:p14="http://schemas.microsoft.com/office/powerpoint/2010/main" val="1312319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AD2BBE-1D4E-4A26-B4E9-2A9755245E1D}" type="slidenum">
              <a:rPr lang="en-US" altLang="en-US">
                <a:solidFill>
                  <a:prstClr val="black"/>
                </a:solidFill>
              </a:rPr>
              <a:pPr/>
              <a:t>3</a:t>
            </a:fld>
            <a:endParaRPr lang="en-US" altLang="en-US">
              <a:solidFill>
                <a:prstClr val="black"/>
              </a:solidFill>
            </a:endParaRPr>
          </a:p>
        </p:txBody>
      </p:sp>
      <p:sp>
        <p:nvSpPr>
          <p:cNvPr id="3178498" name="Rectangle 2"/>
          <p:cNvSpPr>
            <a:spLocks noGrp="1" noRot="1" noChangeAspect="1" noChangeArrowheads="1" noTextEdit="1"/>
          </p:cNvSpPr>
          <p:nvPr>
            <p:ph type="sldImg"/>
          </p:nvPr>
        </p:nvSpPr>
        <p:spPr>
          <a:ln/>
        </p:spPr>
      </p:sp>
      <p:sp>
        <p:nvSpPr>
          <p:cNvPr id="3178499" name="Rectangle 3"/>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DB0970-6950-449E-9F9E-CE4B55F49BEA}" type="datetimeFigureOut">
              <a:rPr lang="en-US" smtClean="0"/>
              <a:t>7/20/2024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2A4E01-903F-47FE-8A54-3DBE3657950B}" type="slidenum">
              <a:rPr lang="en-US" smtClean="0"/>
              <a:t>‹#›</a:t>
            </a:fld>
            <a:endParaRPr lang="en-US"/>
          </a:p>
        </p:txBody>
      </p:sp>
    </p:spTree>
    <p:extLst>
      <p:ext uri="{BB962C8B-B14F-4D97-AF65-F5344CB8AC3E}">
        <p14:creationId xmlns:p14="http://schemas.microsoft.com/office/powerpoint/2010/main" val="422569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DB0970-6950-449E-9F9E-CE4B55F49BEA}" type="datetimeFigureOut">
              <a:rPr lang="en-US" smtClean="0"/>
              <a:t>7/20/2024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2A4E01-903F-47FE-8A54-3DBE3657950B}" type="slidenum">
              <a:rPr lang="en-US" smtClean="0"/>
              <a:t>‹#›</a:t>
            </a:fld>
            <a:endParaRPr lang="en-US"/>
          </a:p>
        </p:txBody>
      </p:sp>
    </p:spTree>
    <p:extLst>
      <p:ext uri="{BB962C8B-B14F-4D97-AF65-F5344CB8AC3E}">
        <p14:creationId xmlns:p14="http://schemas.microsoft.com/office/powerpoint/2010/main" val="3822199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DB0970-6950-449E-9F9E-CE4B55F49BEA}" type="datetimeFigureOut">
              <a:rPr lang="en-US" smtClean="0"/>
              <a:t>7/20/2024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2A4E01-903F-47FE-8A54-3DBE3657950B}" type="slidenum">
              <a:rPr lang="en-US" smtClean="0"/>
              <a:t>‹#›</a:t>
            </a:fld>
            <a:endParaRPr lang="en-US"/>
          </a:p>
        </p:txBody>
      </p:sp>
    </p:spTree>
    <p:extLst>
      <p:ext uri="{BB962C8B-B14F-4D97-AF65-F5344CB8AC3E}">
        <p14:creationId xmlns:p14="http://schemas.microsoft.com/office/powerpoint/2010/main" val="3330248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66CC52-95F0-4F0E-9542-F4132DE47E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2255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98E632-BACF-4DD5-88F7-02CA805B6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6517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C9E3B-0EC9-4357-99E5-5F811A30E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0402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898C97-1839-4A17-A3E9-2AFA95E533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02136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FB6F86B-4C3F-4170-B738-7A2A084AC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88914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51A4C9-6593-4402-B3CD-45E841A5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70578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BD4D141-8C29-4FD7-8ED0-26137FFD9A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01242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3A97C2-339E-44AC-92E1-42D6EECACC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3470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DB0970-6950-449E-9F9E-CE4B55F49BEA}" type="datetimeFigureOut">
              <a:rPr lang="en-US" smtClean="0"/>
              <a:t>7/20/2024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2A4E01-903F-47FE-8A54-3DBE3657950B}" type="slidenum">
              <a:rPr lang="en-US" smtClean="0"/>
              <a:t>‹#›</a:t>
            </a:fld>
            <a:endParaRPr lang="en-US"/>
          </a:p>
        </p:txBody>
      </p:sp>
    </p:spTree>
    <p:extLst>
      <p:ext uri="{BB962C8B-B14F-4D97-AF65-F5344CB8AC3E}">
        <p14:creationId xmlns:p14="http://schemas.microsoft.com/office/powerpoint/2010/main" val="36928940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CAC62-9EF5-47C0-9192-76F2719BB9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88573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22B713-C061-4C4A-B006-1A8F2C653A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8213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666358-4F78-4EA1-A69D-F54DF5C4B9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01959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34EC90-B9A8-4FBA-B996-3D5080294C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01296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F398577-E78F-4E26-ADC6-57CACE3AEA1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88105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FE0159A-B3BF-4C24-A18F-75121A8A425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09863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0253DF1-4699-4B28-AB76-5D8A72718F2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65299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AC6A0B2-BF54-411C-8CF2-2B8C7395D4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5046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2FA1887-090C-45D9-827F-BF272864BE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86585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809C7EB-D8D6-4F61-ABF0-6F8B2DBD2A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9145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DB0970-6950-449E-9F9E-CE4B55F49BEA}" type="datetimeFigureOut">
              <a:rPr lang="en-US" smtClean="0"/>
              <a:t>7/20/2024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2A4E01-903F-47FE-8A54-3DBE3657950B}" type="slidenum">
              <a:rPr lang="en-US" smtClean="0"/>
              <a:t>‹#›</a:t>
            </a:fld>
            <a:endParaRPr lang="en-US"/>
          </a:p>
        </p:txBody>
      </p:sp>
    </p:spTree>
    <p:extLst>
      <p:ext uri="{BB962C8B-B14F-4D97-AF65-F5344CB8AC3E}">
        <p14:creationId xmlns:p14="http://schemas.microsoft.com/office/powerpoint/2010/main" val="3684459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A2ADEEE-EF13-4EB3-9381-D8602D46A42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39932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71B5555-C157-4A0E-A61F-7FF274467F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1123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DDC5142-CCEA-4255-8712-39FE376754F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75038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438BFE2-BF72-4361-9D34-236853E55A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89380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0EC0ACD-632F-4E21-AB04-3AD3FAD2627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27923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C5D75A6E-532E-411E-86AF-EB80F2CBD42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9151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C78D4C24-E12C-4753-A314-18D6D7B96E5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53749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11ACAD6A-111A-4CB3-91C4-E72A1892ECC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0897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DB0970-6950-449E-9F9E-CE4B55F49BEA}" type="datetimeFigureOut">
              <a:rPr lang="en-US" smtClean="0"/>
              <a:t>7/20/2024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2A4E01-903F-47FE-8A54-3DBE3657950B}" type="slidenum">
              <a:rPr lang="en-US" smtClean="0"/>
              <a:t>‹#›</a:t>
            </a:fld>
            <a:endParaRPr lang="en-US"/>
          </a:p>
        </p:txBody>
      </p:sp>
    </p:spTree>
    <p:extLst>
      <p:ext uri="{BB962C8B-B14F-4D97-AF65-F5344CB8AC3E}">
        <p14:creationId xmlns:p14="http://schemas.microsoft.com/office/powerpoint/2010/main" val="1159587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DB0970-6950-449E-9F9E-CE4B55F49BEA}" type="datetimeFigureOut">
              <a:rPr lang="en-US" smtClean="0"/>
              <a:t>7/20/2024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2A4E01-903F-47FE-8A54-3DBE3657950B}" type="slidenum">
              <a:rPr lang="en-US" smtClean="0"/>
              <a:t>‹#›</a:t>
            </a:fld>
            <a:endParaRPr lang="en-US"/>
          </a:p>
        </p:txBody>
      </p:sp>
    </p:spTree>
    <p:extLst>
      <p:ext uri="{BB962C8B-B14F-4D97-AF65-F5344CB8AC3E}">
        <p14:creationId xmlns:p14="http://schemas.microsoft.com/office/powerpoint/2010/main" val="4069662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DB0970-6950-449E-9F9E-CE4B55F49BEA}" type="datetimeFigureOut">
              <a:rPr lang="en-US" smtClean="0"/>
              <a:t>7/20/2024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2A4E01-903F-47FE-8A54-3DBE3657950B}" type="slidenum">
              <a:rPr lang="en-US" smtClean="0"/>
              <a:t>‹#›</a:t>
            </a:fld>
            <a:endParaRPr lang="en-US"/>
          </a:p>
        </p:txBody>
      </p:sp>
    </p:spTree>
    <p:extLst>
      <p:ext uri="{BB962C8B-B14F-4D97-AF65-F5344CB8AC3E}">
        <p14:creationId xmlns:p14="http://schemas.microsoft.com/office/powerpoint/2010/main" val="3033150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DB0970-6950-449E-9F9E-CE4B55F49BEA}" type="datetimeFigureOut">
              <a:rPr lang="en-US" smtClean="0"/>
              <a:t>7/20/2024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2A4E01-903F-47FE-8A54-3DBE3657950B}" type="slidenum">
              <a:rPr lang="en-US" smtClean="0"/>
              <a:t>‹#›</a:t>
            </a:fld>
            <a:endParaRPr lang="en-US"/>
          </a:p>
        </p:txBody>
      </p:sp>
    </p:spTree>
    <p:extLst>
      <p:ext uri="{BB962C8B-B14F-4D97-AF65-F5344CB8AC3E}">
        <p14:creationId xmlns:p14="http://schemas.microsoft.com/office/powerpoint/2010/main" val="1753981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DB0970-6950-449E-9F9E-CE4B55F49BEA}" type="datetimeFigureOut">
              <a:rPr lang="en-US" smtClean="0"/>
              <a:t>7/20/2024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2A4E01-903F-47FE-8A54-3DBE3657950B}" type="slidenum">
              <a:rPr lang="en-US" smtClean="0"/>
              <a:t>‹#›</a:t>
            </a:fld>
            <a:endParaRPr lang="en-US"/>
          </a:p>
        </p:txBody>
      </p:sp>
    </p:spTree>
    <p:extLst>
      <p:ext uri="{BB962C8B-B14F-4D97-AF65-F5344CB8AC3E}">
        <p14:creationId xmlns:p14="http://schemas.microsoft.com/office/powerpoint/2010/main" val="2308615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DB0970-6950-449E-9F9E-CE4B55F49BEA}" type="datetimeFigureOut">
              <a:rPr lang="en-US" smtClean="0"/>
              <a:t>7/20/2024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2A4E01-903F-47FE-8A54-3DBE3657950B}" type="slidenum">
              <a:rPr lang="en-US" smtClean="0"/>
              <a:t>‹#›</a:t>
            </a:fld>
            <a:endParaRPr lang="en-US"/>
          </a:p>
        </p:txBody>
      </p:sp>
    </p:spTree>
    <p:extLst>
      <p:ext uri="{BB962C8B-B14F-4D97-AF65-F5344CB8AC3E}">
        <p14:creationId xmlns:p14="http://schemas.microsoft.com/office/powerpoint/2010/main" val="4003083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DB0970-6950-449E-9F9E-CE4B55F49BEA}" type="datetimeFigureOut">
              <a:rPr lang="en-US" smtClean="0"/>
              <a:t>7/20/2024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2A4E01-903F-47FE-8A54-3DBE3657950B}" type="slidenum">
              <a:rPr lang="en-US" smtClean="0"/>
              <a:t>‹#›</a:t>
            </a:fld>
            <a:endParaRPr lang="en-US"/>
          </a:p>
        </p:txBody>
      </p:sp>
    </p:spTree>
    <p:extLst>
      <p:ext uri="{BB962C8B-B14F-4D97-AF65-F5344CB8AC3E}">
        <p14:creationId xmlns:p14="http://schemas.microsoft.com/office/powerpoint/2010/main" val="45551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fontAlgn="base">
              <a:spcBef>
                <a:spcPct val="0"/>
              </a:spcBef>
              <a:spcAft>
                <a:spcPct val="0"/>
              </a:spcAft>
              <a:defRPr/>
            </a:pPr>
            <a:fld id="{85CC334A-4504-49EC-99D2-3CA8AB36209D}"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0198879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C67AF62-32ED-44CF-AC6C-BFCCEED77191}"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21747402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5.xml"/><Relationship Id="rId1" Type="http://schemas.openxmlformats.org/officeDocument/2006/relationships/vmlDrawing" Target="../drawings/vmlDrawing2.vml"/><Relationship Id="rId4" Type="http://schemas.openxmlformats.org/officeDocument/2006/relationships/image" Target="../media/image11.wm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29.xml"/><Relationship Id="rId5" Type="http://schemas.openxmlformats.org/officeDocument/2006/relationships/image" Target="../media/image17.png"/><Relationship Id="rId4" Type="http://schemas.openxmlformats.org/officeDocument/2006/relationships/image" Target="../media/image16.wmf"/></Relationships>
</file>

<file path=ppt/slides/_rels/slide2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5.xml"/><Relationship Id="rId1" Type="http://schemas.openxmlformats.org/officeDocument/2006/relationships/vmlDrawing" Target="../drawings/vmlDrawing1.vml"/><Relationship Id="rId4" Type="http://schemas.openxmlformats.org/officeDocument/2006/relationships/image" Target="../media/image7.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C:\Users\James_Holton\Desktop\James_Holton\ESG_talk\resolution.mp4" TargetMode="External"/><Relationship Id="rId1" Type="http://schemas.microsoft.com/office/2007/relationships/media" Target="file:///C:\Users\James_Holton\Desktop\James_Holton\ESG_talk\resolution.mp4" TargetMode="Externa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
            <a:ext cx="7772400" cy="1470025"/>
          </a:xfrm>
        </p:spPr>
        <p:txBody>
          <a:bodyPr/>
          <a:lstStyle/>
          <a:p>
            <a:r>
              <a:rPr lang="en-US" dirty="0" smtClean="0"/>
              <a:t>Data processing</a:t>
            </a:r>
            <a:endParaRPr lang="en-US" dirty="0"/>
          </a:p>
        </p:txBody>
      </p:sp>
      <p:sp>
        <p:nvSpPr>
          <p:cNvPr id="3" name="Subtitle 2"/>
          <p:cNvSpPr>
            <a:spLocks noGrp="1"/>
          </p:cNvSpPr>
          <p:nvPr>
            <p:ph type="subTitle" idx="1"/>
          </p:nvPr>
        </p:nvSpPr>
        <p:spPr>
          <a:xfrm>
            <a:off x="1371600" y="2057400"/>
            <a:ext cx="6400800" cy="1752600"/>
          </a:xfrm>
        </p:spPr>
        <p:txBody>
          <a:bodyPr/>
          <a:lstStyle/>
          <a:p>
            <a:r>
              <a:rPr lang="en-US" dirty="0" smtClean="0"/>
              <a:t>How did we get here?</a:t>
            </a:r>
            <a:endParaRPr lang="en-US" dirty="0"/>
          </a:p>
        </p:txBody>
      </p:sp>
      <p:sp>
        <p:nvSpPr>
          <p:cNvPr id="4" name="AutoShape 2" descr="upload.wikimedia.org/wikipedia/en/b/b2/Photo_51_x-..."/>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upload.wikimedia.org/wikipedia/en/b/b2/Photo_51_x-..."/>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581400"/>
            <a:ext cx="2819400" cy="2865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7" descr="The CSPAD Note that the white scale bar in a), b) and d) represents 40 mm. (a) CSPAD darkfield. The detector is composed of 32 rectangular modules, the positions of which can be altered by moving concentrically outward to record high-angle diffraction as needed. (b) Summed raw data frames (top right-hand quadrant, over 1000 frames summed) prior to background and darkfield correction. (c) Individual diffraction snapshots demonstrating sparsity of the diffraction signal. (d) Diffraction profile showing well defined powder diffraction rings performed by summing 1500 diffraction frames with background signal subtraction applied to individual frame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5142" t="580" r="50192" b="53192"/>
          <a:stretch/>
        </p:blipFill>
        <p:spPr bwMode="auto">
          <a:xfrm>
            <a:off x="6096000" y="3962400"/>
            <a:ext cx="2451826"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3886200"/>
            <a:ext cx="2219325"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0" y="1"/>
            <a:ext cx="7142672" cy="369332"/>
          </a:xfrm>
          <a:prstGeom prst="rect">
            <a:avLst/>
          </a:prstGeom>
        </p:spPr>
        <p:txBody>
          <a:bodyPr wrap="square">
            <a:spAutoFit/>
          </a:bodyPr>
          <a:lstStyle/>
          <a:p>
            <a:r>
              <a:rPr lang="en-US" dirty="0">
                <a:latin typeface="Arial" panose="020B0604020202020204" pitchFamily="34" charset="0"/>
                <a:cs typeface="Arial" panose="020B0604020202020204" pitchFamily="34" charset="0"/>
              </a:rPr>
              <a:t>https://bl831.als.lbl.gov/~</a:t>
            </a:r>
            <a:r>
              <a:rPr lang="en-US" dirty="0" smtClean="0">
                <a:latin typeface="Arial" panose="020B0604020202020204" pitchFamily="34" charset="0"/>
                <a:cs typeface="Arial" panose="020B0604020202020204" pitchFamily="34" charset="0"/>
              </a:rPr>
              <a:t>jamesh/powerpoint/DiffMet_2024.pptx</a:t>
            </a:r>
            <a:endParaRPr lang="en-US" dirty="0">
              <a:latin typeface="Arial" panose="020B0604020202020204" pitchFamily="34" charset="0"/>
              <a:cs typeface="Arial" panose="020B0604020202020204" pitchFamily="34" charset="0"/>
            </a:endParaRPr>
          </a:p>
        </p:txBody>
      </p:sp>
      <p:pic>
        <p:nvPicPr>
          <p:cNvPr id="205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9380" y="0"/>
            <a:ext cx="2444620" cy="2444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76229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0" y="0"/>
            <a:ext cx="9144000" cy="1606609"/>
          </a:xfrm>
          <a:noFill/>
        </p:spPr>
        <p:txBody>
          <a:bodyPr>
            <a:normAutofit fontScale="90000"/>
          </a:bodyPr>
          <a:lstStyle/>
          <a:p>
            <a:r>
              <a:rPr lang="en-US" altLang="en-US" sz="6000" dirty="0" smtClean="0">
                <a:latin typeface="Arial" pitchFamily="34" charset="0"/>
                <a:cs typeface="Arial" pitchFamily="34" charset="0"/>
              </a:rPr>
              <a:t>Expected </a:t>
            </a:r>
            <a:r>
              <a:rPr lang="en-US" altLang="en-US" sz="6000" dirty="0" err="1" smtClean="0">
                <a:latin typeface="Arial" pitchFamily="34" charset="0"/>
                <a:cs typeface="Arial" pitchFamily="34" charset="0"/>
              </a:rPr>
              <a:t>R</a:t>
            </a:r>
            <a:r>
              <a:rPr lang="en-US" altLang="en-US" sz="6000" baseline="-25000" dirty="0" err="1" smtClean="0">
                <a:latin typeface="Arial" pitchFamily="34" charset="0"/>
                <a:cs typeface="Arial" pitchFamily="34" charset="0"/>
              </a:rPr>
              <a:t>merge</a:t>
            </a:r>
            <a:r>
              <a:rPr lang="en-US" altLang="en-US" sz="6000" baseline="-25000" dirty="0">
                <a:latin typeface="Arial" pitchFamily="34" charset="0"/>
                <a:cs typeface="Arial" pitchFamily="34" charset="0"/>
              </a:rPr>
              <a:t> </a:t>
            </a:r>
            <a:r>
              <a:rPr lang="en-US" altLang="en-US" sz="6000" dirty="0">
                <a:solidFill>
                  <a:srgbClr val="FF0000"/>
                </a:solidFill>
              </a:rPr>
              <a:t>as </a:t>
            </a:r>
            <a:r>
              <a:rPr lang="en-US" altLang="en-US" sz="6000" i="1" dirty="0" err="1" smtClean="0">
                <a:solidFill>
                  <a:srgbClr val="FF0000"/>
                </a:solidFill>
              </a:rPr>
              <a:t>I</a:t>
            </a:r>
            <a:r>
              <a:rPr lang="en-US" altLang="en-US" sz="6000" i="1" baseline="-25000" dirty="0" err="1" smtClean="0">
                <a:solidFill>
                  <a:srgbClr val="FF0000"/>
                </a:solidFill>
              </a:rPr>
              <a:t>obs</a:t>
            </a:r>
            <a:r>
              <a:rPr lang="en-US" altLang="en-US" sz="6000" dirty="0" smtClean="0">
                <a:solidFill>
                  <a:srgbClr val="FF0000"/>
                </a:solidFill>
              </a:rPr>
              <a:t> </a:t>
            </a:r>
            <a:r>
              <a:rPr lang="en-US" altLang="en-US" sz="6000" dirty="0">
                <a:solidFill>
                  <a:srgbClr val="FF0000"/>
                </a:solidFill>
                <a:cs typeface="Arial" charset="0"/>
              </a:rPr>
              <a:t>→ 0</a:t>
            </a:r>
            <a:br>
              <a:rPr lang="en-US" altLang="en-US" sz="6000" dirty="0">
                <a:solidFill>
                  <a:srgbClr val="FF0000"/>
                </a:solidFill>
                <a:cs typeface="Arial" charset="0"/>
              </a:rPr>
            </a:br>
            <a:endParaRPr lang="en-US" altLang="en-US" sz="6000" baseline="-25000" dirty="0" smtClean="0">
              <a:latin typeface="Arial" pitchFamily="34" charset="0"/>
              <a:cs typeface="Arial" pitchFamily="34" charset="0"/>
            </a:endParaRPr>
          </a:p>
        </p:txBody>
      </p:sp>
      <p:graphicFrame>
        <p:nvGraphicFramePr>
          <p:cNvPr id="117763" name="Object 3"/>
          <p:cNvGraphicFramePr>
            <a:graphicFrameLocks noGrp="1" noChangeAspect="1"/>
          </p:cNvGraphicFramePr>
          <p:nvPr>
            <p:ph idx="1"/>
            <p:extLst>
              <p:ext uri="{D42A27DB-BD31-4B8C-83A1-F6EECF244321}">
                <p14:modId xmlns:p14="http://schemas.microsoft.com/office/powerpoint/2010/main" val="1872831320"/>
              </p:ext>
            </p:extLst>
          </p:nvPr>
        </p:nvGraphicFramePr>
        <p:xfrm>
          <a:off x="1210818" y="2518265"/>
          <a:ext cx="6602773" cy="2575028"/>
        </p:xfrm>
        <a:graphic>
          <a:graphicData uri="http://schemas.openxmlformats.org/presentationml/2006/ole">
            <mc:AlternateContent xmlns:mc="http://schemas.openxmlformats.org/markup-compatibility/2006">
              <mc:Choice xmlns:v="urn:schemas-microsoft-com:vml" Requires="v">
                <p:oleObj spid="_x0000_s8202" name="Equation" r:id="rId3" imgW="1269720" imgH="495000" progId="Equation.3">
                  <p:embed/>
                </p:oleObj>
              </mc:Choice>
              <mc:Fallback>
                <p:oleObj name="Equation" r:id="rId3" imgW="1269720" imgH="495000" progId="Equation.3">
                  <p:embed/>
                  <p:pic>
                    <p:nvPicPr>
                      <p:cNvPr id="0" name=""/>
                      <p:cNvPicPr>
                        <a:picLocks noChangeAspect="1" noChangeArrowheads="1"/>
                      </p:cNvPicPr>
                      <p:nvPr/>
                    </p:nvPicPr>
                    <p:blipFill>
                      <a:blip r:embed="rId4"/>
                      <a:srcRect/>
                      <a:stretch>
                        <a:fillRect/>
                      </a:stretch>
                    </p:blipFill>
                    <p:spPr bwMode="auto">
                      <a:xfrm>
                        <a:off x="1210818" y="2518265"/>
                        <a:ext cx="6602773" cy="2575028"/>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4725587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ltLang="en-US" sz="6000" smtClean="0"/>
              <a:t>Adding noise</a:t>
            </a:r>
          </a:p>
        </p:txBody>
      </p:sp>
      <p:sp>
        <p:nvSpPr>
          <p:cNvPr id="41987"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1.4</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cs typeface="Arial" pitchFamily="34" charset="0"/>
              </a:rPr>
              <a:t>3</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3.2</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l-GR" altLang="en-US" sz="5400" smtClean="0">
                <a:cs typeface="Arial" pitchFamily="34" charset="0"/>
              </a:rPr>
              <a:t>σ</a:t>
            </a:r>
            <a:r>
              <a:rPr lang="el-GR" altLang="en-US" sz="5400" baseline="-25000" smtClean="0">
                <a:cs typeface="Arial" pitchFamily="34" charset="0"/>
              </a:rPr>
              <a:t>total</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1</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2</a:t>
            </a:r>
            <a:r>
              <a:rPr lang="en-US" altLang="en-US" sz="5400" baseline="30000" smtClean="0">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200448232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tLang="en-US" sz="6000" smtClean="0"/>
              <a:t>Adding noise</a:t>
            </a:r>
          </a:p>
        </p:txBody>
      </p:sp>
      <p:sp>
        <p:nvSpPr>
          <p:cNvPr id="43011"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1.4</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cs typeface="Arial" pitchFamily="34" charset="0"/>
              </a:rPr>
              <a:t>3</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3.2</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cs typeface="Arial" pitchFamily="34" charset="0"/>
              </a:rPr>
              <a:t>10</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10.05</a:t>
            </a:r>
            <a:r>
              <a:rPr lang="en-US" altLang="en-US" sz="5400" baseline="50000" smtClean="0">
                <a:solidFill>
                  <a:schemeClr val="bg2"/>
                </a:solidFill>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94654505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txBox="1">
            <a:spLocks/>
          </p:cNvSpPr>
          <p:nvPr/>
        </p:nvSpPr>
        <p:spPr bwMode="auto">
          <a:xfrm>
            <a:off x="457200" y="235526"/>
            <a:ext cx="8229600" cy="561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fontAlgn="auto" hangingPunct="1">
              <a:spcBef>
                <a:spcPts val="0"/>
              </a:spcBef>
              <a:spcAft>
                <a:spcPts val="0"/>
              </a:spcAft>
            </a:pPr>
            <a:r>
              <a:rPr lang="en-US" sz="3600" dirty="0">
                <a:solidFill>
                  <a:srgbClr val="000000"/>
                </a:solidFill>
                <a:cs typeface="Arial" pitchFamily="34" charset="0"/>
              </a:rPr>
              <a:t>The </a:t>
            </a:r>
            <a:r>
              <a:rPr lang="en-US" sz="3600" dirty="0" smtClean="0">
                <a:solidFill>
                  <a:srgbClr val="000000"/>
                </a:solidFill>
                <a:cs typeface="Arial" pitchFamily="34" charset="0"/>
              </a:rPr>
              <a:t>number of </a:t>
            </a:r>
            <a:r>
              <a:rPr lang="en-US" sz="3600" dirty="0" smtClean="0">
                <a:solidFill>
                  <a:srgbClr val="00B050"/>
                </a:solidFill>
                <a:cs typeface="Arial" pitchFamily="34" charset="0"/>
              </a:rPr>
              <a:t>photons </a:t>
            </a:r>
            <a:r>
              <a:rPr lang="en-US" sz="3600" dirty="0" smtClean="0">
                <a:solidFill>
                  <a:srgbClr val="000000"/>
                </a:solidFill>
                <a:cs typeface="Arial" pitchFamily="34" charset="0"/>
              </a:rPr>
              <a:t>scattered</a:t>
            </a:r>
            <a:endParaRPr lang="en-US" sz="3600" dirty="0">
              <a:solidFill>
                <a:srgbClr val="000000"/>
              </a:solidFill>
              <a:cs typeface="Arial" pitchFamily="34" charset="0"/>
            </a:endParaRPr>
          </a:p>
          <a:p>
            <a:pPr algn="ctr" eaLnBrk="1" fontAlgn="auto" hangingPunct="1">
              <a:spcBef>
                <a:spcPts val="0"/>
              </a:spcBef>
              <a:spcAft>
                <a:spcPts val="0"/>
              </a:spcAft>
            </a:pPr>
            <a:r>
              <a:rPr lang="en-US" sz="3600" dirty="0">
                <a:solidFill>
                  <a:srgbClr val="000000"/>
                </a:solidFill>
                <a:cs typeface="Arial" pitchFamily="34" charset="0"/>
              </a:rPr>
              <a:t>b</a:t>
            </a:r>
            <a:r>
              <a:rPr lang="en-US" sz="3600" dirty="0" smtClean="0">
                <a:solidFill>
                  <a:srgbClr val="000000"/>
                </a:solidFill>
                <a:cs typeface="Arial" pitchFamily="34" charset="0"/>
              </a:rPr>
              <a:t>efore crystal is dead</a:t>
            </a:r>
            <a:endParaRPr lang="en-US" sz="3600" dirty="0">
              <a:solidFill>
                <a:srgbClr val="000000"/>
              </a:solidFill>
              <a:cs typeface="Arial" pitchFamily="34" charset="0"/>
            </a:endParaRPr>
          </a:p>
          <a:p>
            <a:pPr algn="ctr" eaLnBrk="1" fontAlgn="auto" hangingPunct="1">
              <a:spcBef>
                <a:spcPts val="0"/>
              </a:spcBef>
              <a:spcAft>
                <a:spcPts val="0"/>
              </a:spcAft>
            </a:pPr>
            <a:endParaRPr lang="en-US" sz="4000" dirty="0">
              <a:solidFill>
                <a:srgbClr val="000000"/>
              </a:solidFill>
              <a:cs typeface="Arial" pitchFamily="34" charset="0"/>
            </a:endParaRPr>
          </a:p>
          <a:p>
            <a:pPr algn="ctr" eaLnBrk="1" fontAlgn="auto" hangingPunct="1">
              <a:spcBef>
                <a:spcPts val="0"/>
              </a:spcBef>
              <a:spcAft>
                <a:spcPts val="0"/>
              </a:spcAft>
            </a:pPr>
            <a:r>
              <a:rPr lang="en-US" sz="4000" dirty="0">
                <a:solidFill>
                  <a:srgbClr val="000000"/>
                </a:solidFill>
                <a:cs typeface="Arial" pitchFamily="34" charset="0"/>
              </a:rPr>
              <a:t>is </a:t>
            </a:r>
            <a:r>
              <a:rPr lang="en-US" sz="4000" b="1" dirty="0">
                <a:solidFill>
                  <a:srgbClr val="FF0000"/>
                </a:solidFill>
                <a:cs typeface="Arial" pitchFamily="34" charset="0"/>
              </a:rPr>
              <a:t>independent</a:t>
            </a:r>
          </a:p>
          <a:p>
            <a:pPr algn="ctr" eaLnBrk="1" fontAlgn="auto" hangingPunct="1">
              <a:spcBef>
                <a:spcPts val="0"/>
              </a:spcBef>
              <a:spcAft>
                <a:spcPts val="0"/>
              </a:spcAft>
            </a:pPr>
            <a:r>
              <a:rPr lang="en-US" sz="4000" dirty="0">
                <a:solidFill>
                  <a:srgbClr val="000000"/>
                </a:solidFill>
                <a:cs typeface="Arial" pitchFamily="34" charset="0"/>
              </a:rPr>
              <a:t>of </a:t>
            </a:r>
            <a:r>
              <a:rPr lang="en-US" sz="4000" dirty="0" smtClean="0">
                <a:solidFill>
                  <a:srgbClr val="000000"/>
                </a:solidFill>
                <a:cs typeface="Arial" pitchFamily="34" charset="0"/>
              </a:rPr>
              <a:t>flux</a:t>
            </a:r>
            <a:r>
              <a:rPr lang="en-US" sz="4000" dirty="0">
                <a:solidFill>
                  <a:srgbClr val="000000"/>
                </a:solidFill>
                <a:cs typeface="Arial" pitchFamily="34" charset="0"/>
              </a:rPr>
              <a:t> </a:t>
            </a:r>
            <a:r>
              <a:rPr lang="en-US" sz="4000" dirty="0" smtClean="0">
                <a:solidFill>
                  <a:srgbClr val="000000"/>
                </a:solidFill>
                <a:cs typeface="Arial" pitchFamily="34" charset="0"/>
              </a:rPr>
              <a:t>&amp; time</a:t>
            </a:r>
          </a:p>
          <a:p>
            <a:pPr algn="ctr" eaLnBrk="1" fontAlgn="auto" hangingPunct="1">
              <a:spcBef>
                <a:spcPts val="0"/>
              </a:spcBef>
              <a:spcAft>
                <a:spcPts val="0"/>
              </a:spcAft>
            </a:pPr>
            <a:endParaRPr lang="en-US" sz="4400" dirty="0" smtClean="0">
              <a:solidFill>
                <a:srgbClr val="000000"/>
              </a:solidFill>
              <a:cs typeface="Arial" pitchFamily="34" charset="0"/>
            </a:endParaRPr>
          </a:p>
          <a:p>
            <a:pPr algn="ctr" eaLnBrk="1" fontAlgn="auto" hangingPunct="1">
              <a:spcBef>
                <a:spcPts val="0"/>
              </a:spcBef>
              <a:spcAft>
                <a:spcPts val="0"/>
              </a:spcAft>
            </a:pPr>
            <a:r>
              <a:rPr lang="en-US" altLang="en-US" sz="4400" dirty="0" smtClean="0">
                <a:solidFill>
                  <a:srgbClr val="000000"/>
                </a:solidFill>
                <a:cs typeface="Arial" charset="0"/>
              </a:rPr>
              <a:t> 1 </a:t>
            </a:r>
            <a:r>
              <a:rPr lang="en-US" altLang="en-US" sz="4400" dirty="0">
                <a:solidFill>
                  <a:srgbClr val="000000"/>
                </a:solidFill>
                <a:cs typeface="Arial" charset="0"/>
              </a:rPr>
              <a:t>um</a:t>
            </a:r>
            <a:r>
              <a:rPr lang="en-US" altLang="en-US" sz="4400" baseline="30000" dirty="0">
                <a:solidFill>
                  <a:srgbClr val="000000"/>
                </a:solidFill>
                <a:cs typeface="Arial" charset="0"/>
              </a:rPr>
              <a:t>3</a:t>
            </a:r>
            <a:r>
              <a:rPr lang="en-US" altLang="en-US" sz="4400" dirty="0">
                <a:solidFill>
                  <a:srgbClr val="000000"/>
                </a:solidFill>
                <a:cs typeface="Arial" charset="0"/>
              </a:rPr>
              <a:t> = </a:t>
            </a:r>
            <a:r>
              <a:rPr lang="en-US" altLang="en-US" sz="4400" dirty="0" smtClean="0">
                <a:solidFill>
                  <a:srgbClr val="000000"/>
                </a:solidFill>
                <a:cs typeface="Arial" charset="0"/>
              </a:rPr>
              <a:t>10</a:t>
            </a:r>
            <a:r>
              <a:rPr lang="en-US" altLang="en-US" sz="4400" baseline="30000" dirty="0" smtClean="0">
                <a:solidFill>
                  <a:srgbClr val="000000"/>
                </a:solidFill>
                <a:cs typeface="Arial" charset="0"/>
              </a:rPr>
              <a:t>5</a:t>
            </a:r>
            <a:r>
              <a:rPr lang="en-US" altLang="en-US" sz="4400" dirty="0" smtClean="0">
                <a:solidFill>
                  <a:srgbClr val="000000"/>
                </a:solidFill>
                <a:cs typeface="Arial" charset="0"/>
              </a:rPr>
              <a:t> </a:t>
            </a:r>
            <a:r>
              <a:rPr lang="en-US" altLang="en-US" sz="4400" dirty="0">
                <a:solidFill>
                  <a:srgbClr val="000000"/>
                </a:solidFill>
                <a:cs typeface="Arial" charset="0"/>
              </a:rPr>
              <a:t>photons </a:t>
            </a:r>
            <a:r>
              <a:rPr lang="en-US" altLang="en-US" sz="4400" dirty="0" smtClean="0">
                <a:solidFill>
                  <a:srgbClr val="000000"/>
                </a:solidFill>
                <a:cs typeface="Arial" charset="0"/>
              </a:rPr>
              <a:t>(</a:t>
            </a:r>
            <a:r>
              <a:rPr lang="en-US" altLang="en-US" sz="4400" dirty="0" err="1" smtClean="0">
                <a:solidFill>
                  <a:srgbClr val="000000"/>
                </a:solidFill>
                <a:cs typeface="Arial" charset="0"/>
              </a:rPr>
              <a:t>roomT</a:t>
            </a:r>
            <a:r>
              <a:rPr lang="en-US" altLang="en-US" sz="4400" dirty="0" smtClean="0">
                <a:solidFill>
                  <a:srgbClr val="000000"/>
                </a:solidFill>
                <a:cs typeface="Arial" charset="0"/>
              </a:rPr>
              <a:t>)</a:t>
            </a:r>
            <a:endParaRPr lang="en-US" sz="4400" dirty="0">
              <a:solidFill>
                <a:srgbClr val="000000"/>
              </a:solidFill>
              <a:cs typeface="Arial" pitchFamily="34" charset="0"/>
            </a:endParaRPr>
          </a:p>
          <a:p>
            <a:pPr algn="ctr" eaLnBrk="1" fontAlgn="auto" hangingPunct="1">
              <a:spcBef>
                <a:spcPts val="0"/>
              </a:spcBef>
              <a:spcAft>
                <a:spcPts val="0"/>
              </a:spcAft>
            </a:pPr>
            <a:r>
              <a:rPr lang="en-US" altLang="en-US" sz="4400" dirty="0">
                <a:solidFill>
                  <a:srgbClr val="000000"/>
                </a:solidFill>
                <a:cs typeface="Arial" charset="0"/>
              </a:rPr>
              <a:t>1 um</a:t>
            </a:r>
            <a:r>
              <a:rPr lang="en-US" altLang="en-US" sz="4400" baseline="30000" dirty="0">
                <a:solidFill>
                  <a:srgbClr val="000000"/>
                </a:solidFill>
                <a:cs typeface="Arial" charset="0"/>
              </a:rPr>
              <a:t>3</a:t>
            </a:r>
            <a:r>
              <a:rPr lang="en-US" altLang="en-US" sz="4400" dirty="0">
                <a:solidFill>
                  <a:srgbClr val="000000"/>
                </a:solidFill>
                <a:cs typeface="Arial" charset="0"/>
              </a:rPr>
              <a:t> = 10</a:t>
            </a:r>
            <a:r>
              <a:rPr lang="en-US" altLang="en-US" sz="4400" baseline="30000" dirty="0">
                <a:solidFill>
                  <a:srgbClr val="000000"/>
                </a:solidFill>
                <a:cs typeface="Arial" charset="0"/>
              </a:rPr>
              <a:t>6</a:t>
            </a:r>
            <a:r>
              <a:rPr lang="en-US" altLang="en-US" sz="4400" dirty="0">
                <a:solidFill>
                  <a:srgbClr val="000000"/>
                </a:solidFill>
                <a:cs typeface="Arial" charset="0"/>
              </a:rPr>
              <a:t> </a:t>
            </a:r>
            <a:r>
              <a:rPr lang="en-US" altLang="en-US" sz="4400" dirty="0" smtClean="0">
                <a:solidFill>
                  <a:prstClr val="black"/>
                </a:solidFill>
                <a:cs typeface="Arial" charset="0"/>
              </a:rPr>
              <a:t>photons </a:t>
            </a:r>
            <a:r>
              <a:rPr lang="en-US" altLang="en-US" sz="4400" dirty="0" smtClean="0">
                <a:solidFill>
                  <a:prstClr val="white"/>
                </a:solidFill>
                <a:cs typeface="Arial" charset="0"/>
              </a:rPr>
              <a:t>(synch)</a:t>
            </a:r>
          </a:p>
          <a:p>
            <a:pPr algn="ctr" eaLnBrk="1" fontAlgn="auto" hangingPunct="1">
              <a:spcBef>
                <a:spcPts val="0"/>
              </a:spcBef>
              <a:spcAft>
                <a:spcPts val="0"/>
              </a:spcAft>
            </a:pPr>
            <a:r>
              <a:rPr lang="en-US" altLang="en-US" sz="4400" dirty="0">
                <a:solidFill>
                  <a:srgbClr val="000000"/>
                </a:solidFill>
                <a:cs typeface="Arial" charset="0"/>
              </a:rPr>
              <a:t>1 um</a:t>
            </a:r>
            <a:r>
              <a:rPr lang="en-US" altLang="en-US" sz="4400" baseline="30000" dirty="0">
                <a:solidFill>
                  <a:srgbClr val="000000"/>
                </a:solidFill>
                <a:cs typeface="Arial" charset="0"/>
              </a:rPr>
              <a:t>3</a:t>
            </a:r>
            <a:r>
              <a:rPr lang="en-US" altLang="en-US" sz="4400" dirty="0">
                <a:solidFill>
                  <a:srgbClr val="000000"/>
                </a:solidFill>
                <a:cs typeface="Arial" charset="0"/>
              </a:rPr>
              <a:t> = </a:t>
            </a:r>
            <a:r>
              <a:rPr lang="en-US" altLang="en-US" sz="4400" dirty="0" smtClean="0">
                <a:solidFill>
                  <a:srgbClr val="000000"/>
                </a:solidFill>
                <a:cs typeface="Arial" charset="0"/>
              </a:rPr>
              <a:t>10</a:t>
            </a:r>
            <a:r>
              <a:rPr lang="en-US" altLang="en-US" sz="4400" baseline="30000" dirty="0" smtClean="0">
                <a:solidFill>
                  <a:srgbClr val="000000"/>
                </a:solidFill>
                <a:cs typeface="Arial" charset="0"/>
              </a:rPr>
              <a:t>8</a:t>
            </a:r>
            <a:r>
              <a:rPr lang="en-US" altLang="en-US" sz="4400" dirty="0" smtClean="0">
                <a:solidFill>
                  <a:srgbClr val="000000"/>
                </a:solidFill>
                <a:cs typeface="Arial" charset="0"/>
              </a:rPr>
              <a:t> photons (XFEL)</a:t>
            </a:r>
            <a:endParaRPr lang="en-US" altLang="en-US" sz="4400" dirty="0">
              <a:solidFill>
                <a:srgbClr val="000000"/>
              </a:solidFill>
              <a:cs typeface="Arial" charset="0"/>
            </a:endParaRPr>
          </a:p>
        </p:txBody>
      </p:sp>
      <p:sp>
        <p:nvSpPr>
          <p:cNvPr id="48131" name="Rectangle 1"/>
          <p:cNvSpPr>
            <a:spLocks noChangeArrowheads="1"/>
          </p:cNvSpPr>
          <p:nvPr/>
        </p:nvSpPr>
        <p:spPr bwMode="auto">
          <a:xfrm>
            <a:off x="0" y="5934075"/>
            <a:ext cx="914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auto">
              <a:spcBef>
                <a:spcPts val="0"/>
              </a:spcBef>
              <a:spcAft>
                <a:spcPts val="0"/>
              </a:spcAft>
            </a:pPr>
            <a:r>
              <a:rPr lang="en-US" dirty="0">
                <a:solidFill>
                  <a:srgbClr val="000000"/>
                </a:solidFill>
                <a:cs typeface="Arial" charset="0"/>
              </a:rPr>
              <a:t>Henderson, 1990; Gonzalez &amp; Nave, 1994; </a:t>
            </a:r>
            <a:r>
              <a:rPr lang="en-US" dirty="0" err="1">
                <a:solidFill>
                  <a:srgbClr val="000000"/>
                </a:solidFill>
                <a:cs typeface="Arial" charset="0"/>
              </a:rPr>
              <a:t>Glaeser</a:t>
            </a:r>
            <a:r>
              <a:rPr lang="en-US" i="1" dirty="0">
                <a:solidFill>
                  <a:srgbClr val="000000"/>
                </a:solidFill>
                <a:cs typeface="Arial" charset="0"/>
              </a:rPr>
              <a:t> et al.</a:t>
            </a:r>
            <a:r>
              <a:rPr lang="en-US" dirty="0">
                <a:solidFill>
                  <a:srgbClr val="000000"/>
                </a:solidFill>
                <a:cs typeface="Arial" charset="0"/>
              </a:rPr>
              <a:t>, 2000; </a:t>
            </a:r>
            <a:r>
              <a:rPr lang="en-US" dirty="0" err="1">
                <a:solidFill>
                  <a:srgbClr val="000000"/>
                </a:solidFill>
                <a:cs typeface="Arial" charset="0"/>
              </a:rPr>
              <a:t>Sliz</a:t>
            </a:r>
            <a:r>
              <a:rPr lang="en-US" i="1" dirty="0">
                <a:solidFill>
                  <a:srgbClr val="000000"/>
                </a:solidFill>
                <a:cs typeface="Arial" charset="0"/>
              </a:rPr>
              <a:t> et al.</a:t>
            </a:r>
            <a:r>
              <a:rPr lang="en-US" dirty="0">
                <a:solidFill>
                  <a:srgbClr val="000000"/>
                </a:solidFill>
                <a:cs typeface="Arial" charset="0"/>
              </a:rPr>
              <a:t>, 2003; </a:t>
            </a:r>
            <a:r>
              <a:rPr lang="en-US" dirty="0" err="1">
                <a:solidFill>
                  <a:srgbClr val="000000"/>
                </a:solidFill>
                <a:cs typeface="Arial" charset="0"/>
              </a:rPr>
              <a:t>Leiros</a:t>
            </a:r>
            <a:r>
              <a:rPr lang="en-US" i="1" dirty="0">
                <a:solidFill>
                  <a:srgbClr val="000000"/>
                </a:solidFill>
                <a:cs typeface="Arial" charset="0"/>
              </a:rPr>
              <a:t> et al.</a:t>
            </a:r>
            <a:r>
              <a:rPr lang="en-US" dirty="0">
                <a:solidFill>
                  <a:srgbClr val="000000"/>
                </a:solidFill>
                <a:cs typeface="Arial" charset="0"/>
              </a:rPr>
              <a:t>, 2006; Owen</a:t>
            </a:r>
            <a:r>
              <a:rPr lang="en-US" i="1" dirty="0">
                <a:solidFill>
                  <a:srgbClr val="000000"/>
                </a:solidFill>
                <a:cs typeface="Arial" charset="0"/>
              </a:rPr>
              <a:t> et al.</a:t>
            </a:r>
            <a:r>
              <a:rPr lang="en-US" dirty="0">
                <a:solidFill>
                  <a:srgbClr val="000000"/>
                </a:solidFill>
                <a:cs typeface="Arial" charset="0"/>
              </a:rPr>
              <a:t>, 2006; Garman &amp; </a:t>
            </a:r>
            <a:r>
              <a:rPr lang="en-US" dirty="0" err="1">
                <a:solidFill>
                  <a:srgbClr val="000000"/>
                </a:solidFill>
                <a:cs typeface="Arial" charset="0"/>
              </a:rPr>
              <a:t>McSweeney</a:t>
            </a:r>
            <a:r>
              <a:rPr lang="en-US" dirty="0">
                <a:solidFill>
                  <a:srgbClr val="000000"/>
                </a:solidFill>
                <a:cs typeface="Arial" charset="0"/>
              </a:rPr>
              <a:t>, 2006; Garman &amp; Nave, 2009; Holton, 2009</a:t>
            </a:r>
          </a:p>
        </p:txBody>
      </p:sp>
      <p:sp>
        <p:nvSpPr>
          <p:cNvPr id="3" name="Rectangle 2"/>
          <p:cNvSpPr/>
          <p:nvPr/>
        </p:nvSpPr>
        <p:spPr>
          <a:xfrm>
            <a:off x="6173244" y="4457453"/>
            <a:ext cx="2034531" cy="769441"/>
          </a:xfrm>
          <a:prstGeom prst="rect">
            <a:avLst/>
          </a:prstGeom>
        </p:spPr>
        <p:txBody>
          <a:bodyPr wrap="none">
            <a:spAutoFit/>
          </a:bodyPr>
          <a:lstStyle/>
          <a:p>
            <a:pPr algn="ctr" fontAlgn="auto">
              <a:spcBef>
                <a:spcPts val="0"/>
              </a:spcBef>
              <a:spcAft>
                <a:spcPts val="0"/>
              </a:spcAft>
            </a:pPr>
            <a:r>
              <a:rPr lang="en-US" altLang="en-US" sz="4400" dirty="0">
                <a:solidFill>
                  <a:srgbClr val="000000"/>
                </a:solidFill>
                <a:cs typeface="Arial" panose="020B0604020202020204" pitchFamily="34" charset="0"/>
              </a:rPr>
              <a:t>(synch)</a:t>
            </a:r>
          </a:p>
        </p:txBody>
      </p:sp>
    </p:spTree>
    <p:extLst>
      <p:ext uri="{BB962C8B-B14F-4D97-AF65-F5344CB8AC3E}">
        <p14:creationId xmlns:p14="http://schemas.microsoft.com/office/powerpoint/2010/main" val="1349371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0">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130">
                                            <p:txEl>
                                              <p:pRg st="8" end="8"/>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13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ctrTitle"/>
          </p:nvPr>
        </p:nvSpPr>
        <p:spPr>
          <a:xfrm>
            <a:off x="628650" y="0"/>
            <a:ext cx="7772400" cy="1470025"/>
          </a:xfrm>
        </p:spPr>
        <p:txBody>
          <a:bodyPr/>
          <a:lstStyle/>
          <a:p>
            <a:pPr eaLnBrk="1" hangingPunct="1"/>
            <a:r>
              <a:rPr lang="en-US" altLang="en-US" sz="5400" smtClean="0"/>
              <a:t>Dose slicing</a:t>
            </a:r>
          </a:p>
        </p:txBody>
      </p:sp>
      <p:grpSp>
        <p:nvGrpSpPr>
          <p:cNvPr id="274435" name="Group 3"/>
          <p:cNvGrpSpPr>
            <a:grpSpLocks/>
          </p:cNvGrpSpPr>
          <p:nvPr/>
        </p:nvGrpSpPr>
        <p:grpSpPr bwMode="auto">
          <a:xfrm>
            <a:off x="1150938" y="3340100"/>
            <a:ext cx="1252537" cy="1377950"/>
            <a:chOff x="533" y="1885"/>
            <a:chExt cx="789" cy="868"/>
          </a:xfrm>
        </p:grpSpPr>
        <p:pic>
          <p:nvPicPr>
            <p:cNvPr id="274482" name="Picture 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83" name="AutoShape 5"/>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Arial" charset="0"/>
              </a:endParaRPr>
            </a:p>
          </p:txBody>
        </p:sp>
      </p:grpSp>
      <p:grpSp>
        <p:nvGrpSpPr>
          <p:cNvPr id="274436" name="Group 6"/>
          <p:cNvGrpSpPr>
            <a:grpSpLocks/>
          </p:cNvGrpSpPr>
          <p:nvPr/>
        </p:nvGrpSpPr>
        <p:grpSpPr bwMode="auto">
          <a:xfrm>
            <a:off x="4986338" y="3340100"/>
            <a:ext cx="1252537" cy="1377950"/>
            <a:chOff x="533" y="1885"/>
            <a:chExt cx="789" cy="868"/>
          </a:xfrm>
        </p:grpSpPr>
        <p:pic>
          <p:nvPicPr>
            <p:cNvPr id="274480" name="Picture 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81" name="AutoShape 8"/>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Arial" charset="0"/>
              </a:endParaRPr>
            </a:p>
          </p:txBody>
        </p:sp>
      </p:grpSp>
      <p:grpSp>
        <p:nvGrpSpPr>
          <p:cNvPr id="274437" name="Group 9"/>
          <p:cNvGrpSpPr>
            <a:grpSpLocks/>
          </p:cNvGrpSpPr>
          <p:nvPr/>
        </p:nvGrpSpPr>
        <p:grpSpPr bwMode="auto">
          <a:xfrm>
            <a:off x="3708400" y="3340100"/>
            <a:ext cx="1252538" cy="1377950"/>
            <a:chOff x="533" y="1885"/>
            <a:chExt cx="789" cy="868"/>
          </a:xfrm>
        </p:grpSpPr>
        <p:pic>
          <p:nvPicPr>
            <p:cNvPr id="274478"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9" name="AutoShape 11"/>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Arial" charset="0"/>
              </a:endParaRPr>
            </a:p>
          </p:txBody>
        </p:sp>
      </p:grpSp>
      <p:grpSp>
        <p:nvGrpSpPr>
          <p:cNvPr id="274438" name="Group 12"/>
          <p:cNvGrpSpPr>
            <a:grpSpLocks/>
          </p:cNvGrpSpPr>
          <p:nvPr/>
        </p:nvGrpSpPr>
        <p:grpSpPr bwMode="auto">
          <a:xfrm>
            <a:off x="2428875" y="3340100"/>
            <a:ext cx="1252538" cy="1377950"/>
            <a:chOff x="533" y="1885"/>
            <a:chExt cx="789" cy="868"/>
          </a:xfrm>
        </p:grpSpPr>
        <p:pic>
          <p:nvPicPr>
            <p:cNvPr id="274476" name="Picture 1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7" name="AutoShape 14"/>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Arial" charset="0"/>
              </a:endParaRPr>
            </a:p>
          </p:txBody>
        </p:sp>
      </p:grpSp>
      <p:grpSp>
        <p:nvGrpSpPr>
          <p:cNvPr id="274439" name="Group 15"/>
          <p:cNvGrpSpPr>
            <a:grpSpLocks/>
          </p:cNvGrpSpPr>
          <p:nvPr/>
        </p:nvGrpSpPr>
        <p:grpSpPr bwMode="auto">
          <a:xfrm>
            <a:off x="6265863" y="3340100"/>
            <a:ext cx="1252537" cy="1377950"/>
            <a:chOff x="533" y="1885"/>
            <a:chExt cx="789" cy="868"/>
          </a:xfrm>
        </p:grpSpPr>
        <p:pic>
          <p:nvPicPr>
            <p:cNvPr id="274474" name="Picture 1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5" name="AutoShape 17"/>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Arial" charset="0"/>
              </a:endParaRPr>
            </a:p>
          </p:txBody>
        </p:sp>
      </p:grpSp>
      <p:grpSp>
        <p:nvGrpSpPr>
          <p:cNvPr id="274440" name="Group 18"/>
          <p:cNvGrpSpPr>
            <a:grpSpLocks/>
          </p:cNvGrpSpPr>
          <p:nvPr/>
        </p:nvGrpSpPr>
        <p:grpSpPr bwMode="auto">
          <a:xfrm>
            <a:off x="7545388" y="3340100"/>
            <a:ext cx="1252537" cy="1377950"/>
            <a:chOff x="533" y="1885"/>
            <a:chExt cx="789" cy="868"/>
          </a:xfrm>
        </p:grpSpPr>
        <p:pic>
          <p:nvPicPr>
            <p:cNvPr id="274472" name="Picture 1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3" name="AutoShape 20"/>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Arial" charset="0"/>
              </a:endParaRPr>
            </a:p>
          </p:txBody>
        </p:sp>
      </p:grpSp>
      <p:sp>
        <p:nvSpPr>
          <p:cNvPr id="274441" name="Line 21"/>
          <p:cNvSpPr>
            <a:spLocks noChangeShapeType="1"/>
          </p:cNvSpPr>
          <p:nvPr/>
        </p:nvSpPr>
        <p:spPr bwMode="auto">
          <a:xfrm>
            <a:off x="1157288" y="2178050"/>
            <a:ext cx="7615237"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74442" name="Line 22"/>
          <p:cNvSpPr>
            <a:spLocks noChangeShapeType="1"/>
          </p:cNvSpPr>
          <p:nvPr/>
        </p:nvSpPr>
        <p:spPr bwMode="auto">
          <a:xfrm>
            <a:off x="1157288" y="1465263"/>
            <a:ext cx="0" cy="144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74443" name="Line 23"/>
          <p:cNvSpPr>
            <a:spLocks noChangeShapeType="1"/>
          </p:cNvSpPr>
          <p:nvPr/>
        </p:nvSpPr>
        <p:spPr bwMode="auto">
          <a:xfrm>
            <a:off x="8763000" y="1493838"/>
            <a:ext cx="0" cy="144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cs typeface="Arial" charset="0"/>
            </a:endParaRPr>
          </a:p>
        </p:txBody>
      </p:sp>
      <p:sp>
        <p:nvSpPr>
          <p:cNvPr id="274444" name="Text Box 24"/>
          <p:cNvSpPr txBox="1">
            <a:spLocks noChangeArrowheads="1"/>
          </p:cNvSpPr>
          <p:nvPr/>
        </p:nvSpPr>
        <p:spPr bwMode="auto">
          <a:xfrm>
            <a:off x="3870325" y="1747838"/>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charset="0"/>
              </a:rPr>
              <a:t>crystal’s useful life</a:t>
            </a:r>
          </a:p>
        </p:txBody>
      </p:sp>
      <p:grpSp>
        <p:nvGrpSpPr>
          <p:cNvPr id="274445" name="Group 25"/>
          <p:cNvGrpSpPr>
            <a:grpSpLocks/>
          </p:cNvGrpSpPr>
          <p:nvPr/>
        </p:nvGrpSpPr>
        <p:grpSpPr bwMode="auto">
          <a:xfrm>
            <a:off x="1136650" y="5129213"/>
            <a:ext cx="7650163" cy="1344612"/>
            <a:chOff x="716" y="3231"/>
            <a:chExt cx="4819" cy="847"/>
          </a:xfrm>
        </p:grpSpPr>
        <p:pic>
          <p:nvPicPr>
            <p:cNvPr id="274454" name="Picture 26"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71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5" name="Picture 27"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984"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6" name="Picture 28"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251"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7" name="Picture 29"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78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8" name="Picture 30"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588"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9" name="Picture 31"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389"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0" name="Picture 32"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5260"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1" name="Picture 33"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518"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2" name="Picture 34"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053"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3" name="Picture 35"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855"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4" name="Picture 36"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657"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5" name="Picture 37"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191"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6" name="Picture 38"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320"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7" name="Picture 39"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122"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8" name="Picture 40"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924"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9" name="Picture 41"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459"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70" name="Picture 42"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72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71" name="Picture 43"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993"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74446" name="Text Box 44"/>
          <p:cNvSpPr txBox="1">
            <a:spLocks noChangeArrowheads="1"/>
          </p:cNvSpPr>
          <p:nvPr/>
        </p:nvSpPr>
        <p:spPr bwMode="auto">
          <a:xfrm>
            <a:off x="0" y="1760538"/>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cs typeface="Arial" charset="0"/>
              </a:rPr>
              <a:t>N</a:t>
            </a:r>
          </a:p>
          <a:p>
            <a:pPr algn="ctr" eaLnBrk="1" hangingPunct="1">
              <a:spcBef>
                <a:spcPct val="0"/>
              </a:spcBef>
              <a:buFontTx/>
              <a:buNone/>
            </a:pPr>
            <a:r>
              <a:rPr lang="en-US" altLang="en-US" sz="1800">
                <a:solidFill>
                  <a:srgbClr val="000000"/>
                </a:solidFill>
                <a:cs typeface="Arial" charset="0"/>
              </a:rPr>
              <a:t>photons</a:t>
            </a:r>
          </a:p>
        </p:txBody>
      </p:sp>
      <p:sp>
        <p:nvSpPr>
          <p:cNvPr id="274447" name="Text Box 45"/>
          <p:cNvSpPr txBox="1">
            <a:spLocks noChangeArrowheads="1"/>
          </p:cNvSpPr>
          <p:nvPr/>
        </p:nvSpPr>
        <p:spPr bwMode="auto">
          <a:xfrm>
            <a:off x="0" y="3716338"/>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cs typeface="Arial" charset="0"/>
              </a:rPr>
              <a:t>N</a:t>
            </a:r>
          </a:p>
          <a:p>
            <a:pPr algn="ctr" eaLnBrk="1" hangingPunct="1">
              <a:spcBef>
                <a:spcPct val="0"/>
              </a:spcBef>
              <a:buFontTx/>
              <a:buNone/>
            </a:pPr>
            <a:r>
              <a:rPr lang="en-US" altLang="en-US" sz="1800">
                <a:solidFill>
                  <a:srgbClr val="000000"/>
                </a:solidFill>
                <a:cs typeface="Arial" charset="0"/>
              </a:rPr>
              <a:t>photons</a:t>
            </a:r>
          </a:p>
        </p:txBody>
      </p:sp>
      <p:sp>
        <p:nvSpPr>
          <p:cNvPr id="274448" name="Text Box 46"/>
          <p:cNvSpPr txBox="1">
            <a:spLocks noChangeArrowheads="1"/>
          </p:cNvSpPr>
          <p:nvPr/>
        </p:nvSpPr>
        <p:spPr bwMode="auto">
          <a:xfrm>
            <a:off x="0" y="5457825"/>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cs typeface="Arial" charset="0"/>
              </a:rPr>
              <a:t>N</a:t>
            </a:r>
          </a:p>
          <a:p>
            <a:pPr algn="ctr" eaLnBrk="1" hangingPunct="1">
              <a:spcBef>
                <a:spcPct val="0"/>
              </a:spcBef>
              <a:buFontTx/>
              <a:buNone/>
            </a:pPr>
            <a:r>
              <a:rPr lang="en-US" altLang="en-US" sz="1800">
                <a:solidFill>
                  <a:srgbClr val="000000"/>
                </a:solidFill>
                <a:cs typeface="Arial" charset="0"/>
              </a:rPr>
              <a:t>photons</a:t>
            </a:r>
          </a:p>
        </p:txBody>
      </p:sp>
      <p:grpSp>
        <p:nvGrpSpPr>
          <p:cNvPr id="274449" name="Group 47"/>
          <p:cNvGrpSpPr>
            <a:grpSpLocks/>
          </p:cNvGrpSpPr>
          <p:nvPr/>
        </p:nvGrpSpPr>
        <p:grpSpPr bwMode="auto">
          <a:xfrm>
            <a:off x="1165225" y="1474788"/>
            <a:ext cx="7589838" cy="1377950"/>
            <a:chOff x="734" y="929"/>
            <a:chExt cx="4781" cy="868"/>
          </a:xfrm>
        </p:grpSpPr>
        <p:pic>
          <p:nvPicPr>
            <p:cNvPr id="274452" name="Picture 48" descr="diffimage"/>
            <p:cNvPicPr>
              <a:picLocks noChangeAspect="1" noChangeArrowheads="1"/>
            </p:cNvPicPr>
            <p:nvPr/>
          </p:nvPicPr>
          <p:blipFill>
            <a:blip r:embed="rId2">
              <a:lum bright="-60000"/>
              <a:extLst>
                <a:ext uri="{28A0092B-C50C-407E-A947-70E740481C1C}">
                  <a14:useLocalDpi xmlns:a14="http://schemas.microsoft.com/office/drawing/2010/main" val="0"/>
                </a:ext>
              </a:extLst>
            </a:blip>
            <a:srcRect l="3178" t="6357" r="3178"/>
            <a:stretch>
              <a:fillRect/>
            </a:stretch>
          </p:blipFill>
          <p:spPr bwMode="auto">
            <a:xfrm>
              <a:off x="734" y="942"/>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53" name="AutoShape 49"/>
            <p:cNvSpPr>
              <a:spLocks noChangeArrowheads="1"/>
            </p:cNvSpPr>
            <p:nvPr/>
          </p:nvSpPr>
          <p:spPr bwMode="auto">
            <a:xfrm rot="-5400000">
              <a:off x="2836" y="-883"/>
              <a:ext cx="868" cy="449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79 h 21600"/>
                <a:gd name="T14" fmla="*/ 19410 w 21600"/>
                <a:gd name="T15" fmla="*/ 19421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cs typeface="Arial" charset="0"/>
              </a:endParaRPr>
            </a:p>
          </p:txBody>
        </p:sp>
      </p:grpSp>
      <p:sp>
        <p:nvSpPr>
          <p:cNvPr id="2687026" name="Rectangle 50"/>
          <p:cNvSpPr>
            <a:spLocks noChangeArrowheads="1"/>
          </p:cNvSpPr>
          <p:nvPr/>
        </p:nvSpPr>
        <p:spPr bwMode="auto">
          <a:xfrm>
            <a:off x="3821113" y="1165225"/>
            <a:ext cx="3970337" cy="1966913"/>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dirty="0" smtClean="0">
                <a:solidFill>
                  <a:srgbClr val="000000"/>
                </a:solidFill>
                <a:latin typeface="Arial"/>
                <a:cs typeface="Arial" charset="0"/>
              </a:rPr>
              <a:t>low</a:t>
            </a:r>
            <a:endParaRPr lang="en-US" dirty="0">
              <a:solidFill>
                <a:srgbClr val="000000"/>
              </a:solidFill>
              <a:latin typeface="Arial"/>
              <a:cs typeface="Arial" charset="0"/>
            </a:endParaRPr>
          </a:p>
          <a:p>
            <a:pPr algn="ctr">
              <a:defRPr/>
            </a:pPr>
            <a:r>
              <a:rPr lang="en-US" dirty="0" smtClean="0">
                <a:solidFill>
                  <a:srgbClr val="000000"/>
                </a:solidFill>
                <a:latin typeface="Arial"/>
                <a:cs typeface="Arial" charset="0"/>
              </a:rPr>
              <a:t>completeness</a:t>
            </a:r>
            <a:endParaRPr lang="en-US" dirty="0">
              <a:solidFill>
                <a:srgbClr val="000000"/>
              </a:solidFill>
              <a:latin typeface="Arial"/>
              <a:cs typeface="Arial" charset="0"/>
            </a:endParaRPr>
          </a:p>
        </p:txBody>
      </p:sp>
      <p:sp>
        <p:nvSpPr>
          <p:cNvPr id="2687027" name="Rectangle 51"/>
          <p:cNvSpPr>
            <a:spLocks noChangeArrowheads="1"/>
          </p:cNvSpPr>
          <p:nvPr/>
        </p:nvSpPr>
        <p:spPr bwMode="auto">
          <a:xfrm>
            <a:off x="3886200" y="4840288"/>
            <a:ext cx="3970338" cy="1966912"/>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dirty="0" smtClean="0">
                <a:solidFill>
                  <a:srgbClr val="000000"/>
                </a:solidFill>
                <a:latin typeface="Arial"/>
                <a:cs typeface="Arial" charset="0"/>
              </a:rPr>
              <a:t>Can’t process?</a:t>
            </a:r>
            <a:endParaRPr lang="en-US" dirty="0">
              <a:solidFill>
                <a:srgbClr val="000000"/>
              </a:solidFill>
              <a:latin typeface="Arial"/>
              <a:cs typeface="Arial" charset="0"/>
            </a:endParaRPr>
          </a:p>
        </p:txBody>
      </p:sp>
    </p:spTree>
    <p:extLst>
      <p:ext uri="{BB962C8B-B14F-4D97-AF65-F5344CB8AC3E}">
        <p14:creationId xmlns:p14="http://schemas.microsoft.com/office/powerpoint/2010/main" val="3851729002"/>
      </p:ext>
    </p:extLst>
  </p:cSld>
  <p:clrMapOvr>
    <a:masterClrMapping/>
  </p:clrMapOvr>
  <p:transition spd="med"/>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0764755"/>
              </p:ext>
            </p:extLst>
          </p:nvPr>
        </p:nvGraphicFramePr>
        <p:xfrm>
          <a:off x="214958" y="1034566"/>
          <a:ext cx="8710677" cy="5513724"/>
        </p:xfrm>
        <a:graphic>
          <a:graphicData uri="http://schemas.openxmlformats.org/drawingml/2006/table">
            <a:tbl>
              <a:tblPr/>
              <a:tblGrid>
                <a:gridCol w="4256108"/>
                <a:gridCol w="4454569"/>
              </a:tblGrid>
              <a:tr h="1378431">
                <a:tc gridSpan="2">
                  <a:txBody>
                    <a:bodyPr/>
                    <a:lstStyle/>
                    <a:p>
                      <a:pPr algn="ctr"/>
                      <a:r>
                        <a:rPr lang="en-US" sz="3200" b="1" dirty="0" smtClean="0">
                          <a:latin typeface="Courier New" panose="02070309020205020404" pitchFamily="49" charset="0"/>
                          <a:cs typeface="Courier New" panose="02070309020205020404" pitchFamily="49" charset="0"/>
                        </a:rPr>
                        <a:t>Same number</a:t>
                      </a:r>
                      <a:r>
                        <a:rPr lang="en-US" sz="3200" b="1" baseline="0" dirty="0" smtClean="0">
                          <a:latin typeface="Courier New" panose="02070309020205020404" pitchFamily="49" charset="0"/>
                          <a:cs typeface="Courier New" panose="02070309020205020404" pitchFamily="49" charset="0"/>
                        </a:rPr>
                        <a:t> of photons</a:t>
                      </a:r>
                      <a:endParaRPr lang="en-US" sz="3200" b="1"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r>
              <a:tr h="1378431">
                <a:tc>
                  <a:txBody>
                    <a:bodyPr/>
                    <a:lstStyle/>
                    <a:p>
                      <a:pPr algn="ctr"/>
                      <a:r>
                        <a:rPr lang="en-US" sz="6600" b="1" dirty="0">
                          <a:latin typeface="Courier New" panose="02070309020205020404" pitchFamily="49" charset="0"/>
                          <a:cs typeface="Courier New" panose="02070309020205020404" pitchFamily="49" charset="0"/>
                        </a:rPr>
                        <a:t>fine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600" b="1" dirty="0">
                          <a:latin typeface="Courier New" panose="02070309020205020404" pitchFamily="49" charset="0"/>
                          <a:cs typeface="Courier New" panose="02070309020205020404" pitchFamily="49" charset="0"/>
                        </a:rPr>
                        <a:t>coarse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78431">
                <a:tc>
                  <a:txBody>
                    <a:bodyPr/>
                    <a:lstStyle/>
                    <a:p>
                      <a:pPr algn="ctr"/>
                      <a:r>
                        <a:rPr lang="en-US" sz="6000" b="1" dirty="0" smtClean="0">
                          <a:latin typeface="Courier New" panose="02070309020205020404" pitchFamily="49" charset="0"/>
                          <a:cs typeface="Courier New" panose="02070309020205020404" pitchFamily="49" charset="0"/>
                        </a:rPr>
                        <a:t>3.177</a:t>
                      </a:r>
                      <a:endParaRPr lang="en-US" sz="6000" b="1"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6000" b="1" dirty="0" smtClean="0">
                          <a:latin typeface="Courier New" panose="02070309020205020404" pitchFamily="49" charset="0"/>
                          <a:cs typeface="Courier New" panose="02070309020205020404" pitchFamily="49" charset="0"/>
                        </a:rPr>
                        <a:t>3.140 </a:t>
                      </a:r>
                      <a:endParaRPr lang="en-US" sz="6000" b="1"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78431">
                <a:tc>
                  <a:txBody>
                    <a:bodyPr/>
                    <a:lstStyle/>
                    <a:p>
                      <a:pPr algn="ctr"/>
                      <a:r>
                        <a:rPr lang="en-US" sz="3200" b="1" dirty="0" smtClean="0">
                          <a:solidFill>
                            <a:srgbClr val="00B050"/>
                          </a:solidFill>
                          <a:latin typeface="Arial" panose="020B0604020202020204" pitchFamily="34" charset="0"/>
                          <a:cs typeface="Arial" panose="020B0604020202020204" pitchFamily="34" charset="0"/>
                        </a:rPr>
                        <a:t>Damage</a:t>
                      </a:r>
                    </a:p>
                    <a:p>
                      <a:pPr algn="ctr"/>
                      <a:r>
                        <a:rPr lang="en-US" sz="3200" b="1" dirty="0" smtClean="0">
                          <a:solidFill>
                            <a:srgbClr val="00B050"/>
                          </a:solidFill>
                          <a:latin typeface="Arial" panose="020B0604020202020204" pitchFamily="34" charset="0"/>
                          <a:cs typeface="Arial" panose="020B0604020202020204" pitchFamily="34" charset="0"/>
                        </a:rPr>
                        <a:t>correctable</a:t>
                      </a:r>
                      <a:endParaRPr lang="en-US" sz="3200" b="1" dirty="0">
                        <a:solidFill>
                          <a:srgbClr val="00B050"/>
                        </a:solidFill>
                        <a:latin typeface="Arial" panose="020B0604020202020204" pitchFamily="34" charset="0"/>
                        <a:cs typeface="Arial" panose="020B0604020202020204" pitchFamily="34"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b="1" dirty="0" smtClean="0">
                          <a:solidFill>
                            <a:srgbClr val="C00000"/>
                          </a:solidFill>
                          <a:latin typeface="Arial" panose="020B0604020202020204" pitchFamily="34" charset="0"/>
                          <a:cs typeface="Arial" panose="020B0604020202020204" pitchFamily="34" charset="0"/>
                        </a:rPr>
                        <a:t>Damage</a:t>
                      </a:r>
                    </a:p>
                    <a:p>
                      <a:pPr algn="ctr"/>
                      <a:r>
                        <a:rPr lang="en-US" sz="3200" b="1" dirty="0" smtClean="0">
                          <a:solidFill>
                            <a:srgbClr val="C00000"/>
                          </a:solidFill>
                          <a:latin typeface="Arial" panose="020B0604020202020204" pitchFamily="34" charset="0"/>
                          <a:cs typeface="Arial" panose="020B0604020202020204" pitchFamily="34" charset="0"/>
                        </a:rPr>
                        <a:t>uncorrectable</a:t>
                      </a:r>
                      <a:endParaRPr lang="en-US" sz="3200" b="1" dirty="0">
                        <a:solidFill>
                          <a:srgbClr val="C00000"/>
                        </a:solidFill>
                        <a:latin typeface="Arial" panose="020B0604020202020204" pitchFamily="34" charset="0"/>
                        <a:cs typeface="Arial" panose="020B0604020202020204" pitchFamily="34"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TextBox 1"/>
          <p:cNvSpPr txBox="1"/>
          <p:nvPr/>
        </p:nvSpPr>
        <p:spPr>
          <a:xfrm>
            <a:off x="1160639" y="95339"/>
            <a:ext cx="6555000" cy="830997"/>
          </a:xfrm>
          <a:prstGeom prst="rect">
            <a:avLst/>
          </a:prstGeom>
          <a:noFill/>
        </p:spPr>
        <p:txBody>
          <a:bodyPr wrap="none" rtlCol="0">
            <a:spAutoFit/>
          </a:bodyPr>
          <a:lstStyle/>
          <a:p>
            <a:r>
              <a:rPr lang="en-US" sz="4800" dirty="0" smtClean="0">
                <a:solidFill>
                  <a:prstClr val="black"/>
                </a:solidFill>
                <a:latin typeface="Arial" charset="0"/>
                <a:cs typeface="Arial" charset="0"/>
              </a:rPr>
              <a:t>resolution </a:t>
            </a:r>
            <a:r>
              <a:rPr lang="en-US" sz="4800" dirty="0">
                <a:solidFill>
                  <a:prstClr val="black"/>
                </a:solidFill>
                <a:latin typeface="Arial" charset="0"/>
                <a:cs typeface="Arial" charset="0"/>
              </a:rPr>
              <a:t>vs </a:t>
            </a:r>
            <a:r>
              <a:rPr lang="en-US" sz="4800" dirty="0" smtClean="0">
                <a:solidFill>
                  <a:prstClr val="black"/>
                </a:solidFill>
                <a:latin typeface="Arial" charset="0"/>
                <a:cs typeface="Arial" charset="0"/>
              </a:rPr>
              <a:t>dose slice</a:t>
            </a:r>
            <a:endParaRPr lang="en-US" sz="4800" dirty="0">
              <a:solidFill>
                <a:prstClr val="black"/>
              </a:solidFill>
              <a:latin typeface="Arial" charset="0"/>
              <a:cs typeface="Arial" charset="0"/>
            </a:endParaRPr>
          </a:p>
        </p:txBody>
      </p:sp>
    </p:spTree>
    <p:extLst>
      <p:ext uri="{BB962C8B-B14F-4D97-AF65-F5344CB8AC3E}">
        <p14:creationId xmlns:p14="http://schemas.microsoft.com/office/powerpoint/2010/main" val="1246827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Optimum resolution cutoff is:</a:t>
            </a:r>
            <a:endParaRPr lang="en-US" dirty="0">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p:txBody>
          <a:bodyPr/>
          <a:lstStyle/>
          <a:p>
            <a:r>
              <a:rPr lang="en-US" dirty="0" smtClean="0">
                <a:latin typeface="Arial" panose="020B0604020202020204" pitchFamily="34" charset="0"/>
                <a:cs typeface="Arial" panose="020B0604020202020204" pitchFamily="34" charset="0"/>
              </a:rPr>
              <a:t>Too optimistic: add nothing but noise</a:t>
            </a:r>
          </a:p>
          <a:p>
            <a:r>
              <a:rPr lang="en-US" dirty="0" smtClean="0">
                <a:latin typeface="Arial" panose="020B0604020202020204" pitchFamily="34" charset="0"/>
                <a:cs typeface="Arial" panose="020B0604020202020204" pitchFamily="34" charset="0"/>
              </a:rPr>
              <a:t>Too pessimistic: series-termination error</a:t>
            </a:r>
          </a:p>
          <a:p>
            <a:r>
              <a:rPr lang="en-US" dirty="0" smtClean="0">
                <a:latin typeface="Arial" panose="020B0604020202020204" pitchFamily="34" charset="0"/>
                <a:cs typeface="Arial" panose="020B0604020202020204" pitchFamily="34" charset="0"/>
              </a:rPr>
              <a:t>Happy medium?</a:t>
            </a:r>
          </a:p>
          <a:p>
            <a:r>
              <a:rPr lang="en-US" dirty="0" smtClean="0">
                <a:latin typeface="Arial" panose="020B0604020202020204" pitchFamily="34" charset="0"/>
                <a:cs typeface="Arial" panose="020B0604020202020204" pitchFamily="34" charset="0"/>
              </a:rPr>
              <a:t>Simulate:</a:t>
            </a:r>
          </a:p>
          <a:p>
            <a:pPr lvl="1"/>
            <a:r>
              <a:rPr lang="en-US" dirty="0" smtClean="0">
                <a:latin typeface="Arial" panose="020B0604020202020204" pitchFamily="34" charset="0"/>
                <a:cs typeface="Arial" panose="020B0604020202020204" pitchFamily="34" charset="0"/>
              </a:rPr>
              <a:t>Random atoms, compute F</a:t>
            </a:r>
            <a:r>
              <a:rPr lang="en-US" baseline="30000" dirty="0" smtClean="0">
                <a:latin typeface="Arial" panose="020B0604020202020204" pitchFamily="34" charset="0"/>
                <a:cs typeface="Arial" panose="020B0604020202020204" pitchFamily="34" charset="0"/>
              </a:rPr>
              <a:t>2</a:t>
            </a:r>
          </a:p>
          <a:p>
            <a:pPr lvl="1"/>
            <a:r>
              <a:rPr lang="en-US" dirty="0" smtClean="0">
                <a:latin typeface="Arial" panose="020B0604020202020204" pitchFamily="34" charset="0"/>
                <a:cs typeface="Arial" panose="020B0604020202020204" pitchFamily="34" charset="0"/>
              </a:rPr>
              <a:t>Add Gaussian noise, RMS = 1</a:t>
            </a:r>
          </a:p>
          <a:p>
            <a:pPr lvl="1"/>
            <a:r>
              <a:rPr lang="en-US" dirty="0" smtClean="0">
                <a:latin typeface="Arial" panose="020B0604020202020204" pitchFamily="34" charset="0"/>
                <a:cs typeface="Arial" panose="020B0604020202020204" pitchFamily="34" charset="0"/>
              </a:rPr>
              <a:t>Truncate</a:t>
            </a:r>
          </a:p>
          <a:p>
            <a:pPr lvl="1"/>
            <a:r>
              <a:rPr lang="en-US" dirty="0" smtClean="0">
                <a:latin typeface="Arial" panose="020B0604020202020204" pitchFamily="34" charset="0"/>
                <a:cs typeface="Arial" panose="020B0604020202020204" pitchFamily="34" charset="0"/>
              </a:rPr>
              <a:t>Subtract “right” map, RMS difference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086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3"/>
          <p:cNvGraphicFramePr>
            <a:graphicFrameLocks noChangeAspect="1"/>
          </p:cNvGraphicFramePr>
          <p:nvPr>
            <p:extLst>
              <p:ext uri="{D42A27DB-BD31-4B8C-83A1-F6EECF244321}">
                <p14:modId xmlns:p14="http://schemas.microsoft.com/office/powerpoint/2010/main" val="1227334320"/>
              </p:ext>
            </p:extLst>
          </p:nvPr>
        </p:nvGraphicFramePr>
        <p:xfrm>
          <a:off x="663611" y="639628"/>
          <a:ext cx="8436521" cy="5796341"/>
        </p:xfrm>
        <a:graphic>
          <a:graphicData uri="http://schemas.openxmlformats.org/drawingml/2006/chart">
            <c:chart xmlns:c="http://schemas.openxmlformats.org/drawingml/2006/chart" xmlns:r="http://schemas.openxmlformats.org/officeDocument/2006/relationships" r:id="rId2"/>
          </a:graphicData>
        </a:graphic>
      </p:graphicFrame>
      <p:sp>
        <p:nvSpPr>
          <p:cNvPr id="71684" name="Text Box 4"/>
          <p:cNvSpPr txBox="1">
            <a:spLocks noChangeArrowheads="1"/>
          </p:cNvSpPr>
          <p:nvPr/>
        </p:nvSpPr>
        <p:spPr bwMode="auto">
          <a:xfrm>
            <a:off x="3503497" y="6165433"/>
            <a:ext cx="374173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cs typeface="Arial" charset="0"/>
              </a:rPr>
              <a:t>Resolution cutoff (Å)</a:t>
            </a:r>
            <a:endParaRPr lang="en-US" altLang="en-US" sz="2800" b="1" dirty="0">
              <a:solidFill>
                <a:prstClr val="black"/>
              </a:solidFill>
              <a:latin typeface="Arial" panose="020B0604020202020204" pitchFamily="34" charset="0"/>
              <a:cs typeface="Arial" charset="0"/>
            </a:endParaRPr>
          </a:p>
        </p:txBody>
      </p:sp>
      <p:sp>
        <p:nvSpPr>
          <p:cNvPr id="71685" name="Text Box 5"/>
          <p:cNvSpPr txBox="1">
            <a:spLocks noChangeArrowheads="1"/>
          </p:cNvSpPr>
          <p:nvPr/>
        </p:nvSpPr>
        <p:spPr bwMode="auto">
          <a:xfrm rot="-5400000">
            <a:off x="-1434044" y="3263090"/>
            <a:ext cx="373692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cs typeface="Arial" charset="0"/>
              </a:rPr>
              <a:t>Error in map (</a:t>
            </a:r>
            <a:r>
              <a:rPr lang="en-US" altLang="en-US" sz="2800" b="1" dirty="0" err="1" smtClean="0">
                <a:solidFill>
                  <a:prstClr val="black"/>
                </a:solidFill>
                <a:latin typeface="Arial" panose="020B0604020202020204" pitchFamily="34" charset="0"/>
                <a:cs typeface="Arial" charset="0"/>
              </a:rPr>
              <a:t>rms</a:t>
            </a:r>
            <a:r>
              <a:rPr lang="en-US" altLang="en-US" sz="2800" b="1" dirty="0" smtClean="0">
                <a:solidFill>
                  <a:prstClr val="black"/>
                </a:solidFill>
                <a:latin typeface="Arial" panose="020B0604020202020204" pitchFamily="34" charset="0"/>
                <a:cs typeface="Arial" charset="0"/>
              </a:rPr>
              <a:t> e</a:t>
            </a:r>
            <a:r>
              <a:rPr lang="en-US" altLang="en-US" sz="2800" b="1" baseline="30000" dirty="0" smtClean="0">
                <a:solidFill>
                  <a:prstClr val="black"/>
                </a:solidFill>
                <a:latin typeface="Arial" panose="020B0604020202020204" pitchFamily="34" charset="0"/>
                <a:cs typeface="Arial" charset="0"/>
              </a:rPr>
              <a:t>-</a:t>
            </a:r>
            <a:r>
              <a:rPr lang="en-US" altLang="en-US" sz="2800" b="1" dirty="0" smtClean="0">
                <a:solidFill>
                  <a:prstClr val="black"/>
                </a:solidFill>
                <a:latin typeface="Arial" panose="020B0604020202020204" pitchFamily="34" charset="0"/>
                <a:cs typeface="Arial" charset="0"/>
              </a:rPr>
              <a:t>)</a:t>
            </a:r>
            <a:endParaRPr lang="en-US" altLang="en-US" sz="2800" b="1" dirty="0">
              <a:solidFill>
                <a:prstClr val="black"/>
              </a:solidFill>
              <a:latin typeface="Arial" panose="020B0604020202020204" pitchFamily="34" charset="0"/>
              <a:cs typeface="Arial" charset="0"/>
            </a:endParaRPr>
          </a:p>
        </p:txBody>
      </p:sp>
      <p:sp>
        <p:nvSpPr>
          <p:cNvPr id="2" name="TextBox 1"/>
          <p:cNvSpPr txBox="1"/>
          <p:nvPr/>
        </p:nvSpPr>
        <p:spPr>
          <a:xfrm>
            <a:off x="1717533" y="0"/>
            <a:ext cx="5708935" cy="707886"/>
          </a:xfrm>
          <a:prstGeom prst="rect">
            <a:avLst/>
          </a:prstGeom>
          <a:noFill/>
        </p:spPr>
        <p:txBody>
          <a:bodyPr wrap="none" rtlCol="0">
            <a:spAutoFit/>
          </a:bodyPr>
          <a:lstStyle/>
          <a:p>
            <a:r>
              <a:rPr lang="en-US" sz="4000" dirty="0" smtClean="0">
                <a:solidFill>
                  <a:prstClr val="black"/>
                </a:solidFill>
                <a:cs typeface="Arial" charset="0"/>
              </a:rPr>
              <a:t>Optimal resolution cutoff</a:t>
            </a:r>
            <a:endParaRPr lang="en-US" sz="4000" dirty="0">
              <a:solidFill>
                <a:prstClr val="black"/>
              </a:solidFill>
              <a:cs typeface="Arial" charset="0"/>
            </a:endParaRPr>
          </a:p>
        </p:txBody>
      </p:sp>
    </p:spTree>
    <p:extLst>
      <p:ext uri="{BB962C8B-B14F-4D97-AF65-F5344CB8AC3E}">
        <p14:creationId xmlns:p14="http://schemas.microsoft.com/office/powerpoint/2010/main" val="23700089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3"/>
          <p:cNvGraphicFramePr>
            <a:graphicFrameLocks noChangeAspect="1"/>
          </p:cNvGraphicFramePr>
          <p:nvPr>
            <p:extLst>
              <p:ext uri="{D42A27DB-BD31-4B8C-83A1-F6EECF244321}">
                <p14:modId xmlns:p14="http://schemas.microsoft.com/office/powerpoint/2010/main" val="2490968719"/>
              </p:ext>
            </p:extLst>
          </p:nvPr>
        </p:nvGraphicFramePr>
        <p:xfrm>
          <a:off x="317500" y="641350"/>
          <a:ext cx="8775700" cy="5794375"/>
        </p:xfrm>
        <a:graphic>
          <a:graphicData uri="http://schemas.openxmlformats.org/drawingml/2006/chart">
            <c:chart xmlns:c="http://schemas.openxmlformats.org/drawingml/2006/chart" xmlns:r="http://schemas.openxmlformats.org/officeDocument/2006/relationships" r:id="rId2"/>
          </a:graphicData>
        </a:graphic>
      </p:graphicFrame>
      <p:sp>
        <p:nvSpPr>
          <p:cNvPr id="71684" name="Text Box 4"/>
          <p:cNvSpPr txBox="1">
            <a:spLocks noChangeArrowheads="1"/>
          </p:cNvSpPr>
          <p:nvPr/>
        </p:nvSpPr>
        <p:spPr bwMode="auto">
          <a:xfrm>
            <a:off x="3503497" y="6165433"/>
            <a:ext cx="374173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cs typeface="Arial" charset="0"/>
              </a:rPr>
              <a:t>Resolution cutoff (Å)</a:t>
            </a:r>
            <a:endParaRPr lang="en-US" altLang="en-US" sz="2800" b="1" dirty="0">
              <a:solidFill>
                <a:prstClr val="black"/>
              </a:solidFill>
              <a:latin typeface="Arial" panose="020B0604020202020204" pitchFamily="34" charset="0"/>
              <a:cs typeface="Arial" charset="0"/>
            </a:endParaRPr>
          </a:p>
        </p:txBody>
      </p:sp>
      <p:sp>
        <p:nvSpPr>
          <p:cNvPr id="71685" name="Text Box 5"/>
          <p:cNvSpPr txBox="1">
            <a:spLocks noChangeArrowheads="1"/>
          </p:cNvSpPr>
          <p:nvPr/>
        </p:nvSpPr>
        <p:spPr bwMode="auto">
          <a:xfrm rot="-5400000">
            <a:off x="-1690533" y="3263090"/>
            <a:ext cx="406072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cs typeface="Arial" charset="0"/>
              </a:rPr>
              <a:t>Correlation Coefficient</a:t>
            </a:r>
            <a:endParaRPr lang="en-US" altLang="en-US" sz="2800" b="1" dirty="0">
              <a:solidFill>
                <a:prstClr val="black"/>
              </a:solidFill>
              <a:latin typeface="Arial" panose="020B0604020202020204" pitchFamily="34" charset="0"/>
              <a:cs typeface="Arial" charset="0"/>
            </a:endParaRPr>
          </a:p>
        </p:txBody>
      </p:sp>
      <p:sp>
        <p:nvSpPr>
          <p:cNvPr id="2" name="TextBox 1"/>
          <p:cNvSpPr txBox="1"/>
          <p:nvPr/>
        </p:nvSpPr>
        <p:spPr>
          <a:xfrm>
            <a:off x="1717533" y="0"/>
            <a:ext cx="5708935" cy="707886"/>
          </a:xfrm>
          <a:prstGeom prst="rect">
            <a:avLst/>
          </a:prstGeom>
          <a:noFill/>
        </p:spPr>
        <p:txBody>
          <a:bodyPr wrap="none" rtlCol="0">
            <a:spAutoFit/>
          </a:bodyPr>
          <a:lstStyle/>
          <a:p>
            <a:r>
              <a:rPr lang="en-US" sz="4000" dirty="0" smtClean="0">
                <a:solidFill>
                  <a:prstClr val="black"/>
                </a:solidFill>
                <a:cs typeface="Arial" charset="0"/>
              </a:rPr>
              <a:t>Optimal resolution cutoff</a:t>
            </a:r>
            <a:endParaRPr lang="en-US" sz="4000" dirty="0">
              <a:solidFill>
                <a:prstClr val="black"/>
              </a:solidFill>
              <a:cs typeface="Arial" charset="0"/>
            </a:endParaRPr>
          </a:p>
        </p:txBody>
      </p:sp>
      <p:sp>
        <p:nvSpPr>
          <p:cNvPr id="4" name="Freeform 3"/>
          <p:cNvSpPr/>
          <p:nvPr/>
        </p:nvSpPr>
        <p:spPr>
          <a:xfrm>
            <a:off x="1460938" y="851338"/>
            <a:ext cx="6369269" cy="3759214"/>
          </a:xfrm>
          <a:custGeom>
            <a:avLst/>
            <a:gdLst>
              <a:gd name="connsiteX0" fmla="*/ 0 w 6369269"/>
              <a:gd name="connsiteY0" fmla="*/ 430924 h 3759214"/>
              <a:gd name="connsiteX1" fmla="*/ 714703 w 6369269"/>
              <a:gd name="connsiteY1" fmla="*/ 1177159 h 3759214"/>
              <a:gd name="connsiteX2" fmla="*/ 1524000 w 6369269"/>
              <a:gd name="connsiteY2" fmla="*/ 1954924 h 3759214"/>
              <a:gd name="connsiteX3" fmla="*/ 2343807 w 6369269"/>
              <a:gd name="connsiteY3" fmla="*/ 2543503 h 3759214"/>
              <a:gd name="connsiteX4" fmla="*/ 3121572 w 6369269"/>
              <a:gd name="connsiteY4" fmla="*/ 3048000 h 3759214"/>
              <a:gd name="connsiteX5" fmla="*/ 3888828 w 6369269"/>
              <a:gd name="connsiteY5" fmla="*/ 3405352 h 3759214"/>
              <a:gd name="connsiteX6" fmla="*/ 4435365 w 6369269"/>
              <a:gd name="connsiteY6" fmla="*/ 3657600 h 3759214"/>
              <a:gd name="connsiteX7" fmla="*/ 4813738 w 6369269"/>
              <a:gd name="connsiteY7" fmla="*/ 3741683 h 3759214"/>
              <a:gd name="connsiteX8" fmla="*/ 5129048 w 6369269"/>
              <a:gd name="connsiteY8" fmla="*/ 3752193 h 3759214"/>
              <a:gd name="connsiteX9" fmla="*/ 5423338 w 6369269"/>
              <a:gd name="connsiteY9" fmla="*/ 3657600 h 3759214"/>
              <a:gd name="connsiteX10" fmla="*/ 5591503 w 6369269"/>
              <a:gd name="connsiteY10" fmla="*/ 3531476 h 3759214"/>
              <a:gd name="connsiteX11" fmla="*/ 5707117 w 6369269"/>
              <a:gd name="connsiteY11" fmla="*/ 3247696 h 3759214"/>
              <a:gd name="connsiteX12" fmla="*/ 5854262 w 6369269"/>
              <a:gd name="connsiteY12" fmla="*/ 2848303 h 3759214"/>
              <a:gd name="connsiteX13" fmla="*/ 6043448 w 6369269"/>
              <a:gd name="connsiteY13" fmla="*/ 2186152 h 3759214"/>
              <a:gd name="connsiteX14" fmla="*/ 6211614 w 6369269"/>
              <a:gd name="connsiteY14" fmla="*/ 1292772 h 3759214"/>
              <a:gd name="connsiteX15" fmla="*/ 6316717 w 6369269"/>
              <a:gd name="connsiteY15" fmla="*/ 546538 h 3759214"/>
              <a:gd name="connsiteX16" fmla="*/ 6369269 w 6369269"/>
              <a:gd name="connsiteY16" fmla="*/ 0 h 37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69269" h="3759214">
                <a:moveTo>
                  <a:pt x="0" y="430924"/>
                </a:moveTo>
                <a:cubicBezTo>
                  <a:pt x="230351" y="677041"/>
                  <a:pt x="460703" y="923159"/>
                  <a:pt x="714703" y="1177159"/>
                </a:cubicBezTo>
                <a:cubicBezTo>
                  <a:pt x="968703" y="1431159"/>
                  <a:pt x="1252483" y="1727200"/>
                  <a:pt x="1524000" y="1954924"/>
                </a:cubicBezTo>
                <a:cubicBezTo>
                  <a:pt x="1795517" y="2182648"/>
                  <a:pt x="2077545" y="2361324"/>
                  <a:pt x="2343807" y="2543503"/>
                </a:cubicBezTo>
                <a:cubicBezTo>
                  <a:pt x="2610069" y="2725682"/>
                  <a:pt x="2864068" y="2904358"/>
                  <a:pt x="3121572" y="3048000"/>
                </a:cubicBezTo>
                <a:cubicBezTo>
                  <a:pt x="3379076" y="3191642"/>
                  <a:pt x="3888828" y="3405352"/>
                  <a:pt x="3888828" y="3405352"/>
                </a:cubicBezTo>
                <a:cubicBezTo>
                  <a:pt x="4107793" y="3506952"/>
                  <a:pt x="4281213" y="3601545"/>
                  <a:pt x="4435365" y="3657600"/>
                </a:cubicBezTo>
                <a:cubicBezTo>
                  <a:pt x="4589517" y="3713655"/>
                  <a:pt x="4698124" y="3725918"/>
                  <a:pt x="4813738" y="3741683"/>
                </a:cubicBezTo>
                <a:cubicBezTo>
                  <a:pt x="4929352" y="3757448"/>
                  <a:pt x="5027448" y="3766207"/>
                  <a:pt x="5129048" y="3752193"/>
                </a:cubicBezTo>
                <a:cubicBezTo>
                  <a:pt x="5230648" y="3738179"/>
                  <a:pt x="5346262" y="3694386"/>
                  <a:pt x="5423338" y="3657600"/>
                </a:cubicBezTo>
                <a:cubicBezTo>
                  <a:pt x="5500414" y="3620814"/>
                  <a:pt x="5544207" y="3599793"/>
                  <a:pt x="5591503" y="3531476"/>
                </a:cubicBezTo>
                <a:cubicBezTo>
                  <a:pt x="5638799" y="3463159"/>
                  <a:pt x="5663324" y="3361558"/>
                  <a:pt x="5707117" y="3247696"/>
                </a:cubicBezTo>
                <a:cubicBezTo>
                  <a:pt x="5750910" y="3133834"/>
                  <a:pt x="5798207" y="3025227"/>
                  <a:pt x="5854262" y="2848303"/>
                </a:cubicBezTo>
                <a:cubicBezTo>
                  <a:pt x="5910317" y="2671379"/>
                  <a:pt x="5983889" y="2445407"/>
                  <a:pt x="6043448" y="2186152"/>
                </a:cubicBezTo>
                <a:cubicBezTo>
                  <a:pt x="6103007" y="1926897"/>
                  <a:pt x="6166069" y="1566041"/>
                  <a:pt x="6211614" y="1292772"/>
                </a:cubicBezTo>
                <a:cubicBezTo>
                  <a:pt x="6257159" y="1019503"/>
                  <a:pt x="6290441" y="762000"/>
                  <a:pt x="6316717" y="546538"/>
                </a:cubicBezTo>
                <a:cubicBezTo>
                  <a:pt x="6342993" y="331076"/>
                  <a:pt x="6356131" y="165538"/>
                  <a:pt x="6369269" y="0"/>
                </a:cubicBez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41818024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3"/>
          <p:cNvGraphicFramePr>
            <a:graphicFrameLocks noChangeAspect="1"/>
          </p:cNvGraphicFramePr>
          <p:nvPr>
            <p:extLst>
              <p:ext uri="{D42A27DB-BD31-4B8C-83A1-F6EECF244321}">
                <p14:modId xmlns:p14="http://schemas.microsoft.com/office/powerpoint/2010/main" val="2467912944"/>
              </p:ext>
            </p:extLst>
          </p:nvPr>
        </p:nvGraphicFramePr>
        <p:xfrm>
          <a:off x="317500" y="641350"/>
          <a:ext cx="8775700" cy="5794375"/>
        </p:xfrm>
        <a:graphic>
          <a:graphicData uri="http://schemas.openxmlformats.org/drawingml/2006/chart">
            <c:chart xmlns:c="http://schemas.openxmlformats.org/drawingml/2006/chart" xmlns:r="http://schemas.openxmlformats.org/officeDocument/2006/relationships" r:id="rId2"/>
          </a:graphicData>
        </a:graphic>
      </p:graphicFrame>
      <p:sp>
        <p:nvSpPr>
          <p:cNvPr id="71684" name="Text Box 4"/>
          <p:cNvSpPr txBox="1">
            <a:spLocks noChangeArrowheads="1"/>
          </p:cNvSpPr>
          <p:nvPr/>
        </p:nvSpPr>
        <p:spPr bwMode="auto">
          <a:xfrm>
            <a:off x="3503497" y="6165433"/>
            <a:ext cx="374173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cs typeface="Arial" charset="0"/>
              </a:rPr>
              <a:t>Resolution cutoff (Å)</a:t>
            </a:r>
            <a:endParaRPr lang="en-US" altLang="en-US" sz="2800" b="1" dirty="0">
              <a:solidFill>
                <a:prstClr val="black"/>
              </a:solidFill>
              <a:latin typeface="Arial" panose="020B0604020202020204" pitchFamily="34" charset="0"/>
              <a:cs typeface="Arial" charset="0"/>
            </a:endParaRPr>
          </a:p>
        </p:txBody>
      </p:sp>
      <p:sp>
        <p:nvSpPr>
          <p:cNvPr id="71685" name="Text Box 5"/>
          <p:cNvSpPr txBox="1">
            <a:spLocks noChangeArrowheads="1"/>
          </p:cNvSpPr>
          <p:nvPr/>
        </p:nvSpPr>
        <p:spPr bwMode="auto">
          <a:xfrm rot="-5400000">
            <a:off x="-1690533" y="3263090"/>
            <a:ext cx="406072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cs typeface="Arial" charset="0"/>
              </a:rPr>
              <a:t>Correlation Coefficient</a:t>
            </a:r>
            <a:endParaRPr lang="en-US" altLang="en-US" sz="2800" b="1" dirty="0">
              <a:solidFill>
                <a:prstClr val="black"/>
              </a:solidFill>
              <a:latin typeface="Arial" panose="020B0604020202020204" pitchFamily="34" charset="0"/>
              <a:cs typeface="Arial" charset="0"/>
            </a:endParaRPr>
          </a:p>
        </p:txBody>
      </p:sp>
      <p:sp>
        <p:nvSpPr>
          <p:cNvPr id="2" name="TextBox 1"/>
          <p:cNvSpPr txBox="1"/>
          <p:nvPr/>
        </p:nvSpPr>
        <p:spPr>
          <a:xfrm>
            <a:off x="1717533" y="0"/>
            <a:ext cx="5708935" cy="707886"/>
          </a:xfrm>
          <a:prstGeom prst="rect">
            <a:avLst/>
          </a:prstGeom>
          <a:noFill/>
        </p:spPr>
        <p:txBody>
          <a:bodyPr wrap="none" rtlCol="0">
            <a:spAutoFit/>
          </a:bodyPr>
          <a:lstStyle/>
          <a:p>
            <a:r>
              <a:rPr lang="en-US" sz="4000" dirty="0" smtClean="0">
                <a:solidFill>
                  <a:prstClr val="black"/>
                </a:solidFill>
                <a:cs typeface="Arial" charset="0"/>
              </a:rPr>
              <a:t>Optimal resolution cutoff</a:t>
            </a:r>
            <a:endParaRPr lang="en-US" sz="4000" dirty="0">
              <a:solidFill>
                <a:prstClr val="black"/>
              </a:solidFill>
              <a:cs typeface="Arial" charset="0"/>
            </a:endParaRPr>
          </a:p>
        </p:txBody>
      </p:sp>
      <p:sp>
        <p:nvSpPr>
          <p:cNvPr id="4" name="Freeform 3"/>
          <p:cNvSpPr/>
          <p:nvPr/>
        </p:nvSpPr>
        <p:spPr>
          <a:xfrm>
            <a:off x="1460938" y="851338"/>
            <a:ext cx="6369269" cy="3759214"/>
          </a:xfrm>
          <a:custGeom>
            <a:avLst/>
            <a:gdLst>
              <a:gd name="connsiteX0" fmla="*/ 0 w 6369269"/>
              <a:gd name="connsiteY0" fmla="*/ 430924 h 3759214"/>
              <a:gd name="connsiteX1" fmla="*/ 714703 w 6369269"/>
              <a:gd name="connsiteY1" fmla="*/ 1177159 h 3759214"/>
              <a:gd name="connsiteX2" fmla="*/ 1524000 w 6369269"/>
              <a:gd name="connsiteY2" fmla="*/ 1954924 h 3759214"/>
              <a:gd name="connsiteX3" fmla="*/ 2343807 w 6369269"/>
              <a:gd name="connsiteY3" fmla="*/ 2543503 h 3759214"/>
              <a:gd name="connsiteX4" fmla="*/ 3121572 w 6369269"/>
              <a:gd name="connsiteY4" fmla="*/ 3048000 h 3759214"/>
              <a:gd name="connsiteX5" fmla="*/ 3888828 w 6369269"/>
              <a:gd name="connsiteY5" fmla="*/ 3405352 h 3759214"/>
              <a:gd name="connsiteX6" fmla="*/ 4435365 w 6369269"/>
              <a:gd name="connsiteY6" fmla="*/ 3657600 h 3759214"/>
              <a:gd name="connsiteX7" fmla="*/ 4813738 w 6369269"/>
              <a:gd name="connsiteY7" fmla="*/ 3741683 h 3759214"/>
              <a:gd name="connsiteX8" fmla="*/ 5129048 w 6369269"/>
              <a:gd name="connsiteY8" fmla="*/ 3752193 h 3759214"/>
              <a:gd name="connsiteX9" fmla="*/ 5423338 w 6369269"/>
              <a:gd name="connsiteY9" fmla="*/ 3657600 h 3759214"/>
              <a:gd name="connsiteX10" fmla="*/ 5591503 w 6369269"/>
              <a:gd name="connsiteY10" fmla="*/ 3531476 h 3759214"/>
              <a:gd name="connsiteX11" fmla="*/ 5707117 w 6369269"/>
              <a:gd name="connsiteY11" fmla="*/ 3247696 h 3759214"/>
              <a:gd name="connsiteX12" fmla="*/ 5854262 w 6369269"/>
              <a:gd name="connsiteY12" fmla="*/ 2848303 h 3759214"/>
              <a:gd name="connsiteX13" fmla="*/ 6043448 w 6369269"/>
              <a:gd name="connsiteY13" fmla="*/ 2186152 h 3759214"/>
              <a:gd name="connsiteX14" fmla="*/ 6211614 w 6369269"/>
              <a:gd name="connsiteY14" fmla="*/ 1292772 h 3759214"/>
              <a:gd name="connsiteX15" fmla="*/ 6316717 w 6369269"/>
              <a:gd name="connsiteY15" fmla="*/ 546538 h 3759214"/>
              <a:gd name="connsiteX16" fmla="*/ 6369269 w 6369269"/>
              <a:gd name="connsiteY16" fmla="*/ 0 h 37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69269" h="3759214">
                <a:moveTo>
                  <a:pt x="0" y="430924"/>
                </a:moveTo>
                <a:cubicBezTo>
                  <a:pt x="230351" y="677041"/>
                  <a:pt x="460703" y="923159"/>
                  <a:pt x="714703" y="1177159"/>
                </a:cubicBezTo>
                <a:cubicBezTo>
                  <a:pt x="968703" y="1431159"/>
                  <a:pt x="1252483" y="1727200"/>
                  <a:pt x="1524000" y="1954924"/>
                </a:cubicBezTo>
                <a:cubicBezTo>
                  <a:pt x="1795517" y="2182648"/>
                  <a:pt x="2077545" y="2361324"/>
                  <a:pt x="2343807" y="2543503"/>
                </a:cubicBezTo>
                <a:cubicBezTo>
                  <a:pt x="2610069" y="2725682"/>
                  <a:pt x="2864068" y="2904358"/>
                  <a:pt x="3121572" y="3048000"/>
                </a:cubicBezTo>
                <a:cubicBezTo>
                  <a:pt x="3379076" y="3191642"/>
                  <a:pt x="3888828" y="3405352"/>
                  <a:pt x="3888828" y="3405352"/>
                </a:cubicBezTo>
                <a:cubicBezTo>
                  <a:pt x="4107793" y="3506952"/>
                  <a:pt x="4281213" y="3601545"/>
                  <a:pt x="4435365" y="3657600"/>
                </a:cubicBezTo>
                <a:cubicBezTo>
                  <a:pt x="4589517" y="3713655"/>
                  <a:pt x="4698124" y="3725918"/>
                  <a:pt x="4813738" y="3741683"/>
                </a:cubicBezTo>
                <a:cubicBezTo>
                  <a:pt x="4929352" y="3757448"/>
                  <a:pt x="5027448" y="3766207"/>
                  <a:pt x="5129048" y="3752193"/>
                </a:cubicBezTo>
                <a:cubicBezTo>
                  <a:pt x="5230648" y="3738179"/>
                  <a:pt x="5346262" y="3694386"/>
                  <a:pt x="5423338" y="3657600"/>
                </a:cubicBezTo>
                <a:cubicBezTo>
                  <a:pt x="5500414" y="3620814"/>
                  <a:pt x="5544207" y="3599793"/>
                  <a:pt x="5591503" y="3531476"/>
                </a:cubicBezTo>
                <a:cubicBezTo>
                  <a:pt x="5638799" y="3463159"/>
                  <a:pt x="5663324" y="3361558"/>
                  <a:pt x="5707117" y="3247696"/>
                </a:cubicBezTo>
                <a:cubicBezTo>
                  <a:pt x="5750910" y="3133834"/>
                  <a:pt x="5798207" y="3025227"/>
                  <a:pt x="5854262" y="2848303"/>
                </a:cubicBezTo>
                <a:cubicBezTo>
                  <a:pt x="5910317" y="2671379"/>
                  <a:pt x="5983889" y="2445407"/>
                  <a:pt x="6043448" y="2186152"/>
                </a:cubicBezTo>
                <a:cubicBezTo>
                  <a:pt x="6103007" y="1926897"/>
                  <a:pt x="6166069" y="1566041"/>
                  <a:pt x="6211614" y="1292772"/>
                </a:cubicBezTo>
                <a:cubicBezTo>
                  <a:pt x="6257159" y="1019503"/>
                  <a:pt x="6290441" y="762000"/>
                  <a:pt x="6316717" y="546538"/>
                </a:cubicBezTo>
                <a:cubicBezTo>
                  <a:pt x="6342993" y="331076"/>
                  <a:pt x="6356131" y="165538"/>
                  <a:pt x="6369269" y="0"/>
                </a:cubicBez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220473384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638871850"/>
              </p:ext>
            </p:extLst>
          </p:nvPr>
        </p:nvGraphicFramePr>
        <p:xfrm>
          <a:off x="146050" y="736600"/>
          <a:ext cx="8807450" cy="5785286"/>
        </p:xfrm>
        <a:graphic>
          <a:graphicData uri="http://schemas.openxmlformats.org/drawingml/2006/chart">
            <c:chart xmlns:c="http://schemas.openxmlformats.org/drawingml/2006/chart" xmlns:r="http://schemas.openxmlformats.org/officeDocument/2006/relationships" r:id="rId2"/>
          </a:graphicData>
        </a:graphic>
      </p:graphicFrame>
      <p:sp>
        <p:nvSpPr>
          <p:cNvPr id="71685" name="Text Box 5"/>
          <p:cNvSpPr txBox="1">
            <a:spLocks noChangeArrowheads="1"/>
          </p:cNvSpPr>
          <p:nvPr/>
        </p:nvSpPr>
        <p:spPr bwMode="auto">
          <a:xfrm rot="-5400000">
            <a:off x="-949677" y="2989821"/>
            <a:ext cx="264206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cs typeface="Arial" charset="0"/>
              </a:rPr>
              <a:t>log( intensity )</a:t>
            </a:r>
            <a:endParaRPr lang="en-US" altLang="en-US" sz="2800" b="1" dirty="0">
              <a:solidFill>
                <a:prstClr val="black"/>
              </a:solidFill>
              <a:latin typeface="Arial" panose="020B0604020202020204" pitchFamily="34" charset="0"/>
              <a:cs typeface="Arial" charset="0"/>
            </a:endParaRPr>
          </a:p>
        </p:txBody>
      </p:sp>
      <p:sp>
        <p:nvSpPr>
          <p:cNvPr id="2" name="TextBox 1"/>
          <p:cNvSpPr txBox="1"/>
          <p:nvPr/>
        </p:nvSpPr>
        <p:spPr>
          <a:xfrm>
            <a:off x="3197265" y="0"/>
            <a:ext cx="2749471" cy="707886"/>
          </a:xfrm>
          <a:prstGeom prst="rect">
            <a:avLst/>
          </a:prstGeom>
          <a:noFill/>
        </p:spPr>
        <p:txBody>
          <a:bodyPr wrap="none" rtlCol="0">
            <a:spAutoFit/>
          </a:bodyPr>
          <a:lstStyle/>
          <a:p>
            <a:r>
              <a:rPr lang="en-US" sz="4000" dirty="0" smtClean="0">
                <a:solidFill>
                  <a:prstClr val="black"/>
                </a:solidFill>
                <a:latin typeface="Arial" panose="020B0604020202020204" pitchFamily="34" charset="0"/>
                <a:cs typeface="Arial" charset="0"/>
              </a:rPr>
              <a:t>Wilson Plot</a:t>
            </a:r>
            <a:endParaRPr lang="en-US" sz="4000" dirty="0">
              <a:solidFill>
                <a:prstClr val="black"/>
              </a:solidFill>
              <a:latin typeface="Arial" panose="020B0604020202020204" pitchFamily="34" charset="0"/>
              <a:cs typeface="Arial" charset="0"/>
            </a:endParaRPr>
          </a:p>
        </p:txBody>
      </p:sp>
      <p:sp>
        <p:nvSpPr>
          <p:cNvPr id="7" name="Text Box 6"/>
          <p:cNvSpPr txBox="1">
            <a:spLocks noChangeArrowheads="1"/>
          </p:cNvSpPr>
          <p:nvPr/>
        </p:nvSpPr>
        <p:spPr bwMode="auto">
          <a:xfrm>
            <a:off x="914400" y="5867400"/>
            <a:ext cx="8092966" cy="12618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800" dirty="0">
                <a:solidFill>
                  <a:srgbClr val="000000"/>
                </a:solidFill>
                <a:cs typeface="Arial" charset="0"/>
              </a:rPr>
              <a:t> </a:t>
            </a:r>
            <a:r>
              <a:rPr lang="en-US" altLang="en-US" sz="2000" b="1" dirty="0" smtClean="0">
                <a:solidFill>
                  <a:srgbClr val="000000"/>
                </a:solidFill>
                <a:cs typeface="Arial" charset="0"/>
              </a:rPr>
              <a:t>        2.2     1.6      1.3      1.1     1.0      0.9    0.85     0.8    0.75     0.7</a:t>
            </a:r>
            <a:endParaRPr lang="en-US" altLang="en-US" sz="2000" b="1" dirty="0">
              <a:solidFill>
                <a:srgbClr val="000000"/>
              </a:solidFill>
              <a:cs typeface="Arial" charset="0"/>
            </a:endParaRPr>
          </a:p>
          <a:p>
            <a:pPr eaLnBrk="1" fontAlgn="base" hangingPunct="1">
              <a:lnSpc>
                <a:spcPct val="140000"/>
              </a:lnSpc>
              <a:spcBef>
                <a:spcPct val="0"/>
              </a:spcBef>
              <a:spcAft>
                <a:spcPct val="0"/>
              </a:spcAft>
              <a:buFontTx/>
              <a:buNone/>
            </a:pPr>
            <a:r>
              <a:rPr lang="en-US" altLang="en-US" sz="2000" b="1" dirty="0">
                <a:solidFill>
                  <a:srgbClr val="000000"/>
                </a:solidFill>
                <a:cs typeface="Arial" charset="0"/>
              </a:rPr>
              <a:t>			resolution (Å)</a:t>
            </a:r>
          </a:p>
          <a:p>
            <a:pPr eaLnBrk="1" fontAlgn="base" hangingPunct="1">
              <a:lnSpc>
                <a:spcPct val="140000"/>
              </a:lnSpc>
              <a:spcBef>
                <a:spcPct val="0"/>
              </a:spcBef>
              <a:spcAft>
                <a:spcPct val="0"/>
              </a:spcAft>
              <a:buFontTx/>
              <a:buNone/>
            </a:pPr>
            <a:endParaRPr lang="en-US" altLang="en-US" sz="2000" b="1" dirty="0">
              <a:solidFill>
                <a:srgbClr val="000000"/>
              </a:solidFill>
              <a:cs typeface="Arial" charset="0"/>
            </a:endParaRPr>
          </a:p>
        </p:txBody>
      </p:sp>
      <p:sp>
        <p:nvSpPr>
          <p:cNvPr id="3" name="TextBox 2"/>
          <p:cNvSpPr txBox="1"/>
          <p:nvPr/>
        </p:nvSpPr>
        <p:spPr>
          <a:xfrm rot="5400000">
            <a:off x="963612" y="5853082"/>
            <a:ext cx="301686" cy="400110"/>
          </a:xfrm>
          <a:prstGeom prst="rect">
            <a:avLst/>
          </a:prstGeom>
          <a:noFill/>
        </p:spPr>
        <p:txBody>
          <a:bodyPr wrap="none" rtlCol="0">
            <a:spAutoFit/>
          </a:bodyPr>
          <a:lstStyle/>
          <a:p>
            <a:pPr fontAlgn="base">
              <a:spcBef>
                <a:spcPct val="0"/>
              </a:spcBef>
              <a:spcAft>
                <a:spcPct val="0"/>
              </a:spcAft>
            </a:pPr>
            <a:r>
              <a:rPr lang="en-US" sz="2000" b="1" dirty="0" smtClean="0">
                <a:solidFill>
                  <a:prstClr val="black"/>
                </a:solidFill>
                <a:latin typeface="Arial Narrow" panose="020B0606020202030204" pitchFamily="34" charset="0"/>
                <a:cs typeface="Arial" charset="0"/>
              </a:rPr>
              <a:t>8</a:t>
            </a:r>
            <a:endParaRPr lang="en-US" sz="2000" b="1" dirty="0">
              <a:solidFill>
                <a:prstClr val="black"/>
              </a:solidFill>
              <a:latin typeface="Arial Narrow" panose="020B0606020202030204" pitchFamily="34" charset="0"/>
              <a:cs typeface="Arial" charset="0"/>
            </a:endParaRPr>
          </a:p>
        </p:txBody>
      </p:sp>
      <p:sp>
        <p:nvSpPr>
          <p:cNvPr id="9" name="TextBox 8"/>
          <p:cNvSpPr txBox="1"/>
          <p:nvPr/>
        </p:nvSpPr>
        <p:spPr>
          <a:xfrm>
            <a:off x="7940224" y="967330"/>
            <a:ext cx="301686" cy="400110"/>
          </a:xfrm>
          <a:prstGeom prst="rect">
            <a:avLst/>
          </a:prstGeom>
          <a:noFill/>
        </p:spPr>
        <p:txBody>
          <a:bodyPr wrap="none" rtlCol="0">
            <a:spAutoFit/>
          </a:bodyPr>
          <a:lstStyle/>
          <a:p>
            <a:pPr fontAlgn="base">
              <a:spcBef>
                <a:spcPct val="0"/>
              </a:spcBef>
              <a:spcAft>
                <a:spcPct val="0"/>
              </a:spcAft>
            </a:pPr>
            <a:r>
              <a:rPr lang="en-US" sz="2000" b="1" dirty="0" smtClean="0">
                <a:solidFill>
                  <a:prstClr val="black"/>
                </a:solidFill>
                <a:latin typeface="Arial Narrow" panose="020B0606020202030204" pitchFamily="34" charset="0"/>
                <a:cs typeface="Arial" charset="0"/>
              </a:rPr>
              <a:t>2</a:t>
            </a:r>
            <a:endParaRPr lang="en-US" sz="2000" b="1" dirty="0">
              <a:solidFill>
                <a:prstClr val="black"/>
              </a:solidFill>
              <a:latin typeface="Arial Narrow" panose="020B0606020202030204" pitchFamily="34" charset="0"/>
              <a:cs typeface="Arial" charset="0"/>
            </a:endParaRPr>
          </a:p>
        </p:txBody>
      </p:sp>
    </p:spTree>
    <p:extLst>
      <p:ext uri="{BB962C8B-B14F-4D97-AF65-F5344CB8AC3E}">
        <p14:creationId xmlns:p14="http://schemas.microsoft.com/office/powerpoint/2010/main" val="44699179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Optimum resolution cutoff is: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2590800"/>
            <a:ext cx="8229600" cy="3535363"/>
          </a:xfrm>
        </p:spPr>
        <p:txBody>
          <a:bodyPr>
            <a:normAutofit/>
          </a:bodyPr>
          <a:lstStyle/>
          <a:p>
            <a:pPr marL="0" indent="0" algn="ctr">
              <a:buNone/>
            </a:pPr>
            <a:r>
              <a:rPr lang="en-US" sz="13800" dirty="0" smtClean="0">
                <a:latin typeface="Arial" panose="020B0604020202020204" pitchFamily="34" charset="0"/>
                <a:cs typeface="Arial" panose="020B0604020202020204" pitchFamily="34" charset="0"/>
              </a:rPr>
              <a:t>0.0 Å</a:t>
            </a:r>
            <a:endParaRPr lang="en-US" sz="13800" dirty="0">
              <a:latin typeface="Arial" panose="020B0604020202020204" pitchFamily="34" charset="0"/>
              <a:cs typeface="Arial" panose="020B0604020202020204" pitchFamily="34" charset="0"/>
            </a:endParaRPr>
          </a:p>
        </p:txBody>
      </p:sp>
      <p:sp>
        <p:nvSpPr>
          <p:cNvPr id="4" name="TextBox 3"/>
          <p:cNvSpPr txBox="1"/>
          <p:nvPr/>
        </p:nvSpPr>
        <p:spPr>
          <a:xfrm>
            <a:off x="2110429" y="5766319"/>
            <a:ext cx="4923143" cy="523220"/>
          </a:xfrm>
          <a:prstGeom prst="rect">
            <a:avLst/>
          </a:prstGeom>
          <a:noFill/>
        </p:spPr>
        <p:txBody>
          <a:bodyPr wrap="none" rtlCol="0">
            <a:spAutoFit/>
          </a:bodyPr>
          <a:lstStyle/>
          <a:p>
            <a:r>
              <a:rPr lang="en-US" sz="2800" dirty="0" smtClean="0"/>
              <a:t>after straightening Wilson plot</a:t>
            </a:r>
            <a:endParaRPr lang="en-US" sz="2800" dirty="0"/>
          </a:p>
        </p:txBody>
      </p:sp>
    </p:spTree>
    <p:extLst>
      <p:ext uri="{BB962C8B-B14F-4D97-AF65-F5344CB8AC3E}">
        <p14:creationId xmlns:p14="http://schemas.microsoft.com/office/powerpoint/2010/main" val="86622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854" name="Group 38"/>
          <p:cNvGrpSpPr>
            <a:grpSpLocks/>
          </p:cNvGrpSpPr>
          <p:nvPr/>
        </p:nvGrpSpPr>
        <p:grpSpPr bwMode="auto">
          <a:xfrm>
            <a:off x="4892675" y="2573338"/>
            <a:ext cx="1382713" cy="406400"/>
            <a:chOff x="3082" y="1621"/>
            <a:chExt cx="871" cy="256"/>
          </a:xfrm>
        </p:grpSpPr>
        <p:sp>
          <p:nvSpPr>
            <p:cNvPr id="33814" name="Oval 33"/>
            <p:cNvSpPr>
              <a:spLocks noChangeArrowheads="1"/>
            </p:cNvSpPr>
            <p:nvPr/>
          </p:nvSpPr>
          <p:spPr bwMode="auto">
            <a:xfrm>
              <a:off x="3082" y="1645"/>
              <a:ext cx="230" cy="232"/>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sp>
          <p:nvSpPr>
            <p:cNvPr id="33815" name="Text Box 37"/>
            <p:cNvSpPr txBox="1">
              <a:spLocks noChangeArrowheads="1"/>
            </p:cNvSpPr>
            <p:nvPr/>
          </p:nvSpPr>
          <p:spPr bwMode="auto">
            <a:xfrm>
              <a:off x="3365" y="1621"/>
              <a:ext cx="5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a:solidFill>
                    <a:srgbClr val="40C040"/>
                  </a:solidFill>
                </a:rPr>
                <a:t>F(h,k,l)</a:t>
              </a:r>
            </a:p>
          </p:txBody>
        </p:sp>
      </p:grpSp>
      <p:sp>
        <p:nvSpPr>
          <p:cNvPr id="162846" name="Oval 30"/>
          <p:cNvSpPr>
            <a:spLocks noChangeArrowheads="1"/>
          </p:cNvSpPr>
          <p:nvPr/>
        </p:nvSpPr>
        <p:spPr bwMode="auto">
          <a:xfrm>
            <a:off x="5586413" y="5011738"/>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sp>
        <p:nvSpPr>
          <p:cNvPr id="33796" name="Rectangle 3"/>
          <p:cNvSpPr>
            <a:spLocks noChangeArrowheads="1"/>
          </p:cNvSpPr>
          <p:nvPr/>
        </p:nvSpPr>
        <p:spPr bwMode="auto">
          <a:xfrm>
            <a:off x="4846638" y="2338388"/>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sp>
        <p:nvSpPr>
          <p:cNvPr id="33797" name="Rectangle 4"/>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sp>
        <p:nvSpPr>
          <p:cNvPr id="33798" name="Oval 5"/>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sp>
        <p:nvSpPr>
          <p:cNvPr id="33799" name="Rectangle 6"/>
          <p:cNvSpPr>
            <a:spLocks noChangeArrowheads="1"/>
          </p:cNvSpPr>
          <p:nvPr/>
        </p:nvSpPr>
        <p:spPr bwMode="auto">
          <a:xfrm>
            <a:off x="-1751013" y="4249738"/>
            <a:ext cx="7345363" cy="1017587"/>
          </a:xfrm>
          <a:prstGeom prst="rect">
            <a:avLst/>
          </a:prstGeom>
          <a:gradFill rotWithShape="1">
            <a:gsLst>
              <a:gs pos="0">
                <a:schemeClr val="bg1">
                  <a:alpha val="89998"/>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p>
        </p:txBody>
      </p:sp>
      <p:sp>
        <p:nvSpPr>
          <p:cNvPr id="33800" name="Oval 7"/>
          <p:cNvSpPr>
            <a:spLocks noChangeAspect="1" noChangeArrowheads="1"/>
          </p:cNvSpPr>
          <p:nvPr/>
        </p:nvSpPr>
        <p:spPr bwMode="auto">
          <a:xfrm>
            <a:off x="-4286250" y="182563"/>
            <a:ext cx="10055225" cy="100552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sp>
        <p:nvSpPr>
          <p:cNvPr id="33801" name="Rectangle 8"/>
          <p:cNvSpPr>
            <a:spLocks noChangeArrowheads="1"/>
          </p:cNvSpPr>
          <p:nvPr/>
        </p:nvSpPr>
        <p:spPr bwMode="auto">
          <a:xfrm rot="3799929">
            <a:off x="4243388" y="2424113"/>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sp>
        <p:nvSpPr>
          <p:cNvPr id="33802" name="Text Box 13"/>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a:t>Ewald sphere</a:t>
            </a:r>
          </a:p>
        </p:txBody>
      </p:sp>
      <p:sp>
        <p:nvSpPr>
          <p:cNvPr id="162838" name="Oval 22"/>
          <p:cNvSpPr>
            <a:spLocks noChangeArrowheads="1"/>
          </p:cNvSpPr>
          <p:nvPr/>
        </p:nvSpPr>
        <p:spPr bwMode="auto">
          <a:xfrm>
            <a:off x="-2457450" y="1095375"/>
            <a:ext cx="8226425" cy="82264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sp>
        <p:nvSpPr>
          <p:cNvPr id="33804" name="Rectangle 28"/>
          <p:cNvSpPr>
            <a:spLocks noChangeArrowheads="1"/>
          </p:cNvSpPr>
          <p:nvPr/>
        </p:nvSpPr>
        <p:spPr bwMode="auto">
          <a:xfrm>
            <a:off x="-207963" y="0"/>
            <a:ext cx="4462463" cy="1344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sp>
        <p:nvSpPr>
          <p:cNvPr id="33805" name="Rectangle 29"/>
          <p:cNvSpPr>
            <a:spLocks noGrp="1" noChangeArrowheads="1"/>
          </p:cNvSpPr>
          <p:nvPr>
            <p:ph type="title"/>
          </p:nvPr>
        </p:nvSpPr>
        <p:spPr>
          <a:xfrm>
            <a:off x="457200" y="0"/>
            <a:ext cx="8229600" cy="1143000"/>
          </a:xfrm>
          <a:extLst>
            <a:ext uri="{909E8E84-426E-40DD-AFC4-6F175D3DCCD1}">
              <a14:hiddenFill xmlns:a14="http://schemas.microsoft.com/office/drawing/2010/main">
                <a:solidFill>
                  <a:schemeClr val="bg1"/>
                </a:solidFill>
              </a14:hiddenFill>
            </a:ext>
          </a:extLst>
        </p:spPr>
        <p:txBody>
          <a:bodyPr/>
          <a:lstStyle/>
          <a:p>
            <a:pPr eaLnBrk="1" hangingPunct="1"/>
            <a:r>
              <a:rPr lang="en-US" altLang="en-US" b="1" smtClean="0"/>
              <a:t>what is “partiality”?</a:t>
            </a:r>
          </a:p>
        </p:txBody>
      </p:sp>
      <p:sp>
        <p:nvSpPr>
          <p:cNvPr id="162847" name="Rectangle 31"/>
          <p:cNvSpPr>
            <a:spLocks noChangeArrowheads="1"/>
          </p:cNvSpPr>
          <p:nvPr/>
        </p:nvSpPr>
        <p:spPr bwMode="auto">
          <a:xfrm rot="-122412">
            <a:off x="5668963" y="5089525"/>
            <a:ext cx="88900" cy="88900"/>
          </a:xfrm>
          <a:prstGeom prst="rect">
            <a:avLst/>
          </a:prstGeom>
          <a:solidFill>
            <a:srgbClr val="40C04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sp>
        <p:nvSpPr>
          <p:cNvPr id="162848" name="Rectangle 32"/>
          <p:cNvSpPr>
            <a:spLocks noChangeArrowheads="1"/>
          </p:cNvSpPr>
          <p:nvPr/>
        </p:nvSpPr>
        <p:spPr bwMode="auto">
          <a:xfrm rot="-1898367">
            <a:off x="5684838" y="5032375"/>
            <a:ext cx="52387" cy="88900"/>
          </a:xfrm>
          <a:prstGeom prst="rect">
            <a:avLst/>
          </a:prstGeom>
          <a:solidFill>
            <a:srgbClr val="40C04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sp>
        <p:nvSpPr>
          <p:cNvPr id="162850" name="Text Box 34"/>
          <p:cNvSpPr txBox="1">
            <a:spLocks noChangeArrowheads="1"/>
          </p:cNvSpPr>
          <p:nvPr/>
        </p:nvSpPr>
        <p:spPr bwMode="auto">
          <a:xfrm>
            <a:off x="4606925" y="1704975"/>
            <a:ext cx="4841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b="1"/>
              <a:t>λ</a:t>
            </a:r>
            <a:r>
              <a:rPr lang="en-US" altLang="en-US" sz="1800" b="1" baseline="-25000"/>
              <a:t>1</a:t>
            </a:r>
            <a:r>
              <a:rPr lang="en-US" altLang="en-US" sz="1800" b="1"/>
              <a:t>*</a:t>
            </a:r>
          </a:p>
        </p:txBody>
      </p:sp>
      <p:sp>
        <p:nvSpPr>
          <p:cNvPr id="162851" name="Text Box 35"/>
          <p:cNvSpPr txBox="1">
            <a:spLocks noChangeArrowheads="1"/>
          </p:cNvSpPr>
          <p:nvPr/>
        </p:nvSpPr>
        <p:spPr bwMode="auto">
          <a:xfrm>
            <a:off x="3990975" y="2062163"/>
            <a:ext cx="4841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b="1"/>
              <a:t>λ</a:t>
            </a:r>
            <a:r>
              <a:rPr lang="en-US" altLang="en-US" sz="1800" b="1" baseline="-25000"/>
              <a:t>2</a:t>
            </a:r>
            <a:r>
              <a:rPr lang="en-US" altLang="en-US" sz="1800" b="1"/>
              <a:t>*</a:t>
            </a:r>
          </a:p>
        </p:txBody>
      </p:sp>
      <p:sp>
        <p:nvSpPr>
          <p:cNvPr id="162852" name="Text Box 36"/>
          <p:cNvSpPr txBox="1">
            <a:spLocks noChangeArrowheads="1"/>
          </p:cNvSpPr>
          <p:nvPr/>
        </p:nvSpPr>
        <p:spPr bwMode="auto">
          <a:xfrm>
            <a:off x="6021388" y="5029200"/>
            <a:ext cx="984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a:solidFill>
                  <a:srgbClr val="40C040"/>
                </a:solidFill>
              </a:rPr>
              <a:t>F(0,0,0)</a:t>
            </a:r>
          </a:p>
        </p:txBody>
      </p:sp>
      <p:grpSp>
        <p:nvGrpSpPr>
          <p:cNvPr id="162856" name="Group 40"/>
          <p:cNvGrpSpPr>
            <a:grpSpLocks/>
          </p:cNvGrpSpPr>
          <p:nvPr/>
        </p:nvGrpSpPr>
        <p:grpSpPr bwMode="auto">
          <a:xfrm>
            <a:off x="3667125" y="1279525"/>
            <a:ext cx="1382713" cy="406400"/>
            <a:chOff x="3082" y="1621"/>
            <a:chExt cx="871" cy="256"/>
          </a:xfrm>
        </p:grpSpPr>
        <p:sp>
          <p:nvSpPr>
            <p:cNvPr id="33812" name="Oval 41"/>
            <p:cNvSpPr>
              <a:spLocks noChangeArrowheads="1"/>
            </p:cNvSpPr>
            <p:nvPr/>
          </p:nvSpPr>
          <p:spPr bwMode="auto">
            <a:xfrm>
              <a:off x="3082" y="1645"/>
              <a:ext cx="230" cy="232"/>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sp>
          <p:nvSpPr>
            <p:cNvPr id="33813" name="Text Box 42"/>
            <p:cNvSpPr txBox="1">
              <a:spLocks noChangeArrowheads="1"/>
            </p:cNvSpPr>
            <p:nvPr/>
          </p:nvSpPr>
          <p:spPr bwMode="auto">
            <a:xfrm>
              <a:off x="3365" y="1621"/>
              <a:ext cx="5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a:solidFill>
                    <a:srgbClr val="40C040"/>
                  </a:solidFill>
                </a:rPr>
                <a:t>F(h,k,l)</a:t>
              </a:r>
            </a:p>
          </p:txBody>
        </p:sp>
      </p:grpSp>
    </p:spTree>
    <p:extLst>
      <p:ext uri="{BB962C8B-B14F-4D97-AF65-F5344CB8AC3E}">
        <p14:creationId xmlns:p14="http://schemas.microsoft.com/office/powerpoint/2010/main" val="17921680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28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28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28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283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60" presetClass="path" presetSubtype="0" accel="50000" decel="50000" fill="hold" nodeType="clickEffect">
                                  <p:stCondLst>
                                    <p:cond delay="0"/>
                                  </p:stCondLst>
                                  <p:childTnLst>
                                    <p:animMotion origin="layout" path="M -0.00225 -0.00485 C -0.01441 0.00532 -0.0309 0.0192 -0.03073 0.0192 C -0.0309 0.01966 0.0257 -0.02706 0.02639 -0.02659 C 0.02657 -0.02613 -0.02291 0.0148 -0.02257 0.01527 C -0.02239 0.01596 0.01337 -0.01457 0.01372 -0.01341 C 0.01389 -0.01318 -0.01024 0.00694 -0.01007 0.0074 C -0.00989 0.00787 0.00834 -0.00763 0.00851 -0.00763 C 0.00851 -0.00717 0.00382 -0.00324 -2.5E-6 -2.26642E-6 " pathEditMode="relative" rAng="3475393" ptsTypes="ffffffff">
                                      <p:cBhvr>
                                        <p:cTn id="18" dur="5000" fill="hold"/>
                                        <p:tgtEl>
                                          <p:spTgt spid="162854"/>
                                        </p:tgtEl>
                                        <p:attrNameLst>
                                          <p:attrName>ppt_x</p:attrName>
                                          <p:attrName>ppt_y</p:attrName>
                                        </p:attrNameLst>
                                      </p:cBhvr>
                                      <p:rCtr x="69" y="278"/>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28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28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28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2852"/>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162856"/>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1628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46" grpId="0" animBg="1"/>
      <p:bldP spid="162838" grpId="0" animBg="1"/>
      <p:bldP spid="162847" grpId="0" animBg="1"/>
      <p:bldP spid="162848" grpId="0" animBg="1"/>
      <p:bldP spid="162850" grpId="0"/>
      <p:bldP spid="162851" grpId="0"/>
      <p:bldP spid="16285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45000"/>
                    </a14:imgEffect>
                  </a14:imgLayer>
                </a14:imgProps>
              </a:ext>
              <a:ext uri="{28A0092B-C50C-407E-A947-70E740481C1C}">
                <a14:useLocalDpi xmlns:a14="http://schemas.microsoft.com/office/drawing/2010/main" val="0"/>
              </a:ext>
            </a:extLst>
          </a:blip>
          <a:stretch>
            <a:fillRect/>
          </a:stretch>
        </p:blipFill>
        <p:spPr>
          <a:xfrm>
            <a:off x="0" y="1417781"/>
            <a:ext cx="9144000" cy="5440219"/>
          </a:xfrm>
          <a:prstGeom prst="rect">
            <a:avLst/>
          </a:prstGeom>
        </p:spPr>
      </p:pic>
      <p:sp>
        <p:nvSpPr>
          <p:cNvPr id="5" name="Title 1"/>
          <p:cNvSpPr txBox="1">
            <a:spLocks/>
          </p:cNvSpPr>
          <p:nvPr/>
        </p:nvSpPr>
        <p:spPr>
          <a:xfrm>
            <a:off x="457200" y="10838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r>
              <a:rPr lang="en-US" dirty="0" smtClean="0">
                <a:solidFill>
                  <a:prstClr val="black"/>
                </a:solidFill>
              </a:rPr>
              <a:t>Real XFEL still</a:t>
            </a:r>
            <a:endParaRPr lang="en-US" dirty="0">
              <a:solidFill>
                <a:prstClr val="black"/>
              </a:solidFill>
            </a:endParaRPr>
          </a:p>
        </p:txBody>
      </p:sp>
      <p:sp>
        <p:nvSpPr>
          <p:cNvPr id="6" name="Rectangle 5"/>
          <p:cNvSpPr/>
          <p:nvPr/>
        </p:nvSpPr>
        <p:spPr>
          <a:xfrm>
            <a:off x="6797899" y="762000"/>
            <a:ext cx="2349321" cy="646331"/>
          </a:xfrm>
          <a:prstGeom prst="rect">
            <a:avLst/>
          </a:prstGeom>
        </p:spPr>
        <p:txBody>
          <a:bodyPr wrap="square">
            <a:spAutoFit/>
          </a:bodyPr>
          <a:lstStyle/>
          <a:p>
            <a:r>
              <a:rPr lang="en-US" dirty="0">
                <a:solidFill>
                  <a:prstClr val="black"/>
                </a:solidFill>
              </a:rPr>
              <a:t>Lyubimov </a:t>
            </a:r>
            <a:r>
              <a:rPr lang="en-US" dirty="0" smtClean="0">
                <a:solidFill>
                  <a:prstClr val="black"/>
                </a:solidFill>
              </a:rPr>
              <a:t>et al. (2016).</a:t>
            </a:r>
          </a:p>
          <a:p>
            <a:r>
              <a:rPr lang="en-US" i="1" dirty="0" err="1" smtClean="0">
                <a:solidFill>
                  <a:prstClr val="black"/>
                </a:solidFill>
              </a:rPr>
              <a:t>eLife</a:t>
            </a:r>
            <a:r>
              <a:rPr lang="en-US" dirty="0" smtClean="0">
                <a:solidFill>
                  <a:prstClr val="black"/>
                </a:solidFill>
              </a:rPr>
              <a:t> </a:t>
            </a:r>
            <a:r>
              <a:rPr lang="en-US" b="1" dirty="0">
                <a:solidFill>
                  <a:prstClr val="black"/>
                </a:solidFill>
              </a:rPr>
              <a:t>5</a:t>
            </a:r>
            <a:r>
              <a:rPr lang="en-US" dirty="0">
                <a:solidFill>
                  <a:prstClr val="black"/>
                </a:solidFill>
              </a:rPr>
              <a:t>, e18740. </a:t>
            </a:r>
          </a:p>
        </p:txBody>
      </p:sp>
    </p:spTree>
    <p:extLst>
      <p:ext uri="{BB962C8B-B14F-4D97-AF65-F5344CB8AC3E}">
        <p14:creationId xmlns:p14="http://schemas.microsoft.com/office/powerpoint/2010/main" val="33382939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22400"/>
          </a:xfrm>
        </p:spPr>
        <p:txBody>
          <a:bodyPr>
            <a:normAutofit/>
          </a:bodyPr>
          <a:lstStyle/>
          <a:p>
            <a:r>
              <a:rPr lang="en-US" dirty="0" smtClean="0"/>
              <a:t>Best-fit </a:t>
            </a:r>
            <a:r>
              <a:rPr lang="en-US" dirty="0" smtClean="0"/>
              <a:t>Simulation of XFEL still</a:t>
            </a:r>
            <a:endParaRPr lang="en-US" dirty="0"/>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45000"/>
                    </a14:imgEffect>
                  </a14:imgLayer>
                </a14:imgProps>
              </a:ext>
              <a:ext uri="{28A0092B-C50C-407E-A947-70E740481C1C}">
                <a14:useLocalDpi xmlns:a14="http://schemas.microsoft.com/office/drawing/2010/main" val="0"/>
              </a:ext>
            </a:extLst>
          </a:blip>
          <a:stretch>
            <a:fillRect/>
          </a:stretch>
        </p:blipFill>
        <p:spPr>
          <a:xfrm>
            <a:off x="0" y="1417781"/>
            <a:ext cx="9144000" cy="5440219"/>
          </a:xfrm>
          <a:prstGeom prst="rect">
            <a:avLst/>
          </a:prstGeom>
        </p:spPr>
      </p:pic>
    </p:spTree>
    <p:extLst>
      <p:ext uri="{BB962C8B-B14F-4D97-AF65-F5344CB8AC3E}">
        <p14:creationId xmlns:p14="http://schemas.microsoft.com/office/powerpoint/2010/main" val="32144247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030A0"/>
                </a:solidFill>
                <a:latin typeface="Arial" panose="020B0604020202020204" pitchFamily="34" charset="0"/>
                <a:cs typeface="Arial" panose="020B0604020202020204" pitchFamily="34" charset="0"/>
              </a:rPr>
              <a:t>Key advances to date</a:t>
            </a:r>
            <a:endParaRPr lang="en-US" dirty="0">
              <a:solidFill>
                <a:srgbClr val="7030A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solidFill>
                  <a:schemeClr val="accent3">
                    <a:lumMod val="50000"/>
                  </a:schemeClr>
                </a:solidFill>
                <a:latin typeface="Arial" panose="020B0604020202020204" pitchFamily="34" charset="0"/>
                <a:cs typeface="Arial" panose="020B0604020202020204" pitchFamily="34" charset="0"/>
              </a:rPr>
              <a:t>Understanding radiation damage</a:t>
            </a:r>
          </a:p>
          <a:p>
            <a:r>
              <a:rPr lang="en-US" dirty="0" smtClean="0">
                <a:solidFill>
                  <a:schemeClr val="accent3">
                    <a:lumMod val="50000"/>
                  </a:schemeClr>
                </a:solidFill>
                <a:latin typeface="Arial" panose="020B0604020202020204" pitchFamily="34" charset="0"/>
                <a:cs typeface="Arial" panose="020B0604020202020204" pitchFamily="34" charset="0"/>
              </a:rPr>
              <a:t>Sample preparation</a:t>
            </a:r>
          </a:p>
          <a:p>
            <a:r>
              <a:rPr lang="en-US" dirty="0" smtClean="0">
                <a:solidFill>
                  <a:schemeClr val="accent3">
                    <a:lumMod val="50000"/>
                  </a:schemeClr>
                </a:solidFill>
                <a:latin typeface="Arial" panose="020B0604020202020204" pitchFamily="34" charset="0"/>
                <a:cs typeface="Arial" panose="020B0604020202020204" pitchFamily="34" charset="0"/>
              </a:rPr>
              <a:t>Sample introduction </a:t>
            </a:r>
          </a:p>
          <a:p>
            <a:pPr lvl="1"/>
            <a:r>
              <a:rPr lang="en-US" dirty="0" smtClean="0">
                <a:latin typeface="Arial" panose="020B0604020202020204" pitchFamily="34" charset="0"/>
                <a:cs typeface="Arial" panose="020B0604020202020204" pitchFamily="34" charset="0"/>
              </a:rPr>
              <a:t> robots, trays &amp; serial</a:t>
            </a:r>
          </a:p>
          <a:p>
            <a:r>
              <a:rPr lang="en-US" dirty="0" smtClean="0">
                <a:solidFill>
                  <a:schemeClr val="accent3">
                    <a:lumMod val="50000"/>
                  </a:schemeClr>
                </a:solidFill>
                <a:latin typeface="Arial" panose="020B0604020202020204" pitchFamily="34" charset="0"/>
                <a:cs typeface="Arial" panose="020B0604020202020204" pitchFamily="34" charset="0"/>
              </a:rPr>
              <a:t>Background reduction</a:t>
            </a:r>
          </a:p>
          <a:p>
            <a:pPr lvl="1"/>
            <a:r>
              <a:rPr lang="en-US" dirty="0" smtClean="0">
                <a:latin typeface="Arial" panose="020B0604020202020204" pitchFamily="34" charset="0"/>
                <a:cs typeface="Arial" panose="020B0604020202020204" pitchFamily="34" charset="0"/>
              </a:rPr>
              <a:t>Elimination of “read-out” noise</a:t>
            </a:r>
          </a:p>
          <a:p>
            <a:pPr lvl="1"/>
            <a:r>
              <a:rPr lang="en-US" dirty="0" smtClean="0">
                <a:latin typeface="Arial" panose="020B0604020202020204" pitchFamily="34" charset="0"/>
                <a:cs typeface="Arial" panose="020B0604020202020204" pitchFamily="34" charset="0"/>
              </a:rPr>
              <a:t>Tighter beams: size, stability and speed</a:t>
            </a:r>
          </a:p>
          <a:p>
            <a:pPr lvl="1"/>
            <a:r>
              <a:rPr lang="en-US" dirty="0" smtClean="0">
                <a:latin typeface="Arial" panose="020B0604020202020204" pitchFamily="34" charset="0"/>
                <a:cs typeface="Arial" panose="020B0604020202020204" pitchFamily="34" charset="0"/>
              </a:rPr>
              <a:t>detector calibration</a:t>
            </a:r>
          </a:p>
          <a:p>
            <a:r>
              <a:rPr lang="en-US" dirty="0" smtClean="0">
                <a:solidFill>
                  <a:schemeClr val="accent3">
                    <a:lumMod val="50000"/>
                  </a:schemeClr>
                </a:solidFill>
                <a:latin typeface="Arial" panose="020B0604020202020204" pitchFamily="34" charset="0"/>
                <a:cs typeface="Arial" panose="020B0604020202020204" pitchFamily="34" charset="0"/>
              </a:rPr>
              <a:t>Population of “fold space”</a:t>
            </a:r>
          </a:p>
          <a:p>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84425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1152638" y="1787495"/>
            <a:ext cx="1985027" cy="1968150"/>
            <a:chOff x="1152638" y="1787495"/>
            <a:chExt cx="1985027" cy="1968150"/>
          </a:xfrm>
        </p:grpSpPr>
        <p:sp>
          <p:nvSpPr>
            <p:cNvPr id="9" name="Circular Arrow 8"/>
            <p:cNvSpPr/>
            <p:nvPr/>
          </p:nvSpPr>
          <p:spPr>
            <a:xfrm rot="8455500">
              <a:off x="1152638" y="1787495"/>
              <a:ext cx="1985027" cy="1968150"/>
            </a:xfrm>
            <a:prstGeom prst="circularArrow">
              <a:avLst>
                <a:gd name="adj1" fmla="val 6052"/>
                <a:gd name="adj2" fmla="val 1056392"/>
                <a:gd name="adj3" fmla="val 20475769"/>
                <a:gd name="adj4" fmla="val 10799998"/>
                <a:gd name="adj5" fmla="val 88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latin typeface="Arial" panose="020B0604020202020204" pitchFamily="34" charset="0"/>
              </a:endParaRPr>
            </a:p>
          </p:txBody>
        </p:sp>
        <p:sp>
          <p:nvSpPr>
            <p:cNvPr id="25" name="TextBox 24"/>
            <p:cNvSpPr txBox="1"/>
            <p:nvPr/>
          </p:nvSpPr>
          <p:spPr>
            <a:xfrm rot="18889448">
              <a:off x="2249715" y="2931885"/>
              <a:ext cx="607859" cy="369332"/>
            </a:xfrm>
            <a:prstGeom prst="rect">
              <a:avLst/>
            </a:prstGeom>
            <a:noFill/>
          </p:spPr>
          <p:txBody>
            <a:bodyPr wrap="none" rtlCol="0">
              <a:spAutoFit/>
            </a:bodyPr>
            <a:lstStyle/>
            <a:p>
              <a:r>
                <a:rPr lang="en-US" dirty="0">
                  <a:solidFill>
                    <a:srgbClr val="006600"/>
                  </a:solidFill>
                  <a:latin typeface="Arial" panose="020B0604020202020204" pitchFamily="34" charset="0"/>
                  <a:cs typeface="Arial" panose="020B0604020202020204" pitchFamily="34" charset="0"/>
                </a:rPr>
                <a:t>phiz</a:t>
              </a:r>
            </a:p>
          </p:txBody>
        </p:sp>
      </p:grpSp>
      <p:pic>
        <p:nvPicPr>
          <p:cNvPr id="31" name="Picture 30"/>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65451" t="13364" r="12809" b="59688"/>
          <a:stretch/>
        </p:blipFill>
        <p:spPr>
          <a:xfrm>
            <a:off x="327737" y="3741474"/>
            <a:ext cx="1924333" cy="1419115"/>
          </a:xfrm>
          <a:prstGeom prst="rect">
            <a:avLst/>
          </a:prstGeom>
          <a:ln>
            <a:solidFill>
              <a:schemeClr val="tx1"/>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6637" y="1930853"/>
            <a:ext cx="3514725" cy="4476750"/>
          </a:xfrm>
          <a:prstGeom prst="rect">
            <a:avLst/>
          </a:prstGeom>
        </p:spPr>
      </p:pic>
      <p:sp>
        <p:nvSpPr>
          <p:cNvPr id="4" name="Title 1"/>
          <p:cNvSpPr txBox="1">
            <a:spLocks/>
          </p:cNvSpPr>
          <p:nvPr/>
        </p:nvSpPr>
        <p:spPr>
          <a:xfrm>
            <a:off x="0" y="0"/>
            <a:ext cx="9144000" cy="14224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1200" kern="1200">
                <a:solidFill>
                  <a:schemeClr val="tx1"/>
                </a:solidFill>
                <a:latin typeface="Arial" panose="020B0604020202020204" pitchFamily="34" charset="0"/>
                <a:ea typeface="+mj-ea"/>
                <a:cs typeface="+mj-cs"/>
              </a:defRPr>
            </a:lvl1pPr>
          </a:lstStyle>
          <a:p>
            <a:r>
              <a:rPr lang="en-US" sz="4400" dirty="0" smtClean="0">
                <a:solidFill>
                  <a:prstClr val="black"/>
                </a:solidFill>
              </a:rPr>
              <a:t>Simulation of XFEL still</a:t>
            </a:r>
            <a:endParaRPr lang="en-US" sz="4400" dirty="0">
              <a:solidFill>
                <a:prstClr val="black"/>
              </a:solidFill>
            </a:endParaRPr>
          </a:p>
        </p:txBody>
      </p:sp>
      <p:pic>
        <p:nvPicPr>
          <p:cNvPr id="6" name="Picture 10" descr="MCBS0038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9517" y="2179184"/>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 name="Group 37"/>
          <p:cNvGrpSpPr/>
          <p:nvPr/>
        </p:nvGrpSpPr>
        <p:grpSpPr>
          <a:xfrm>
            <a:off x="2057400" y="5334000"/>
            <a:ext cx="1822773" cy="1378074"/>
            <a:chOff x="1187201" y="5268686"/>
            <a:chExt cx="1822773" cy="1378074"/>
          </a:xfrm>
        </p:grpSpPr>
        <p:grpSp>
          <p:nvGrpSpPr>
            <p:cNvPr id="10" name="Group 9"/>
            <p:cNvGrpSpPr/>
            <p:nvPr/>
          </p:nvGrpSpPr>
          <p:grpSpPr>
            <a:xfrm>
              <a:off x="1187201" y="5370286"/>
              <a:ext cx="1425371" cy="1146630"/>
              <a:chOff x="3696237" y="2927796"/>
              <a:chExt cx="1324377" cy="1418824"/>
            </a:xfrm>
          </p:grpSpPr>
          <p:sp>
            <p:nvSpPr>
              <p:cNvPr id="11" name="Rectangle 10"/>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Arial" panose="020B0604020202020204" pitchFamily="34" charset="0"/>
                  <a:cs typeface="Arial" panose="020B0604020202020204" pitchFamily="34" charset="0"/>
                </a:endParaRPr>
              </a:p>
            </p:txBody>
          </p:sp>
          <p:cxnSp>
            <p:nvCxnSpPr>
              <p:cNvPr id="12" name="Straight Connector 11"/>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rot="5400000">
              <a:off x="2457636" y="5660572"/>
              <a:ext cx="607859" cy="369332"/>
            </a:xfrm>
            <a:prstGeom prst="rect">
              <a:avLst/>
            </a:prstGeom>
            <a:noFill/>
          </p:spPr>
          <p:txBody>
            <a:bodyPr wrap="none" rtlCol="0">
              <a:spAutoFit/>
            </a:bodyPr>
            <a:lstStyle/>
            <a:p>
              <a:r>
                <a:rPr lang="en-US" dirty="0" err="1">
                  <a:solidFill>
                    <a:srgbClr val="006600"/>
                  </a:solidFill>
                  <a:latin typeface="Arial" panose="020B0604020202020204" pitchFamily="34" charset="0"/>
                  <a:cs typeface="Arial" panose="020B0604020202020204" pitchFamily="34" charset="0"/>
                </a:rPr>
                <a:t>phiy</a:t>
              </a:r>
              <a:endParaRPr lang="en-US" dirty="0">
                <a:solidFill>
                  <a:srgbClr val="006600"/>
                </a:solidFill>
                <a:latin typeface="Arial" panose="020B0604020202020204" pitchFamily="34" charset="0"/>
                <a:cs typeface="Arial" panose="020B0604020202020204" pitchFamily="34" charset="0"/>
              </a:endParaRPr>
            </a:p>
          </p:txBody>
        </p:sp>
        <p:sp>
          <p:nvSpPr>
            <p:cNvPr id="21" name="TextBox 20"/>
            <p:cNvSpPr txBox="1"/>
            <p:nvPr/>
          </p:nvSpPr>
          <p:spPr>
            <a:xfrm>
              <a:off x="2402115" y="6277428"/>
              <a:ext cx="607859" cy="369332"/>
            </a:xfrm>
            <a:prstGeom prst="rect">
              <a:avLst/>
            </a:prstGeom>
            <a:noFill/>
          </p:spPr>
          <p:txBody>
            <a:bodyPr wrap="none" rtlCol="0">
              <a:spAutoFit/>
            </a:bodyPr>
            <a:lstStyle/>
            <a:p>
              <a:r>
                <a:rPr lang="en-US" dirty="0">
                  <a:solidFill>
                    <a:srgbClr val="006600"/>
                  </a:solidFill>
                  <a:latin typeface="Arial" panose="020B0604020202020204" pitchFamily="34" charset="0"/>
                  <a:cs typeface="Arial" panose="020B0604020202020204" pitchFamily="34" charset="0"/>
                </a:rPr>
                <a:t>phiz</a:t>
              </a:r>
            </a:p>
          </p:txBody>
        </p:sp>
        <p:sp>
          <p:nvSpPr>
            <p:cNvPr id="22" name="TextBox 21"/>
            <p:cNvSpPr txBox="1"/>
            <p:nvPr/>
          </p:nvSpPr>
          <p:spPr>
            <a:xfrm>
              <a:off x="1553030" y="5268686"/>
              <a:ext cx="607859" cy="369332"/>
            </a:xfrm>
            <a:prstGeom prst="rect">
              <a:avLst/>
            </a:prstGeom>
            <a:noFill/>
          </p:spPr>
          <p:txBody>
            <a:bodyPr wrap="none" rtlCol="0">
              <a:spAutoFit/>
            </a:bodyPr>
            <a:lstStyle/>
            <a:p>
              <a:r>
                <a:rPr lang="en-US" dirty="0" err="1">
                  <a:solidFill>
                    <a:srgbClr val="006600"/>
                  </a:solidFill>
                  <a:latin typeface="Arial" panose="020B0604020202020204" pitchFamily="34" charset="0"/>
                  <a:cs typeface="Arial" panose="020B0604020202020204" pitchFamily="34" charset="0"/>
                </a:rPr>
                <a:t>phix</a:t>
              </a:r>
              <a:endParaRPr lang="en-US" dirty="0">
                <a:solidFill>
                  <a:srgbClr val="006600"/>
                </a:solidFill>
                <a:latin typeface="Arial" panose="020B0604020202020204" pitchFamily="34" charset="0"/>
                <a:cs typeface="Arial" panose="020B0604020202020204" pitchFamily="34" charset="0"/>
              </a:endParaRPr>
            </a:p>
          </p:txBody>
        </p:sp>
      </p:grpSp>
      <p:grpSp>
        <p:nvGrpSpPr>
          <p:cNvPr id="35" name="Group 34"/>
          <p:cNvGrpSpPr/>
          <p:nvPr/>
        </p:nvGrpSpPr>
        <p:grpSpPr>
          <a:xfrm>
            <a:off x="1770743" y="1197430"/>
            <a:ext cx="1137631" cy="907142"/>
            <a:chOff x="1770743" y="1197430"/>
            <a:chExt cx="1137631" cy="907142"/>
          </a:xfrm>
        </p:grpSpPr>
        <p:sp>
          <p:nvSpPr>
            <p:cNvPr id="8" name="Curved Down Arrow 7"/>
            <p:cNvSpPr/>
            <p:nvPr/>
          </p:nvSpPr>
          <p:spPr>
            <a:xfrm>
              <a:off x="1770743" y="1335314"/>
              <a:ext cx="754743" cy="769258"/>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latin typeface="Arial" panose="020B0604020202020204" pitchFamily="34" charset="0"/>
              </a:endParaRPr>
            </a:p>
          </p:txBody>
        </p:sp>
        <p:sp>
          <p:nvSpPr>
            <p:cNvPr id="23" name="TextBox 22"/>
            <p:cNvSpPr txBox="1"/>
            <p:nvPr/>
          </p:nvSpPr>
          <p:spPr>
            <a:xfrm>
              <a:off x="2300515" y="1197430"/>
              <a:ext cx="607859" cy="369332"/>
            </a:xfrm>
            <a:prstGeom prst="rect">
              <a:avLst/>
            </a:prstGeom>
            <a:noFill/>
          </p:spPr>
          <p:txBody>
            <a:bodyPr wrap="none" rtlCol="0">
              <a:spAutoFit/>
            </a:bodyPr>
            <a:lstStyle/>
            <a:p>
              <a:r>
                <a:rPr lang="en-US" dirty="0" err="1">
                  <a:solidFill>
                    <a:srgbClr val="006600"/>
                  </a:solidFill>
                  <a:latin typeface="Arial" panose="020B0604020202020204" pitchFamily="34" charset="0"/>
                  <a:cs typeface="Arial" panose="020B0604020202020204" pitchFamily="34" charset="0"/>
                </a:rPr>
                <a:t>phix</a:t>
              </a:r>
              <a:endParaRPr lang="en-US" dirty="0">
                <a:solidFill>
                  <a:srgbClr val="006600"/>
                </a:solidFill>
                <a:latin typeface="Arial" panose="020B0604020202020204" pitchFamily="34" charset="0"/>
                <a:cs typeface="Arial" panose="020B0604020202020204" pitchFamily="34" charset="0"/>
              </a:endParaRPr>
            </a:p>
          </p:txBody>
        </p:sp>
      </p:grpSp>
      <p:grpSp>
        <p:nvGrpSpPr>
          <p:cNvPr id="36" name="Group 35"/>
          <p:cNvGrpSpPr/>
          <p:nvPr/>
        </p:nvGrpSpPr>
        <p:grpSpPr>
          <a:xfrm>
            <a:off x="667657" y="1908627"/>
            <a:ext cx="808521" cy="1110345"/>
            <a:chOff x="667657" y="1908627"/>
            <a:chExt cx="808521" cy="1110345"/>
          </a:xfrm>
        </p:grpSpPr>
        <p:sp>
          <p:nvSpPr>
            <p:cNvPr id="7" name="Curved Right Arrow 6"/>
            <p:cNvSpPr/>
            <p:nvPr/>
          </p:nvSpPr>
          <p:spPr>
            <a:xfrm>
              <a:off x="667657" y="2235200"/>
              <a:ext cx="754743" cy="783772"/>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latin typeface="Arial" panose="020B0604020202020204" pitchFamily="34" charset="0"/>
              </a:endParaRPr>
            </a:p>
          </p:txBody>
        </p:sp>
        <p:sp>
          <p:nvSpPr>
            <p:cNvPr id="24" name="TextBox 23"/>
            <p:cNvSpPr txBox="1"/>
            <p:nvPr/>
          </p:nvSpPr>
          <p:spPr>
            <a:xfrm>
              <a:off x="868319" y="1908627"/>
              <a:ext cx="607859" cy="369332"/>
            </a:xfrm>
            <a:prstGeom prst="rect">
              <a:avLst/>
            </a:prstGeom>
            <a:noFill/>
          </p:spPr>
          <p:txBody>
            <a:bodyPr wrap="none" rtlCol="0">
              <a:spAutoFit/>
            </a:bodyPr>
            <a:lstStyle/>
            <a:p>
              <a:r>
                <a:rPr lang="en-US" dirty="0" err="1">
                  <a:solidFill>
                    <a:srgbClr val="006600"/>
                  </a:solidFill>
                  <a:latin typeface="Arial" panose="020B0604020202020204" pitchFamily="34" charset="0"/>
                  <a:cs typeface="Arial" panose="020B0604020202020204" pitchFamily="34" charset="0"/>
                </a:rPr>
                <a:t>phiy</a:t>
              </a:r>
              <a:endParaRPr lang="en-US" dirty="0">
                <a:solidFill>
                  <a:srgbClr val="006600"/>
                </a:solidFill>
                <a:latin typeface="Arial" panose="020B0604020202020204" pitchFamily="34" charset="0"/>
                <a:cs typeface="Arial" panose="020B0604020202020204" pitchFamily="34" charset="0"/>
              </a:endParaRPr>
            </a:p>
          </p:txBody>
        </p:sp>
      </p:grpSp>
      <p:cxnSp>
        <p:nvCxnSpPr>
          <p:cNvPr id="29" name="Curved Connector 28"/>
          <p:cNvCxnSpPr/>
          <p:nvPr/>
        </p:nvCxnSpPr>
        <p:spPr>
          <a:xfrm rot="5400000">
            <a:off x="769258" y="3077029"/>
            <a:ext cx="841828" cy="754743"/>
          </a:xfrm>
          <a:prstGeom prst="curvedConnector3">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2" name="Curved Connector 31"/>
          <p:cNvCxnSpPr/>
          <p:nvPr/>
        </p:nvCxnSpPr>
        <p:spPr>
          <a:xfrm flipV="1">
            <a:off x="3886200" y="5261432"/>
            <a:ext cx="1317175" cy="758368"/>
          </a:xfrm>
          <a:prstGeom prst="curvedConnector3">
            <a:avLst>
              <a:gd name="adj1" fmla="val 50000"/>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grpSp>
        <p:nvGrpSpPr>
          <p:cNvPr id="42" name="Group 41"/>
          <p:cNvGrpSpPr/>
          <p:nvPr/>
        </p:nvGrpSpPr>
        <p:grpSpPr>
          <a:xfrm>
            <a:off x="1959430" y="3338286"/>
            <a:ext cx="2355209" cy="1828801"/>
            <a:chOff x="1959430" y="3338286"/>
            <a:chExt cx="2355209" cy="1828801"/>
          </a:xfrm>
        </p:grpSpPr>
        <p:pic>
          <p:nvPicPr>
            <p:cNvPr id="30" name="Picture 29"/>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65436" t="13367" r="12810" b="59686"/>
            <a:stretch/>
          </p:blipFill>
          <p:spPr>
            <a:xfrm>
              <a:off x="2389145" y="3748025"/>
              <a:ext cx="1925494" cy="1419062"/>
            </a:xfrm>
            <a:prstGeom prst="rect">
              <a:avLst/>
            </a:prstGeom>
            <a:ln>
              <a:solidFill>
                <a:schemeClr val="tx1"/>
              </a:solidFill>
            </a:ln>
          </p:spPr>
        </p:pic>
        <p:sp>
          <p:nvSpPr>
            <p:cNvPr id="39" name="TextBox 38"/>
            <p:cNvSpPr txBox="1"/>
            <p:nvPr/>
          </p:nvSpPr>
          <p:spPr>
            <a:xfrm>
              <a:off x="1959430" y="4325256"/>
              <a:ext cx="732893" cy="584775"/>
            </a:xfrm>
            <a:prstGeom prst="rect">
              <a:avLst/>
            </a:prstGeom>
            <a:noFill/>
          </p:spPr>
          <p:txBody>
            <a:bodyPr wrap="none" rtlCol="0">
              <a:spAutoFit/>
            </a:bodyPr>
            <a:lstStyle/>
            <a:p>
              <a:r>
                <a:rPr lang="en-US" sz="3200" b="1" dirty="0">
                  <a:solidFill>
                    <a:prstClr val="black"/>
                  </a:solidFill>
                  <a:latin typeface="Arial" panose="020B0604020202020204" pitchFamily="34" charset="0"/>
                  <a:cs typeface="Arial" panose="020B0604020202020204" pitchFamily="34" charset="0"/>
                </a:rPr>
                <a:t>VS</a:t>
              </a:r>
            </a:p>
          </p:txBody>
        </p:sp>
        <p:sp>
          <p:nvSpPr>
            <p:cNvPr id="41" name="TextBox 40"/>
            <p:cNvSpPr txBox="1"/>
            <p:nvPr/>
          </p:nvSpPr>
          <p:spPr>
            <a:xfrm>
              <a:off x="3294743" y="3338286"/>
              <a:ext cx="612668" cy="400110"/>
            </a:xfrm>
            <a:prstGeom prst="rect">
              <a:avLst/>
            </a:prstGeom>
            <a:noFill/>
          </p:spPr>
          <p:txBody>
            <a:bodyPr wrap="none" rtlCol="0">
              <a:spAutoFit/>
            </a:bodyPr>
            <a:lstStyle/>
            <a:p>
              <a:r>
                <a:rPr lang="en-US" sz="2000" dirty="0">
                  <a:solidFill>
                    <a:prstClr val="black"/>
                  </a:solidFill>
                  <a:latin typeface="Arial" panose="020B0604020202020204" pitchFamily="34" charset="0"/>
                  <a:cs typeface="Arial" panose="020B0604020202020204" pitchFamily="34" charset="0"/>
                </a:rPr>
                <a:t>real</a:t>
              </a:r>
            </a:p>
          </p:txBody>
        </p:sp>
      </p:grpSp>
    </p:spTree>
    <p:extLst>
      <p:ext uri="{BB962C8B-B14F-4D97-AF65-F5344CB8AC3E}">
        <p14:creationId xmlns:p14="http://schemas.microsoft.com/office/powerpoint/2010/main" val="416905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Object 3"/>
          <p:cNvGraphicFramePr>
            <a:graphicFrameLocks noChangeAspect="1"/>
          </p:cNvGraphicFramePr>
          <p:nvPr>
            <p:extLst>
              <p:ext uri="{D42A27DB-BD31-4B8C-83A1-F6EECF244321}">
                <p14:modId xmlns:p14="http://schemas.microsoft.com/office/powerpoint/2010/main" val="252845304"/>
              </p:ext>
            </p:extLst>
          </p:nvPr>
        </p:nvGraphicFramePr>
        <p:xfrm>
          <a:off x="663611" y="639628"/>
          <a:ext cx="8436521" cy="5796341"/>
        </p:xfrm>
        <a:graphic>
          <a:graphicData uri="http://schemas.openxmlformats.org/drawingml/2006/chart">
            <c:chart xmlns:c="http://schemas.openxmlformats.org/drawingml/2006/chart" xmlns:r="http://schemas.openxmlformats.org/officeDocument/2006/relationships" r:id="rId2"/>
          </a:graphicData>
        </a:graphic>
      </p:graphicFrame>
      <p:sp>
        <p:nvSpPr>
          <p:cNvPr id="71684" name="Text Box 4"/>
          <p:cNvSpPr txBox="1">
            <a:spLocks noChangeArrowheads="1"/>
          </p:cNvSpPr>
          <p:nvPr/>
        </p:nvSpPr>
        <p:spPr bwMode="auto">
          <a:xfrm>
            <a:off x="3451395" y="6165433"/>
            <a:ext cx="38459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Angle about y axis (°)</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1785908" y="3263090"/>
            <a:ext cx="44406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Fraction pixels predicted</a:t>
            </a:r>
            <a:endParaRPr lang="en-US" altLang="en-US" sz="2800" b="1" dirty="0">
              <a:solidFill>
                <a:prstClr val="black"/>
              </a:solidFill>
              <a:latin typeface="Arial" panose="020B0604020202020204" pitchFamily="34" charset="0"/>
            </a:endParaRPr>
          </a:p>
        </p:txBody>
      </p:sp>
      <p:sp>
        <p:nvSpPr>
          <p:cNvPr id="2" name="TextBox 1"/>
          <p:cNvSpPr txBox="1"/>
          <p:nvPr/>
        </p:nvSpPr>
        <p:spPr>
          <a:xfrm>
            <a:off x="928914" y="0"/>
            <a:ext cx="7569701" cy="707886"/>
          </a:xfrm>
          <a:prstGeom prst="rect">
            <a:avLst/>
          </a:prstGeom>
          <a:noFill/>
        </p:spPr>
        <p:txBody>
          <a:bodyPr wrap="none" rtlCol="0">
            <a:spAutoFit/>
          </a:bodyPr>
          <a:lstStyle/>
          <a:p>
            <a:r>
              <a:rPr lang="en-US" sz="4000" dirty="0" smtClean="0">
                <a:solidFill>
                  <a:prstClr val="black"/>
                </a:solidFill>
                <a:latin typeface="Arial" panose="020B0604020202020204" pitchFamily="34" charset="0"/>
              </a:rPr>
              <a:t>Fitting </a:t>
            </a:r>
            <a:r>
              <a:rPr lang="en-US" sz="4000" dirty="0" smtClean="0">
                <a:solidFill>
                  <a:prstClr val="black"/>
                </a:solidFill>
                <a:latin typeface="Arial" panose="020B0604020202020204" pitchFamily="34" charset="0"/>
              </a:rPr>
              <a:t>multiple clusters is stable!</a:t>
            </a:r>
            <a:endParaRPr lang="en-US" sz="4000" dirty="0">
              <a:solidFill>
                <a:prstClr val="black"/>
              </a:solidFill>
              <a:latin typeface="Arial" panose="020B0604020202020204" pitchFamily="34" charset="0"/>
            </a:endParaRPr>
          </a:p>
        </p:txBody>
      </p:sp>
      <p:sp>
        <p:nvSpPr>
          <p:cNvPr id="4" name="TextBox 3"/>
          <p:cNvSpPr txBox="1"/>
          <p:nvPr/>
        </p:nvSpPr>
        <p:spPr>
          <a:xfrm>
            <a:off x="207817" y="5791201"/>
            <a:ext cx="2345514" cy="954107"/>
          </a:xfrm>
          <a:prstGeom prst="rect">
            <a:avLst/>
          </a:prstGeom>
          <a:noFill/>
        </p:spPr>
        <p:txBody>
          <a:bodyPr wrap="none" rtlCol="0">
            <a:spAutoFit/>
          </a:bodyPr>
          <a:lstStyle/>
          <a:p>
            <a:r>
              <a:rPr lang="en-US" sz="2800" dirty="0" smtClean="0">
                <a:solidFill>
                  <a:srgbClr val="C00000"/>
                </a:solidFill>
                <a:latin typeface="Arial" panose="020B0604020202020204" pitchFamily="34" charset="0"/>
                <a:cs typeface="Arial" panose="020B0604020202020204" pitchFamily="34" charset="0"/>
              </a:rPr>
              <a:t>Best of</a:t>
            </a:r>
          </a:p>
          <a:p>
            <a:r>
              <a:rPr lang="en-US" sz="2800" dirty="0" smtClean="0">
                <a:solidFill>
                  <a:srgbClr val="C00000"/>
                </a:solidFill>
                <a:latin typeface="Arial" panose="020B0604020202020204" pitchFamily="34" charset="0"/>
                <a:cs typeface="Arial" panose="020B0604020202020204" pitchFamily="34" charset="0"/>
              </a:rPr>
              <a:t>262,140 trials</a:t>
            </a:r>
            <a:endParaRPr lang="en-US" sz="28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253993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22400"/>
          </a:xfrm>
        </p:spPr>
        <p:txBody>
          <a:bodyPr>
            <a:normAutofit/>
          </a:bodyPr>
          <a:lstStyle/>
          <a:p>
            <a:r>
              <a:rPr lang="en-US" dirty="0" smtClean="0"/>
              <a:t>3-cluster mosaic simulation</a:t>
            </a:r>
            <a:endParaRPr lang="en-US"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45000"/>
                    </a14:imgEffect>
                  </a14:imgLayer>
                </a14:imgProps>
              </a:ext>
              <a:ext uri="{28A0092B-C50C-407E-A947-70E740481C1C}">
                <a14:useLocalDpi xmlns:a14="http://schemas.microsoft.com/office/drawing/2010/main" val="0"/>
              </a:ext>
            </a:extLst>
          </a:blip>
          <a:stretch>
            <a:fillRect/>
          </a:stretch>
        </p:blipFill>
        <p:spPr>
          <a:xfrm>
            <a:off x="0" y="1417782"/>
            <a:ext cx="9144000" cy="5440218"/>
          </a:xfrm>
          <a:prstGeom prst="rect">
            <a:avLst/>
          </a:prstGeom>
        </p:spPr>
      </p:pic>
    </p:spTree>
    <p:extLst>
      <p:ext uri="{BB962C8B-B14F-4D97-AF65-F5344CB8AC3E}">
        <p14:creationId xmlns:p14="http://schemas.microsoft.com/office/powerpoint/2010/main" val="3072923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45000"/>
                    </a14:imgEffect>
                  </a14:imgLayer>
                </a14:imgProps>
              </a:ext>
              <a:ext uri="{28A0092B-C50C-407E-A947-70E740481C1C}">
                <a14:useLocalDpi xmlns:a14="http://schemas.microsoft.com/office/drawing/2010/main" val="0"/>
              </a:ext>
            </a:extLst>
          </a:blip>
          <a:stretch>
            <a:fillRect/>
          </a:stretch>
        </p:blipFill>
        <p:spPr>
          <a:xfrm>
            <a:off x="0" y="1417781"/>
            <a:ext cx="9144000" cy="5440219"/>
          </a:xfrm>
          <a:prstGeom prst="rect">
            <a:avLst/>
          </a:prstGeom>
        </p:spPr>
      </p:pic>
      <p:sp>
        <p:nvSpPr>
          <p:cNvPr id="5" name="Title 1"/>
          <p:cNvSpPr txBox="1">
            <a:spLocks/>
          </p:cNvSpPr>
          <p:nvPr/>
        </p:nvSpPr>
        <p:spPr>
          <a:xfrm>
            <a:off x="457200" y="10838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r>
              <a:rPr lang="en-US" dirty="0" smtClean="0">
                <a:solidFill>
                  <a:prstClr val="black"/>
                </a:solidFill>
              </a:rPr>
              <a:t>Real XFEL still</a:t>
            </a:r>
            <a:endParaRPr lang="en-US" dirty="0">
              <a:solidFill>
                <a:prstClr val="black"/>
              </a:solidFill>
            </a:endParaRPr>
          </a:p>
        </p:txBody>
      </p:sp>
      <p:sp>
        <p:nvSpPr>
          <p:cNvPr id="6" name="Rectangle 5"/>
          <p:cNvSpPr/>
          <p:nvPr/>
        </p:nvSpPr>
        <p:spPr>
          <a:xfrm>
            <a:off x="6797899" y="762000"/>
            <a:ext cx="2349321" cy="646331"/>
          </a:xfrm>
          <a:prstGeom prst="rect">
            <a:avLst/>
          </a:prstGeom>
        </p:spPr>
        <p:txBody>
          <a:bodyPr wrap="square">
            <a:spAutoFit/>
          </a:bodyPr>
          <a:lstStyle/>
          <a:p>
            <a:r>
              <a:rPr lang="en-US" dirty="0">
                <a:solidFill>
                  <a:prstClr val="black"/>
                </a:solidFill>
              </a:rPr>
              <a:t>Lyubimov </a:t>
            </a:r>
            <a:r>
              <a:rPr lang="en-US" dirty="0" smtClean="0">
                <a:solidFill>
                  <a:prstClr val="black"/>
                </a:solidFill>
              </a:rPr>
              <a:t>et al. (2016).</a:t>
            </a:r>
          </a:p>
          <a:p>
            <a:r>
              <a:rPr lang="en-US" i="1" dirty="0" err="1" smtClean="0">
                <a:solidFill>
                  <a:prstClr val="black"/>
                </a:solidFill>
              </a:rPr>
              <a:t>eLife</a:t>
            </a:r>
            <a:r>
              <a:rPr lang="en-US" dirty="0" smtClean="0">
                <a:solidFill>
                  <a:prstClr val="black"/>
                </a:solidFill>
              </a:rPr>
              <a:t> </a:t>
            </a:r>
            <a:r>
              <a:rPr lang="en-US" b="1" dirty="0">
                <a:solidFill>
                  <a:prstClr val="black"/>
                </a:solidFill>
              </a:rPr>
              <a:t>5</a:t>
            </a:r>
            <a:r>
              <a:rPr lang="en-US" dirty="0">
                <a:solidFill>
                  <a:prstClr val="black"/>
                </a:solidFill>
              </a:rPr>
              <a:t>, e18740. </a:t>
            </a:r>
          </a:p>
        </p:txBody>
      </p:sp>
    </p:spTree>
    <p:extLst>
      <p:ext uri="{BB962C8B-B14F-4D97-AF65-F5344CB8AC3E}">
        <p14:creationId xmlns:p14="http://schemas.microsoft.com/office/powerpoint/2010/main" val="40467317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22400"/>
          </a:xfrm>
        </p:spPr>
        <p:txBody>
          <a:bodyPr>
            <a:normAutofit/>
          </a:bodyPr>
          <a:lstStyle/>
          <a:p>
            <a:r>
              <a:rPr lang="en-US" dirty="0" smtClean="0"/>
              <a:t>1-cluster Simulation of XFEL still</a:t>
            </a:r>
            <a:endParaRPr lang="en-US" dirty="0"/>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45000"/>
                    </a14:imgEffect>
                  </a14:imgLayer>
                </a14:imgProps>
              </a:ext>
              <a:ext uri="{28A0092B-C50C-407E-A947-70E740481C1C}">
                <a14:useLocalDpi xmlns:a14="http://schemas.microsoft.com/office/drawing/2010/main" val="0"/>
              </a:ext>
            </a:extLst>
          </a:blip>
          <a:stretch>
            <a:fillRect/>
          </a:stretch>
        </p:blipFill>
        <p:spPr>
          <a:xfrm>
            <a:off x="0" y="1417781"/>
            <a:ext cx="9144000" cy="5440219"/>
          </a:xfrm>
          <a:prstGeom prst="rect">
            <a:avLst/>
          </a:prstGeom>
        </p:spPr>
      </p:pic>
    </p:spTree>
    <p:extLst>
      <p:ext uri="{BB962C8B-B14F-4D97-AF65-F5344CB8AC3E}">
        <p14:creationId xmlns:p14="http://schemas.microsoft.com/office/powerpoint/2010/main" val="24754047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25400"/>
            <a:ext cx="9144000" cy="707886"/>
          </a:xfrm>
          <a:prstGeom prst="rect">
            <a:avLst/>
          </a:prstGeom>
          <a:noFill/>
        </p:spPr>
        <p:txBody>
          <a:bodyPr wrap="square" rtlCol="0">
            <a:spAutoFit/>
          </a:bodyPr>
          <a:lstStyle/>
          <a:p>
            <a:pPr algn="ctr"/>
            <a:r>
              <a:rPr lang="en-US" sz="4000" dirty="0" smtClean="0">
                <a:solidFill>
                  <a:srgbClr val="000000"/>
                </a:solidFill>
              </a:rPr>
              <a:t>The true nature of “mosaic spread”</a:t>
            </a:r>
            <a:endParaRPr lang="en-US" sz="4000" dirty="0">
              <a:solidFill>
                <a:srgbClr val="000000"/>
              </a:solidFill>
            </a:endParaRPr>
          </a:p>
        </p:txBody>
      </p:sp>
      <p:sp>
        <p:nvSpPr>
          <p:cNvPr id="3" name="Rectangle 2"/>
          <p:cNvSpPr/>
          <p:nvPr/>
        </p:nvSpPr>
        <p:spPr>
          <a:xfrm>
            <a:off x="0" y="6211669"/>
            <a:ext cx="9144000" cy="646331"/>
          </a:xfrm>
          <a:prstGeom prst="rect">
            <a:avLst/>
          </a:prstGeom>
        </p:spPr>
        <p:txBody>
          <a:bodyPr wrap="square">
            <a:spAutoFit/>
          </a:bodyPr>
          <a:lstStyle/>
          <a:p>
            <a:r>
              <a:rPr lang="en-US" dirty="0">
                <a:solidFill>
                  <a:srgbClr val="000000"/>
                </a:solidFill>
              </a:rPr>
              <a:t>Lovelace JJ, Murphy CR, </a:t>
            </a:r>
            <a:r>
              <a:rPr lang="en-US" dirty="0" err="1">
                <a:solidFill>
                  <a:srgbClr val="000000"/>
                </a:solidFill>
              </a:rPr>
              <a:t>Pahl</a:t>
            </a:r>
            <a:r>
              <a:rPr lang="en-US" dirty="0">
                <a:solidFill>
                  <a:srgbClr val="000000"/>
                </a:solidFill>
              </a:rPr>
              <a:t> R, </a:t>
            </a:r>
            <a:r>
              <a:rPr lang="en-US" dirty="0" err="1">
                <a:solidFill>
                  <a:srgbClr val="000000"/>
                </a:solidFill>
              </a:rPr>
              <a:t>Brister</a:t>
            </a:r>
            <a:r>
              <a:rPr lang="en-US" dirty="0">
                <a:solidFill>
                  <a:srgbClr val="000000"/>
                </a:solidFill>
              </a:rPr>
              <a:t> K &amp; </a:t>
            </a:r>
            <a:r>
              <a:rPr lang="en-US" dirty="0" err="1">
                <a:solidFill>
                  <a:srgbClr val="000000"/>
                </a:solidFill>
              </a:rPr>
              <a:t>Borgstahl</a:t>
            </a:r>
            <a:r>
              <a:rPr lang="en-US" dirty="0">
                <a:solidFill>
                  <a:srgbClr val="000000"/>
                </a:solidFill>
              </a:rPr>
              <a:t> GEO (2006)."Tracking reflections through cryogenic cooling with topography", </a:t>
            </a:r>
            <a:r>
              <a:rPr lang="en-US" i="1" dirty="0">
                <a:solidFill>
                  <a:srgbClr val="000000"/>
                </a:solidFill>
              </a:rPr>
              <a:t>J. Appl. </a:t>
            </a:r>
            <a:r>
              <a:rPr lang="en-US" i="1" dirty="0" err="1">
                <a:solidFill>
                  <a:srgbClr val="000000"/>
                </a:solidFill>
              </a:rPr>
              <a:t>Cryst</a:t>
            </a:r>
            <a:r>
              <a:rPr lang="en-US" i="1" dirty="0">
                <a:solidFill>
                  <a:srgbClr val="000000"/>
                </a:solidFill>
              </a:rPr>
              <a:t>.</a:t>
            </a:r>
            <a:r>
              <a:rPr lang="en-US" dirty="0">
                <a:solidFill>
                  <a:srgbClr val="000000"/>
                </a:solidFill>
              </a:rPr>
              <a:t> </a:t>
            </a:r>
            <a:r>
              <a:rPr lang="en-US" b="1" dirty="0">
                <a:solidFill>
                  <a:srgbClr val="000000"/>
                </a:solidFill>
              </a:rPr>
              <a:t>39</a:t>
            </a:r>
            <a:r>
              <a:rPr lang="en-US" dirty="0">
                <a:solidFill>
                  <a:srgbClr val="000000"/>
                </a:solidFill>
              </a:rPr>
              <a:t>, 425-432. </a:t>
            </a:r>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6497" t="21363" r="23041" b="16342"/>
          <a:stretch/>
        </p:blipFill>
        <p:spPr bwMode="auto">
          <a:xfrm>
            <a:off x="-21771" y="2743200"/>
            <a:ext cx="4647048" cy="3225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673" t="18850" r="29722" b="30277"/>
          <a:stretch/>
        </p:blipFill>
        <p:spPr bwMode="auto">
          <a:xfrm>
            <a:off x="3429000" y="2209800"/>
            <a:ext cx="5715000" cy="2837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37382" y="1034743"/>
            <a:ext cx="8279831" cy="461665"/>
          </a:xfrm>
          <a:prstGeom prst="rect">
            <a:avLst/>
          </a:prstGeom>
          <a:noFill/>
        </p:spPr>
        <p:txBody>
          <a:bodyPr wrap="none" rtlCol="0">
            <a:spAutoFit/>
          </a:bodyPr>
          <a:lstStyle/>
          <a:p>
            <a:r>
              <a:rPr lang="en-US" sz="2400" dirty="0" smtClean="0">
                <a:solidFill>
                  <a:srgbClr val="000000"/>
                </a:solidFill>
              </a:rPr>
              <a:t>Any function can be approximated by a family of Gaussians</a:t>
            </a:r>
            <a:endParaRPr lang="en-US" sz="2400" dirty="0">
              <a:solidFill>
                <a:srgbClr val="000000"/>
              </a:solidFill>
            </a:endParaRPr>
          </a:p>
        </p:txBody>
      </p:sp>
      <p:sp>
        <p:nvSpPr>
          <p:cNvPr id="5" name="Rectangle 4"/>
          <p:cNvSpPr/>
          <p:nvPr/>
        </p:nvSpPr>
        <p:spPr>
          <a:xfrm>
            <a:off x="5863770" y="2075542"/>
            <a:ext cx="3396343" cy="3701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7478554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1600"/>
            <a:ext cx="9144000" cy="9144000"/>
          </a:xfrm>
          <a:prstGeom prst="rect">
            <a:avLst/>
          </a:prstGeom>
        </p:spPr>
      </p:pic>
      <p:sp>
        <p:nvSpPr>
          <p:cNvPr id="5" name="TextBox 4"/>
          <p:cNvSpPr txBox="1"/>
          <p:nvPr/>
        </p:nvSpPr>
        <p:spPr>
          <a:xfrm>
            <a:off x="2057400" y="228600"/>
            <a:ext cx="5535490" cy="830997"/>
          </a:xfrm>
          <a:prstGeom prst="rect">
            <a:avLst/>
          </a:prstGeom>
          <a:noFill/>
        </p:spPr>
        <p:txBody>
          <a:bodyPr wrap="none" rtlCol="0">
            <a:spAutoFit/>
          </a:bodyPr>
          <a:lstStyle/>
          <a:p>
            <a:r>
              <a:rPr lang="en-US" sz="4800" dirty="0" smtClean="0">
                <a:solidFill>
                  <a:schemeClr val="bg1"/>
                </a:solidFill>
                <a:effectLst>
                  <a:outerShdw blurRad="38100" dist="38100" dir="2700000" algn="tl">
                    <a:srgbClr val="000000">
                      <a:alpha val="43137"/>
                    </a:srgbClr>
                  </a:outerShdw>
                </a:effectLst>
              </a:rPr>
              <a:t>3 domains within 1°</a:t>
            </a:r>
            <a:endParaRPr lang="en-US" sz="4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885635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1600"/>
            <a:ext cx="9144000" cy="9144000"/>
          </a:xfrm>
          <a:prstGeom prst="rect">
            <a:avLst/>
          </a:prstGeom>
        </p:spPr>
      </p:pic>
      <p:sp>
        <p:nvSpPr>
          <p:cNvPr id="5" name="TextBox 4"/>
          <p:cNvSpPr txBox="1"/>
          <p:nvPr/>
        </p:nvSpPr>
        <p:spPr>
          <a:xfrm>
            <a:off x="2057400" y="228600"/>
            <a:ext cx="6050054" cy="830997"/>
          </a:xfrm>
          <a:prstGeom prst="rect">
            <a:avLst/>
          </a:prstGeom>
          <a:noFill/>
        </p:spPr>
        <p:txBody>
          <a:bodyPr wrap="none" rtlCol="0">
            <a:spAutoFit/>
          </a:bodyPr>
          <a:lstStyle/>
          <a:p>
            <a:r>
              <a:rPr lang="en-US" sz="4800" dirty="0" smtClean="0">
                <a:solidFill>
                  <a:schemeClr val="bg1"/>
                </a:solidFill>
                <a:effectLst>
                  <a:outerShdw blurRad="38100" dist="38100" dir="2700000" algn="tl">
                    <a:srgbClr val="000000">
                      <a:alpha val="43137"/>
                    </a:srgbClr>
                  </a:outerShdw>
                </a:effectLst>
              </a:rPr>
              <a:t>3 domains within 0.2°</a:t>
            </a:r>
            <a:endParaRPr lang="en-US" sz="4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360874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dirty="0" smtClean="0"/>
              <a:t>Texture sufficient for poor stats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15692048"/>
              </p:ext>
            </p:extLst>
          </p:nvPr>
        </p:nvGraphicFramePr>
        <p:xfrm>
          <a:off x="577984" y="1855986"/>
          <a:ext cx="7772400" cy="1438738"/>
        </p:xfrm>
        <a:graphic>
          <a:graphicData uri="http://schemas.openxmlformats.org/drawingml/2006/table">
            <a:tbl>
              <a:tblPr firstRow="1" bandRow="1">
                <a:tableStyleId>{5C22544A-7EE6-4342-B048-85BDC9FD1C3A}</a:tableStyleId>
              </a:tblPr>
              <a:tblGrid>
                <a:gridCol w="2590800"/>
                <a:gridCol w="2590800"/>
                <a:gridCol w="2590800"/>
              </a:tblGrid>
              <a:tr h="719369">
                <a:tc>
                  <a:txBody>
                    <a:bodyPr/>
                    <a:lstStyle/>
                    <a:p>
                      <a:r>
                        <a:rPr lang="en-US" sz="3600" dirty="0" smtClean="0"/>
                        <a:t>texture</a:t>
                      </a:r>
                      <a:endParaRPr lang="en-US" sz="3600" dirty="0"/>
                    </a:p>
                  </a:txBody>
                  <a:tcPr/>
                </a:tc>
                <a:tc>
                  <a:txBody>
                    <a:bodyPr/>
                    <a:lstStyle/>
                    <a:p>
                      <a:r>
                        <a:rPr lang="en-US" sz="3600" dirty="0" smtClean="0"/>
                        <a:t>1 cluster</a:t>
                      </a:r>
                      <a:endParaRPr lang="en-US" sz="3600" dirty="0"/>
                    </a:p>
                  </a:txBody>
                  <a:tcPr/>
                </a:tc>
                <a:tc>
                  <a:txBody>
                    <a:bodyPr/>
                    <a:lstStyle/>
                    <a:p>
                      <a:r>
                        <a:rPr lang="en-US" sz="3600" dirty="0" smtClean="0"/>
                        <a:t>3</a:t>
                      </a:r>
                      <a:r>
                        <a:rPr lang="en-US" sz="3600" baseline="0" dirty="0" smtClean="0"/>
                        <a:t> clusters</a:t>
                      </a:r>
                      <a:endParaRPr lang="en-US" sz="3600" dirty="0"/>
                    </a:p>
                  </a:txBody>
                  <a:tcPr/>
                </a:tc>
              </a:tr>
              <a:tr h="719369">
                <a:tc>
                  <a:txBody>
                    <a:bodyPr/>
                    <a:lstStyle/>
                    <a:p>
                      <a:r>
                        <a:rPr lang="en-US" sz="3600" dirty="0" err="1" smtClean="0"/>
                        <a:t>R</a:t>
                      </a:r>
                      <a:r>
                        <a:rPr lang="en-US" sz="3600" baseline="-25000" dirty="0" err="1" smtClean="0"/>
                        <a:t>true</a:t>
                      </a:r>
                      <a:r>
                        <a:rPr lang="en-US" sz="3600" baseline="30000" dirty="0" smtClean="0"/>
                        <a:t>*</a:t>
                      </a:r>
                      <a:endParaRPr lang="en-US" sz="3600" baseline="30000" dirty="0"/>
                    </a:p>
                  </a:txBody>
                  <a:tcPr/>
                </a:tc>
                <a:tc>
                  <a:txBody>
                    <a:bodyPr/>
                    <a:lstStyle/>
                    <a:p>
                      <a:r>
                        <a:rPr lang="en-US" sz="3600" dirty="0" smtClean="0"/>
                        <a:t>4%</a:t>
                      </a:r>
                      <a:endParaRPr lang="en-US" sz="3600" dirty="0"/>
                    </a:p>
                  </a:txBody>
                  <a:tcPr/>
                </a:tc>
                <a:tc>
                  <a:txBody>
                    <a:bodyPr/>
                    <a:lstStyle/>
                    <a:p>
                      <a:r>
                        <a:rPr lang="en-US" sz="3600" dirty="0" smtClean="0"/>
                        <a:t>16%</a:t>
                      </a:r>
                      <a:endParaRPr lang="en-US" sz="3600" dirty="0"/>
                    </a:p>
                  </a:txBody>
                  <a:tcPr/>
                </a:tc>
              </a:tr>
            </a:tbl>
          </a:graphicData>
        </a:graphic>
      </p:graphicFrame>
      <p:sp>
        <p:nvSpPr>
          <p:cNvPr id="5" name="TextBox 4"/>
          <p:cNvSpPr txBox="1"/>
          <p:nvPr/>
        </p:nvSpPr>
        <p:spPr>
          <a:xfrm>
            <a:off x="1828800" y="1186934"/>
            <a:ext cx="5290231" cy="461665"/>
          </a:xfrm>
          <a:prstGeom prst="rect">
            <a:avLst/>
          </a:prstGeom>
          <a:noFill/>
        </p:spPr>
        <p:txBody>
          <a:bodyPr wrap="none" rtlCol="0">
            <a:spAutoFit/>
          </a:bodyPr>
          <a:lstStyle/>
          <a:p>
            <a:r>
              <a:rPr lang="en-US" sz="2400" dirty="0" smtClean="0"/>
              <a:t>500 images   </a:t>
            </a:r>
            <a:r>
              <a:rPr lang="en-US" dirty="0" smtClean="0"/>
              <a:t>Results from iota: </a:t>
            </a:r>
            <a:r>
              <a:rPr lang="en-US" dirty="0" err="1" smtClean="0"/>
              <a:t>cctbx</a:t>
            </a:r>
            <a:r>
              <a:rPr lang="en-US" dirty="0" smtClean="0"/>
              <a:t> &amp; prime</a:t>
            </a:r>
            <a:endParaRPr lang="en-US" dirty="0"/>
          </a:p>
        </p:txBody>
      </p:sp>
      <p:sp>
        <p:nvSpPr>
          <p:cNvPr id="6" name="TextBox 5"/>
          <p:cNvSpPr txBox="1"/>
          <p:nvPr/>
        </p:nvSpPr>
        <p:spPr>
          <a:xfrm>
            <a:off x="76200" y="6451600"/>
            <a:ext cx="4621778" cy="369332"/>
          </a:xfrm>
          <a:prstGeom prst="rect">
            <a:avLst/>
          </a:prstGeom>
          <a:noFill/>
        </p:spPr>
        <p:txBody>
          <a:bodyPr wrap="none" rtlCol="0">
            <a:spAutoFit/>
          </a:bodyPr>
          <a:lstStyle/>
          <a:p>
            <a:r>
              <a:rPr lang="en-US" dirty="0" smtClean="0"/>
              <a:t>*Agreement with F value fed into simulation</a:t>
            </a:r>
            <a:endParaRPr lang="en-US" dirty="0"/>
          </a:p>
        </p:txBody>
      </p:sp>
    </p:spTree>
    <p:extLst>
      <p:ext uri="{BB962C8B-B14F-4D97-AF65-F5344CB8AC3E}">
        <p14:creationId xmlns:p14="http://schemas.microsoft.com/office/powerpoint/2010/main" val="15789770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dirty="0" smtClean="0"/>
              <a:t>Texture sufficient for poor stats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57911346"/>
              </p:ext>
            </p:extLst>
          </p:nvPr>
        </p:nvGraphicFramePr>
        <p:xfrm>
          <a:off x="577984" y="1855986"/>
          <a:ext cx="7772400" cy="2158107"/>
        </p:xfrm>
        <a:graphic>
          <a:graphicData uri="http://schemas.openxmlformats.org/drawingml/2006/table">
            <a:tbl>
              <a:tblPr firstRow="1" bandRow="1">
                <a:tableStyleId>{5C22544A-7EE6-4342-B048-85BDC9FD1C3A}</a:tableStyleId>
              </a:tblPr>
              <a:tblGrid>
                <a:gridCol w="2590800"/>
                <a:gridCol w="2590800"/>
                <a:gridCol w="2590800"/>
              </a:tblGrid>
              <a:tr h="719369">
                <a:tc>
                  <a:txBody>
                    <a:bodyPr/>
                    <a:lstStyle/>
                    <a:p>
                      <a:r>
                        <a:rPr lang="en-US" sz="3600" dirty="0" smtClean="0"/>
                        <a:t>texture</a:t>
                      </a:r>
                      <a:endParaRPr lang="en-US" sz="3600" dirty="0"/>
                    </a:p>
                  </a:txBody>
                  <a:tcPr/>
                </a:tc>
                <a:tc>
                  <a:txBody>
                    <a:bodyPr/>
                    <a:lstStyle/>
                    <a:p>
                      <a:r>
                        <a:rPr lang="en-US" sz="3600" dirty="0" smtClean="0"/>
                        <a:t>1 cluster</a:t>
                      </a:r>
                      <a:endParaRPr lang="en-US" sz="3600" dirty="0"/>
                    </a:p>
                  </a:txBody>
                  <a:tcPr/>
                </a:tc>
                <a:tc>
                  <a:txBody>
                    <a:bodyPr/>
                    <a:lstStyle/>
                    <a:p>
                      <a:r>
                        <a:rPr lang="en-US" sz="3600" dirty="0" smtClean="0"/>
                        <a:t>3</a:t>
                      </a:r>
                      <a:r>
                        <a:rPr lang="en-US" sz="3600" baseline="0" dirty="0" smtClean="0"/>
                        <a:t> clusters</a:t>
                      </a:r>
                      <a:endParaRPr lang="en-US" sz="3600" dirty="0"/>
                    </a:p>
                  </a:txBody>
                  <a:tcPr/>
                </a:tc>
              </a:tr>
              <a:tr h="719369">
                <a:tc>
                  <a:txBody>
                    <a:bodyPr/>
                    <a:lstStyle/>
                    <a:p>
                      <a:r>
                        <a:rPr lang="en-US" sz="3600" dirty="0" err="1" smtClean="0"/>
                        <a:t>R</a:t>
                      </a:r>
                      <a:r>
                        <a:rPr lang="en-US" sz="3600" baseline="-25000" dirty="0" err="1" smtClean="0"/>
                        <a:t>true</a:t>
                      </a:r>
                      <a:r>
                        <a:rPr lang="en-US" sz="3600" baseline="30000" dirty="0" smtClean="0"/>
                        <a:t>*</a:t>
                      </a:r>
                      <a:endParaRPr lang="en-US" sz="3600" baseline="30000" dirty="0"/>
                    </a:p>
                  </a:txBody>
                  <a:tcPr/>
                </a:tc>
                <a:tc>
                  <a:txBody>
                    <a:bodyPr/>
                    <a:lstStyle/>
                    <a:p>
                      <a:r>
                        <a:rPr lang="en-US" sz="3600" dirty="0" smtClean="0"/>
                        <a:t>4%</a:t>
                      </a:r>
                      <a:endParaRPr lang="en-US" sz="3600" dirty="0"/>
                    </a:p>
                  </a:txBody>
                  <a:tcPr/>
                </a:tc>
                <a:tc>
                  <a:txBody>
                    <a:bodyPr/>
                    <a:lstStyle/>
                    <a:p>
                      <a:r>
                        <a:rPr lang="en-US" sz="3600" dirty="0" smtClean="0"/>
                        <a:t>16%</a:t>
                      </a:r>
                      <a:endParaRPr lang="en-US" sz="3600" dirty="0"/>
                    </a:p>
                  </a:txBody>
                  <a:tcPr/>
                </a:tc>
              </a:tr>
              <a:tr h="719369">
                <a:tc>
                  <a:txBody>
                    <a:bodyPr/>
                    <a:lstStyle/>
                    <a:p>
                      <a:r>
                        <a:rPr lang="en-US" sz="3600" dirty="0" err="1" smtClean="0"/>
                        <a:t>R</a:t>
                      </a:r>
                      <a:r>
                        <a:rPr lang="en-US" sz="3600" baseline="-25000" dirty="0" err="1" smtClean="0"/>
                        <a:t>merge</a:t>
                      </a:r>
                      <a:endParaRPr lang="en-US" sz="3600" baseline="-25000" dirty="0"/>
                    </a:p>
                  </a:txBody>
                  <a:tcPr/>
                </a:tc>
                <a:tc>
                  <a:txBody>
                    <a:bodyPr/>
                    <a:lstStyle/>
                    <a:p>
                      <a:r>
                        <a:rPr lang="en-US" sz="3600" dirty="0" smtClean="0"/>
                        <a:t>23%</a:t>
                      </a:r>
                      <a:endParaRPr lang="en-US" sz="3600" dirty="0"/>
                    </a:p>
                  </a:txBody>
                  <a:tcPr/>
                </a:tc>
                <a:tc>
                  <a:txBody>
                    <a:bodyPr/>
                    <a:lstStyle/>
                    <a:p>
                      <a:r>
                        <a:rPr lang="en-US" sz="3600" dirty="0" smtClean="0"/>
                        <a:t>66%</a:t>
                      </a:r>
                      <a:endParaRPr lang="en-US" sz="3600" dirty="0"/>
                    </a:p>
                  </a:txBody>
                  <a:tcPr/>
                </a:tc>
              </a:tr>
            </a:tbl>
          </a:graphicData>
        </a:graphic>
      </p:graphicFrame>
      <p:sp>
        <p:nvSpPr>
          <p:cNvPr id="5" name="TextBox 4"/>
          <p:cNvSpPr txBox="1"/>
          <p:nvPr/>
        </p:nvSpPr>
        <p:spPr>
          <a:xfrm>
            <a:off x="1828800" y="1186934"/>
            <a:ext cx="5290231" cy="461665"/>
          </a:xfrm>
          <a:prstGeom prst="rect">
            <a:avLst/>
          </a:prstGeom>
          <a:noFill/>
        </p:spPr>
        <p:txBody>
          <a:bodyPr wrap="none" rtlCol="0">
            <a:spAutoFit/>
          </a:bodyPr>
          <a:lstStyle/>
          <a:p>
            <a:r>
              <a:rPr lang="en-US" sz="2400" dirty="0" smtClean="0"/>
              <a:t>500 images   </a:t>
            </a:r>
            <a:r>
              <a:rPr lang="en-US" dirty="0" smtClean="0"/>
              <a:t>Results from iota: </a:t>
            </a:r>
            <a:r>
              <a:rPr lang="en-US" dirty="0" err="1" smtClean="0"/>
              <a:t>cctbx</a:t>
            </a:r>
            <a:r>
              <a:rPr lang="en-US" dirty="0" smtClean="0"/>
              <a:t> &amp; prime</a:t>
            </a:r>
            <a:endParaRPr lang="en-US" dirty="0"/>
          </a:p>
        </p:txBody>
      </p:sp>
      <p:sp>
        <p:nvSpPr>
          <p:cNvPr id="6" name="TextBox 5"/>
          <p:cNvSpPr txBox="1"/>
          <p:nvPr/>
        </p:nvSpPr>
        <p:spPr>
          <a:xfrm>
            <a:off x="76200" y="6451600"/>
            <a:ext cx="4621778" cy="369332"/>
          </a:xfrm>
          <a:prstGeom prst="rect">
            <a:avLst/>
          </a:prstGeom>
          <a:noFill/>
        </p:spPr>
        <p:txBody>
          <a:bodyPr wrap="none" rtlCol="0">
            <a:spAutoFit/>
          </a:bodyPr>
          <a:lstStyle/>
          <a:p>
            <a:r>
              <a:rPr lang="en-US" dirty="0" smtClean="0"/>
              <a:t>*Agreement with F value fed into simulation</a:t>
            </a:r>
            <a:endParaRPr lang="en-US" dirty="0"/>
          </a:p>
        </p:txBody>
      </p:sp>
    </p:spTree>
    <p:extLst>
      <p:ext uri="{BB962C8B-B14F-4D97-AF65-F5344CB8AC3E}">
        <p14:creationId xmlns:p14="http://schemas.microsoft.com/office/powerpoint/2010/main" val="3142532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84270"/>
          </a:xfrm>
        </p:spPr>
        <p:txBody>
          <a:bodyPr/>
          <a:lstStyle/>
          <a:p>
            <a:r>
              <a:rPr lang="en-US" dirty="0" smtClean="0"/>
              <a:t>Radiation damage</a:t>
            </a:r>
            <a:endParaRPr lang="en-US" dirty="0"/>
          </a:p>
        </p:txBody>
      </p:sp>
      <p:pic>
        <p:nvPicPr>
          <p:cNvPr id="4" name="thaw.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2666" y="1055670"/>
            <a:ext cx="7588875" cy="5173008"/>
          </a:xfrm>
          <a:prstGeom prst="rect">
            <a:avLst/>
          </a:prstGeom>
        </p:spPr>
      </p:pic>
    </p:spTree>
    <p:extLst>
      <p:ext uri="{BB962C8B-B14F-4D97-AF65-F5344CB8AC3E}">
        <p14:creationId xmlns:p14="http://schemas.microsoft.com/office/powerpoint/2010/main" val="32384675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dirty="0" smtClean="0"/>
              <a:t>Texture sufficient for poor stats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79663485"/>
              </p:ext>
            </p:extLst>
          </p:nvPr>
        </p:nvGraphicFramePr>
        <p:xfrm>
          <a:off x="577984" y="1855986"/>
          <a:ext cx="7772400" cy="2877476"/>
        </p:xfrm>
        <a:graphic>
          <a:graphicData uri="http://schemas.openxmlformats.org/drawingml/2006/table">
            <a:tbl>
              <a:tblPr firstRow="1" bandRow="1">
                <a:tableStyleId>{5C22544A-7EE6-4342-B048-85BDC9FD1C3A}</a:tableStyleId>
              </a:tblPr>
              <a:tblGrid>
                <a:gridCol w="2590800"/>
                <a:gridCol w="2590800"/>
                <a:gridCol w="2590800"/>
              </a:tblGrid>
              <a:tr h="719369">
                <a:tc>
                  <a:txBody>
                    <a:bodyPr/>
                    <a:lstStyle/>
                    <a:p>
                      <a:r>
                        <a:rPr lang="en-US" sz="3600" dirty="0" smtClean="0"/>
                        <a:t>texture</a:t>
                      </a:r>
                      <a:endParaRPr lang="en-US" sz="3600" dirty="0"/>
                    </a:p>
                  </a:txBody>
                  <a:tcPr/>
                </a:tc>
                <a:tc>
                  <a:txBody>
                    <a:bodyPr/>
                    <a:lstStyle/>
                    <a:p>
                      <a:r>
                        <a:rPr lang="en-US" sz="3600" dirty="0" smtClean="0"/>
                        <a:t>1 cluster</a:t>
                      </a:r>
                      <a:endParaRPr lang="en-US" sz="3600" dirty="0"/>
                    </a:p>
                  </a:txBody>
                  <a:tcPr/>
                </a:tc>
                <a:tc>
                  <a:txBody>
                    <a:bodyPr/>
                    <a:lstStyle/>
                    <a:p>
                      <a:r>
                        <a:rPr lang="en-US" sz="3600" dirty="0" smtClean="0"/>
                        <a:t>3</a:t>
                      </a:r>
                      <a:r>
                        <a:rPr lang="en-US" sz="3600" baseline="0" dirty="0" smtClean="0"/>
                        <a:t> clusters</a:t>
                      </a:r>
                      <a:endParaRPr lang="en-US" sz="3600" dirty="0"/>
                    </a:p>
                  </a:txBody>
                  <a:tcPr/>
                </a:tc>
              </a:tr>
              <a:tr h="719369">
                <a:tc>
                  <a:txBody>
                    <a:bodyPr/>
                    <a:lstStyle/>
                    <a:p>
                      <a:r>
                        <a:rPr lang="en-US" sz="3600" dirty="0" err="1" smtClean="0"/>
                        <a:t>R</a:t>
                      </a:r>
                      <a:r>
                        <a:rPr lang="en-US" sz="3600" baseline="-25000" dirty="0" err="1" smtClean="0"/>
                        <a:t>true</a:t>
                      </a:r>
                      <a:r>
                        <a:rPr lang="en-US" sz="3600" baseline="30000" dirty="0" smtClean="0"/>
                        <a:t>*</a:t>
                      </a:r>
                      <a:endParaRPr lang="en-US" sz="3600" baseline="30000" dirty="0"/>
                    </a:p>
                  </a:txBody>
                  <a:tcPr/>
                </a:tc>
                <a:tc>
                  <a:txBody>
                    <a:bodyPr/>
                    <a:lstStyle/>
                    <a:p>
                      <a:r>
                        <a:rPr lang="en-US" sz="3600" dirty="0" smtClean="0"/>
                        <a:t>4%</a:t>
                      </a:r>
                      <a:endParaRPr lang="en-US" sz="3600" dirty="0"/>
                    </a:p>
                  </a:txBody>
                  <a:tcPr/>
                </a:tc>
                <a:tc>
                  <a:txBody>
                    <a:bodyPr/>
                    <a:lstStyle/>
                    <a:p>
                      <a:r>
                        <a:rPr lang="en-US" sz="3600" dirty="0" smtClean="0"/>
                        <a:t>16%</a:t>
                      </a:r>
                      <a:endParaRPr lang="en-US" sz="3600" dirty="0"/>
                    </a:p>
                  </a:txBody>
                  <a:tcPr/>
                </a:tc>
              </a:tr>
              <a:tr h="719369">
                <a:tc>
                  <a:txBody>
                    <a:bodyPr/>
                    <a:lstStyle/>
                    <a:p>
                      <a:r>
                        <a:rPr lang="en-US" sz="3600" dirty="0" err="1" smtClean="0"/>
                        <a:t>R</a:t>
                      </a:r>
                      <a:r>
                        <a:rPr lang="en-US" sz="3600" baseline="-25000" dirty="0" err="1" smtClean="0"/>
                        <a:t>merge</a:t>
                      </a:r>
                      <a:endParaRPr lang="en-US" sz="3600" baseline="-25000" dirty="0"/>
                    </a:p>
                  </a:txBody>
                  <a:tcPr/>
                </a:tc>
                <a:tc>
                  <a:txBody>
                    <a:bodyPr/>
                    <a:lstStyle/>
                    <a:p>
                      <a:r>
                        <a:rPr lang="en-US" sz="3600" dirty="0" smtClean="0"/>
                        <a:t>23%</a:t>
                      </a:r>
                      <a:endParaRPr lang="en-US" sz="3600" dirty="0"/>
                    </a:p>
                  </a:txBody>
                  <a:tcPr/>
                </a:tc>
                <a:tc>
                  <a:txBody>
                    <a:bodyPr/>
                    <a:lstStyle/>
                    <a:p>
                      <a:r>
                        <a:rPr lang="en-US" sz="3600" dirty="0" smtClean="0"/>
                        <a:t>66%</a:t>
                      </a:r>
                      <a:endParaRPr lang="en-US" sz="3600" dirty="0"/>
                    </a:p>
                  </a:txBody>
                  <a:tcPr/>
                </a:tc>
              </a:tr>
              <a:tr h="719369">
                <a:tc>
                  <a:txBody>
                    <a:bodyPr/>
                    <a:lstStyle/>
                    <a:p>
                      <a:r>
                        <a:rPr lang="en-US" sz="3600" dirty="0" smtClean="0"/>
                        <a:t>I/σ</a:t>
                      </a:r>
                      <a:endParaRPr lang="en-US" sz="3600" dirty="0"/>
                    </a:p>
                  </a:txBody>
                  <a:tcPr/>
                </a:tc>
                <a:tc>
                  <a:txBody>
                    <a:bodyPr/>
                    <a:lstStyle/>
                    <a:p>
                      <a:r>
                        <a:rPr lang="en-US" sz="3600" dirty="0" smtClean="0"/>
                        <a:t>32 (1.1)</a:t>
                      </a:r>
                      <a:endParaRPr lang="en-US" sz="3600" dirty="0"/>
                    </a:p>
                  </a:txBody>
                  <a:tcPr/>
                </a:tc>
                <a:tc>
                  <a:txBody>
                    <a:bodyPr/>
                    <a:lstStyle/>
                    <a:p>
                      <a:r>
                        <a:rPr lang="en-US" sz="3600" dirty="0" smtClean="0"/>
                        <a:t>19 (1.2)</a:t>
                      </a:r>
                      <a:endParaRPr lang="en-US" sz="3600" dirty="0"/>
                    </a:p>
                  </a:txBody>
                  <a:tcPr/>
                </a:tc>
              </a:tr>
            </a:tbl>
          </a:graphicData>
        </a:graphic>
      </p:graphicFrame>
      <p:sp>
        <p:nvSpPr>
          <p:cNvPr id="5" name="TextBox 4"/>
          <p:cNvSpPr txBox="1"/>
          <p:nvPr/>
        </p:nvSpPr>
        <p:spPr>
          <a:xfrm>
            <a:off x="1828800" y="1186934"/>
            <a:ext cx="5290231" cy="461665"/>
          </a:xfrm>
          <a:prstGeom prst="rect">
            <a:avLst/>
          </a:prstGeom>
          <a:noFill/>
        </p:spPr>
        <p:txBody>
          <a:bodyPr wrap="none" rtlCol="0">
            <a:spAutoFit/>
          </a:bodyPr>
          <a:lstStyle/>
          <a:p>
            <a:r>
              <a:rPr lang="en-US" sz="2400" dirty="0" smtClean="0"/>
              <a:t>500 images   </a:t>
            </a:r>
            <a:r>
              <a:rPr lang="en-US" dirty="0" smtClean="0"/>
              <a:t>Results from iota: </a:t>
            </a:r>
            <a:r>
              <a:rPr lang="en-US" dirty="0" err="1" smtClean="0"/>
              <a:t>cctbx</a:t>
            </a:r>
            <a:r>
              <a:rPr lang="en-US" dirty="0" smtClean="0"/>
              <a:t> &amp; prime</a:t>
            </a:r>
            <a:endParaRPr lang="en-US" dirty="0"/>
          </a:p>
        </p:txBody>
      </p:sp>
      <p:sp>
        <p:nvSpPr>
          <p:cNvPr id="6" name="TextBox 5"/>
          <p:cNvSpPr txBox="1"/>
          <p:nvPr/>
        </p:nvSpPr>
        <p:spPr>
          <a:xfrm>
            <a:off x="76200" y="6451600"/>
            <a:ext cx="4621778" cy="369332"/>
          </a:xfrm>
          <a:prstGeom prst="rect">
            <a:avLst/>
          </a:prstGeom>
          <a:noFill/>
        </p:spPr>
        <p:txBody>
          <a:bodyPr wrap="none" rtlCol="0">
            <a:spAutoFit/>
          </a:bodyPr>
          <a:lstStyle/>
          <a:p>
            <a:r>
              <a:rPr lang="en-US" dirty="0" smtClean="0"/>
              <a:t>*Agreement with F value fed into simulation</a:t>
            </a:r>
            <a:endParaRPr lang="en-US" dirty="0"/>
          </a:p>
        </p:txBody>
      </p:sp>
    </p:spTree>
    <p:extLst>
      <p:ext uri="{BB962C8B-B14F-4D97-AF65-F5344CB8AC3E}">
        <p14:creationId xmlns:p14="http://schemas.microsoft.com/office/powerpoint/2010/main" val="10446872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dirty="0" smtClean="0"/>
              <a:t>Texture sufficient for poor stats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27421664"/>
              </p:ext>
            </p:extLst>
          </p:nvPr>
        </p:nvGraphicFramePr>
        <p:xfrm>
          <a:off x="577984" y="1855986"/>
          <a:ext cx="7772400" cy="3596845"/>
        </p:xfrm>
        <a:graphic>
          <a:graphicData uri="http://schemas.openxmlformats.org/drawingml/2006/table">
            <a:tbl>
              <a:tblPr firstRow="1" bandRow="1">
                <a:tableStyleId>{5C22544A-7EE6-4342-B048-85BDC9FD1C3A}</a:tableStyleId>
              </a:tblPr>
              <a:tblGrid>
                <a:gridCol w="2590800"/>
                <a:gridCol w="2590800"/>
                <a:gridCol w="2590800"/>
              </a:tblGrid>
              <a:tr h="719369">
                <a:tc>
                  <a:txBody>
                    <a:bodyPr/>
                    <a:lstStyle/>
                    <a:p>
                      <a:r>
                        <a:rPr lang="en-US" sz="3600" dirty="0" smtClean="0"/>
                        <a:t>texture</a:t>
                      </a:r>
                      <a:endParaRPr lang="en-US" sz="3600" dirty="0"/>
                    </a:p>
                  </a:txBody>
                  <a:tcPr/>
                </a:tc>
                <a:tc>
                  <a:txBody>
                    <a:bodyPr/>
                    <a:lstStyle/>
                    <a:p>
                      <a:r>
                        <a:rPr lang="en-US" sz="3600" dirty="0" smtClean="0"/>
                        <a:t>1 cluster</a:t>
                      </a:r>
                      <a:endParaRPr lang="en-US" sz="3600" dirty="0"/>
                    </a:p>
                  </a:txBody>
                  <a:tcPr/>
                </a:tc>
                <a:tc>
                  <a:txBody>
                    <a:bodyPr/>
                    <a:lstStyle/>
                    <a:p>
                      <a:r>
                        <a:rPr lang="en-US" sz="3600" dirty="0" smtClean="0"/>
                        <a:t>3</a:t>
                      </a:r>
                      <a:r>
                        <a:rPr lang="en-US" sz="3600" baseline="0" dirty="0" smtClean="0"/>
                        <a:t> clusters</a:t>
                      </a:r>
                      <a:endParaRPr lang="en-US" sz="3600" dirty="0"/>
                    </a:p>
                  </a:txBody>
                  <a:tcPr/>
                </a:tc>
              </a:tr>
              <a:tr h="719369">
                <a:tc>
                  <a:txBody>
                    <a:bodyPr/>
                    <a:lstStyle/>
                    <a:p>
                      <a:r>
                        <a:rPr lang="en-US" sz="3600" dirty="0" err="1" smtClean="0"/>
                        <a:t>R</a:t>
                      </a:r>
                      <a:r>
                        <a:rPr lang="en-US" sz="3600" baseline="-25000" dirty="0" err="1" smtClean="0"/>
                        <a:t>true</a:t>
                      </a:r>
                      <a:r>
                        <a:rPr lang="en-US" sz="3600" baseline="30000" dirty="0" smtClean="0"/>
                        <a:t>*</a:t>
                      </a:r>
                      <a:endParaRPr lang="en-US" sz="3600" baseline="30000" dirty="0"/>
                    </a:p>
                  </a:txBody>
                  <a:tcPr/>
                </a:tc>
                <a:tc>
                  <a:txBody>
                    <a:bodyPr/>
                    <a:lstStyle/>
                    <a:p>
                      <a:r>
                        <a:rPr lang="en-US" sz="3600" dirty="0" smtClean="0"/>
                        <a:t>4%</a:t>
                      </a:r>
                      <a:endParaRPr lang="en-US" sz="3600" dirty="0"/>
                    </a:p>
                  </a:txBody>
                  <a:tcPr/>
                </a:tc>
                <a:tc>
                  <a:txBody>
                    <a:bodyPr/>
                    <a:lstStyle/>
                    <a:p>
                      <a:r>
                        <a:rPr lang="en-US" sz="3600" dirty="0" smtClean="0"/>
                        <a:t>16%</a:t>
                      </a:r>
                      <a:endParaRPr lang="en-US" sz="3600" dirty="0"/>
                    </a:p>
                  </a:txBody>
                  <a:tcPr/>
                </a:tc>
              </a:tr>
              <a:tr h="719369">
                <a:tc>
                  <a:txBody>
                    <a:bodyPr/>
                    <a:lstStyle/>
                    <a:p>
                      <a:r>
                        <a:rPr lang="en-US" sz="3600" dirty="0" err="1" smtClean="0"/>
                        <a:t>R</a:t>
                      </a:r>
                      <a:r>
                        <a:rPr lang="en-US" sz="3600" baseline="-25000" dirty="0" err="1" smtClean="0"/>
                        <a:t>merge</a:t>
                      </a:r>
                      <a:endParaRPr lang="en-US" sz="3600" baseline="-25000" dirty="0"/>
                    </a:p>
                  </a:txBody>
                  <a:tcPr/>
                </a:tc>
                <a:tc>
                  <a:txBody>
                    <a:bodyPr/>
                    <a:lstStyle/>
                    <a:p>
                      <a:r>
                        <a:rPr lang="en-US" sz="3600" dirty="0" smtClean="0"/>
                        <a:t>23%</a:t>
                      </a:r>
                      <a:endParaRPr lang="en-US" sz="3600" dirty="0"/>
                    </a:p>
                  </a:txBody>
                  <a:tcPr/>
                </a:tc>
                <a:tc>
                  <a:txBody>
                    <a:bodyPr/>
                    <a:lstStyle/>
                    <a:p>
                      <a:r>
                        <a:rPr lang="en-US" sz="3600" dirty="0" smtClean="0"/>
                        <a:t>66%</a:t>
                      </a:r>
                      <a:endParaRPr lang="en-US" sz="3600" dirty="0"/>
                    </a:p>
                  </a:txBody>
                  <a:tcPr/>
                </a:tc>
              </a:tr>
              <a:tr h="719369">
                <a:tc>
                  <a:txBody>
                    <a:bodyPr/>
                    <a:lstStyle/>
                    <a:p>
                      <a:r>
                        <a:rPr lang="en-US" sz="3600" dirty="0" smtClean="0"/>
                        <a:t>I/σ</a:t>
                      </a:r>
                      <a:endParaRPr lang="en-US" sz="3600" dirty="0"/>
                    </a:p>
                  </a:txBody>
                  <a:tcPr/>
                </a:tc>
                <a:tc>
                  <a:txBody>
                    <a:bodyPr/>
                    <a:lstStyle/>
                    <a:p>
                      <a:r>
                        <a:rPr lang="en-US" sz="3600" dirty="0" smtClean="0"/>
                        <a:t>32 (1.1)</a:t>
                      </a:r>
                      <a:endParaRPr lang="en-US" sz="3600" dirty="0"/>
                    </a:p>
                  </a:txBody>
                  <a:tcPr/>
                </a:tc>
                <a:tc>
                  <a:txBody>
                    <a:bodyPr/>
                    <a:lstStyle/>
                    <a:p>
                      <a:r>
                        <a:rPr lang="en-US" sz="3600" dirty="0" smtClean="0"/>
                        <a:t>19 (1.2)</a:t>
                      </a:r>
                      <a:endParaRPr lang="en-US" sz="3600" dirty="0"/>
                    </a:p>
                  </a:txBody>
                  <a:tcPr/>
                </a:tc>
              </a:tr>
              <a:tr h="719369">
                <a:tc>
                  <a:txBody>
                    <a:bodyPr/>
                    <a:lstStyle/>
                    <a:p>
                      <a:r>
                        <a:rPr lang="en-US" sz="3600" baseline="0" dirty="0" smtClean="0"/>
                        <a:t>CC</a:t>
                      </a:r>
                      <a:r>
                        <a:rPr lang="en-US" sz="3600" baseline="-25000" dirty="0" smtClean="0"/>
                        <a:t>1/2</a:t>
                      </a:r>
                      <a:endParaRPr lang="en-US" sz="3600" baseline="-25000" dirty="0"/>
                    </a:p>
                  </a:txBody>
                  <a:tcPr/>
                </a:tc>
                <a:tc>
                  <a:txBody>
                    <a:bodyPr/>
                    <a:lstStyle/>
                    <a:p>
                      <a:r>
                        <a:rPr lang="en-US" sz="3600" dirty="0" smtClean="0"/>
                        <a:t>99 (69)</a:t>
                      </a:r>
                      <a:endParaRPr lang="en-US" sz="3600" dirty="0"/>
                    </a:p>
                  </a:txBody>
                  <a:tcPr/>
                </a:tc>
                <a:tc>
                  <a:txBody>
                    <a:bodyPr/>
                    <a:lstStyle/>
                    <a:p>
                      <a:r>
                        <a:rPr lang="en-US" sz="3600" dirty="0" smtClean="0"/>
                        <a:t>99 (58)</a:t>
                      </a:r>
                      <a:endParaRPr lang="en-US" sz="3600" dirty="0"/>
                    </a:p>
                  </a:txBody>
                  <a:tcPr/>
                </a:tc>
              </a:tr>
            </a:tbl>
          </a:graphicData>
        </a:graphic>
      </p:graphicFrame>
      <p:sp>
        <p:nvSpPr>
          <p:cNvPr id="5" name="TextBox 4"/>
          <p:cNvSpPr txBox="1"/>
          <p:nvPr/>
        </p:nvSpPr>
        <p:spPr>
          <a:xfrm>
            <a:off x="1828800" y="1186934"/>
            <a:ext cx="5290231" cy="461665"/>
          </a:xfrm>
          <a:prstGeom prst="rect">
            <a:avLst/>
          </a:prstGeom>
          <a:noFill/>
        </p:spPr>
        <p:txBody>
          <a:bodyPr wrap="none" rtlCol="0">
            <a:spAutoFit/>
          </a:bodyPr>
          <a:lstStyle/>
          <a:p>
            <a:r>
              <a:rPr lang="en-US" sz="2400" dirty="0" smtClean="0"/>
              <a:t>500 images   </a:t>
            </a:r>
            <a:r>
              <a:rPr lang="en-US" dirty="0" smtClean="0"/>
              <a:t>Results from iota: </a:t>
            </a:r>
            <a:r>
              <a:rPr lang="en-US" dirty="0" err="1" smtClean="0"/>
              <a:t>cctbx</a:t>
            </a:r>
            <a:r>
              <a:rPr lang="en-US" dirty="0" smtClean="0"/>
              <a:t> &amp; prime</a:t>
            </a:r>
            <a:endParaRPr lang="en-US" dirty="0"/>
          </a:p>
        </p:txBody>
      </p:sp>
      <p:sp>
        <p:nvSpPr>
          <p:cNvPr id="6" name="TextBox 5"/>
          <p:cNvSpPr txBox="1"/>
          <p:nvPr/>
        </p:nvSpPr>
        <p:spPr>
          <a:xfrm>
            <a:off x="76200" y="6451600"/>
            <a:ext cx="4621778" cy="369332"/>
          </a:xfrm>
          <a:prstGeom prst="rect">
            <a:avLst/>
          </a:prstGeom>
          <a:noFill/>
        </p:spPr>
        <p:txBody>
          <a:bodyPr wrap="none" rtlCol="0">
            <a:spAutoFit/>
          </a:bodyPr>
          <a:lstStyle/>
          <a:p>
            <a:r>
              <a:rPr lang="en-US" dirty="0" smtClean="0"/>
              <a:t>*Agreement with F value fed into simulation</a:t>
            </a:r>
            <a:endParaRPr lang="en-US" dirty="0"/>
          </a:p>
        </p:txBody>
      </p:sp>
    </p:spTree>
    <p:extLst>
      <p:ext uri="{BB962C8B-B14F-4D97-AF65-F5344CB8AC3E}">
        <p14:creationId xmlns:p14="http://schemas.microsoft.com/office/powerpoint/2010/main" val="6122276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dirty="0" smtClean="0"/>
              <a:t>Texture sufficient for poor stats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03722505"/>
              </p:ext>
            </p:extLst>
          </p:nvPr>
        </p:nvGraphicFramePr>
        <p:xfrm>
          <a:off x="577984" y="1855986"/>
          <a:ext cx="7772400" cy="4316214"/>
        </p:xfrm>
        <a:graphic>
          <a:graphicData uri="http://schemas.openxmlformats.org/drawingml/2006/table">
            <a:tbl>
              <a:tblPr firstRow="1" bandRow="1">
                <a:tableStyleId>{5C22544A-7EE6-4342-B048-85BDC9FD1C3A}</a:tableStyleId>
              </a:tblPr>
              <a:tblGrid>
                <a:gridCol w="2590800"/>
                <a:gridCol w="2590800"/>
                <a:gridCol w="2590800"/>
              </a:tblGrid>
              <a:tr h="719369">
                <a:tc>
                  <a:txBody>
                    <a:bodyPr/>
                    <a:lstStyle/>
                    <a:p>
                      <a:r>
                        <a:rPr lang="en-US" sz="3600" dirty="0" smtClean="0"/>
                        <a:t>texture</a:t>
                      </a:r>
                      <a:endParaRPr lang="en-US" sz="3600" dirty="0"/>
                    </a:p>
                  </a:txBody>
                  <a:tcPr/>
                </a:tc>
                <a:tc>
                  <a:txBody>
                    <a:bodyPr/>
                    <a:lstStyle/>
                    <a:p>
                      <a:r>
                        <a:rPr lang="en-US" sz="3600" dirty="0" smtClean="0"/>
                        <a:t>1 cluster</a:t>
                      </a:r>
                      <a:endParaRPr lang="en-US" sz="3600" dirty="0"/>
                    </a:p>
                  </a:txBody>
                  <a:tcPr/>
                </a:tc>
                <a:tc>
                  <a:txBody>
                    <a:bodyPr/>
                    <a:lstStyle/>
                    <a:p>
                      <a:r>
                        <a:rPr lang="en-US" sz="3600" dirty="0" smtClean="0"/>
                        <a:t>3</a:t>
                      </a:r>
                      <a:r>
                        <a:rPr lang="en-US" sz="3600" baseline="0" dirty="0" smtClean="0"/>
                        <a:t> clusters</a:t>
                      </a:r>
                      <a:endParaRPr lang="en-US" sz="3600" dirty="0"/>
                    </a:p>
                  </a:txBody>
                  <a:tcPr/>
                </a:tc>
              </a:tr>
              <a:tr h="719369">
                <a:tc>
                  <a:txBody>
                    <a:bodyPr/>
                    <a:lstStyle/>
                    <a:p>
                      <a:r>
                        <a:rPr lang="en-US" sz="3600" dirty="0" err="1" smtClean="0"/>
                        <a:t>R</a:t>
                      </a:r>
                      <a:r>
                        <a:rPr lang="en-US" sz="3600" baseline="-25000" dirty="0" err="1" smtClean="0"/>
                        <a:t>true</a:t>
                      </a:r>
                      <a:r>
                        <a:rPr lang="en-US" sz="3600" baseline="30000" dirty="0" smtClean="0"/>
                        <a:t>*</a:t>
                      </a:r>
                      <a:endParaRPr lang="en-US" sz="3600" baseline="30000" dirty="0"/>
                    </a:p>
                  </a:txBody>
                  <a:tcPr/>
                </a:tc>
                <a:tc>
                  <a:txBody>
                    <a:bodyPr/>
                    <a:lstStyle/>
                    <a:p>
                      <a:r>
                        <a:rPr lang="en-US" sz="3600" dirty="0" smtClean="0"/>
                        <a:t>4%</a:t>
                      </a:r>
                      <a:endParaRPr lang="en-US" sz="3600" dirty="0"/>
                    </a:p>
                  </a:txBody>
                  <a:tcPr/>
                </a:tc>
                <a:tc>
                  <a:txBody>
                    <a:bodyPr/>
                    <a:lstStyle/>
                    <a:p>
                      <a:r>
                        <a:rPr lang="en-US" sz="3600" dirty="0" smtClean="0"/>
                        <a:t>16%</a:t>
                      </a:r>
                      <a:endParaRPr lang="en-US" sz="3600" dirty="0"/>
                    </a:p>
                  </a:txBody>
                  <a:tcPr/>
                </a:tc>
              </a:tr>
              <a:tr h="719369">
                <a:tc>
                  <a:txBody>
                    <a:bodyPr/>
                    <a:lstStyle/>
                    <a:p>
                      <a:r>
                        <a:rPr lang="en-US" sz="3600" dirty="0" err="1" smtClean="0"/>
                        <a:t>R</a:t>
                      </a:r>
                      <a:r>
                        <a:rPr lang="en-US" sz="3600" baseline="-25000" dirty="0" err="1" smtClean="0"/>
                        <a:t>merge</a:t>
                      </a:r>
                      <a:endParaRPr lang="en-US" sz="3600" baseline="-25000" dirty="0"/>
                    </a:p>
                  </a:txBody>
                  <a:tcPr/>
                </a:tc>
                <a:tc>
                  <a:txBody>
                    <a:bodyPr/>
                    <a:lstStyle/>
                    <a:p>
                      <a:r>
                        <a:rPr lang="en-US" sz="3600" dirty="0" smtClean="0"/>
                        <a:t>23%</a:t>
                      </a:r>
                      <a:endParaRPr lang="en-US" sz="3600" dirty="0"/>
                    </a:p>
                  </a:txBody>
                  <a:tcPr/>
                </a:tc>
                <a:tc>
                  <a:txBody>
                    <a:bodyPr/>
                    <a:lstStyle/>
                    <a:p>
                      <a:r>
                        <a:rPr lang="en-US" sz="3600" dirty="0" smtClean="0"/>
                        <a:t>66%</a:t>
                      </a:r>
                      <a:endParaRPr lang="en-US" sz="3600" dirty="0"/>
                    </a:p>
                  </a:txBody>
                  <a:tcPr/>
                </a:tc>
              </a:tr>
              <a:tr h="719369">
                <a:tc>
                  <a:txBody>
                    <a:bodyPr/>
                    <a:lstStyle/>
                    <a:p>
                      <a:r>
                        <a:rPr lang="en-US" sz="3600" dirty="0" smtClean="0"/>
                        <a:t>I/σ</a:t>
                      </a:r>
                      <a:endParaRPr lang="en-US" sz="3600" dirty="0"/>
                    </a:p>
                  </a:txBody>
                  <a:tcPr/>
                </a:tc>
                <a:tc>
                  <a:txBody>
                    <a:bodyPr/>
                    <a:lstStyle/>
                    <a:p>
                      <a:r>
                        <a:rPr lang="en-US" sz="3600" dirty="0" smtClean="0"/>
                        <a:t>32 (1.1)</a:t>
                      </a:r>
                      <a:endParaRPr lang="en-US" sz="3600" dirty="0"/>
                    </a:p>
                  </a:txBody>
                  <a:tcPr/>
                </a:tc>
                <a:tc>
                  <a:txBody>
                    <a:bodyPr/>
                    <a:lstStyle/>
                    <a:p>
                      <a:r>
                        <a:rPr lang="en-US" sz="3600" dirty="0" smtClean="0"/>
                        <a:t>19 (1.2)</a:t>
                      </a:r>
                      <a:endParaRPr lang="en-US" sz="3600" dirty="0"/>
                    </a:p>
                  </a:txBody>
                  <a:tcPr/>
                </a:tc>
              </a:tr>
              <a:tr h="719369">
                <a:tc>
                  <a:txBody>
                    <a:bodyPr/>
                    <a:lstStyle/>
                    <a:p>
                      <a:r>
                        <a:rPr lang="en-US" sz="3600" baseline="0" dirty="0" smtClean="0"/>
                        <a:t>CC</a:t>
                      </a:r>
                      <a:r>
                        <a:rPr lang="en-US" sz="3600" baseline="-25000" dirty="0" smtClean="0"/>
                        <a:t>1/2</a:t>
                      </a:r>
                      <a:endParaRPr lang="en-US" sz="3600" baseline="-25000" dirty="0"/>
                    </a:p>
                  </a:txBody>
                  <a:tcPr/>
                </a:tc>
                <a:tc>
                  <a:txBody>
                    <a:bodyPr/>
                    <a:lstStyle/>
                    <a:p>
                      <a:r>
                        <a:rPr lang="en-US" sz="3600" dirty="0" smtClean="0"/>
                        <a:t>99 (69)</a:t>
                      </a:r>
                      <a:endParaRPr lang="en-US" sz="3600" dirty="0"/>
                    </a:p>
                  </a:txBody>
                  <a:tcPr/>
                </a:tc>
                <a:tc>
                  <a:txBody>
                    <a:bodyPr/>
                    <a:lstStyle/>
                    <a:p>
                      <a:r>
                        <a:rPr lang="en-US" sz="3600" dirty="0" smtClean="0"/>
                        <a:t>99 (58)</a:t>
                      </a:r>
                      <a:endParaRPr lang="en-US" sz="3600" dirty="0"/>
                    </a:p>
                  </a:txBody>
                  <a:tcPr/>
                </a:tc>
              </a:tr>
              <a:tr h="719369">
                <a:tc>
                  <a:txBody>
                    <a:bodyPr/>
                    <a:lstStyle/>
                    <a:p>
                      <a:r>
                        <a:rPr lang="en-US" sz="3600" dirty="0" smtClean="0"/>
                        <a:t>resolution</a:t>
                      </a:r>
                      <a:endParaRPr lang="en-US" sz="3600" dirty="0"/>
                    </a:p>
                  </a:txBody>
                  <a:tcPr/>
                </a:tc>
                <a:tc>
                  <a:txBody>
                    <a:bodyPr/>
                    <a:lstStyle/>
                    <a:p>
                      <a:r>
                        <a:rPr lang="en-US" sz="3600" dirty="0" smtClean="0"/>
                        <a:t>1.55</a:t>
                      </a:r>
                      <a:endParaRPr lang="en-US" sz="3600" dirty="0"/>
                    </a:p>
                  </a:txBody>
                  <a:tcPr/>
                </a:tc>
                <a:tc>
                  <a:txBody>
                    <a:bodyPr/>
                    <a:lstStyle/>
                    <a:p>
                      <a:r>
                        <a:rPr lang="en-US" sz="3600" dirty="0" smtClean="0"/>
                        <a:t>1.94</a:t>
                      </a:r>
                      <a:endParaRPr lang="en-US" sz="3600" dirty="0"/>
                    </a:p>
                  </a:txBody>
                  <a:tcPr/>
                </a:tc>
              </a:tr>
            </a:tbl>
          </a:graphicData>
        </a:graphic>
      </p:graphicFrame>
      <p:sp>
        <p:nvSpPr>
          <p:cNvPr id="5" name="TextBox 4"/>
          <p:cNvSpPr txBox="1"/>
          <p:nvPr/>
        </p:nvSpPr>
        <p:spPr>
          <a:xfrm>
            <a:off x="1828800" y="1186934"/>
            <a:ext cx="5290231" cy="461665"/>
          </a:xfrm>
          <a:prstGeom prst="rect">
            <a:avLst/>
          </a:prstGeom>
          <a:noFill/>
        </p:spPr>
        <p:txBody>
          <a:bodyPr wrap="none" rtlCol="0">
            <a:spAutoFit/>
          </a:bodyPr>
          <a:lstStyle/>
          <a:p>
            <a:r>
              <a:rPr lang="en-US" sz="2400" dirty="0" smtClean="0"/>
              <a:t>500 images   </a:t>
            </a:r>
            <a:r>
              <a:rPr lang="en-US" dirty="0" smtClean="0"/>
              <a:t>Results from iota: </a:t>
            </a:r>
            <a:r>
              <a:rPr lang="en-US" dirty="0" err="1" smtClean="0"/>
              <a:t>cctbx</a:t>
            </a:r>
            <a:r>
              <a:rPr lang="en-US" dirty="0" smtClean="0"/>
              <a:t> &amp; prime</a:t>
            </a:r>
            <a:endParaRPr lang="en-US" dirty="0"/>
          </a:p>
        </p:txBody>
      </p:sp>
      <p:sp>
        <p:nvSpPr>
          <p:cNvPr id="6" name="TextBox 5"/>
          <p:cNvSpPr txBox="1"/>
          <p:nvPr/>
        </p:nvSpPr>
        <p:spPr>
          <a:xfrm>
            <a:off x="76200" y="6451600"/>
            <a:ext cx="4621778" cy="369332"/>
          </a:xfrm>
          <a:prstGeom prst="rect">
            <a:avLst/>
          </a:prstGeom>
          <a:noFill/>
        </p:spPr>
        <p:txBody>
          <a:bodyPr wrap="none" rtlCol="0">
            <a:spAutoFit/>
          </a:bodyPr>
          <a:lstStyle/>
          <a:p>
            <a:r>
              <a:rPr lang="en-US" dirty="0" smtClean="0"/>
              <a:t>*Agreement with F value fed into simulation</a:t>
            </a:r>
            <a:endParaRPr lang="en-US" dirty="0"/>
          </a:p>
        </p:txBody>
      </p:sp>
    </p:spTree>
    <p:extLst>
      <p:ext uri="{BB962C8B-B14F-4D97-AF65-F5344CB8AC3E}">
        <p14:creationId xmlns:p14="http://schemas.microsoft.com/office/powerpoint/2010/main" val="31202710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030A0"/>
                </a:solidFill>
                <a:latin typeface="Arial" panose="020B0604020202020204" pitchFamily="34" charset="0"/>
                <a:cs typeface="Arial" panose="020B0604020202020204" pitchFamily="34" charset="0"/>
              </a:rPr>
              <a:t>Key advances to date</a:t>
            </a:r>
            <a:endParaRPr lang="en-US" dirty="0">
              <a:solidFill>
                <a:srgbClr val="7030A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solidFill>
                  <a:schemeClr val="accent3">
                    <a:lumMod val="50000"/>
                  </a:schemeClr>
                </a:solidFill>
                <a:latin typeface="Arial" panose="020B0604020202020204" pitchFamily="34" charset="0"/>
                <a:cs typeface="Arial" panose="020B0604020202020204" pitchFamily="34" charset="0"/>
              </a:rPr>
              <a:t>Understanding radiation damage</a:t>
            </a:r>
          </a:p>
          <a:p>
            <a:r>
              <a:rPr lang="en-US" dirty="0" smtClean="0">
                <a:solidFill>
                  <a:schemeClr val="accent3">
                    <a:lumMod val="50000"/>
                  </a:schemeClr>
                </a:solidFill>
                <a:latin typeface="Arial" panose="020B0604020202020204" pitchFamily="34" charset="0"/>
                <a:cs typeface="Arial" panose="020B0604020202020204" pitchFamily="34" charset="0"/>
              </a:rPr>
              <a:t>Sample preparation</a:t>
            </a:r>
          </a:p>
          <a:p>
            <a:r>
              <a:rPr lang="en-US" dirty="0" smtClean="0">
                <a:solidFill>
                  <a:schemeClr val="accent3">
                    <a:lumMod val="50000"/>
                  </a:schemeClr>
                </a:solidFill>
                <a:latin typeface="Arial" panose="020B0604020202020204" pitchFamily="34" charset="0"/>
                <a:cs typeface="Arial" panose="020B0604020202020204" pitchFamily="34" charset="0"/>
              </a:rPr>
              <a:t>Sample introduction </a:t>
            </a:r>
          </a:p>
          <a:p>
            <a:pPr lvl="1"/>
            <a:r>
              <a:rPr lang="en-US" dirty="0" smtClean="0">
                <a:latin typeface="Arial" panose="020B0604020202020204" pitchFamily="34" charset="0"/>
                <a:cs typeface="Arial" panose="020B0604020202020204" pitchFamily="34" charset="0"/>
              </a:rPr>
              <a:t> robots, trays &amp; serial</a:t>
            </a:r>
          </a:p>
          <a:p>
            <a:r>
              <a:rPr lang="en-US" dirty="0" smtClean="0">
                <a:solidFill>
                  <a:schemeClr val="accent3">
                    <a:lumMod val="50000"/>
                  </a:schemeClr>
                </a:solidFill>
                <a:latin typeface="Arial" panose="020B0604020202020204" pitchFamily="34" charset="0"/>
                <a:cs typeface="Arial" panose="020B0604020202020204" pitchFamily="34" charset="0"/>
              </a:rPr>
              <a:t>Background reduction</a:t>
            </a:r>
          </a:p>
          <a:p>
            <a:pPr lvl="1"/>
            <a:r>
              <a:rPr lang="en-US" dirty="0" smtClean="0">
                <a:latin typeface="Arial" panose="020B0604020202020204" pitchFamily="34" charset="0"/>
                <a:cs typeface="Arial" panose="020B0604020202020204" pitchFamily="34" charset="0"/>
              </a:rPr>
              <a:t>Elimination of “read-out” noise</a:t>
            </a:r>
          </a:p>
          <a:p>
            <a:pPr lvl="1"/>
            <a:r>
              <a:rPr lang="en-US" dirty="0" smtClean="0">
                <a:latin typeface="Arial" panose="020B0604020202020204" pitchFamily="34" charset="0"/>
                <a:cs typeface="Arial" panose="020B0604020202020204" pitchFamily="34" charset="0"/>
              </a:rPr>
              <a:t>Tighter beams: size, stability and speed</a:t>
            </a:r>
          </a:p>
          <a:p>
            <a:pPr lvl="1"/>
            <a:r>
              <a:rPr lang="en-US" dirty="0" smtClean="0">
                <a:solidFill>
                  <a:srgbClr val="FF0000"/>
                </a:solidFill>
                <a:latin typeface="Arial" panose="020B0604020202020204" pitchFamily="34" charset="0"/>
                <a:cs typeface="Arial" panose="020B0604020202020204" pitchFamily="34" charset="0"/>
              </a:rPr>
              <a:t>detector calibration</a:t>
            </a:r>
          </a:p>
          <a:p>
            <a:pPr marL="0" indent="0">
              <a:buNone/>
            </a:pPr>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86158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p:cNvPicPr>
          <p:nvPr/>
        </p:nvPicPr>
        <p:blipFill>
          <a:blip r:embed="rId2">
            <a:extLst>
              <a:ext uri="{28A0092B-C50C-407E-A947-70E740481C1C}">
                <a14:useLocalDpi xmlns:a14="http://schemas.microsoft.com/office/drawing/2010/main" val="0"/>
              </a:ext>
            </a:extLst>
          </a:blip>
          <a:srcRect t="14713"/>
          <a:stretch>
            <a:fillRect/>
          </a:stretch>
        </p:blipFill>
        <p:spPr bwMode="auto">
          <a:xfrm>
            <a:off x="0" y="1177925"/>
            <a:ext cx="9144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44036" name="TextBox 6"/>
          <p:cNvSpPr txBox="1">
            <a:spLocks noChangeArrowheads="1"/>
          </p:cNvSpPr>
          <p:nvPr/>
        </p:nvSpPr>
        <p:spPr bwMode="auto">
          <a:xfrm>
            <a:off x="3422650" y="4713288"/>
            <a:ext cx="17748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solidFill>
                  <a:srgbClr val="000000"/>
                </a:solidFill>
                <a:cs typeface="Arial" pitchFamily="34" charset="0"/>
              </a:rPr>
              <a:t>8.2</a:t>
            </a:r>
            <a:r>
              <a:rPr lang="el-GR" altLang="en-US" sz="2800" dirty="0">
                <a:solidFill>
                  <a:srgbClr val="000000"/>
                </a:solidFill>
                <a:cs typeface="Arial" pitchFamily="34" charset="0"/>
              </a:rPr>
              <a:t>σ</a:t>
            </a:r>
            <a:r>
              <a:rPr lang="en-US" altLang="en-US" sz="2800" dirty="0">
                <a:solidFill>
                  <a:srgbClr val="000000"/>
                </a:solidFill>
                <a:cs typeface="Arial" pitchFamily="34" charset="0"/>
              </a:rPr>
              <a:t> = </a:t>
            </a:r>
            <a:r>
              <a:rPr lang="en-US" altLang="en-US" sz="2800" dirty="0" smtClean="0">
                <a:solidFill>
                  <a:srgbClr val="000000"/>
                </a:solidFill>
                <a:cs typeface="Arial" pitchFamily="34" charset="0"/>
              </a:rPr>
              <a:t>Na</a:t>
            </a:r>
            <a:endParaRPr lang="en-US" altLang="en-US" sz="2800" dirty="0">
              <a:solidFill>
                <a:srgbClr val="000000"/>
              </a:solidFill>
              <a:cs typeface="Arial" pitchFamily="34" charset="0"/>
            </a:endParaRPr>
          </a:p>
        </p:txBody>
      </p:sp>
      <p:sp>
        <p:nvSpPr>
          <p:cNvPr id="44037" name="TextBox 7"/>
          <p:cNvSpPr txBox="1">
            <a:spLocks noChangeArrowheads="1"/>
          </p:cNvSpPr>
          <p:nvPr/>
        </p:nvSpPr>
        <p:spPr bwMode="auto">
          <a:xfrm>
            <a:off x="3570288" y="6105525"/>
            <a:ext cx="5573712"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2400">
                <a:solidFill>
                  <a:srgbClr val="000000"/>
                </a:solidFill>
                <a:cs typeface="Arial" pitchFamily="34" charset="0"/>
              </a:rPr>
              <a:t>DELFAN residual anomalous difference</a:t>
            </a:r>
          </a:p>
        </p:txBody>
      </p:sp>
    </p:spTree>
    <p:extLst>
      <p:ext uri="{BB962C8B-B14F-4D97-AF65-F5344CB8AC3E}">
        <p14:creationId xmlns:p14="http://schemas.microsoft.com/office/powerpoint/2010/main" val="2588684122"/>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26124" y="1229709"/>
            <a:ext cx="8799661" cy="5580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6747172" y="2215166"/>
            <a:ext cx="2121093" cy="639789"/>
            <a:chOff x="6747172" y="2215166"/>
            <a:chExt cx="2121093" cy="639789"/>
          </a:xfrm>
        </p:grpSpPr>
        <p:sp>
          <p:nvSpPr>
            <p:cNvPr id="2" name="TextBox 1"/>
            <p:cNvSpPr txBox="1"/>
            <p:nvPr/>
          </p:nvSpPr>
          <p:spPr>
            <a:xfrm>
              <a:off x="6747172" y="2485623"/>
              <a:ext cx="2121093" cy="369332"/>
            </a:xfrm>
            <a:prstGeom prst="rect">
              <a:avLst/>
            </a:prstGeom>
            <a:noFill/>
          </p:spPr>
          <p:txBody>
            <a:bodyPr wrap="none" rtlCol="0">
              <a:spAutoFit/>
            </a:bodyPr>
            <a:lstStyle/>
            <a:p>
              <a:pPr fontAlgn="auto">
                <a:spcBef>
                  <a:spcPts val="0"/>
                </a:spcBef>
                <a:spcAft>
                  <a:spcPts val="0"/>
                </a:spcAft>
              </a:pPr>
              <a:r>
                <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Pick-up tool mark</a:t>
              </a:r>
            </a:p>
          </p:txBody>
        </p:sp>
        <p:cxnSp>
          <p:nvCxnSpPr>
            <p:cNvPr id="4" name="Straight Arrow Connector 3"/>
            <p:cNvCxnSpPr/>
            <p:nvPr/>
          </p:nvCxnSpPr>
          <p:spPr>
            <a:xfrm flipH="1" flipV="1">
              <a:off x="6838682" y="2215166"/>
              <a:ext cx="136950" cy="270457"/>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3152840" y="1892000"/>
            <a:ext cx="1792647" cy="1864341"/>
            <a:chOff x="3152840" y="1892000"/>
            <a:chExt cx="1792647" cy="1864341"/>
          </a:xfrm>
        </p:grpSpPr>
        <p:sp>
          <p:nvSpPr>
            <p:cNvPr id="27" name="TextBox 26"/>
            <p:cNvSpPr txBox="1"/>
            <p:nvPr/>
          </p:nvSpPr>
          <p:spPr>
            <a:xfrm>
              <a:off x="3152840" y="1892000"/>
              <a:ext cx="851515" cy="646331"/>
            </a:xfrm>
            <a:prstGeom prst="rect">
              <a:avLst/>
            </a:prstGeom>
            <a:noFill/>
          </p:spPr>
          <p:txBody>
            <a:bodyPr wrap="none" rtlCol="0">
              <a:spAutoFit/>
            </a:bodyPr>
            <a:lstStyle/>
            <a:p>
              <a:pPr algn="ctr" fontAlgn="auto">
                <a:spcBef>
                  <a:spcPts val="0"/>
                </a:spcBef>
                <a:spcAft>
                  <a:spcPts val="0"/>
                </a:spcAft>
              </a:pPr>
              <a:r>
                <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Bragg</a:t>
              </a:r>
            </a:p>
            <a:p>
              <a:pPr algn="ctr" fontAlgn="auto">
                <a:spcBef>
                  <a:spcPts val="0"/>
                </a:spcBef>
                <a:spcAft>
                  <a:spcPts val="0"/>
                </a:spcAft>
              </a:pPr>
              <a:r>
                <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glitch</a:t>
              </a:r>
            </a:p>
          </p:txBody>
        </p:sp>
        <p:cxnSp>
          <p:nvCxnSpPr>
            <p:cNvPr id="28" name="Straight Arrow Connector 27"/>
            <p:cNvCxnSpPr/>
            <p:nvPr/>
          </p:nvCxnSpPr>
          <p:spPr>
            <a:xfrm>
              <a:off x="3978707" y="2215166"/>
              <a:ext cx="657689" cy="107886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7" idx="3"/>
            </p:cNvCxnSpPr>
            <p:nvPr/>
          </p:nvCxnSpPr>
          <p:spPr>
            <a:xfrm>
              <a:off x="4004355" y="2215166"/>
              <a:ext cx="941132" cy="56351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3978707" y="2215166"/>
              <a:ext cx="155411" cy="15411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183915" y="4102895"/>
            <a:ext cx="2237313" cy="669109"/>
            <a:chOff x="183915" y="4102895"/>
            <a:chExt cx="2237313" cy="669109"/>
          </a:xfrm>
        </p:grpSpPr>
        <p:sp>
          <p:nvSpPr>
            <p:cNvPr id="22" name="TextBox 21"/>
            <p:cNvSpPr txBox="1"/>
            <p:nvPr/>
          </p:nvSpPr>
          <p:spPr>
            <a:xfrm>
              <a:off x="183915" y="4125673"/>
              <a:ext cx="1326004" cy="646331"/>
            </a:xfrm>
            <a:prstGeom prst="rect">
              <a:avLst/>
            </a:prstGeom>
            <a:noFill/>
          </p:spPr>
          <p:txBody>
            <a:bodyPr wrap="none" rtlCol="0">
              <a:spAutoFit/>
            </a:bodyPr>
            <a:lstStyle/>
            <a:p>
              <a:pPr algn="r" fontAlgn="auto">
                <a:spcBef>
                  <a:spcPts val="0"/>
                </a:spcBef>
                <a:spcAft>
                  <a:spcPts val="0"/>
                </a:spcAft>
              </a:pPr>
              <a:r>
                <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oxygen</a:t>
              </a:r>
            </a:p>
            <a:p>
              <a:pPr algn="r" fontAlgn="auto">
                <a:spcBef>
                  <a:spcPts val="0"/>
                </a:spcBef>
                <a:spcAft>
                  <a:spcPts val="0"/>
                </a:spcAft>
              </a:pPr>
              <a:r>
                <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inclusions</a:t>
              </a:r>
            </a:p>
          </p:txBody>
        </p:sp>
        <p:cxnSp>
          <p:nvCxnSpPr>
            <p:cNvPr id="25" name="Straight Arrow Connector 24"/>
            <p:cNvCxnSpPr>
              <a:stCxn id="22" idx="3"/>
            </p:cNvCxnSpPr>
            <p:nvPr/>
          </p:nvCxnSpPr>
          <p:spPr>
            <a:xfrm flipV="1">
              <a:off x="1509919" y="4102895"/>
              <a:ext cx="337931" cy="34594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1509919" y="4143375"/>
              <a:ext cx="533194" cy="3054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1509919" y="4448839"/>
              <a:ext cx="911309" cy="1183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957263" y="2266951"/>
            <a:ext cx="2238678" cy="640712"/>
            <a:chOff x="957263" y="2266951"/>
            <a:chExt cx="2238678" cy="640712"/>
          </a:xfrm>
        </p:grpSpPr>
        <p:sp>
          <p:nvSpPr>
            <p:cNvPr id="13" name="TextBox 12"/>
            <p:cNvSpPr txBox="1"/>
            <p:nvPr/>
          </p:nvSpPr>
          <p:spPr>
            <a:xfrm>
              <a:off x="1728873" y="2538331"/>
              <a:ext cx="1467068" cy="369332"/>
            </a:xfrm>
            <a:prstGeom prst="rect">
              <a:avLst/>
            </a:prstGeom>
            <a:noFill/>
          </p:spPr>
          <p:txBody>
            <a:bodyPr wrap="none" rtlCol="0">
              <a:spAutoFit/>
            </a:bodyPr>
            <a:lstStyle/>
            <a:p>
              <a:pPr fontAlgn="auto">
                <a:spcBef>
                  <a:spcPts val="0"/>
                </a:spcBef>
                <a:spcAft>
                  <a:spcPts val="0"/>
                </a:spcAft>
              </a:pPr>
              <a:r>
                <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“tree rings”</a:t>
              </a:r>
            </a:p>
          </p:txBody>
        </p:sp>
        <p:cxnSp>
          <p:nvCxnSpPr>
            <p:cNvPr id="16" name="Straight Arrow Connector 15"/>
            <p:cNvCxnSpPr>
              <a:stCxn id="13" idx="1"/>
            </p:cNvCxnSpPr>
            <p:nvPr/>
          </p:nvCxnSpPr>
          <p:spPr>
            <a:xfrm flipH="1" flipV="1">
              <a:off x="1071563" y="2614613"/>
              <a:ext cx="657310" cy="10838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13" idx="1"/>
            </p:cNvCxnSpPr>
            <p:nvPr/>
          </p:nvCxnSpPr>
          <p:spPr>
            <a:xfrm flipH="1" flipV="1">
              <a:off x="1338263" y="2266951"/>
              <a:ext cx="390610" cy="45604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13" idx="1"/>
            </p:cNvCxnSpPr>
            <p:nvPr/>
          </p:nvCxnSpPr>
          <p:spPr>
            <a:xfrm flipH="1" flipV="1">
              <a:off x="957263" y="2400301"/>
              <a:ext cx="771610" cy="32269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a:off x="7188200" y="5127925"/>
            <a:ext cx="1743364" cy="1477328"/>
            <a:chOff x="72556" y="3222925"/>
            <a:chExt cx="1743364" cy="1477328"/>
          </a:xfrm>
        </p:grpSpPr>
        <p:sp>
          <p:nvSpPr>
            <p:cNvPr id="96" name="Rectangle 95"/>
            <p:cNvSpPr/>
            <p:nvPr/>
          </p:nvSpPr>
          <p:spPr>
            <a:xfrm>
              <a:off x="72556" y="3258542"/>
              <a:ext cx="1743364" cy="141595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97" name="TextBox 96"/>
            <p:cNvSpPr txBox="1"/>
            <p:nvPr/>
          </p:nvSpPr>
          <p:spPr>
            <a:xfrm>
              <a:off x="626446" y="3222925"/>
              <a:ext cx="1111202" cy="1477328"/>
            </a:xfrm>
            <a:prstGeom prst="rect">
              <a:avLst/>
            </a:prstGeom>
            <a:noFill/>
            <a:ln>
              <a:noFill/>
            </a:ln>
          </p:spPr>
          <p:txBody>
            <a:bodyPr wrap="none" rtlCol="0">
              <a:spAutoFit/>
            </a:bodyPr>
            <a:lstStyle/>
            <a:p>
              <a:pPr fontAlgn="auto">
                <a:lnSpc>
                  <a:spcPct val="150000"/>
                </a:lnSpc>
                <a:spcBef>
                  <a:spcPts val="0"/>
                </a:spcBef>
                <a:spcAft>
                  <a:spcPts val="0"/>
                </a:spcAft>
              </a:pPr>
              <a:r>
                <a:rPr lang="en-US" sz="2000" dirty="0">
                  <a:solidFill>
                    <a:srgbClr val="000000"/>
                  </a:solidFill>
                  <a:latin typeface="Arial" panose="020B0604020202020204" pitchFamily="34" charset="0"/>
                </a:rPr>
                <a:t>1% high</a:t>
              </a:r>
            </a:p>
            <a:p>
              <a:pPr fontAlgn="auto">
                <a:lnSpc>
                  <a:spcPct val="150000"/>
                </a:lnSpc>
                <a:spcBef>
                  <a:spcPts val="0"/>
                </a:spcBef>
                <a:spcAft>
                  <a:spcPts val="0"/>
                </a:spcAft>
              </a:pPr>
              <a:r>
                <a:rPr lang="en-US" sz="2000" dirty="0">
                  <a:solidFill>
                    <a:srgbClr val="000000"/>
                  </a:solidFill>
                  <a:latin typeface="Arial" panose="020B0604020202020204" pitchFamily="34" charset="0"/>
                </a:rPr>
                <a:t>average</a:t>
              </a:r>
            </a:p>
            <a:p>
              <a:pPr fontAlgn="auto">
                <a:lnSpc>
                  <a:spcPct val="150000"/>
                </a:lnSpc>
                <a:spcBef>
                  <a:spcPts val="0"/>
                </a:spcBef>
                <a:spcAft>
                  <a:spcPts val="0"/>
                </a:spcAft>
              </a:pPr>
              <a:r>
                <a:rPr lang="en-US" sz="2000" dirty="0">
                  <a:solidFill>
                    <a:srgbClr val="000000"/>
                  </a:solidFill>
                  <a:latin typeface="Arial" panose="020B0604020202020204" pitchFamily="34" charset="0"/>
                </a:rPr>
                <a:t>1% low</a:t>
              </a:r>
            </a:p>
          </p:txBody>
        </p:sp>
        <p:cxnSp>
          <p:nvCxnSpPr>
            <p:cNvPr id="98" name="Straight Connector 97"/>
            <p:cNvCxnSpPr/>
            <p:nvPr/>
          </p:nvCxnSpPr>
          <p:spPr>
            <a:xfrm>
              <a:off x="375353" y="3508583"/>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375353" y="4003882"/>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373048" y="4461620"/>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Rectangle 100"/>
            <p:cNvSpPr/>
            <p:nvPr/>
          </p:nvSpPr>
          <p:spPr>
            <a:xfrm>
              <a:off x="162896" y="3503821"/>
              <a:ext cx="424913" cy="965916"/>
            </a:xfrm>
            <a:prstGeom prst="rect">
              <a:avLst/>
            </a:prstGeom>
            <a:gradFill flip="none" rotWithShape="1">
              <a:gsLst>
                <a:gs pos="0">
                  <a:schemeClr val="tx1"/>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grpSp>
      <p:sp>
        <p:nvSpPr>
          <p:cNvPr id="9" name="Rectangle 8"/>
          <p:cNvSpPr/>
          <p:nvPr/>
        </p:nvSpPr>
        <p:spPr>
          <a:xfrm>
            <a:off x="3480925" y="786718"/>
            <a:ext cx="2212465" cy="369332"/>
          </a:xfrm>
          <a:prstGeom prst="rect">
            <a:avLst/>
          </a:prstGeom>
        </p:spPr>
        <p:txBody>
          <a:bodyPr wrap="none">
            <a:spAutoFit/>
          </a:bodyPr>
          <a:lstStyle/>
          <a:p>
            <a:pPr fontAlgn="auto">
              <a:spcBef>
                <a:spcPts val="0"/>
              </a:spcBef>
              <a:spcAft>
                <a:spcPts val="0"/>
              </a:spcAft>
            </a:pPr>
            <a:r>
              <a:rPr lang="en-US" dirty="0">
                <a:solidFill>
                  <a:srgbClr val="000000"/>
                </a:solidFill>
                <a:latin typeface="Arial"/>
              </a:rPr>
              <a:t>~3x10</a:t>
            </a:r>
            <a:r>
              <a:rPr lang="en-US" baseline="30000" dirty="0">
                <a:solidFill>
                  <a:srgbClr val="000000"/>
                </a:solidFill>
                <a:latin typeface="Arial"/>
              </a:rPr>
              <a:t>5</a:t>
            </a:r>
            <a:r>
              <a:rPr lang="en-US" dirty="0">
                <a:solidFill>
                  <a:srgbClr val="000000"/>
                </a:solidFill>
                <a:latin typeface="Arial"/>
              </a:rPr>
              <a:t> photon/pixel</a:t>
            </a:r>
          </a:p>
        </p:txBody>
      </p:sp>
      <p:sp>
        <p:nvSpPr>
          <p:cNvPr id="31" name="Title 1"/>
          <p:cNvSpPr txBox="1">
            <a:spLocks/>
          </p:cNvSpPr>
          <p:nvPr/>
        </p:nvSpPr>
        <p:spPr bwMode="auto">
          <a:xfrm>
            <a:off x="0" y="0"/>
            <a:ext cx="91440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smtClean="0">
                <a:solidFill>
                  <a:srgbClr val="000000"/>
                </a:solidFill>
              </a:rPr>
              <a:t>Pilatus: subtract smooth baseline</a:t>
            </a:r>
            <a:endParaRPr lang="en-US" kern="0" dirty="0">
              <a:solidFill>
                <a:srgbClr val="000000"/>
              </a:solidFill>
            </a:endParaRPr>
          </a:p>
        </p:txBody>
      </p:sp>
    </p:spTree>
    <p:extLst>
      <p:ext uri="{BB962C8B-B14F-4D97-AF65-F5344CB8AC3E}">
        <p14:creationId xmlns:p14="http://schemas.microsoft.com/office/powerpoint/2010/main" val="3549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Content Placeholder 2"/>
          <p:cNvSpPr>
            <a:spLocks noGrp="1"/>
          </p:cNvSpPr>
          <p:nvPr>
            <p:ph idx="1"/>
          </p:nvPr>
        </p:nvSpPr>
        <p:spPr>
          <a:xfrm>
            <a:off x="-147638" y="517525"/>
            <a:ext cx="10552113" cy="6492875"/>
          </a:xfrm>
        </p:spPr>
        <p:txBody>
          <a:bodyPr/>
          <a:lstStyle/>
          <a:p>
            <a:pPr marL="0" indent="0">
              <a:buFontTx/>
              <a:buNone/>
            </a:pPr>
            <a:r>
              <a:rPr lang="en-US" altLang="en-US" sz="1400" smtClean="0">
                <a:latin typeface="Courier New" pitchFamily="49" charset="0"/>
                <a:cs typeface="Courier New" pitchFamily="49" charset="0"/>
              </a:rPr>
              <a:t> RESOLUTION  COMPLETENESS R-FACTOR  I/SIGMA   R-meas  CC(1/2)  Anomal  SigAno   Nano</a:t>
            </a:r>
          </a:p>
          <a:p>
            <a:pPr marL="0" indent="0">
              <a:buFontTx/>
              <a:buNone/>
            </a:pPr>
            <a:r>
              <a:rPr lang="en-US" altLang="en-US" sz="1400" smtClean="0">
                <a:latin typeface="Courier New" pitchFamily="49" charset="0"/>
                <a:cs typeface="Courier New" pitchFamily="49" charset="0"/>
              </a:rPr>
              <a:t>   LIMIT        OF DATA   observed                              Corr</a:t>
            </a:r>
          </a:p>
          <a:p>
            <a:pPr marL="0" indent="0">
              <a:buFontTx/>
              <a:buNone/>
            </a:pPr>
            <a:endParaRPr lang="en-US" altLang="en-US" sz="1400" smtClean="0">
              <a:latin typeface="Courier New" pitchFamily="49" charset="0"/>
              <a:cs typeface="Courier New" pitchFamily="49" charset="0"/>
            </a:endParaRPr>
          </a:p>
          <a:p>
            <a:pPr marL="0" indent="0">
              <a:buFontTx/>
              <a:buNone/>
            </a:pPr>
            <a:r>
              <a:rPr lang="en-US" altLang="en-US" sz="1400" smtClean="0">
                <a:latin typeface="Courier New" pitchFamily="49" charset="0"/>
                <a:cs typeface="Courier New" pitchFamily="49" charset="0"/>
              </a:rPr>
              <a:t>     9.17         99.1%       3.9%   257.47     3.9%   100.0*    91*   5.024     450</a:t>
            </a:r>
          </a:p>
          <a:p>
            <a:pPr marL="0" indent="0">
              <a:buFontTx/>
              <a:buNone/>
            </a:pPr>
            <a:r>
              <a:rPr lang="en-US" altLang="en-US" sz="1400" smtClean="0">
                <a:latin typeface="Courier New" pitchFamily="49" charset="0"/>
                <a:cs typeface="Courier New" pitchFamily="49" charset="0"/>
              </a:rPr>
              <a:t>     6.49        100.0%       5.2%   214.33     5.2%   100.0*    86*   3.836     882</a:t>
            </a:r>
          </a:p>
          <a:p>
            <a:pPr marL="0" indent="0">
              <a:buFontTx/>
              <a:buNone/>
            </a:pPr>
            <a:r>
              <a:rPr lang="en-US" altLang="en-US" sz="1400" smtClean="0">
                <a:latin typeface="Courier New" pitchFamily="49" charset="0"/>
                <a:cs typeface="Courier New" pitchFamily="49" charset="0"/>
              </a:rPr>
              <a:t>     5.30        100.0%       7.2%   165.13     7.2%   100.0*    76*   3.257    1175</a:t>
            </a:r>
          </a:p>
          <a:p>
            <a:pPr marL="0" indent="0">
              <a:buFontTx/>
              <a:buNone/>
            </a:pPr>
            <a:r>
              <a:rPr lang="en-US" altLang="en-US" sz="1400" smtClean="0">
                <a:latin typeface="Courier New" pitchFamily="49" charset="0"/>
                <a:cs typeface="Courier New" pitchFamily="49" charset="0"/>
              </a:rPr>
              <a:t>     4.59        100.0%       7.2%   175.42     7.3%   100.0*    67*   2.589    1403</a:t>
            </a:r>
          </a:p>
          <a:p>
            <a:pPr marL="0" indent="0">
              <a:buFontTx/>
              <a:buNone/>
            </a:pPr>
            <a:r>
              <a:rPr lang="en-US" altLang="en-US" sz="1400" smtClean="0">
                <a:latin typeface="Courier New" pitchFamily="49" charset="0"/>
                <a:cs typeface="Courier New" pitchFamily="49" charset="0"/>
              </a:rPr>
              <a:t>     4.10         99.9%       7.7%   174.13     7.7%   100.0*    59*   2.264    1594</a:t>
            </a:r>
          </a:p>
          <a:p>
            <a:pPr marL="0" indent="0">
              <a:buFontTx/>
              <a:buNone/>
            </a:pPr>
            <a:r>
              <a:rPr lang="en-US" altLang="en-US" sz="1400" smtClean="0">
                <a:latin typeface="Courier New" pitchFamily="49" charset="0"/>
                <a:cs typeface="Courier New" pitchFamily="49" charset="0"/>
              </a:rPr>
              <a:t>     3.74         99.9%       9.4%   143.09     9.4%   100.0*    49*   1.953    1783</a:t>
            </a:r>
          </a:p>
          <a:p>
            <a:pPr marL="0" indent="0">
              <a:buFontTx/>
              <a:buNone/>
            </a:pPr>
            <a:r>
              <a:rPr lang="en-US" altLang="en-US" sz="1400" smtClean="0">
                <a:latin typeface="Courier New" pitchFamily="49" charset="0"/>
                <a:cs typeface="Courier New" pitchFamily="49" charset="0"/>
              </a:rPr>
              <a:t>     3.47        100.0%      11.2%   120.17    11.2%   100.0*    39*   1.696    1942</a:t>
            </a:r>
          </a:p>
          <a:p>
            <a:pPr marL="0" indent="0">
              <a:buFontTx/>
              <a:buNone/>
            </a:pPr>
            <a:r>
              <a:rPr lang="en-US" altLang="en-US" sz="1400" smtClean="0">
                <a:latin typeface="Courier New" pitchFamily="49" charset="0"/>
                <a:cs typeface="Courier New" pitchFamily="49" charset="0"/>
              </a:rPr>
              <a:t>     3.24        100.0%      14.1%    91.14    14.1%   100.0*    30*   1.333    2103</a:t>
            </a:r>
          </a:p>
          <a:p>
            <a:pPr marL="0" indent="0">
              <a:buFontTx/>
              <a:buNone/>
            </a:pPr>
            <a:r>
              <a:rPr lang="en-US" altLang="en-US" sz="1400" smtClean="0">
                <a:latin typeface="Courier New" pitchFamily="49" charset="0"/>
                <a:cs typeface="Courier New" pitchFamily="49" charset="0"/>
              </a:rPr>
              <a:t>     3.06         99.9%      19.5%    65.79    19.5%   100.0*    23*   1.117    2214</a:t>
            </a:r>
          </a:p>
          <a:p>
            <a:pPr marL="0" indent="0">
              <a:buFontTx/>
              <a:buNone/>
            </a:pPr>
            <a:r>
              <a:rPr lang="en-US" altLang="en-US" sz="1400" smtClean="0">
                <a:latin typeface="Courier New" pitchFamily="49" charset="0"/>
                <a:cs typeface="Courier New" pitchFamily="49" charset="0"/>
              </a:rPr>
              <a:t>     2.90         99.9%      29.0%    44.85    29.1%    99.9*    17*   1.008    2369</a:t>
            </a:r>
          </a:p>
          <a:p>
            <a:pPr marL="0" indent="0">
              <a:buFontTx/>
              <a:buNone/>
            </a:pPr>
            <a:r>
              <a:rPr lang="en-US" altLang="en-US" sz="1400" smtClean="0">
                <a:latin typeface="Courier New" pitchFamily="49" charset="0"/>
                <a:cs typeface="Courier New" pitchFamily="49" charset="0"/>
              </a:rPr>
              <a:t>     2.77         99.9%      40.5%    32.58    40.6%    99.8*    11*   0.901    2493</a:t>
            </a:r>
          </a:p>
          <a:p>
            <a:pPr marL="0" indent="0">
              <a:buFontTx/>
              <a:buNone/>
            </a:pPr>
            <a:r>
              <a:rPr lang="en-US" altLang="en-US" sz="1400" smtClean="0">
                <a:latin typeface="Courier New" pitchFamily="49" charset="0"/>
                <a:cs typeface="Courier New" pitchFamily="49" charset="0"/>
              </a:rPr>
              <a:t>     2.65         99.9%      52.8%    25.16    52.9%    99.8*    10*   0.866    2605</a:t>
            </a:r>
          </a:p>
          <a:p>
            <a:pPr marL="0" indent="0">
              <a:buFontTx/>
              <a:buNone/>
            </a:pPr>
            <a:r>
              <a:rPr lang="en-US" altLang="en-US" sz="1400" smtClean="0">
                <a:latin typeface="Courier New" pitchFamily="49" charset="0"/>
                <a:cs typeface="Courier New" pitchFamily="49" charset="0"/>
              </a:rPr>
              <a:t>     2.54        100.0%      67.4%    19.47    67.6%    99.6*     2    0.804    2705</a:t>
            </a:r>
          </a:p>
          <a:p>
            <a:pPr marL="0" indent="0">
              <a:buFontTx/>
              <a:buNone/>
            </a:pPr>
            <a:r>
              <a:rPr lang="en-US" altLang="en-US" sz="1400" smtClean="0">
                <a:latin typeface="Courier New" pitchFamily="49" charset="0"/>
                <a:cs typeface="Courier New" pitchFamily="49" charset="0"/>
              </a:rPr>
              <a:t>     2.45        100.0%      88.9%    14.58    89.2%    99.2*     4    0.831    2859</a:t>
            </a:r>
          </a:p>
          <a:p>
            <a:pPr marL="0" indent="0">
              <a:buFontTx/>
              <a:buNone/>
            </a:pPr>
            <a:r>
              <a:rPr lang="en-US" altLang="en-US" sz="1400" smtClean="0">
                <a:latin typeface="Courier New" pitchFamily="49" charset="0"/>
                <a:cs typeface="Courier New" pitchFamily="49" charset="0"/>
              </a:rPr>
              <a:t>     2.37        100.0%     109.3%     9.97   109.7%    98.1*     5    0.829    2925</a:t>
            </a:r>
          </a:p>
          <a:p>
            <a:pPr marL="0" indent="0">
              <a:buFontTx/>
              <a:buNone/>
            </a:pPr>
            <a:r>
              <a:rPr lang="en-US" altLang="en-US" sz="1400" smtClean="0">
                <a:latin typeface="Courier New" pitchFamily="49" charset="0"/>
                <a:cs typeface="Courier New" pitchFamily="49" charset="0"/>
              </a:rPr>
              <a:t>     2.29        100.0%     138.2%     6.87   138.9%    96.1*     1    0.760    3037</a:t>
            </a:r>
          </a:p>
          <a:p>
            <a:pPr marL="0" indent="0">
              <a:buFontTx/>
              <a:buNone/>
            </a:pPr>
            <a:r>
              <a:rPr lang="en-US" altLang="en-US" sz="1400" smtClean="0">
                <a:latin typeface="Courier New" pitchFamily="49" charset="0"/>
                <a:cs typeface="Courier New" pitchFamily="49" charset="0"/>
              </a:rPr>
              <a:t>     2.22        100.0%     197.1%     4.03   198.6%    83.5*    -1    0.721    3159</a:t>
            </a:r>
          </a:p>
          <a:p>
            <a:pPr marL="0" indent="0">
              <a:buFontTx/>
              <a:buNone/>
            </a:pPr>
            <a:r>
              <a:rPr lang="en-US" altLang="en-US" sz="1400" smtClean="0">
                <a:latin typeface="Courier New" pitchFamily="49" charset="0"/>
                <a:cs typeface="Courier New" pitchFamily="49" charset="0"/>
              </a:rPr>
              <a:t>     2.16        100.0%     227.3%     2.41   230.8%    46.9*    -1    0.677    3224</a:t>
            </a:r>
          </a:p>
          <a:p>
            <a:pPr marL="0" indent="0">
              <a:buFontTx/>
              <a:buNone/>
            </a:pPr>
            <a:r>
              <a:rPr lang="en-US" altLang="en-US" sz="1400" smtClean="0">
                <a:latin typeface="Courier New" pitchFamily="49" charset="0"/>
                <a:cs typeface="Courier New" pitchFamily="49" charset="0"/>
              </a:rPr>
              <a:t>     2.10         61.2%     154.4%     1.28   163.6%    47.0*    -2    0.660    1999</a:t>
            </a:r>
          </a:p>
          <a:p>
            <a:pPr marL="0" indent="0">
              <a:buFontTx/>
              <a:buNone/>
            </a:pPr>
            <a:r>
              <a:rPr lang="en-US" altLang="en-US" sz="1400" smtClean="0">
                <a:latin typeface="Courier New" pitchFamily="49" charset="0"/>
                <a:cs typeface="Courier New" pitchFamily="49" charset="0"/>
              </a:rPr>
              <a:t>     2.05         47.9%     170.1%     0.68   196.5%    25.7*     3    0.629    1578</a:t>
            </a:r>
          </a:p>
          <a:p>
            <a:pPr marL="0" indent="0">
              <a:buFontTx/>
              <a:buNone/>
            </a:pPr>
            <a:r>
              <a:rPr lang="en-US" altLang="en-US" sz="1400" smtClean="0">
                <a:latin typeface="Courier New" pitchFamily="49" charset="0"/>
                <a:cs typeface="Courier New" pitchFamily="49" charset="0"/>
              </a:rPr>
              <a:t>    total         93.3%      15.7%    54.30    15.8%   100.0*    12*   1.217   42499</a:t>
            </a:r>
          </a:p>
          <a:p>
            <a:pPr marL="0" indent="0">
              <a:buFontTx/>
              <a:buNone/>
            </a:pPr>
            <a:endParaRPr lang="en-US" altLang="en-US" sz="1400" smtClean="0">
              <a:latin typeface="Courier New" pitchFamily="49" charset="0"/>
              <a:cs typeface="Courier New" pitchFamily="49" charset="0"/>
            </a:endParaRPr>
          </a:p>
        </p:txBody>
      </p:sp>
      <p:sp>
        <p:nvSpPr>
          <p:cNvPr id="39939" name="TextBox 3"/>
          <p:cNvSpPr txBox="1">
            <a:spLocks noChangeArrowheads="1"/>
          </p:cNvSpPr>
          <p:nvPr/>
        </p:nvSpPr>
        <p:spPr bwMode="auto">
          <a:xfrm>
            <a:off x="115888" y="-14288"/>
            <a:ext cx="890111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200">
                <a:solidFill>
                  <a:srgbClr val="000000"/>
                </a:solidFill>
                <a:cs typeface="Arial" pitchFamily="34" charset="0"/>
              </a:rPr>
              <a:t>140-fold multiplicity: 16 crystals,  360° each,  inverse beam,   7235 eV</a:t>
            </a:r>
          </a:p>
        </p:txBody>
      </p:sp>
    </p:spTree>
    <p:extLst>
      <p:ext uri="{BB962C8B-B14F-4D97-AF65-F5344CB8AC3E}">
        <p14:creationId xmlns:p14="http://schemas.microsoft.com/office/powerpoint/2010/main" val="2109506234"/>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030A0"/>
                </a:solidFill>
                <a:latin typeface="Arial" panose="020B0604020202020204" pitchFamily="34" charset="0"/>
                <a:cs typeface="Arial" panose="020B0604020202020204" pitchFamily="34" charset="0"/>
              </a:rPr>
              <a:t>Key advances to date</a:t>
            </a:r>
            <a:endParaRPr lang="en-US" dirty="0">
              <a:solidFill>
                <a:srgbClr val="7030A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solidFill>
                  <a:schemeClr val="accent3">
                    <a:lumMod val="50000"/>
                  </a:schemeClr>
                </a:solidFill>
                <a:latin typeface="Arial" panose="020B0604020202020204" pitchFamily="34" charset="0"/>
                <a:cs typeface="Arial" panose="020B0604020202020204" pitchFamily="34" charset="0"/>
              </a:rPr>
              <a:t>Understanding radiation damage</a:t>
            </a:r>
          </a:p>
          <a:p>
            <a:r>
              <a:rPr lang="en-US" dirty="0" smtClean="0">
                <a:solidFill>
                  <a:schemeClr val="accent3">
                    <a:lumMod val="50000"/>
                  </a:schemeClr>
                </a:solidFill>
                <a:latin typeface="Arial" panose="020B0604020202020204" pitchFamily="34" charset="0"/>
                <a:cs typeface="Arial" panose="020B0604020202020204" pitchFamily="34" charset="0"/>
              </a:rPr>
              <a:t>Sample preparation</a:t>
            </a:r>
          </a:p>
          <a:p>
            <a:r>
              <a:rPr lang="en-US" dirty="0" smtClean="0">
                <a:solidFill>
                  <a:schemeClr val="accent3">
                    <a:lumMod val="50000"/>
                  </a:schemeClr>
                </a:solidFill>
                <a:latin typeface="Arial" panose="020B0604020202020204" pitchFamily="34" charset="0"/>
                <a:cs typeface="Arial" panose="020B0604020202020204" pitchFamily="34" charset="0"/>
              </a:rPr>
              <a:t>Sample introduction </a:t>
            </a:r>
          </a:p>
          <a:p>
            <a:pPr lvl="1"/>
            <a:r>
              <a:rPr lang="en-US" dirty="0" smtClean="0">
                <a:latin typeface="Arial" panose="020B0604020202020204" pitchFamily="34" charset="0"/>
                <a:cs typeface="Arial" panose="020B0604020202020204" pitchFamily="34" charset="0"/>
              </a:rPr>
              <a:t> robots, trays &amp; serial</a:t>
            </a:r>
          </a:p>
          <a:p>
            <a:r>
              <a:rPr lang="en-US" dirty="0" smtClean="0">
                <a:solidFill>
                  <a:schemeClr val="accent3">
                    <a:lumMod val="50000"/>
                  </a:schemeClr>
                </a:solidFill>
                <a:latin typeface="Arial" panose="020B0604020202020204" pitchFamily="34" charset="0"/>
                <a:cs typeface="Arial" panose="020B0604020202020204" pitchFamily="34" charset="0"/>
              </a:rPr>
              <a:t>Background reduction</a:t>
            </a:r>
          </a:p>
          <a:p>
            <a:pPr lvl="1"/>
            <a:r>
              <a:rPr lang="en-US" dirty="0" smtClean="0">
                <a:latin typeface="Arial" panose="020B0604020202020204" pitchFamily="34" charset="0"/>
                <a:cs typeface="Arial" panose="020B0604020202020204" pitchFamily="34" charset="0"/>
              </a:rPr>
              <a:t>Elimination of “read-out” noise</a:t>
            </a:r>
          </a:p>
          <a:p>
            <a:pPr lvl="1"/>
            <a:r>
              <a:rPr lang="en-US" dirty="0" smtClean="0">
                <a:latin typeface="Arial" panose="020B0604020202020204" pitchFamily="34" charset="0"/>
                <a:cs typeface="Arial" panose="020B0604020202020204" pitchFamily="34" charset="0"/>
              </a:rPr>
              <a:t>Tighter beams: size, stability and speed</a:t>
            </a:r>
          </a:p>
          <a:p>
            <a:pPr lvl="1"/>
            <a:r>
              <a:rPr lang="en-US" dirty="0" smtClean="0">
                <a:latin typeface="Arial" panose="020B0604020202020204" pitchFamily="34" charset="0"/>
                <a:cs typeface="Arial" panose="020B0604020202020204" pitchFamily="34" charset="0"/>
              </a:rPr>
              <a:t>detector calibration</a:t>
            </a:r>
          </a:p>
          <a:p>
            <a:r>
              <a:rPr lang="en-US" dirty="0" smtClean="0">
                <a:solidFill>
                  <a:srgbClr val="FF0000"/>
                </a:solidFill>
                <a:latin typeface="Arial" panose="020B0604020202020204" pitchFamily="34" charset="0"/>
                <a:cs typeface="Arial" panose="020B0604020202020204" pitchFamily="34" charset="0"/>
              </a:rPr>
              <a:t>Population of “fold space”</a:t>
            </a:r>
          </a:p>
          <a:p>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86158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5800" y="0"/>
            <a:ext cx="7772400" cy="1143000"/>
          </a:xfrm>
          <a:noFill/>
        </p:spPr>
        <p:txBody>
          <a:bodyPr/>
          <a:lstStyle/>
          <a:p>
            <a:pPr eaLnBrk="1" hangingPunct="1"/>
            <a:r>
              <a:rPr lang="en-US" altLang="en-US" sz="5400" smtClean="0"/>
              <a:t>MR simulation</a:t>
            </a:r>
          </a:p>
        </p:txBody>
      </p:sp>
      <p:graphicFrame>
        <p:nvGraphicFramePr>
          <p:cNvPr id="2" name="Object 3"/>
          <p:cNvGraphicFramePr>
            <a:graphicFrameLocks noChangeAspect="1"/>
          </p:cNvGraphicFramePr>
          <p:nvPr/>
        </p:nvGraphicFramePr>
        <p:xfrm>
          <a:off x="1044575" y="1422400"/>
          <a:ext cx="7362825" cy="4791075"/>
        </p:xfrm>
        <a:graphic>
          <a:graphicData uri="http://schemas.openxmlformats.org/drawingml/2006/chart">
            <c:chart xmlns:c="http://schemas.openxmlformats.org/drawingml/2006/chart" xmlns:r="http://schemas.openxmlformats.org/officeDocument/2006/relationships" r:id="rId2"/>
          </a:graphicData>
        </a:graphic>
      </p:graphicFrame>
      <p:sp>
        <p:nvSpPr>
          <p:cNvPr id="44036" name="Text Box 4"/>
          <p:cNvSpPr txBox="1">
            <a:spLocks noChangeArrowheads="1"/>
          </p:cNvSpPr>
          <p:nvPr/>
        </p:nvSpPr>
        <p:spPr bwMode="auto">
          <a:xfrm>
            <a:off x="1609725" y="5729288"/>
            <a:ext cx="59245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a:solidFill>
                  <a:srgbClr val="000000"/>
                </a:solidFill>
              </a:rPr>
              <a:t>Rmsd from perfect search model (Å)</a:t>
            </a:r>
          </a:p>
        </p:txBody>
      </p:sp>
      <p:sp>
        <p:nvSpPr>
          <p:cNvPr id="44037" name="Text Box 6"/>
          <p:cNvSpPr txBox="1">
            <a:spLocks noChangeArrowheads="1"/>
          </p:cNvSpPr>
          <p:nvPr/>
        </p:nvSpPr>
        <p:spPr bwMode="auto">
          <a:xfrm>
            <a:off x="3076575" y="1092200"/>
            <a:ext cx="29924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b="1">
                <a:solidFill>
                  <a:srgbClr val="000000"/>
                </a:solidFill>
              </a:rPr>
              <a:t>corrupted model</a:t>
            </a:r>
          </a:p>
        </p:txBody>
      </p:sp>
      <p:sp>
        <p:nvSpPr>
          <p:cNvPr id="44038" name="Text Box 7"/>
          <p:cNvSpPr txBox="1">
            <a:spLocks noChangeArrowheads="1"/>
          </p:cNvSpPr>
          <p:nvPr/>
        </p:nvSpPr>
        <p:spPr bwMode="auto">
          <a:xfrm rot="-5400000">
            <a:off x="-1294606" y="3293269"/>
            <a:ext cx="419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a:solidFill>
                  <a:srgbClr val="000000"/>
                </a:solidFill>
              </a:rPr>
              <a:t>Correlation coefficient to correct density</a:t>
            </a:r>
          </a:p>
        </p:txBody>
      </p:sp>
    </p:spTree>
    <p:extLst>
      <p:ext uri="{BB962C8B-B14F-4D97-AF65-F5344CB8AC3E}">
        <p14:creationId xmlns:p14="http://schemas.microsoft.com/office/powerpoint/2010/main" val="1959200657"/>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530" y="0"/>
            <a:ext cx="8229600" cy="1143000"/>
          </a:xfrm>
        </p:spPr>
        <p:txBody>
          <a:bodyPr/>
          <a:lstStyle/>
          <a:p>
            <a:r>
              <a:rPr lang="en-US" dirty="0" smtClean="0">
                <a:solidFill>
                  <a:srgbClr val="7030A0"/>
                </a:solidFill>
                <a:latin typeface="Arial" panose="020B0604020202020204" pitchFamily="34" charset="0"/>
                <a:cs typeface="Arial" panose="020B0604020202020204" pitchFamily="34" charset="0"/>
              </a:rPr>
              <a:t>Key advances to come</a:t>
            </a:r>
            <a:endParaRPr lang="en-US" dirty="0">
              <a:solidFill>
                <a:srgbClr val="7030A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8229600" cy="5257800"/>
          </a:xfrm>
        </p:spPr>
        <p:txBody>
          <a:bodyPr>
            <a:normAutofit/>
          </a:bodyPr>
          <a:lstStyle/>
          <a:p>
            <a:r>
              <a:rPr lang="en-US" i="1" dirty="0" smtClean="0">
                <a:solidFill>
                  <a:schemeClr val="accent3">
                    <a:lumMod val="50000"/>
                  </a:schemeClr>
                </a:solidFill>
                <a:latin typeface="Arial" panose="020B0604020202020204" pitchFamily="34" charset="0"/>
                <a:cs typeface="Arial" panose="020B0604020202020204" pitchFamily="34" charset="0"/>
              </a:rPr>
              <a:t>Firehose</a:t>
            </a:r>
            <a:r>
              <a:rPr lang="en-US" dirty="0" smtClean="0">
                <a:solidFill>
                  <a:schemeClr val="accent3">
                    <a:lumMod val="50000"/>
                  </a:schemeClr>
                </a:solidFill>
                <a:latin typeface="Arial" panose="020B0604020202020204" pitchFamily="34" charset="0"/>
                <a:cs typeface="Arial" panose="020B0604020202020204" pitchFamily="34" charset="0"/>
              </a:rPr>
              <a:t> of testable hypotheses</a:t>
            </a:r>
          </a:p>
          <a:p>
            <a:r>
              <a:rPr lang="en-US" dirty="0" smtClean="0">
                <a:solidFill>
                  <a:schemeClr val="accent3">
                    <a:lumMod val="50000"/>
                  </a:schemeClr>
                </a:solidFill>
                <a:latin typeface="Arial" panose="020B0604020202020204" pitchFamily="34" charset="0"/>
                <a:cs typeface="Arial" panose="020B0604020202020204" pitchFamily="34" charset="0"/>
              </a:rPr>
              <a:t>Physiological temperature</a:t>
            </a:r>
          </a:p>
          <a:p>
            <a:pPr lvl="1"/>
            <a:r>
              <a:rPr lang="en-US" dirty="0" smtClean="0">
                <a:latin typeface="Arial" panose="020B0604020202020204" pitchFamily="34" charset="0"/>
                <a:cs typeface="Arial" panose="020B0604020202020204" pitchFamily="34" charset="0"/>
              </a:rPr>
              <a:t>Time-resolved, complex sample environment</a:t>
            </a:r>
          </a:p>
          <a:p>
            <a:pPr lvl="1"/>
            <a:r>
              <a:rPr lang="en-US" dirty="0" smtClean="0">
                <a:latin typeface="Arial" panose="020B0604020202020204" pitchFamily="34" charset="0"/>
                <a:cs typeface="Arial" panose="020B0604020202020204" pitchFamily="34" charset="0"/>
              </a:rPr>
              <a:t>Plates, jets, magnets, and lasers!</a:t>
            </a:r>
          </a:p>
          <a:p>
            <a:r>
              <a:rPr lang="en-US" dirty="0">
                <a:solidFill>
                  <a:schemeClr val="accent3">
                    <a:lumMod val="50000"/>
                  </a:schemeClr>
                </a:solidFill>
                <a:latin typeface="Arial" panose="020B0604020202020204" pitchFamily="34" charset="0"/>
                <a:cs typeface="Arial" panose="020B0604020202020204" pitchFamily="34" charset="0"/>
              </a:rPr>
              <a:t>S</a:t>
            </a:r>
            <a:r>
              <a:rPr lang="en-US" dirty="0" smtClean="0">
                <a:solidFill>
                  <a:schemeClr val="accent3">
                    <a:lumMod val="50000"/>
                  </a:schemeClr>
                </a:solidFill>
                <a:latin typeface="Arial" panose="020B0604020202020204" pitchFamily="34" charset="0"/>
                <a:cs typeface="Arial" panose="020B0604020202020204" pitchFamily="34" charset="0"/>
              </a:rPr>
              <a:t>erial comes of age</a:t>
            </a:r>
          </a:p>
          <a:p>
            <a:pPr lvl="1"/>
            <a:r>
              <a:rPr lang="en-US" dirty="0">
                <a:latin typeface="Arial" panose="020B0604020202020204" pitchFamily="34" charset="0"/>
                <a:cs typeface="Arial" panose="020B0604020202020204" pitchFamily="34" charset="0"/>
              </a:rPr>
              <a:t>s</a:t>
            </a:r>
            <a:r>
              <a:rPr lang="en-US" dirty="0" smtClean="0">
                <a:latin typeface="Arial" panose="020B0604020202020204" pitchFamily="34" charset="0"/>
                <a:cs typeface="Arial" panose="020B0604020202020204" pitchFamily="34" charset="0"/>
              </a:rPr>
              <a:t>tills </a:t>
            </a:r>
            <a:r>
              <a:rPr lang="en-US" i="1" dirty="0" smtClean="0">
                <a:latin typeface="Arial" panose="020B0604020202020204" pitchFamily="34" charset="0"/>
                <a:cs typeface="Arial" panose="020B0604020202020204" pitchFamily="34" charset="0"/>
              </a:rPr>
              <a:t>should</a:t>
            </a:r>
            <a:r>
              <a:rPr lang="en-US" dirty="0" smtClean="0">
                <a:latin typeface="Arial" panose="020B0604020202020204" pitchFamily="34" charset="0"/>
                <a:cs typeface="Arial" panose="020B0604020202020204" pitchFamily="34" charset="0"/>
              </a:rPr>
              <a:t> be better </a:t>
            </a:r>
          </a:p>
          <a:p>
            <a:pPr lvl="1"/>
            <a:r>
              <a:rPr lang="en-US" dirty="0" smtClean="0">
                <a:latin typeface="Arial" panose="020B0604020202020204" pitchFamily="34" charset="0"/>
                <a:cs typeface="Arial" panose="020B0604020202020204" pitchFamily="34" charset="0"/>
              </a:rPr>
              <a:t>End of the era of beams missing crystals</a:t>
            </a:r>
          </a:p>
          <a:p>
            <a:r>
              <a:rPr lang="en-US" dirty="0" smtClean="0">
                <a:solidFill>
                  <a:schemeClr val="accent3">
                    <a:lumMod val="50000"/>
                  </a:schemeClr>
                </a:solidFill>
                <a:latin typeface="Arial" panose="020B0604020202020204" pitchFamily="34" charset="0"/>
                <a:cs typeface="Arial" panose="020B0604020202020204" pitchFamily="34" charset="0"/>
              </a:rPr>
              <a:t>Painting with X-rays</a:t>
            </a:r>
          </a:p>
        </p:txBody>
      </p:sp>
    </p:spTree>
    <p:extLst>
      <p:ext uri="{BB962C8B-B14F-4D97-AF65-F5344CB8AC3E}">
        <p14:creationId xmlns:p14="http://schemas.microsoft.com/office/powerpoint/2010/main" val="14490590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Xtal5_t1 graph</a:t>
            </a:r>
            <a:endParaRPr lang="en-US" dirty="0"/>
          </a:p>
        </p:txBody>
      </p:sp>
      <p:sp>
        <p:nvSpPr>
          <p:cNvPr id="3" name="Subtitle 2"/>
          <p:cNvSpPr>
            <a:spLocks noGrp="1"/>
          </p:cNvSpPr>
          <p:nvPr>
            <p:ph type="subTitle" idx="1"/>
          </p:nvPr>
        </p:nvSpPr>
        <p:spPr/>
        <p:txBody>
          <a:bodyPr/>
          <a:lstStyle/>
          <a:p>
            <a:endParaRPr lang="en-US" dirty="0"/>
          </a:p>
        </p:txBody>
      </p:sp>
      <p:pic>
        <p:nvPicPr>
          <p:cNvPr id="10" name="graph.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190500"/>
            <a:ext cx="6705600" cy="6477000"/>
          </a:xfrm>
          <a:prstGeom prst="rect">
            <a:avLst/>
          </a:prstGeom>
        </p:spPr>
      </p:pic>
    </p:spTree>
    <p:extLst>
      <p:ext uri="{BB962C8B-B14F-4D97-AF65-F5344CB8AC3E}">
        <p14:creationId xmlns:p14="http://schemas.microsoft.com/office/powerpoint/2010/main" val="18735441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62" name="Picture 2" descr="sample048"/>
          <p:cNvPicPr>
            <a:picLocks noChangeAspect="1" noChangeArrowheads="1"/>
          </p:cNvPicPr>
          <p:nvPr/>
        </p:nvPicPr>
        <p:blipFill rotWithShape="1">
          <a:blip r:embed="rId2">
            <a:extLst>
              <a:ext uri="{28A0092B-C50C-407E-A947-70E740481C1C}">
                <a14:useLocalDpi xmlns:a14="http://schemas.microsoft.com/office/drawing/2010/main" val="0"/>
              </a:ext>
            </a:extLst>
          </a:blip>
          <a:srcRect l="5540" t="1087" r="5542" b="1110"/>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p:nvPr/>
        </p:nvCxnSpPr>
        <p:spPr>
          <a:xfrm flipH="1">
            <a:off x="4513943" y="2496457"/>
            <a:ext cx="1190171" cy="100148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776686" y="1915886"/>
            <a:ext cx="2424062" cy="954107"/>
          </a:xfrm>
          <a:prstGeom prst="rect">
            <a:avLst/>
          </a:prstGeom>
          <a:noFill/>
        </p:spPr>
        <p:txBody>
          <a:bodyPr wrap="none" rtlCol="0">
            <a:spAutoFit/>
          </a:bodyPr>
          <a:lstStyle/>
          <a:p>
            <a:r>
              <a:rPr lang="en-US" sz="2800" dirty="0">
                <a:solidFill>
                  <a:prstClr val="black"/>
                </a:solidFill>
                <a:latin typeface="Arial" panose="020B0604020202020204" pitchFamily="34" charset="0"/>
                <a:cs typeface="Arial" panose="020B0604020202020204" pitchFamily="34" charset="0"/>
              </a:rPr>
              <a:t>Membrane </a:t>
            </a:r>
          </a:p>
          <a:p>
            <a:r>
              <a:rPr lang="en-US" sz="2800" dirty="0">
                <a:solidFill>
                  <a:prstClr val="black"/>
                </a:solidFill>
                <a:latin typeface="Arial" panose="020B0604020202020204" pitchFamily="34" charset="0"/>
                <a:cs typeface="Arial" panose="020B0604020202020204" pitchFamily="34" charset="0"/>
              </a:rPr>
              <a:t>protein crystal</a:t>
            </a:r>
          </a:p>
        </p:txBody>
      </p:sp>
      <p:sp>
        <p:nvSpPr>
          <p:cNvPr id="16" name="Oval 15"/>
          <p:cNvSpPr/>
          <p:nvPr/>
        </p:nvSpPr>
        <p:spPr>
          <a:xfrm>
            <a:off x="1524000" y="1901371"/>
            <a:ext cx="624114" cy="493486"/>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cxnSp>
        <p:nvCxnSpPr>
          <p:cNvPr id="18" name="Straight Arrow Connector 17"/>
          <p:cNvCxnSpPr/>
          <p:nvPr/>
        </p:nvCxnSpPr>
        <p:spPr>
          <a:xfrm>
            <a:off x="609600" y="1828800"/>
            <a:ext cx="914400" cy="228600"/>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57200" y="1219200"/>
            <a:ext cx="2044149" cy="523220"/>
          </a:xfrm>
          <a:prstGeom prst="rect">
            <a:avLst/>
          </a:prstGeom>
          <a:noFill/>
        </p:spPr>
        <p:txBody>
          <a:bodyPr wrap="none" rtlCol="0">
            <a:spAutoFit/>
          </a:bodyPr>
          <a:lstStyle/>
          <a:p>
            <a:r>
              <a:rPr lang="en-US" sz="2800" dirty="0">
                <a:solidFill>
                  <a:prstClr val="black"/>
                </a:solidFill>
                <a:latin typeface="Arial" panose="020B0604020202020204" pitchFamily="34" charset="0"/>
                <a:cs typeface="Arial" panose="020B0604020202020204" pitchFamily="34" charset="0"/>
              </a:rPr>
              <a:t>X-ray beam</a:t>
            </a:r>
          </a:p>
        </p:txBody>
      </p:sp>
      <p:cxnSp>
        <p:nvCxnSpPr>
          <p:cNvPr id="20" name="Straight Arrow Connector 19"/>
          <p:cNvCxnSpPr/>
          <p:nvPr/>
        </p:nvCxnSpPr>
        <p:spPr>
          <a:xfrm flipH="1">
            <a:off x="3614057" y="1828800"/>
            <a:ext cx="957943" cy="49348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572000" y="1524000"/>
            <a:ext cx="644728" cy="523220"/>
          </a:xfrm>
          <a:prstGeom prst="rect">
            <a:avLst/>
          </a:prstGeom>
          <a:noFill/>
        </p:spPr>
        <p:txBody>
          <a:bodyPr wrap="none" rtlCol="0">
            <a:spAutoFit/>
          </a:bodyPr>
          <a:lstStyle/>
          <a:p>
            <a:r>
              <a:rPr lang="en-US" sz="2800" dirty="0">
                <a:solidFill>
                  <a:prstClr val="black"/>
                </a:solidFill>
                <a:latin typeface="Arial" panose="020B0604020202020204" pitchFamily="34" charset="0"/>
                <a:cs typeface="Arial" panose="020B0604020202020204" pitchFamily="34" charset="0"/>
              </a:rPr>
              <a:t>ice</a:t>
            </a:r>
          </a:p>
        </p:txBody>
      </p:sp>
      <p:sp>
        <p:nvSpPr>
          <p:cNvPr id="3" name="Title 2"/>
          <p:cNvSpPr>
            <a:spLocks noGrp="1"/>
          </p:cNvSpPr>
          <p:nvPr>
            <p:ph type="title" idx="4294967295"/>
          </p:nvPr>
        </p:nvSpPr>
        <p:spPr>
          <a:xfrm>
            <a:off x="457200" y="-6096"/>
            <a:ext cx="8229600" cy="1143000"/>
          </a:xfrm>
        </p:spPr>
        <p:txBody>
          <a:bodyPr/>
          <a:lstStyle/>
          <a:p>
            <a:r>
              <a:rPr lang="en-US" dirty="0" smtClean="0">
                <a:latin typeface="Arial" panose="020B0604020202020204" pitchFamily="34" charset="0"/>
                <a:cs typeface="Arial" panose="020B0604020202020204" pitchFamily="34" charset="0"/>
              </a:rPr>
              <a:t>“</a:t>
            </a:r>
            <a:r>
              <a:rPr lang="en-US" dirty="0" err="1" smtClean="0">
                <a:latin typeface="Arial" panose="020B0604020202020204" pitchFamily="34" charset="0"/>
                <a:cs typeface="Arial" panose="020B0604020202020204" pitchFamily="34" charset="0"/>
              </a:rPr>
              <a:t>rastering</a:t>
            </a:r>
            <a:r>
              <a:rPr lang="en-US" dirty="0" smtClean="0">
                <a:latin typeface="Arial" panose="020B0604020202020204" pitchFamily="34" charset="0"/>
                <a:cs typeface="Arial" panose="020B0604020202020204" pitchFamily="34" charset="0"/>
              </a:rPr>
              <a:t>” to find the crystal</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087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fill="hold" grpId="0" nodeType="clickEffect">
                                  <p:stCondLst>
                                    <p:cond delay="0"/>
                                  </p:stCondLst>
                                  <p:childTnLst>
                                    <p:animMotion origin="layout" path="M 1.11111E-6 7.40741E-6 L 0.21598 7.40741E-6 L 0.21789 0.05325 L -0.03003 0.05325 L -0.03211 0.10394 L 0.29393 0.10394 L 0.3 0.15464 L -0.06215 0.15186 L -0.05816 0.21598 L 0.43386 0.20533 L 0.43177 0.26135 L -0.0401 0.2639 L -0.03402 0.31459 L 0.50591 0.31737 L 0.51389 0.36806 L 0.03195 0.35996 L 0.03386 0.4213 L 0.2 0.4132 " pathEditMode="relative" ptsTypes="AAAAAAAAAAAAAAAAAA">
                                      <p:cBhvr>
                                        <p:cTn id="14" dur="500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62" name="Picture 2" descr="sample048"/>
          <p:cNvPicPr>
            <a:picLocks noChangeAspect="1" noChangeArrowheads="1"/>
          </p:cNvPicPr>
          <p:nvPr/>
        </p:nvPicPr>
        <p:blipFill rotWithShape="1">
          <a:blip r:embed="rId2">
            <a:extLst>
              <a:ext uri="{28A0092B-C50C-407E-A947-70E740481C1C}">
                <a14:useLocalDpi xmlns:a14="http://schemas.microsoft.com/office/drawing/2010/main" val="0"/>
              </a:ext>
            </a:extLst>
          </a:blip>
          <a:srcRect l="5540" t="1087" r="5542" b="1110"/>
          <a:stretch/>
        </p:blipFill>
        <p:spPr bwMode="auto">
          <a:xfrm>
            <a:off x="-1" y="0"/>
            <a:ext cx="9144001" cy="6858000"/>
          </a:xfrm>
          <a:prstGeom prst="rect">
            <a:avLst/>
          </a:prstGeom>
          <a:solidFill>
            <a:srgbClr val="00B050"/>
          </a:solidFill>
          <a:extLst/>
        </p:spPr>
      </p:pic>
      <p:sp>
        <p:nvSpPr>
          <p:cNvPr id="3" name="Title 2"/>
          <p:cNvSpPr>
            <a:spLocks noGrp="1"/>
          </p:cNvSpPr>
          <p:nvPr>
            <p:ph type="title" idx="4294967295"/>
          </p:nvPr>
        </p:nvSpPr>
        <p:spPr>
          <a:xfrm>
            <a:off x="457200" y="-6096"/>
            <a:ext cx="8229600" cy="1143000"/>
          </a:xfrm>
        </p:spPr>
        <p:txBody>
          <a:bodyPr/>
          <a:lstStyle/>
          <a:p>
            <a:r>
              <a:rPr lang="en-US" dirty="0" smtClean="0">
                <a:latin typeface="Arial" panose="020B0604020202020204" pitchFamily="34" charset="0"/>
                <a:cs typeface="Arial" panose="020B0604020202020204" pitchFamily="34" charset="0"/>
              </a:rPr>
              <a:t>“painting” for flat dose</a:t>
            </a:r>
            <a:endParaRPr lang="en-US" dirty="0">
              <a:latin typeface="Arial" panose="020B0604020202020204" pitchFamily="34" charset="0"/>
              <a:cs typeface="Arial" panose="020B0604020202020204" pitchFamily="34" charset="0"/>
            </a:endParaRPr>
          </a:p>
        </p:txBody>
      </p:sp>
      <p:sp>
        <p:nvSpPr>
          <p:cNvPr id="2" name="Freeform 1"/>
          <p:cNvSpPr/>
          <p:nvPr/>
        </p:nvSpPr>
        <p:spPr>
          <a:xfrm>
            <a:off x="938664" y="1862962"/>
            <a:ext cx="5907413" cy="3421856"/>
          </a:xfrm>
          <a:custGeom>
            <a:avLst/>
            <a:gdLst>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765311 w 5907413"/>
              <a:gd name="connsiteY9" fmla="*/ 1191323 h 3421856"/>
              <a:gd name="connsiteX10" fmla="*/ 3925567 w 5907413"/>
              <a:gd name="connsiteY10" fmla="*/ 1276164 h 3421856"/>
              <a:gd name="connsiteX11" fmla="*/ 3972701 w 5907413"/>
              <a:gd name="connsiteY11" fmla="*/ 1398712 h 3421856"/>
              <a:gd name="connsiteX12" fmla="*/ 3916140 w 5907413"/>
              <a:gd name="connsiteY12" fmla="*/ 1445846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3030021 w 5907413"/>
              <a:gd name="connsiteY28" fmla="*/ 3086110 h 3421856"/>
              <a:gd name="connsiteX29" fmla="*/ 3011167 w 5907413"/>
              <a:gd name="connsiteY29" fmla="*/ 3208659 h 3421856"/>
              <a:gd name="connsiteX30" fmla="*/ 2869765 w 5907413"/>
              <a:gd name="connsiteY30" fmla="*/ 3321780 h 3421856"/>
              <a:gd name="connsiteX31" fmla="*/ 2681229 w 5907413"/>
              <a:gd name="connsiteY31" fmla="*/ 3387768 h 3421856"/>
              <a:gd name="connsiteX32" fmla="*/ 1220074 w 5907413"/>
              <a:gd name="connsiteY32" fmla="*/ 3406622 h 3421856"/>
              <a:gd name="connsiteX33" fmla="*/ 927843 w 5907413"/>
              <a:gd name="connsiteY33" fmla="*/ 3161525 h 3421856"/>
              <a:gd name="connsiteX34" fmla="*/ 927843 w 5907413"/>
              <a:gd name="connsiteY34" fmla="*/ 3076683 h 3421856"/>
              <a:gd name="connsiteX35" fmla="*/ 1040965 w 5907413"/>
              <a:gd name="connsiteY35" fmla="*/ 2963562 h 3421856"/>
              <a:gd name="connsiteX36" fmla="*/ 946697 w 5907413"/>
              <a:gd name="connsiteY36" fmla="*/ 2878720 h 3421856"/>
              <a:gd name="connsiteX37" fmla="*/ 918416 w 5907413"/>
              <a:gd name="connsiteY37" fmla="*/ 2737318 h 3421856"/>
              <a:gd name="connsiteX38" fmla="*/ 974977 w 5907413"/>
              <a:gd name="connsiteY38" fmla="*/ 2680758 h 3421856"/>
              <a:gd name="connsiteX39" fmla="*/ 588478 w 5907413"/>
              <a:gd name="connsiteY39" fmla="*/ 2690184 h 3421856"/>
              <a:gd name="connsiteX40" fmla="*/ 362235 w 5907413"/>
              <a:gd name="connsiteY40" fmla="*/ 2595916 h 3421856"/>
              <a:gd name="connsiteX41" fmla="*/ 277394 w 5907413"/>
              <a:gd name="connsiteY41" fmla="*/ 2416807 h 3421856"/>
              <a:gd name="connsiteX42" fmla="*/ 381089 w 5907413"/>
              <a:gd name="connsiteY42" fmla="*/ 2284832 h 3421856"/>
              <a:gd name="connsiteX43" fmla="*/ 296247 w 5907413"/>
              <a:gd name="connsiteY43" fmla="*/ 2247125 h 3421856"/>
              <a:gd name="connsiteX44" fmla="*/ 220833 w 5907413"/>
              <a:gd name="connsiteY44" fmla="*/ 2124576 h 3421856"/>
              <a:gd name="connsiteX45" fmla="*/ 286821 w 5907413"/>
              <a:gd name="connsiteY45" fmla="*/ 1992601 h 3421856"/>
              <a:gd name="connsiteX46" fmla="*/ 154845 w 5907413"/>
              <a:gd name="connsiteY46" fmla="*/ 1954894 h 3421856"/>
              <a:gd name="connsiteX47" fmla="*/ 60577 w 5907413"/>
              <a:gd name="connsiteY47" fmla="*/ 1794638 h 3421856"/>
              <a:gd name="connsiteX48" fmla="*/ 32297 w 5907413"/>
              <a:gd name="connsiteY48" fmla="*/ 1747504 h 3421856"/>
              <a:gd name="connsiteX49" fmla="*/ 154845 w 5907413"/>
              <a:gd name="connsiteY49" fmla="*/ 1568395 h 3421856"/>
              <a:gd name="connsiteX50" fmla="*/ 88858 w 5907413"/>
              <a:gd name="connsiteY50" fmla="*/ 1521261 h 3421856"/>
              <a:gd name="connsiteX51" fmla="*/ 4016 w 5907413"/>
              <a:gd name="connsiteY51" fmla="*/ 1417566 h 3421856"/>
              <a:gd name="connsiteX52" fmla="*/ 32297 w 5907413"/>
              <a:gd name="connsiteY52" fmla="*/ 1238457 h 3421856"/>
              <a:gd name="connsiteX53" fmla="*/ 192552 w 5907413"/>
              <a:gd name="connsiteY53" fmla="*/ 1163042 h 3421856"/>
              <a:gd name="connsiteX54" fmla="*/ 352808 w 5907413"/>
              <a:gd name="connsiteY54" fmla="*/ 1106481 h 3421856"/>
              <a:gd name="connsiteX55" fmla="*/ 315101 w 5907413"/>
              <a:gd name="connsiteY55" fmla="*/ 955652 h 3421856"/>
              <a:gd name="connsiteX56" fmla="*/ 399942 w 5907413"/>
              <a:gd name="connsiteY56" fmla="*/ 851958 h 3421856"/>
              <a:gd name="connsiteX57" fmla="*/ 475357 w 5907413"/>
              <a:gd name="connsiteY57" fmla="*/ 833104 h 3421856"/>
              <a:gd name="connsiteX58" fmla="*/ 371662 w 5907413"/>
              <a:gd name="connsiteY58" fmla="*/ 719982 h 3421856"/>
              <a:gd name="connsiteX59" fmla="*/ 333955 w 5907413"/>
              <a:gd name="connsiteY59" fmla="*/ 550300 h 3421856"/>
              <a:gd name="connsiteX60" fmla="*/ 428223 w 5907413"/>
              <a:gd name="connsiteY60" fmla="*/ 418325 h 3421856"/>
              <a:gd name="connsiteX61" fmla="*/ 616759 w 5907413"/>
              <a:gd name="connsiteY61" fmla="*/ 408898 h 3421856"/>
              <a:gd name="connsiteX62" fmla="*/ 588478 w 5907413"/>
              <a:gd name="connsiteY62" fmla="*/ 248642 h 3421856"/>
              <a:gd name="connsiteX63" fmla="*/ 673320 w 5907413"/>
              <a:gd name="connsiteY63" fmla="*/ 135520 h 3421856"/>
              <a:gd name="connsiteX64" fmla="*/ 824148 w 5907413"/>
              <a:gd name="connsiteY64" fmla="*/ 5067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765311 w 5907413"/>
              <a:gd name="connsiteY9" fmla="*/ 1191323 h 3421856"/>
              <a:gd name="connsiteX10" fmla="*/ 3925567 w 5907413"/>
              <a:gd name="connsiteY10" fmla="*/ 1276164 h 3421856"/>
              <a:gd name="connsiteX11" fmla="*/ 3972701 w 5907413"/>
              <a:gd name="connsiteY11" fmla="*/ 1398712 h 3421856"/>
              <a:gd name="connsiteX12" fmla="*/ 3916140 w 5907413"/>
              <a:gd name="connsiteY12" fmla="*/ 1445846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4255505 w 5907413"/>
              <a:gd name="connsiteY28" fmla="*/ 3076683 h 3421856"/>
              <a:gd name="connsiteX29" fmla="*/ 3030021 w 5907413"/>
              <a:gd name="connsiteY29" fmla="*/ 3086110 h 3421856"/>
              <a:gd name="connsiteX30" fmla="*/ 3011167 w 5907413"/>
              <a:gd name="connsiteY30" fmla="*/ 3208659 h 3421856"/>
              <a:gd name="connsiteX31" fmla="*/ 2869765 w 5907413"/>
              <a:gd name="connsiteY31" fmla="*/ 3321780 h 3421856"/>
              <a:gd name="connsiteX32" fmla="*/ 2681229 w 5907413"/>
              <a:gd name="connsiteY32" fmla="*/ 3387768 h 3421856"/>
              <a:gd name="connsiteX33" fmla="*/ 1220074 w 5907413"/>
              <a:gd name="connsiteY33" fmla="*/ 3406622 h 3421856"/>
              <a:gd name="connsiteX34" fmla="*/ 927843 w 5907413"/>
              <a:gd name="connsiteY34" fmla="*/ 3161525 h 3421856"/>
              <a:gd name="connsiteX35" fmla="*/ 927843 w 5907413"/>
              <a:gd name="connsiteY35" fmla="*/ 3076683 h 3421856"/>
              <a:gd name="connsiteX36" fmla="*/ 1040965 w 5907413"/>
              <a:gd name="connsiteY36" fmla="*/ 2963562 h 3421856"/>
              <a:gd name="connsiteX37" fmla="*/ 946697 w 5907413"/>
              <a:gd name="connsiteY37" fmla="*/ 2878720 h 3421856"/>
              <a:gd name="connsiteX38" fmla="*/ 918416 w 5907413"/>
              <a:gd name="connsiteY38" fmla="*/ 2737318 h 3421856"/>
              <a:gd name="connsiteX39" fmla="*/ 974977 w 5907413"/>
              <a:gd name="connsiteY39" fmla="*/ 2680758 h 3421856"/>
              <a:gd name="connsiteX40" fmla="*/ 588478 w 5907413"/>
              <a:gd name="connsiteY40" fmla="*/ 2690184 h 3421856"/>
              <a:gd name="connsiteX41" fmla="*/ 362235 w 5907413"/>
              <a:gd name="connsiteY41" fmla="*/ 2595916 h 3421856"/>
              <a:gd name="connsiteX42" fmla="*/ 277394 w 5907413"/>
              <a:gd name="connsiteY42" fmla="*/ 2416807 h 3421856"/>
              <a:gd name="connsiteX43" fmla="*/ 381089 w 5907413"/>
              <a:gd name="connsiteY43" fmla="*/ 2284832 h 3421856"/>
              <a:gd name="connsiteX44" fmla="*/ 296247 w 5907413"/>
              <a:gd name="connsiteY44" fmla="*/ 2247125 h 3421856"/>
              <a:gd name="connsiteX45" fmla="*/ 220833 w 5907413"/>
              <a:gd name="connsiteY45" fmla="*/ 2124576 h 3421856"/>
              <a:gd name="connsiteX46" fmla="*/ 286821 w 5907413"/>
              <a:gd name="connsiteY46" fmla="*/ 1992601 h 3421856"/>
              <a:gd name="connsiteX47" fmla="*/ 154845 w 5907413"/>
              <a:gd name="connsiteY47" fmla="*/ 1954894 h 3421856"/>
              <a:gd name="connsiteX48" fmla="*/ 60577 w 5907413"/>
              <a:gd name="connsiteY48" fmla="*/ 1794638 h 3421856"/>
              <a:gd name="connsiteX49" fmla="*/ 32297 w 5907413"/>
              <a:gd name="connsiteY49" fmla="*/ 1747504 h 3421856"/>
              <a:gd name="connsiteX50" fmla="*/ 154845 w 5907413"/>
              <a:gd name="connsiteY50" fmla="*/ 1568395 h 3421856"/>
              <a:gd name="connsiteX51" fmla="*/ 88858 w 5907413"/>
              <a:gd name="connsiteY51" fmla="*/ 1521261 h 3421856"/>
              <a:gd name="connsiteX52" fmla="*/ 4016 w 5907413"/>
              <a:gd name="connsiteY52" fmla="*/ 1417566 h 3421856"/>
              <a:gd name="connsiteX53" fmla="*/ 32297 w 5907413"/>
              <a:gd name="connsiteY53" fmla="*/ 1238457 h 3421856"/>
              <a:gd name="connsiteX54" fmla="*/ 192552 w 5907413"/>
              <a:gd name="connsiteY54" fmla="*/ 1163042 h 3421856"/>
              <a:gd name="connsiteX55" fmla="*/ 352808 w 5907413"/>
              <a:gd name="connsiteY55" fmla="*/ 1106481 h 3421856"/>
              <a:gd name="connsiteX56" fmla="*/ 315101 w 5907413"/>
              <a:gd name="connsiteY56" fmla="*/ 955652 h 3421856"/>
              <a:gd name="connsiteX57" fmla="*/ 399942 w 5907413"/>
              <a:gd name="connsiteY57" fmla="*/ 851958 h 3421856"/>
              <a:gd name="connsiteX58" fmla="*/ 475357 w 5907413"/>
              <a:gd name="connsiteY58" fmla="*/ 833104 h 3421856"/>
              <a:gd name="connsiteX59" fmla="*/ 371662 w 5907413"/>
              <a:gd name="connsiteY59" fmla="*/ 719982 h 3421856"/>
              <a:gd name="connsiteX60" fmla="*/ 333955 w 5907413"/>
              <a:gd name="connsiteY60" fmla="*/ 550300 h 3421856"/>
              <a:gd name="connsiteX61" fmla="*/ 428223 w 5907413"/>
              <a:gd name="connsiteY61" fmla="*/ 418325 h 3421856"/>
              <a:gd name="connsiteX62" fmla="*/ 616759 w 5907413"/>
              <a:gd name="connsiteY62" fmla="*/ 408898 h 3421856"/>
              <a:gd name="connsiteX63" fmla="*/ 588478 w 5907413"/>
              <a:gd name="connsiteY63" fmla="*/ 248642 h 3421856"/>
              <a:gd name="connsiteX64" fmla="*/ 673320 w 5907413"/>
              <a:gd name="connsiteY64" fmla="*/ 135520 h 3421856"/>
              <a:gd name="connsiteX65" fmla="*/ 824148 w 5907413"/>
              <a:gd name="connsiteY65" fmla="*/ 5067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765311 w 5907413"/>
              <a:gd name="connsiteY9" fmla="*/ 1191323 h 3421856"/>
              <a:gd name="connsiteX10" fmla="*/ 3925567 w 5907413"/>
              <a:gd name="connsiteY10" fmla="*/ 1276164 h 3421856"/>
              <a:gd name="connsiteX11" fmla="*/ 3972701 w 5907413"/>
              <a:gd name="connsiteY11" fmla="*/ 1398712 h 3421856"/>
              <a:gd name="connsiteX12" fmla="*/ 3916140 w 5907413"/>
              <a:gd name="connsiteY12" fmla="*/ 1445846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4255505 w 5907413"/>
              <a:gd name="connsiteY28" fmla="*/ 3076683 h 3421856"/>
              <a:gd name="connsiteX29" fmla="*/ 3030021 w 5907413"/>
              <a:gd name="connsiteY29" fmla="*/ 3086110 h 3421856"/>
              <a:gd name="connsiteX30" fmla="*/ 3011167 w 5907413"/>
              <a:gd name="connsiteY30" fmla="*/ 3208659 h 3421856"/>
              <a:gd name="connsiteX31" fmla="*/ 2869765 w 5907413"/>
              <a:gd name="connsiteY31" fmla="*/ 3321780 h 3421856"/>
              <a:gd name="connsiteX32" fmla="*/ 2681229 w 5907413"/>
              <a:gd name="connsiteY32" fmla="*/ 3387768 h 3421856"/>
              <a:gd name="connsiteX33" fmla="*/ 1220074 w 5907413"/>
              <a:gd name="connsiteY33" fmla="*/ 3406622 h 3421856"/>
              <a:gd name="connsiteX34" fmla="*/ 927843 w 5907413"/>
              <a:gd name="connsiteY34" fmla="*/ 3161525 h 3421856"/>
              <a:gd name="connsiteX35" fmla="*/ 927843 w 5907413"/>
              <a:gd name="connsiteY35" fmla="*/ 3076683 h 3421856"/>
              <a:gd name="connsiteX36" fmla="*/ 1040965 w 5907413"/>
              <a:gd name="connsiteY36" fmla="*/ 2963562 h 3421856"/>
              <a:gd name="connsiteX37" fmla="*/ 946697 w 5907413"/>
              <a:gd name="connsiteY37" fmla="*/ 2878720 h 3421856"/>
              <a:gd name="connsiteX38" fmla="*/ 918416 w 5907413"/>
              <a:gd name="connsiteY38" fmla="*/ 2737318 h 3421856"/>
              <a:gd name="connsiteX39" fmla="*/ 974977 w 5907413"/>
              <a:gd name="connsiteY39" fmla="*/ 2680758 h 3421856"/>
              <a:gd name="connsiteX40" fmla="*/ 588478 w 5907413"/>
              <a:gd name="connsiteY40" fmla="*/ 2690184 h 3421856"/>
              <a:gd name="connsiteX41" fmla="*/ 362235 w 5907413"/>
              <a:gd name="connsiteY41" fmla="*/ 2595916 h 3421856"/>
              <a:gd name="connsiteX42" fmla="*/ 277394 w 5907413"/>
              <a:gd name="connsiteY42" fmla="*/ 2416807 h 3421856"/>
              <a:gd name="connsiteX43" fmla="*/ 381089 w 5907413"/>
              <a:gd name="connsiteY43" fmla="*/ 2284832 h 3421856"/>
              <a:gd name="connsiteX44" fmla="*/ 296247 w 5907413"/>
              <a:gd name="connsiteY44" fmla="*/ 2247125 h 3421856"/>
              <a:gd name="connsiteX45" fmla="*/ 220833 w 5907413"/>
              <a:gd name="connsiteY45" fmla="*/ 2124576 h 3421856"/>
              <a:gd name="connsiteX46" fmla="*/ 286821 w 5907413"/>
              <a:gd name="connsiteY46" fmla="*/ 1992601 h 3421856"/>
              <a:gd name="connsiteX47" fmla="*/ 154845 w 5907413"/>
              <a:gd name="connsiteY47" fmla="*/ 1954894 h 3421856"/>
              <a:gd name="connsiteX48" fmla="*/ 60577 w 5907413"/>
              <a:gd name="connsiteY48" fmla="*/ 1794638 h 3421856"/>
              <a:gd name="connsiteX49" fmla="*/ 32297 w 5907413"/>
              <a:gd name="connsiteY49" fmla="*/ 1747504 h 3421856"/>
              <a:gd name="connsiteX50" fmla="*/ 154845 w 5907413"/>
              <a:gd name="connsiteY50" fmla="*/ 1568395 h 3421856"/>
              <a:gd name="connsiteX51" fmla="*/ 88858 w 5907413"/>
              <a:gd name="connsiteY51" fmla="*/ 1521261 h 3421856"/>
              <a:gd name="connsiteX52" fmla="*/ 4016 w 5907413"/>
              <a:gd name="connsiteY52" fmla="*/ 1417566 h 3421856"/>
              <a:gd name="connsiteX53" fmla="*/ 32297 w 5907413"/>
              <a:gd name="connsiteY53" fmla="*/ 1238457 h 3421856"/>
              <a:gd name="connsiteX54" fmla="*/ 192552 w 5907413"/>
              <a:gd name="connsiteY54" fmla="*/ 1163042 h 3421856"/>
              <a:gd name="connsiteX55" fmla="*/ 352808 w 5907413"/>
              <a:gd name="connsiteY55" fmla="*/ 1106481 h 3421856"/>
              <a:gd name="connsiteX56" fmla="*/ 315101 w 5907413"/>
              <a:gd name="connsiteY56" fmla="*/ 955652 h 3421856"/>
              <a:gd name="connsiteX57" fmla="*/ 399942 w 5907413"/>
              <a:gd name="connsiteY57" fmla="*/ 851958 h 3421856"/>
              <a:gd name="connsiteX58" fmla="*/ 475357 w 5907413"/>
              <a:gd name="connsiteY58" fmla="*/ 833104 h 3421856"/>
              <a:gd name="connsiteX59" fmla="*/ 371662 w 5907413"/>
              <a:gd name="connsiteY59" fmla="*/ 719982 h 3421856"/>
              <a:gd name="connsiteX60" fmla="*/ 333955 w 5907413"/>
              <a:gd name="connsiteY60" fmla="*/ 550300 h 3421856"/>
              <a:gd name="connsiteX61" fmla="*/ 428223 w 5907413"/>
              <a:gd name="connsiteY61" fmla="*/ 418325 h 3421856"/>
              <a:gd name="connsiteX62" fmla="*/ 616759 w 5907413"/>
              <a:gd name="connsiteY62" fmla="*/ 408898 h 3421856"/>
              <a:gd name="connsiteX63" fmla="*/ 588478 w 5907413"/>
              <a:gd name="connsiteY63" fmla="*/ 248642 h 3421856"/>
              <a:gd name="connsiteX64" fmla="*/ 673320 w 5907413"/>
              <a:gd name="connsiteY64" fmla="*/ 135520 h 3421856"/>
              <a:gd name="connsiteX65" fmla="*/ 824148 w 5907413"/>
              <a:gd name="connsiteY65" fmla="*/ 5067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765311 w 5907413"/>
              <a:gd name="connsiteY9" fmla="*/ 1191323 h 3421856"/>
              <a:gd name="connsiteX10" fmla="*/ 3925567 w 5907413"/>
              <a:gd name="connsiteY10" fmla="*/ 1276164 h 3421856"/>
              <a:gd name="connsiteX11" fmla="*/ 3972701 w 5907413"/>
              <a:gd name="connsiteY11" fmla="*/ 1398712 h 3421856"/>
              <a:gd name="connsiteX12" fmla="*/ 3916140 w 5907413"/>
              <a:gd name="connsiteY12" fmla="*/ 1445846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4255505 w 5907413"/>
              <a:gd name="connsiteY28" fmla="*/ 3076683 h 3421856"/>
              <a:gd name="connsiteX29" fmla="*/ 3030021 w 5907413"/>
              <a:gd name="connsiteY29" fmla="*/ 3086110 h 3421856"/>
              <a:gd name="connsiteX30" fmla="*/ 3011167 w 5907413"/>
              <a:gd name="connsiteY30" fmla="*/ 3208659 h 3421856"/>
              <a:gd name="connsiteX31" fmla="*/ 2869765 w 5907413"/>
              <a:gd name="connsiteY31" fmla="*/ 3321780 h 3421856"/>
              <a:gd name="connsiteX32" fmla="*/ 2681229 w 5907413"/>
              <a:gd name="connsiteY32" fmla="*/ 3387768 h 3421856"/>
              <a:gd name="connsiteX33" fmla="*/ 1220074 w 5907413"/>
              <a:gd name="connsiteY33" fmla="*/ 3406622 h 3421856"/>
              <a:gd name="connsiteX34" fmla="*/ 927843 w 5907413"/>
              <a:gd name="connsiteY34" fmla="*/ 3161525 h 3421856"/>
              <a:gd name="connsiteX35" fmla="*/ 927843 w 5907413"/>
              <a:gd name="connsiteY35" fmla="*/ 3076683 h 3421856"/>
              <a:gd name="connsiteX36" fmla="*/ 1040965 w 5907413"/>
              <a:gd name="connsiteY36" fmla="*/ 2963562 h 3421856"/>
              <a:gd name="connsiteX37" fmla="*/ 946697 w 5907413"/>
              <a:gd name="connsiteY37" fmla="*/ 2878720 h 3421856"/>
              <a:gd name="connsiteX38" fmla="*/ 918416 w 5907413"/>
              <a:gd name="connsiteY38" fmla="*/ 2737318 h 3421856"/>
              <a:gd name="connsiteX39" fmla="*/ 974977 w 5907413"/>
              <a:gd name="connsiteY39" fmla="*/ 2680758 h 3421856"/>
              <a:gd name="connsiteX40" fmla="*/ 588478 w 5907413"/>
              <a:gd name="connsiteY40" fmla="*/ 2690184 h 3421856"/>
              <a:gd name="connsiteX41" fmla="*/ 362235 w 5907413"/>
              <a:gd name="connsiteY41" fmla="*/ 2595916 h 3421856"/>
              <a:gd name="connsiteX42" fmla="*/ 277394 w 5907413"/>
              <a:gd name="connsiteY42" fmla="*/ 2416807 h 3421856"/>
              <a:gd name="connsiteX43" fmla="*/ 381089 w 5907413"/>
              <a:gd name="connsiteY43" fmla="*/ 2284832 h 3421856"/>
              <a:gd name="connsiteX44" fmla="*/ 296247 w 5907413"/>
              <a:gd name="connsiteY44" fmla="*/ 2247125 h 3421856"/>
              <a:gd name="connsiteX45" fmla="*/ 220833 w 5907413"/>
              <a:gd name="connsiteY45" fmla="*/ 2124576 h 3421856"/>
              <a:gd name="connsiteX46" fmla="*/ 286821 w 5907413"/>
              <a:gd name="connsiteY46" fmla="*/ 1992601 h 3421856"/>
              <a:gd name="connsiteX47" fmla="*/ 154845 w 5907413"/>
              <a:gd name="connsiteY47" fmla="*/ 1954894 h 3421856"/>
              <a:gd name="connsiteX48" fmla="*/ 60577 w 5907413"/>
              <a:gd name="connsiteY48" fmla="*/ 1794638 h 3421856"/>
              <a:gd name="connsiteX49" fmla="*/ 32297 w 5907413"/>
              <a:gd name="connsiteY49" fmla="*/ 1747504 h 3421856"/>
              <a:gd name="connsiteX50" fmla="*/ 154845 w 5907413"/>
              <a:gd name="connsiteY50" fmla="*/ 1568395 h 3421856"/>
              <a:gd name="connsiteX51" fmla="*/ 88858 w 5907413"/>
              <a:gd name="connsiteY51" fmla="*/ 1521261 h 3421856"/>
              <a:gd name="connsiteX52" fmla="*/ 4016 w 5907413"/>
              <a:gd name="connsiteY52" fmla="*/ 1417566 h 3421856"/>
              <a:gd name="connsiteX53" fmla="*/ 32297 w 5907413"/>
              <a:gd name="connsiteY53" fmla="*/ 1238457 h 3421856"/>
              <a:gd name="connsiteX54" fmla="*/ 192552 w 5907413"/>
              <a:gd name="connsiteY54" fmla="*/ 1163042 h 3421856"/>
              <a:gd name="connsiteX55" fmla="*/ 352808 w 5907413"/>
              <a:gd name="connsiteY55" fmla="*/ 1106481 h 3421856"/>
              <a:gd name="connsiteX56" fmla="*/ 315101 w 5907413"/>
              <a:gd name="connsiteY56" fmla="*/ 955652 h 3421856"/>
              <a:gd name="connsiteX57" fmla="*/ 399942 w 5907413"/>
              <a:gd name="connsiteY57" fmla="*/ 851958 h 3421856"/>
              <a:gd name="connsiteX58" fmla="*/ 475357 w 5907413"/>
              <a:gd name="connsiteY58" fmla="*/ 833104 h 3421856"/>
              <a:gd name="connsiteX59" fmla="*/ 371662 w 5907413"/>
              <a:gd name="connsiteY59" fmla="*/ 719982 h 3421856"/>
              <a:gd name="connsiteX60" fmla="*/ 333955 w 5907413"/>
              <a:gd name="connsiteY60" fmla="*/ 550300 h 3421856"/>
              <a:gd name="connsiteX61" fmla="*/ 428223 w 5907413"/>
              <a:gd name="connsiteY61" fmla="*/ 418325 h 3421856"/>
              <a:gd name="connsiteX62" fmla="*/ 616759 w 5907413"/>
              <a:gd name="connsiteY62" fmla="*/ 408898 h 3421856"/>
              <a:gd name="connsiteX63" fmla="*/ 588478 w 5907413"/>
              <a:gd name="connsiteY63" fmla="*/ 248642 h 3421856"/>
              <a:gd name="connsiteX64" fmla="*/ 673320 w 5907413"/>
              <a:gd name="connsiteY64" fmla="*/ 135520 h 3421856"/>
              <a:gd name="connsiteX65" fmla="*/ 824148 w 5907413"/>
              <a:gd name="connsiteY65" fmla="*/ 5067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765311 w 5907413"/>
              <a:gd name="connsiteY9" fmla="*/ 1191323 h 3421856"/>
              <a:gd name="connsiteX10" fmla="*/ 3925567 w 5907413"/>
              <a:gd name="connsiteY10" fmla="*/ 1276164 h 3421856"/>
              <a:gd name="connsiteX11" fmla="*/ 3972701 w 5907413"/>
              <a:gd name="connsiteY11" fmla="*/ 1398712 h 3421856"/>
              <a:gd name="connsiteX12" fmla="*/ 3916140 w 5907413"/>
              <a:gd name="connsiteY12" fmla="*/ 1445846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4255505 w 5907413"/>
              <a:gd name="connsiteY28" fmla="*/ 3076683 h 3421856"/>
              <a:gd name="connsiteX29" fmla="*/ 3030021 w 5907413"/>
              <a:gd name="connsiteY29" fmla="*/ 3086110 h 3421856"/>
              <a:gd name="connsiteX30" fmla="*/ 3011167 w 5907413"/>
              <a:gd name="connsiteY30" fmla="*/ 3208659 h 3421856"/>
              <a:gd name="connsiteX31" fmla="*/ 2869765 w 5907413"/>
              <a:gd name="connsiteY31" fmla="*/ 3321780 h 3421856"/>
              <a:gd name="connsiteX32" fmla="*/ 2681229 w 5907413"/>
              <a:gd name="connsiteY32" fmla="*/ 3387768 h 3421856"/>
              <a:gd name="connsiteX33" fmla="*/ 1220074 w 5907413"/>
              <a:gd name="connsiteY33" fmla="*/ 3406622 h 3421856"/>
              <a:gd name="connsiteX34" fmla="*/ 927843 w 5907413"/>
              <a:gd name="connsiteY34" fmla="*/ 3161525 h 3421856"/>
              <a:gd name="connsiteX35" fmla="*/ 927843 w 5907413"/>
              <a:gd name="connsiteY35" fmla="*/ 3076683 h 3421856"/>
              <a:gd name="connsiteX36" fmla="*/ 1040965 w 5907413"/>
              <a:gd name="connsiteY36" fmla="*/ 2963562 h 3421856"/>
              <a:gd name="connsiteX37" fmla="*/ 946697 w 5907413"/>
              <a:gd name="connsiteY37" fmla="*/ 2878720 h 3421856"/>
              <a:gd name="connsiteX38" fmla="*/ 918416 w 5907413"/>
              <a:gd name="connsiteY38" fmla="*/ 2737318 h 3421856"/>
              <a:gd name="connsiteX39" fmla="*/ 974977 w 5907413"/>
              <a:gd name="connsiteY39" fmla="*/ 2680758 h 3421856"/>
              <a:gd name="connsiteX40" fmla="*/ 588478 w 5907413"/>
              <a:gd name="connsiteY40" fmla="*/ 2690184 h 3421856"/>
              <a:gd name="connsiteX41" fmla="*/ 362235 w 5907413"/>
              <a:gd name="connsiteY41" fmla="*/ 2595916 h 3421856"/>
              <a:gd name="connsiteX42" fmla="*/ 277394 w 5907413"/>
              <a:gd name="connsiteY42" fmla="*/ 2416807 h 3421856"/>
              <a:gd name="connsiteX43" fmla="*/ 381089 w 5907413"/>
              <a:gd name="connsiteY43" fmla="*/ 2284832 h 3421856"/>
              <a:gd name="connsiteX44" fmla="*/ 296247 w 5907413"/>
              <a:gd name="connsiteY44" fmla="*/ 2247125 h 3421856"/>
              <a:gd name="connsiteX45" fmla="*/ 220833 w 5907413"/>
              <a:gd name="connsiteY45" fmla="*/ 2124576 h 3421856"/>
              <a:gd name="connsiteX46" fmla="*/ 286821 w 5907413"/>
              <a:gd name="connsiteY46" fmla="*/ 1992601 h 3421856"/>
              <a:gd name="connsiteX47" fmla="*/ 154845 w 5907413"/>
              <a:gd name="connsiteY47" fmla="*/ 1954894 h 3421856"/>
              <a:gd name="connsiteX48" fmla="*/ 60577 w 5907413"/>
              <a:gd name="connsiteY48" fmla="*/ 1794638 h 3421856"/>
              <a:gd name="connsiteX49" fmla="*/ 32297 w 5907413"/>
              <a:gd name="connsiteY49" fmla="*/ 1747504 h 3421856"/>
              <a:gd name="connsiteX50" fmla="*/ 154845 w 5907413"/>
              <a:gd name="connsiteY50" fmla="*/ 1568395 h 3421856"/>
              <a:gd name="connsiteX51" fmla="*/ 88858 w 5907413"/>
              <a:gd name="connsiteY51" fmla="*/ 1521261 h 3421856"/>
              <a:gd name="connsiteX52" fmla="*/ 4016 w 5907413"/>
              <a:gd name="connsiteY52" fmla="*/ 1417566 h 3421856"/>
              <a:gd name="connsiteX53" fmla="*/ 32297 w 5907413"/>
              <a:gd name="connsiteY53" fmla="*/ 1238457 h 3421856"/>
              <a:gd name="connsiteX54" fmla="*/ 192552 w 5907413"/>
              <a:gd name="connsiteY54" fmla="*/ 1163042 h 3421856"/>
              <a:gd name="connsiteX55" fmla="*/ 352808 w 5907413"/>
              <a:gd name="connsiteY55" fmla="*/ 1106481 h 3421856"/>
              <a:gd name="connsiteX56" fmla="*/ 315101 w 5907413"/>
              <a:gd name="connsiteY56" fmla="*/ 955652 h 3421856"/>
              <a:gd name="connsiteX57" fmla="*/ 399942 w 5907413"/>
              <a:gd name="connsiteY57" fmla="*/ 851958 h 3421856"/>
              <a:gd name="connsiteX58" fmla="*/ 475357 w 5907413"/>
              <a:gd name="connsiteY58" fmla="*/ 833104 h 3421856"/>
              <a:gd name="connsiteX59" fmla="*/ 371662 w 5907413"/>
              <a:gd name="connsiteY59" fmla="*/ 719982 h 3421856"/>
              <a:gd name="connsiteX60" fmla="*/ 333955 w 5907413"/>
              <a:gd name="connsiteY60" fmla="*/ 550300 h 3421856"/>
              <a:gd name="connsiteX61" fmla="*/ 428223 w 5907413"/>
              <a:gd name="connsiteY61" fmla="*/ 418325 h 3421856"/>
              <a:gd name="connsiteX62" fmla="*/ 616759 w 5907413"/>
              <a:gd name="connsiteY62" fmla="*/ 408898 h 3421856"/>
              <a:gd name="connsiteX63" fmla="*/ 588478 w 5907413"/>
              <a:gd name="connsiteY63" fmla="*/ 248642 h 3421856"/>
              <a:gd name="connsiteX64" fmla="*/ 673320 w 5907413"/>
              <a:gd name="connsiteY64" fmla="*/ 135520 h 3421856"/>
              <a:gd name="connsiteX65" fmla="*/ 824148 w 5907413"/>
              <a:gd name="connsiteY65" fmla="*/ 5067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765311 w 5907413"/>
              <a:gd name="connsiteY9" fmla="*/ 1191323 h 3421856"/>
              <a:gd name="connsiteX10" fmla="*/ 3925567 w 5907413"/>
              <a:gd name="connsiteY10" fmla="*/ 1276164 h 3421856"/>
              <a:gd name="connsiteX11" fmla="*/ 3972701 w 5907413"/>
              <a:gd name="connsiteY11" fmla="*/ 1398712 h 3421856"/>
              <a:gd name="connsiteX12" fmla="*/ 3916140 w 5907413"/>
              <a:gd name="connsiteY12" fmla="*/ 1445846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4255505 w 5907413"/>
              <a:gd name="connsiteY28" fmla="*/ 3076683 h 3421856"/>
              <a:gd name="connsiteX29" fmla="*/ 3030021 w 5907413"/>
              <a:gd name="connsiteY29" fmla="*/ 3086110 h 3421856"/>
              <a:gd name="connsiteX30" fmla="*/ 3011167 w 5907413"/>
              <a:gd name="connsiteY30" fmla="*/ 3208659 h 3421856"/>
              <a:gd name="connsiteX31" fmla="*/ 2869765 w 5907413"/>
              <a:gd name="connsiteY31" fmla="*/ 3321780 h 3421856"/>
              <a:gd name="connsiteX32" fmla="*/ 2681229 w 5907413"/>
              <a:gd name="connsiteY32" fmla="*/ 3387768 h 3421856"/>
              <a:gd name="connsiteX33" fmla="*/ 1220074 w 5907413"/>
              <a:gd name="connsiteY33" fmla="*/ 3406622 h 3421856"/>
              <a:gd name="connsiteX34" fmla="*/ 927843 w 5907413"/>
              <a:gd name="connsiteY34" fmla="*/ 3161525 h 3421856"/>
              <a:gd name="connsiteX35" fmla="*/ 927843 w 5907413"/>
              <a:gd name="connsiteY35" fmla="*/ 3076683 h 3421856"/>
              <a:gd name="connsiteX36" fmla="*/ 1040965 w 5907413"/>
              <a:gd name="connsiteY36" fmla="*/ 2963562 h 3421856"/>
              <a:gd name="connsiteX37" fmla="*/ 946697 w 5907413"/>
              <a:gd name="connsiteY37" fmla="*/ 2878720 h 3421856"/>
              <a:gd name="connsiteX38" fmla="*/ 918416 w 5907413"/>
              <a:gd name="connsiteY38" fmla="*/ 2737318 h 3421856"/>
              <a:gd name="connsiteX39" fmla="*/ 974977 w 5907413"/>
              <a:gd name="connsiteY39" fmla="*/ 2680758 h 3421856"/>
              <a:gd name="connsiteX40" fmla="*/ 588478 w 5907413"/>
              <a:gd name="connsiteY40" fmla="*/ 2690184 h 3421856"/>
              <a:gd name="connsiteX41" fmla="*/ 362235 w 5907413"/>
              <a:gd name="connsiteY41" fmla="*/ 2595916 h 3421856"/>
              <a:gd name="connsiteX42" fmla="*/ 277394 w 5907413"/>
              <a:gd name="connsiteY42" fmla="*/ 2416807 h 3421856"/>
              <a:gd name="connsiteX43" fmla="*/ 381089 w 5907413"/>
              <a:gd name="connsiteY43" fmla="*/ 2284832 h 3421856"/>
              <a:gd name="connsiteX44" fmla="*/ 296247 w 5907413"/>
              <a:gd name="connsiteY44" fmla="*/ 2247125 h 3421856"/>
              <a:gd name="connsiteX45" fmla="*/ 220833 w 5907413"/>
              <a:gd name="connsiteY45" fmla="*/ 2124576 h 3421856"/>
              <a:gd name="connsiteX46" fmla="*/ 286821 w 5907413"/>
              <a:gd name="connsiteY46" fmla="*/ 1992601 h 3421856"/>
              <a:gd name="connsiteX47" fmla="*/ 154845 w 5907413"/>
              <a:gd name="connsiteY47" fmla="*/ 1954894 h 3421856"/>
              <a:gd name="connsiteX48" fmla="*/ 60577 w 5907413"/>
              <a:gd name="connsiteY48" fmla="*/ 1794638 h 3421856"/>
              <a:gd name="connsiteX49" fmla="*/ 32297 w 5907413"/>
              <a:gd name="connsiteY49" fmla="*/ 1747504 h 3421856"/>
              <a:gd name="connsiteX50" fmla="*/ 154845 w 5907413"/>
              <a:gd name="connsiteY50" fmla="*/ 1568395 h 3421856"/>
              <a:gd name="connsiteX51" fmla="*/ 88858 w 5907413"/>
              <a:gd name="connsiteY51" fmla="*/ 1521261 h 3421856"/>
              <a:gd name="connsiteX52" fmla="*/ 4016 w 5907413"/>
              <a:gd name="connsiteY52" fmla="*/ 1417566 h 3421856"/>
              <a:gd name="connsiteX53" fmla="*/ 32297 w 5907413"/>
              <a:gd name="connsiteY53" fmla="*/ 1238457 h 3421856"/>
              <a:gd name="connsiteX54" fmla="*/ 192552 w 5907413"/>
              <a:gd name="connsiteY54" fmla="*/ 1163042 h 3421856"/>
              <a:gd name="connsiteX55" fmla="*/ 352808 w 5907413"/>
              <a:gd name="connsiteY55" fmla="*/ 1106481 h 3421856"/>
              <a:gd name="connsiteX56" fmla="*/ 315101 w 5907413"/>
              <a:gd name="connsiteY56" fmla="*/ 955652 h 3421856"/>
              <a:gd name="connsiteX57" fmla="*/ 399942 w 5907413"/>
              <a:gd name="connsiteY57" fmla="*/ 851958 h 3421856"/>
              <a:gd name="connsiteX58" fmla="*/ 475357 w 5907413"/>
              <a:gd name="connsiteY58" fmla="*/ 833104 h 3421856"/>
              <a:gd name="connsiteX59" fmla="*/ 371662 w 5907413"/>
              <a:gd name="connsiteY59" fmla="*/ 719982 h 3421856"/>
              <a:gd name="connsiteX60" fmla="*/ 333955 w 5907413"/>
              <a:gd name="connsiteY60" fmla="*/ 550300 h 3421856"/>
              <a:gd name="connsiteX61" fmla="*/ 428223 w 5907413"/>
              <a:gd name="connsiteY61" fmla="*/ 418325 h 3421856"/>
              <a:gd name="connsiteX62" fmla="*/ 616759 w 5907413"/>
              <a:gd name="connsiteY62" fmla="*/ 408898 h 3421856"/>
              <a:gd name="connsiteX63" fmla="*/ 588478 w 5907413"/>
              <a:gd name="connsiteY63" fmla="*/ 248642 h 3421856"/>
              <a:gd name="connsiteX64" fmla="*/ 673320 w 5907413"/>
              <a:gd name="connsiteY64" fmla="*/ 135520 h 3421856"/>
              <a:gd name="connsiteX65" fmla="*/ 824148 w 5907413"/>
              <a:gd name="connsiteY65" fmla="*/ 50679 h 3421856"/>
              <a:gd name="connsiteX66" fmla="*/ 927843 w 5907413"/>
              <a:gd name="connsiteY66" fmla="*/ 2239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765311 w 5907413"/>
              <a:gd name="connsiteY9" fmla="*/ 1191323 h 3421856"/>
              <a:gd name="connsiteX10" fmla="*/ 3925567 w 5907413"/>
              <a:gd name="connsiteY10" fmla="*/ 1276164 h 3421856"/>
              <a:gd name="connsiteX11" fmla="*/ 3972701 w 5907413"/>
              <a:gd name="connsiteY11" fmla="*/ 1398712 h 3421856"/>
              <a:gd name="connsiteX12" fmla="*/ 4189517 w 5907413"/>
              <a:gd name="connsiteY12" fmla="*/ 1426992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4255505 w 5907413"/>
              <a:gd name="connsiteY28" fmla="*/ 3076683 h 3421856"/>
              <a:gd name="connsiteX29" fmla="*/ 3030021 w 5907413"/>
              <a:gd name="connsiteY29" fmla="*/ 3086110 h 3421856"/>
              <a:gd name="connsiteX30" fmla="*/ 3011167 w 5907413"/>
              <a:gd name="connsiteY30" fmla="*/ 3208659 h 3421856"/>
              <a:gd name="connsiteX31" fmla="*/ 2869765 w 5907413"/>
              <a:gd name="connsiteY31" fmla="*/ 3321780 h 3421856"/>
              <a:gd name="connsiteX32" fmla="*/ 2681229 w 5907413"/>
              <a:gd name="connsiteY32" fmla="*/ 3387768 h 3421856"/>
              <a:gd name="connsiteX33" fmla="*/ 1220074 w 5907413"/>
              <a:gd name="connsiteY33" fmla="*/ 3406622 h 3421856"/>
              <a:gd name="connsiteX34" fmla="*/ 927843 w 5907413"/>
              <a:gd name="connsiteY34" fmla="*/ 3161525 h 3421856"/>
              <a:gd name="connsiteX35" fmla="*/ 927843 w 5907413"/>
              <a:gd name="connsiteY35" fmla="*/ 3076683 h 3421856"/>
              <a:gd name="connsiteX36" fmla="*/ 1040965 w 5907413"/>
              <a:gd name="connsiteY36" fmla="*/ 2963562 h 3421856"/>
              <a:gd name="connsiteX37" fmla="*/ 946697 w 5907413"/>
              <a:gd name="connsiteY37" fmla="*/ 2878720 h 3421856"/>
              <a:gd name="connsiteX38" fmla="*/ 918416 w 5907413"/>
              <a:gd name="connsiteY38" fmla="*/ 2737318 h 3421856"/>
              <a:gd name="connsiteX39" fmla="*/ 974977 w 5907413"/>
              <a:gd name="connsiteY39" fmla="*/ 2680758 h 3421856"/>
              <a:gd name="connsiteX40" fmla="*/ 588478 w 5907413"/>
              <a:gd name="connsiteY40" fmla="*/ 2690184 h 3421856"/>
              <a:gd name="connsiteX41" fmla="*/ 362235 w 5907413"/>
              <a:gd name="connsiteY41" fmla="*/ 2595916 h 3421856"/>
              <a:gd name="connsiteX42" fmla="*/ 277394 w 5907413"/>
              <a:gd name="connsiteY42" fmla="*/ 2416807 h 3421856"/>
              <a:gd name="connsiteX43" fmla="*/ 381089 w 5907413"/>
              <a:gd name="connsiteY43" fmla="*/ 2284832 h 3421856"/>
              <a:gd name="connsiteX44" fmla="*/ 296247 w 5907413"/>
              <a:gd name="connsiteY44" fmla="*/ 2247125 h 3421856"/>
              <a:gd name="connsiteX45" fmla="*/ 220833 w 5907413"/>
              <a:gd name="connsiteY45" fmla="*/ 2124576 h 3421856"/>
              <a:gd name="connsiteX46" fmla="*/ 286821 w 5907413"/>
              <a:gd name="connsiteY46" fmla="*/ 1992601 h 3421856"/>
              <a:gd name="connsiteX47" fmla="*/ 154845 w 5907413"/>
              <a:gd name="connsiteY47" fmla="*/ 1954894 h 3421856"/>
              <a:gd name="connsiteX48" fmla="*/ 60577 w 5907413"/>
              <a:gd name="connsiteY48" fmla="*/ 1794638 h 3421856"/>
              <a:gd name="connsiteX49" fmla="*/ 32297 w 5907413"/>
              <a:gd name="connsiteY49" fmla="*/ 1747504 h 3421856"/>
              <a:gd name="connsiteX50" fmla="*/ 154845 w 5907413"/>
              <a:gd name="connsiteY50" fmla="*/ 1568395 h 3421856"/>
              <a:gd name="connsiteX51" fmla="*/ 88858 w 5907413"/>
              <a:gd name="connsiteY51" fmla="*/ 1521261 h 3421856"/>
              <a:gd name="connsiteX52" fmla="*/ 4016 w 5907413"/>
              <a:gd name="connsiteY52" fmla="*/ 1417566 h 3421856"/>
              <a:gd name="connsiteX53" fmla="*/ 32297 w 5907413"/>
              <a:gd name="connsiteY53" fmla="*/ 1238457 h 3421856"/>
              <a:gd name="connsiteX54" fmla="*/ 192552 w 5907413"/>
              <a:gd name="connsiteY54" fmla="*/ 1163042 h 3421856"/>
              <a:gd name="connsiteX55" fmla="*/ 352808 w 5907413"/>
              <a:gd name="connsiteY55" fmla="*/ 1106481 h 3421856"/>
              <a:gd name="connsiteX56" fmla="*/ 315101 w 5907413"/>
              <a:gd name="connsiteY56" fmla="*/ 955652 h 3421856"/>
              <a:gd name="connsiteX57" fmla="*/ 399942 w 5907413"/>
              <a:gd name="connsiteY57" fmla="*/ 851958 h 3421856"/>
              <a:gd name="connsiteX58" fmla="*/ 475357 w 5907413"/>
              <a:gd name="connsiteY58" fmla="*/ 833104 h 3421856"/>
              <a:gd name="connsiteX59" fmla="*/ 371662 w 5907413"/>
              <a:gd name="connsiteY59" fmla="*/ 719982 h 3421856"/>
              <a:gd name="connsiteX60" fmla="*/ 333955 w 5907413"/>
              <a:gd name="connsiteY60" fmla="*/ 550300 h 3421856"/>
              <a:gd name="connsiteX61" fmla="*/ 428223 w 5907413"/>
              <a:gd name="connsiteY61" fmla="*/ 418325 h 3421856"/>
              <a:gd name="connsiteX62" fmla="*/ 616759 w 5907413"/>
              <a:gd name="connsiteY62" fmla="*/ 408898 h 3421856"/>
              <a:gd name="connsiteX63" fmla="*/ 588478 w 5907413"/>
              <a:gd name="connsiteY63" fmla="*/ 248642 h 3421856"/>
              <a:gd name="connsiteX64" fmla="*/ 673320 w 5907413"/>
              <a:gd name="connsiteY64" fmla="*/ 135520 h 3421856"/>
              <a:gd name="connsiteX65" fmla="*/ 824148 w 5907413"/>
              <a:gd name="connsiteY65" fmla="*/ 50679 h 3421856"/>
              <a:gd name="connsiteX66" fmla="*/ 927843 w 5907413"/>
              <a:gd name="connsiteY66" fmla="*/ 2239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765311 w 5907413"/>
              <a:gd name="connsiteY9" fmla="*/ 1191323 h 3421856"/>
              <a:gd name="connsiteX10" fmla="*/ 4170663 w 5907413"/>
              <a:gd name="connsiteY10" fmla="*/ 1172469 h 3421856"/>
              <a:gd name="connsiteX11" fmla="*/ 3972701 w 5907413"/>
              <a:gd name="connsiteY11" fmla="*/ 1398712 h 3421856"/>
              <a:gd name="connsiteX12" fmla="*/ 4189517 w 5907413"/>
              <a:gd name="connsiteY12" fmla="*/ 1426992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4255505 w 5907413"/>
              <a:gd name="connsiteY28" fmla="*/ 3076683 h 3421856"/>
              <a:gd name="connsiteX29" fmla="*/ 3030021 w 5907413"/>
              <a:gd name="connsiteY29" fmla="*/ 3086110 h 3421856"/>
              <a:gd name="connsiteX30" fmla="*/ 3011167 w 5907413"/>
              <a:gd name="connsiteY30" fmla="*/ 3208659 h 3421856"/>
              <a:gd name="connsiteX31" fmla="*/ 2869765 w 5907413"/>
              <a:gd name="connsiteY31" fmla="*/ 3321780 h 3421856"/>
              <a:gd name="connsiteX32" fmla="*/ 2681229 w 5907413"/>
              <a:gd name="connsiteY32" fmla="*/ 3387768 h 3421856"/>
              <a:gd name="connsiteX33" fmla="*/ 1220074 w 5907413"/>
              <a:gd name="connsiteY33" fmla="*/ 3406622 h 3421856"/>
              <a:gd name="connsiteX34" fmla="*/ 927843 w 5907413"/>
              <a:gd name="connsiteY34" fmla="*/ 3161525 h 3421856"/>
              <a:gd name="connsiteX35" fmla="*/ 927843 w 5907413"/>
              <a:gd name="connsiteY35" fmla="*/ 3076683 h 3421856"/>
              <a:gd name="connsiteX36" fmla="*/ 1040965 w 5907413"/>
              <a:gd name="connsiteY36" fmla="*/ 2963562 h 3421856"/>
              <a:gd name="connsiteX37" fmla="*/ 946697 w 5907413"/>
              <a:gd name="connsiteY37" fmla="*/ 2878720 h 3421856"/>
              <a:gd name="connsiteX38" fmla="*/ 918416 w 5907413"/>
              <a:gd name="connsiteY38" fmla="*/ 2737318 h 3421856"/>
              <a:gd name="connsiteX39" fmla="*/ 974977 w 5907413"/>
              <a:gd name="connsiteY39" fmla="*/ 2680758 h 3421856"/>
              <a:gd name="connsiteX40" fmla="*/ 588478 w 5907413"/>
              <a:gd name="connsiteY40" fmla="*/ 2690184 h 3421856"/>
              <a:gd name="connsiteX41" fmla="*/ 362235 w 5907413"/>
              <a:gd name="connsiteY41" fmla="*/ 2595916 h 3421856"/>
              <a:gd name="connsiteX42" fmla="*/ 277394 w 5907413"/>
              <a:gd name="connsiteY42" fmla="*/ 2416807 h 3421856"/>
              <a:gd name="connsiteX43" fmla="*/ 381089 w 5907413"/>
              <a:gd name="connsiteY43" fmla="*/ 2284832 h 3421856"/>
              <a:gd name="connsiteX44" fmla="*/ 296247 w 5907413"/>
              <a:gd name="connsiteY44" fmla="*/ 2247125 h 3421856"/>
              <a:gd name="connsiteX45" fmla="*/ 220833 w 5907413"/>
              <a:gd name="connsiteY45" fmla="*/ 2124576 h 3421856"/>
              <a:gd name="connsiteX46" fmla="*/ 286821 w 5907413"/>
              <a:gd name="connsiteY46" fmla="*/ 1992601 h 3421856"/>
              <a:gd name="connsiteX47" fmla="*/ 154845 w 5907413"/>
              <a:gd name="connsiteY47" fmla="*/ 1954894 h 3421856"/>
              <a:gd name="connsiteX48" fmla="*/ 60577 w 5907413"/>
              <a:gd name="connsiteY48" fmla="*/ 1794638 h 3421856"/>
              <a:gd name="connsiteX49" fmla="*/ 32297 w 5907413"/>
              <a:gd name="connsiteY49" fmla="*/ 1747504 h 3421856"/>
              <a:gd name="connsiteX50" fmla="*/ 154845 w 5907413"/>
              <a:gd name="connsiteY50" fmla="*/ 1568395 h 3421856"/>
              <a:gd name="connsiteX51" fmla="*/ 88858 w 5907413"/>
              <a:gd name="connsiteY51" fmla="*/ 1521261 h 3421856"/>
              <a:gd name="connsiteX52" fmla="*/ 4016 w 5907413"/>
              <a:gd name="connsiteY52" fmla="*/ 1417566 h 3421856"/>
              <a:gd name="connsiteX53" fmla="*/ 32297 w 5907413"/>
              <a:gd name="connsiteY53" fmla="*/ 1238457 h 3421856"/>
              <a:gd name="connsiteX54" fmla="*/ 192552 w 5907413"/>
              <a:gd name="connsiteY54" fmla="*/ 1163042 h 3421856"/>
              <a:gd name="connsiteX55" fmla="*/ 352808 w 5907413"/>
              <a:gd name="connsiteY55" fmla="*/ 1106481 h 3421856"/>
              <a:gd name="connsiteX56" fmla="*/ 315101 w 5907413"/>
              <a:gd name="connsiteY56" fmla="*/ 955652 h 3421856"/>
              <a:gd name="connsiteX57" fmla="*/ 399942 w 5907413"/>
              <a:gd name="connsiteY57" fmla="*/ 851958 h 3421856"/>
              <a:gd name="connsiteX58" fmla="*/ 475357 w 5907413"/>
              <a:gd name="connsiteY58" fmla="*/ 833104 h 3421856"/>
              <a:gd name="connsiteX59" fmla="*/ 371662 w 5907413"/>
              <a:gd name="connsiteY59" fmla="*/ 719982 h 3421856"/>
              <a:gd name="connsiteX60" fmla="*/ 333955 w 5907413"/>
              <a:gd name="connsiteY60" fmla="*/ 550300 h 3421856"/>
              <a:gd name="connsiteX61" fmla="*/ 428223 w 5907413"/>
              <a:gd name="connsiteY61" fmla="*/ 418325 h 3421856"/>
              <a:gd name="connsiteX62" fmla="*/ 616759 w 5907413"/>
              <a:gd name="connsiteY62" fmla="*/ 408898 h 3421856"/>
              <a:gd name="connsiteX63" fmla="*/ 588478 w 5907413"/>
              <a:gd name="connsiteY63" fmla="*/ 248642 h 3421856"/>
              <a:gd name="connsiteX64" fmla="*/ 673320 w 5907413"/>
              <a:gd name="connsiteY64" fmla="*/ 135520 h 3421856"/>
              <a:gd name="connsiteX65" fmla="*/ 824148 w 5907413"/>
              <a:gd name="connsiteY65" fmla="*/ 50679 h 3421856"/>
              <a:gd name="connsiteX66" fmla="*/ 927843 w 5907413"/>
              <a:gd name="connsiteY66" fmla="*/ 2239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765311 w 5907413"/>
              <a:gd name="connsiteY9" fmla="*/ 1191323 h 3421856"/>
              <a:gd name="connsiteX10" fmla="*/ 4170663 w 5907413"/>
              <a:gd name="connsiteY10" fmla="*/ 1172469 h 3421856"/>
              <a:gd name="connsiteX11" fmla="*/ 4283785 w 5907413"/>
              <a:gd name="connsiteY11" fmla="*/ 1285591 h 3421856"/>
              <a:gd name="connsiteX12" fmla="*/ 4189517 w 5907413"/>
              <a:gd name="connsiteY12" fmla="*/ 1426992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4255505 w 5907413"/>
              <a:gd name="connsiteY28" fmla="*/ 3076683 h 3421856"/>
              <a:gd name="connsiteX29" fmla="*/ 3030021 w 5907413"/>
              <a:gd name="connsiteY29" fmla="*/ 3086110 h 3421856"/>
              <a:gd name="connsiteX30" fmla="*/ 3011167 w 5907413"/>
              <a:gd name="connsiteY30" fmla="*/ 3208659 h 3421856"/>
              <a:gd name="connsiteX31" fmla="*/ 2869765 w 5907413"/>
              <a:gd name="connsiteY31" fmla="*/ 3321780 h 3421856"/>
              <a:gd name="connsiteX32" fmla="*/ 2681229 w 5907413"/>
              <a:gd name="connsiteY32" fmla="*/ 3387768 h 3421856"/>
              <a:gd name="connsiteX33" fmla="*/ 1220074 w 5907413"/>
              <a:gd name="connsiteY33" fmla="*/ 3406622 h 3421856"/>
              <a:gd name="connsiteX34" fmla="*/ 927843 w 5907413"/>
              <a:gd name="connsiteY34" fmla="*/ 3161525 h 3421856"/>
              <a:gd name="connsiteX35" fmla="*/ 927843 w 5907413"/>
              <a:gd name="connsiteY35" fmla="*/ 3076683 h 3421856"/>
              <a:gd name="connsiteX36" fmla="*/ 1040965 w 5907413"/>
              <a:gd name="connsiteY36" fmla="*/ 2963562 h 3421856"/>
              <a:gd name="connsiteX37" fmla="*/ 946697 w 5907413"/>
              <a:gd name="connsiteY37" fmla="*/ 2878720 h 3421856"/>
              <a:gd name="connsiteX38" fmla="*/ 918416 w 5907413"/>
              <a:gd name="connsiteY38" fmla="*/ 2737318 h 3421856"/>
              <a:gd name="connsiteX39" fmla="*/ 974977 w 5907413"/>
              <a:gd name="connsiteY39" fmla="*/ 2680758 h 3421856"/>
              <a:gd name="connsiteX40" fmla="*/ 588478 w 5907413"/>
              <a:gd name="connsiteY40" fmla="*/ 2690184 h 3421856"/>
              <a:gd name="connsiteX41" fmla="*/ 362235 w 5907413"/>
              <a:gd name="connsiteY41" fmla="*/ 2595916 h 3421856"/>
              <a:gd name="connsiteX42" fmla="*/ 277394 w 5907413"/>
              <a:gd name="connsiteY42" fmla="*/ 2416807 h 3421856"/>
              <a:gd name="connsiteX43" fmla="*/ 381089 w 5907413"/>
              <a:gd name="connsiteY43" fmla="*/ 2284832 h 3421856"/>
              <a:gd name="connsiteX44" fmla="*/ 296247 w 5907413"/>
              <a:gd name="connsiteY44" fmla="*/ 2247125 h 3421856"/>
              <a:gd name="connsiteX45" fmla="*/ 220833 w 5907413"/>
              <a:gd name="connsiteY45" fmla="*/ 2124576 h 3421856"/>
              <a:gd name="connsiteX46" fmla="*/ 286821 w 5907413"/>
              <a:gd name="connsiteY46" fmla="*/ 1992601 h 3421856"/>
              <a:gd name="connsiteX47" fmla="*/ 154845 w 5907413"/>
              <a:gd name="connsiteY47" fmla="*/ 1954894 h 3421856"/>
              <a:gd name="connsiteX48" fmla="*/ 60577 w 5907413"/>
              <a:gd name="connsiteY48" fmla="*/ 1794638 h 3421856"/>
              <a:gd name="connsiteX49" fmla="*/ 32297 w 5907413"/>
              <a:gd name="connsiteY49" fmla="*/ 1747504 h 3421856"/>
              <a:gd name="connsiteX50" fmla="*/ 154845 w 5907413"/>
              <a:gd name="connsiteY50" fmla="*/ 1568395 h 3421856"/>
              <a:gd name="connsiteX51" fmla="*/ 88858 w 5907413"/>
              <a:gd name="connsiteY51" fmla="*/ 1521261 h 3421856"/>
              <a:gd name="connsiteX52" fmla="*/ 4016 w 5907413"/>
              <a:gd name="connsiteY52" fmla="*/ 1417566 h 3421856"/>
              <a:gd name="connsiteX53" fmla="*/ 32297 w 5907413"/>
              <a:gd name="connsiteY53" fmla="*/ 1238457 h 3421856"/>
              <a:gd name="connsiteX54" fmla="*/ 192552 w 5907413"/>
              <a:gd name="connsiteY54" fmla="*/ 1163042 h 3421856"/>
              <a:gd name="connsiteX55" fmla="*/ 352808 w 5907413"/>
              <a:gd name="connsiteY55" fmla="*/ 1106481 h 3421856"/>
              <a:gd name="connsiteX56" fmla="*/ 315101 w 5907413"/>
              <a:gd name="connsiteY56" fmla="*/ 955652 h 3421856"/>
              <a:gd name="connsiteX57" fmla="*/ 399942 w 5907413"/>
              <a:gd name="connsiteY57" fmla="*/ 851958 h 3421856"/>
              <a:gd name="connsiteX58" fmla="*/ 475357 w 5907413"/>
              <a:gd name="connsiteY58" fmla="*/ 833104 h 3421856"/>
              <a:gd name="connsiteX59" fmla="*/ 371662 w 5907413"/>
              <a:gd name="connsiteY59" fmla="*/ 719982 h 3421856"/>
              <a:gd name="connsiteX60" fmla="*/ 333955 w 5907413"/>
              <a:gd name="connsiteY60" fmla="*/ 550300 h 3421856"/>
              <a:gd name="connsiteX61" fmla="*/ 428223 w 5907413"/>
              <a:gd name="connsiteY61" fmla="*/ 418325 h 3421856"/>
              <a:gd name="connsiteX62" fmla="*/ 616759 w 5907413"/>
              <a:gd name="connsiteY62" fmla="*/ 408898 h 3421856"/>
              <a:gd name="connsiteX63" fmla="*/ 588478 w 5907413"/>
              <a:gd name="connsiteY63" fmla="*/ 248642 h 3421856"/>
              <a:gd name="connsiteX64" fmla="*/ 673320 w 5907413"/>
              <a:gd name="connsiteY64" fmla="*/ 135520 h 3421856"/>
              <a:gd name="connsiteX65" fmla="*/ 824148 w 5907413"/>
              <a:gd name="connsiteY65" fmla="*/ 50679 h 3421856"/>
              <a:gd name="connsiteX66" fmla="*/ 927843 w 5907413"/>
              <a:gd name="connsiteY66" fmla="*/ 2239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765311 w 5907413"/>
              <a:gd name="connsiteY9" fmla="*/ 1191323 h 3421856"/>
              <a:gd name="connsiteX10" fmla="*/ 4170663 w 5907413"/>
              <a:gd name="connsiteY10" fmla="*/ 1172469 h 3421856"/>
              <a:gd name="connsiteX11" fmla="*/ 4283785 w 5907413"/>
              <a:gd name="connsiteY11" fmla="*/ 1285591 h 3421856"/>
              <a:gd name="connsiteX12" fmla="*/ 4387480 w 5907413"/>
              <a:gd name="connsiteY12" fmla="*/ 1426992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4255505 w 5907413"/>
              <a:gd name="connsiteY28" fmla="*/ 3076683 h 3421856"/>
              <a:gd name="connsiteX29" fmla="*/ 3030021 w 5907413"/>
              <a:gd name="connsiteY29" fmla="*/ 3086110 h 3421856"/>
              <a:gd name="connsiteX30" fmla="*/ 3011167 w 5907413"/>
              <a:gd name="connsiteY30" fmla="*/ 3208659 h 3421856"/>
              <a:gd name="connsiteX31" fmla="*/ 2869765 w 5907413"/>
              <a:gd name="connsiteY31" fmla="*/ 3321780 h 3421856"/>
              <a:gd name="connsiteX32" fmla="*/ 2681229 w 5907413"/>
              <a:gd name="connsiteY32" fmla="*/ 3387768 h 3421856"/>
              <a:gd name="connsiteX33" fmla="*/ 1220074 w 5907413"/>
              <a:gd name="connsiteY33" fmla="*/ 3406622 h 3421856"/>
              <a:gd name="connsiteX34" fmla="*/ 927843 w 5907413"/>
              <a:gd name="connsiteY34" fmla="*/ 3161525 h 3421856"/>
              <a:gd name="connsiteX35" fmla="*/ 927843 w 5907413"/>
              <a:gd name="connsiteY35" fmla="*/ 3076683 h 3421856"/>
              <a:gd name="connsiteX36" fmla="*/ 1040965 w 5907413"/>
              <a:gd name="connsiteY36" fmla="*/ 2963562 h 3421856"/>
              <a:gd name="connsiteX37" fmla="*/ 946697 w 5907413"/>
              <a:gd name="connsiteY37" fmla="*/ 2878720 h 3421856"/>
              <a:gd name="connsiteX38" fmla="*/ 918416 w 5907413"/>
              <a:gd name="connsiteY38" fmla="*/ 2737318 h 3421856"/>
              <a:gd name="connsiteX39" fmla="*/ 974977 w 5907413"/>
              <a:gd name="connsiteY39" fmla="*/ 2680758 h 3421856"/>
              <a:gd name="connsiteX40" fmla="*/ 588478 w 5907413"/>
              <a:gd name="connsiteY40" fmla="*/ 2690184 h 3421856"/>
              <a:gd name="connsiteX41" fmla="*/ 362235 w 5907413"/>
              <a:gd name="connsiteY41" fmla="*/ 2595916 h 3421856"/>
              <a:gd name="connsiteX42" fmla="*/ 277394 w 5907413"/>
              <a:gd name="connsiteY42" fmla="*/ 2416807 h 3421856"/>
              <a:gd name="connsiteX43" fmla="*/ 381089 w 5907413"/>
              <a:gd name="connsiteY43" fmla="*/ 2284832 h 3421856"/>
              <a:gd name="connsiteX44" fmla="*/ 296247 w 5907413"/>
              <a:gd name="connsiteY44" fmla="*/ 2247125 h 3421856"/>
              <a:gd name="connsiteX45" fmla="*/ 220833 w 5907413"/>
              <a:gd name="connsiteY45" fmla="*/ 2124576 h 3421856"/>
              <a:gd name="connsiteX46" fmla="*/ 286821 w 5907413"/>
              <a:gd name="connsiteY46" fmla="*/ 1992601 h 3421856"/>
              <a:gd name="connsiteX47" fmla="*/ 154845 w 5907413"/>
              <a:gd name="connsiteY47" fmla="*/ 1954894 h 3421856"/>
              <a:gd name="connsiteX48" fmla="*/ 60577 w 5907413"/>
              <a:gd name="connsiteY48" fmla="*/ 1794638 h 3421856"/>
              <a:gd name="connsiteX49" fmla="*/ 32297 w 5907413"/>
              <a:gd name="connsiteY49" fmla="*/ 1747504 h 3421856"/>
              <a:gd name="connsiteX50" fmla="*/ 154845 w 5907413"/>
              <a:gd name="connsiteY50" fmla="*/ 1568395 h 3421856"/>
              <a:gd name="connsiteX51" fmla="*/ 88858 w 5907413"/>
              <a:gd name="connsiteY51" fmla="*/ 1521261 h 3421856"/>
              <a:gd name="connsiteX52" fmla="*/ 4016 w 5907413"/>
              <a:gd name="connsiteY52" fmla="*/ 1417566 h 3421856"/>
              <a:gd name="connsiteX53" fmla="*/ 32297 w 5907413"/>
              <a:gd name="connsiteY53" fmla="*/ 1238457 h 3421856"/>
              <a:gd name="connsiteX54" fmla="*/ 192552 w 5907413"/>
              <a:gd name="connsiteY54" fmla="*/ 1163042 h 3421856"/>
              <a:gd name="connsiteX55" fmla="*/ 352808 w 5907413"/>
              <a:gd name="connsiteY55" fmla="*/ 1106481 h 3421856"/>
              <a:gd name="connsiteX56" fmla="*/ 315101 w 5907413"/>
              <a:gd name="connsiteY56" fmla="*/ 955652 h 3421856"/>
              <a:gd name="connsiteX57" fmla="*/ 399942 w 5907413"/>
              <a:gd name="connsiteY57" fmla="*/ 851958 h 3421856"/>
              <a:gd name="connsiteX58" fmla="*/ 475357 w 5907413"/>
              <a:gd name="connsiteY58" fmla="*/ 833104 h 3421856"/>
              <a:gd name="connsiteX59" fmla="*/ 371662 w 5907413"/>
              <a:gd name="connsiteY59" fmla="*/ 719982 h 3421856"/>
              <a:gd name="connsiteX60" fmla="*/ 333955 w 5907413"/>
              <a:gd name="connsiteY60" fmla="*/ 550300 h 3421856"/>
              <a:gd name="connsiteX61" fmla="*/ 428223 w 5907413"/>
              <a:gd name="connsiteY61" fmla="*/ 418325 h 3421856"/>
              <a:gd name="connsiteX62" fmla="*/ 616759 w 5907413"/>
              <a:gd name="connsiteY62" fmla="*/ 408898 h 3421856"/>
              <a:gd name="connsiteX63" fmla="*/ 588478 w 5907413"/>
              <a:gd name="connsiteY63" fmla="*/ 248642 h 3421856"/>
              <a:gd name="connsiteX64" fmla="*/ 673320 w 5907413"/>
              <a:gd name="connsiteY64" fmla="*/ 135520 h 3421856"/>
              <a:gd name="connsiteX65" fmla="*/ 824148 w 5907413"/>
              <a:gd name="connsiteY65" fmla="*/ 50679 h 3421856"/>
              <a:gd name="connsiteX66" fmla="*/ 927843 w 5907413"/>
              <a:gd name="connsiteY66" fmla="*/ 2239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897286 w 5907413"/>
              <a:gd name="connsiteY9" fmla="*/ 1172469 h 3421856"/>
              <a:gd name="connsiteX10" fmla="*/ 4170663 w 5907413"/>
              <a:gd name="connsiteY10" fmla="*/ 1172469 h 3421856"/>
              <a:gd name="connsiteX11" fmla="*/ 4283785 w 5907413"/>
              <a:gd name="connsiteY11" fmla="*/ 1285591 h 3421856"/>
              <a:gd name="connsiteX12" fmla="*/ 4387480 w 5907413"/>
              <a:gd name="connsiteY12" fmla="*/ 1426992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4981369 w 5907413"/>
              <a:gd name="connsiteY16" fmla="*/ 1888906 h 3421856"/>
              <a:gd name="connsiteX17" fmla="*/ 5113344 w 5907413"/>
              <a:gd name="connsiteY17" fmla="*/ 1917186 h 3421856"/>
              <a:gd name="connsiteX18" fmla="*/ 5151051 w 5907413"/>
              <a:gd name="connsiteY18" fmla="*/ 2190564 h 3421856"/>
              <a:gd name="connsiteX19" fmla="*/ 5499843 w 5907413"/>
              <a:gd name="connsiteY19" fmla="*/ 2209417 h 3421856"/>
              <a:gd name="connsiteX20" fmla="*/ 5697806 w 5907413"/>
              <a:gd name="connsiteY20" fmla="*/ 2228271 h 3421856"/>
              <a:gd name="connsiteX21" fmla="*/ 5792074 w 5907413"/>
              <a:gd name="connsiteY21" fmla="*/ 2303685 h 3421856"/>
              <a:gd name="connsiteX22" fmla="*/ 5801501 w 5907413"/>
              <a:gd name="connsiteY22" fmla="*/ 2454514 h 3421856"/>
              <a:gd name="connsiteX23" fmla="*/ 5688379 w 5907413"/>
              <a:gd name="connsiteY23" fmla="*/ 2614770 h 3421856"/>
              <a:gd name="connsiteX24" fmla="*/ 5858062 w 5907413"/>
              <a:gd name="connsiteY24" fmla="*/ 2661904 h 3421856"/>
              <a:gd name="connsiteX25" fmla="*/ 5895769 w 5907413"/>
              <a:gd name="connsiteY25" fmla="*/ 2878720 h 3421856"/>
              <a:gd name="connsiteX26" fmla="*/ 5678952 w 5907413"/>
              <a:gd name="connsiteY26" fmla="*/ 3067257 h 3421856"/>
              <a:gd name="connsiteX27" fmla="*/ 5565831 w 5907413"/>
              <a:gd name="connsiteY27" fmla="*/ 3067257 h 3421856"/>
              <a:gd name="connsiteX28" fmla="*/ 4255505 w 5907413"/>
              <a:gd name="connsiteY28" fmla="*/ 3076683 h 3421856"/>
              <a:gd name="connsiteX29" fmla="*/ 3030021 w 5907413"/>
              <a:gd name="connsiteY29" fmla="*/ 3086110 h 3421856"/>
              <a:gd name="connsiteX30" fmla="*/ 3011167 w 5907413"/>
              <a:gd name="connsiteY30" fmla="*/ 3208659 h 3421856"/>
              <a:gd name="connsiteX31" fmla="*/ 2869765 w 5907413"/>
              <a:gd name="connsiteY31" fmla="*/ 3321780 h 3421856"/>
              <a:gd name="connsiteX32" fmla="*/ 2681229 w 5907413"/>
              <a:gd name="connsiteY32" fmla="*/ 3387768 h 3421856"/>
              <a:gd name="connsiteX33" fmla="*/ 1220074 w 5907413"/>
              <a:gd name="connsiteY33" fmla="*/ 3406622 h 3421856"/>
              <a:gd name="connsiteX34" fmla="*/ 927843 w 5907413"/>
              <a:gd name="connsiteY34" fmla="*/ 3161525 h 3421856"/>
              <a:gd name="connsiteX35" fmla="*/ 927843 w 5907413"/>
              <a:gd name="connsiteY35" fmla="*/ 3076683 h 3421856"/>
              <a:gd name="connsiteX36" fmla="*/ 1040965 w 5907413"/>
              <a:gd name="connsiteY36" fmla="*/ 2963562 h 3421856"/>
              <a:gd name="connsiteX37" fmla="*/ 946697 w 5907413"/>
              <a:gd name="connsiteY37" fmla="*/ 2878720 h 3421856"/>
              <a:gd name="connsiteX38" fmla="*/ 918416 w 5907413"/>
              <a:gd name="connsiteY38" fmla="*/ 2737318 h 3421856"/>
              <a:gd name="connsiteX39" fmla="*/ 974977 w 5907413"/>
              <a:gd name="connsiteY39" fmla="*/ 2680758 h 3421856"/>
              <a:gd name="connsiteX40" fmla="*/ 588478 w 5907413"/>
              <a:gd name="connsiteY40" fmla="*/ 2690184 h 3421856"/>
              <a:gd name="connsiteX41" fmla="*/ 362235 w 5907413"/>
              <a:gd name="connsiteY41" fmla="*/ 2595916 h 3421856"/>
              <a:gd name="connsiteX42" fmla="*/ 277394 w 5907413"/>
              <a:gd name="connsiteY42" fmla="*/ 2416807 h 3421856"/>
              <a:gd name="connsiteX43" fmla="*/ 381089 w 5907413"/>
              <a:gd name="connsiteY43" fmla="*/ 2284832 h 3421856"/>
              <a:gd name="connsiteX44" fmla="*/ 296247 w 5907413"/>
              <a:gd name="connsiteY44" fmla="*/ 2247125 h 3421856"/>
              <a:gd name="connsiteX45" fmla="*/ 220833 w 5907413"/>
              <a:gd name="connsiteY45" fmla="*/ 2124576 h 3421856"/>
              <a:gd name="connsiteX46" fmla="*/ 286821 w 5907413"/>
              <a:gd name="connsiteY46" fmla="*/ 1992601 h 3421856"/>
              <a:gd name="connsiteX47" fmla="*/ 154845 w 5907413"/>
              <a:gd name="connsiteY47" fmla="*/ 1954894 h 3421856"/>
              <a:gd name="connsiteX48" fmla="*/ 60577 w 5907413"/>
              <a:gd name="connsiteY48" fmla="*/ 1794638 h 3421856"/>
              <a:gd name="connsiteX49" fmla="*/ 32297 w 5907413"/>
              <a:gd name="connsiteY49" fmla="*/ 1747504 h 3421856"/>
              <a:gd name="connsiteX50" fmla="*/ 154845 w 5907413"/>
              <a:gd name="connsiteY50" fmla="*/ 1568395 h 3421856"/>
              <a:gd name="connsiteX51" fmla="*/ 88858 w 5907413"/>
              <a:gd name="connsiteY51" fmla="*/ 1521261 h 3421856"/>
              <a:gd name="connsiteX52" fmla="*/ 4016 w 5907413"/>
              <a:gd name="connsiteY52" fmla="*/ 1417566 h 3421856"/>
              <a:gd name="connsiteX53" fmla="*/ 32297 w 5907413"/>
              <a:gd name="connsiteY53" fmla="*/ 1238457 h 3421856"/>
              <a:gd name="connsiteX54" fmla="*/ 192552 w 5907413"/>
              <a:gd name="connsiteY54" fmla="*/ 1163042 h 3421856"/>
              <a:gd name="connsiteX55" fmla="*/ 352808 w 5907413"/>
              <a:gd name="connsiteY55" fmla="*/ 1106481 h 3421856"/>
              <a:gd name="connsiteX56" fmla="*/ 315101 w 5907413"/>
              <a:gd name="connsiteY56" fmla="*/ 955652 h 3421856"/>
              <a:gd name="connsiteX57" fmla="*/ 399942 w 5907413"/>
              <a:gd name="connsiteY57" fmla="*/ 851958 h 3421856"/>
              <a:gd name="connsiteX58" fmla="*/ 475357 w 5907413"/>
              <a:gd name="connsiteY58" fmla="*/ 833104 h 3421856"/>
              <a:gd name="connsiteX59" fmla="*/ 371662 w 5907413"/>
              <a:gd name="connsiteY59" fmla="*/ 719982 h 3421856"/>
              <a:gd name="connsiteX60" fmla="*/ 333955 w 5907413"/>
              <a:gd name="connsiteY60" fmla="*/ 550300 h 3421856"/>
              <a:gd name="connsiteX61" fmla="*/ 428223 w 5907413"/>
              <a:gd name="connsiteY61" fmla="*/ 418325 h 3421856"/>
              <a:gd name="connsiteX62" fmla="*/ 616759 w 5907413"/>
              <a:gd name="connsiteY62" fmla="*/ 408898 h 3421856"/>
              <a:gd name="connsiteX63" fmla="*/ 588478 w 5907413"/>
              <a:gd name="connsiteY63" fmla="*/ 248642 h 3421856"/>
              <a:gd name="connsiteX64" fmla="*/ 673320 w 5907413"/>
              <a:gd name="connsiteY64" fmla="*/ 135520 h 3421856"/>
              <a:gd name="connsiteX65" fmla="*/ 824148 w 5907413"/>
              <a:gd name="connsiteY65" fmla="*/ 50679 h 3421856"/>
              <a:gd name="connsiteX66" fmla="*/ 927843 w 5907413"/>
              <a:gd name="connsiteY66" fmla="*/ 2239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897286 w 5907413"/>
              <a:gd name="connsiteY9" fmla="*/ 1172469 h 3421856"/>
              <a:gd name="connsiteX10" fmla="*/ 4170663 w 5907413"/>
              <a:gd name="connsiteY10" fmla="*/ 1172469 h 3421856"/>
              <a:gd name="connsiteX11" fmla="*/ 4283785 w 5907413"/>
              <a:gd name="connsiteY11" fmla="*/ 1285591 h 3421856"/>
              <a:gd name="connsiteX12" fmla="*/ 4387480 w 5907413"/>
              <a:gd name="connsiteY12" fmla="*/ 1426992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5113344 w 5907413"/>
              <a:gd name="connsiteY16" fmla="*/ 1917186 h 3421856"/>
              <a:gd name="connsiteX17" fmla="*/ 5151051 w 5907413"/>
              <a:gd name="connsiteY17" fmla="*/ 2190564 h 3421856"/>
              <a:gd name="connsiteX18" fmla="*/ 5499843 w 5907413"/>
              <a:gd name="connsiteY18" fmla="*/ 2209417 h 3421856"/>
              <a:gd name="connsiteX19" fmla="*/ 5697806 w 5907413"/>
              <a:gd name="connsiteY19" fmla="*/ 2228271 h 3421856"/>
              <a:gd name="connsiteX20" fmla="*/ 5792074 w 5907413"/>
              <a:gd name="connsiteY20" fmla="*/ 2303685 h 3421856"/>
              <a:gd name="connsiteX21" fmla="*/ 5801501 w 5907413"/>
              <a:gd name="connsiteY21" fmla="*/ 2454514 h 3421856"/>
              <a:gd name="connsiteX22" fmla="*/ 5688379 w 5907413"/>
              <a:gd name="connsiteY22" fmla="*/ 2614770 h 3421856"/>
              <a:gd name="connsiteX23" fmla="*/ 5858062 w 5907413"/>
              <a:gd name="connsiteY23" fmla="*/ 2661904 h 3421856"/>
              <a:gd name="connsiteX24" fmla="*/ 5895769 w 5907413"/>
              <a:gd name="connsiteY24" fmla="*/ 2878720 h 3421856"/>
              <a:gd name="connsiteX25" fmla="*/ 5678952 w 5907413"/>
              <a:gd name="connsiteY25" fmla="*/ 3067257 h 3421856"/>
              <a:gd name="connsiteX26" fmla="*/ 5565831 w 5907413"/>
              <a:gd name="connsiteY26" fmla="*/ 3067257 h 3421856"/>
              <a:gd name="connsiteX27" fmla="*/ 4255505 w 5907413"/>
              <a:gd name="connsiteY27" fmla="*/ 3076683 h 3421856"/>
              <a:gd name="connsiteX28" fmla="*/ 3030021 w 5907413"/>
              <a:gd name="connsiteY28" fmla="*/ 3086110 h 3421856"/>
              <a:gd name="connsiteX29" fmla="*/ 3011167 w 5907413"/>
              <a:gd name="connsiteY29" fmla="*/ 3208659 h 3421856"/>
              <a:gd name="connsiteX30" fmla="*/ 2869765 w 5907413"/>
              <a:gd name="connsiteY30" fmla="*/ 3321780 h 3421856"/>
              <a:gd name="connsiteX31" fmla="*/ 2681229 w 5907413"/>
              <a:gd name="connsiteY31" fmla="*/ 3387768 h 3421856"/>
              <a:gd name="connsiteX32" fmla="*/ 1220074 w 5907413"/>
              <a:gd name="connsiteY32" fmla="*/ 3406622 h 3421856"/>
              <a:gd name="connsiteX33" fmla="*/ 927843 w 5907413"/>
              <a:gd name="connsiteY33" fmla="*/ 3161525 h 3421856"/>
              <a:gd name="connsiteX34" fmla="*/ 927843 w 5907413"/>
              <a:gd name="connsiteY34" fmla="*/ 3076683 h 3421856"/>
              <a:gd name="connsiteX35" fmla="*/ 1040965 w 5907413"/>
              <a:gd name="connsiteY35" fmla="*/ 2963562 h 3421856"/>
              <a:gd name="connsiteX36" fmla="*/ 946697 w 5907413"/>
              <a:gd name="connsiteY36" fmla="*/ 2878720 h 3421856"/>
              <a:gd name="connsiteX37" fmla="*/ 918416 w 5907413"/>
              <a:gd name="connsiteY37" fmla="*/ 2737318 h 3421856"/>
              <a:gd name="connsiteX38" fmla="*/ 974977 w 5907413"/>
              <a:gd name="connsiteY38" fmla="*/ 2680758 h 3421856"/>
              <a:gd name="connsiteX39" fmla="*/ 588478 w 5907413"/>
              <a:gd name="connsiteY39" fmla="*/ 2690184 h 3421856"/>
              <a:gd name="connsiteX40" fmla="*/ 362235 w 5907413"/>
              <a:gd name="connsiteY40" fmla="*/ 2595916 h 3421856"/>
              <a:gd name="connsiteX41" fmla="*/ 277394 w 5907413"/>
              <a:gd name="connsiteY41" fmla="*/ 2416807 h 3421856"/>
              <a:gd name="connsiteX42" fmla="*/ 381089 w 5907413"/>
              <a:gd name="connsiteY42" fmla="*/ 2284832 h 3421856"/>
              <a:gd name="connsiteX43" fmla="*/ 296247 w 5907413"/>
              <a:gd name="connsiteY43" fmla="*/ 2247125 h 3421856"/>
              <a:gd name="connsiteX44" fmla="*/ 220833 w 5907413"/>
              <a:gd name="connsiteY44" fmla="*/ 2124576 h 3421856"/>
              <a:gd name="connsiteX45" fmla="*/ 286821 w 5907413"/>
              <a:gd name="connsiteY45" fmla="*/ 1992601 h 3421856"/>
              <a:gd name="connsiteX46" fmla="*/ 154845 w 5907413"/>
              <a:gd name="connsiteY46" fmla="*/ 1954894 h 3421856"/>
              <a:gd name="connsiteX47" fmla="*/ 60577 w 5907413"/>
              <a:gd name="connsiteY47" fmla="*/ 1794638 h 3421856"/>
              <a:gd name="connsiteX48" fmla="*/ 32297 w 5907413"/>
              <a:gd name="connsiteY48" fmla="*/ 1747504 h 3421856"/>
              <a:gd name="connsiteX49" fmla="*/ 154845 w 5907413"/>
              <a:gd name="connsiteY49" fmla="*/ 1568395 h 3421856"/>
              <a:gd name="connsiteX50" fmla="*/ 88858 w 5907413"/>
              <a:gd name="connsiteY50" fmla="*/ 1521261 h 3421856"/>
              <a:gd name="connsiteX51" fmla="*/ 4016 w 5907413"/>
              <a:gd name="connsiteY51" fmla="*/ 1417566 h 3421856"/>
              <a:gd name="connsiteX52" fmla="*/ 32297 w 5907413"/>
              <a:gd name="connsiteY52" fmla="*/ 1238457 h 3421856"/>
              <a:gd name="connsiteX53" fmla="*/ 192552 w 5907413"/>
              <a:gd name="connsiteY53" fmla="*/ 1163042 h 3421856"/>
              <a:gd name="connsiteX54" fmla="*/ 352808 w 5907413"/>
              <a:gd name="connsiteY54" fmla="*/ 1106481 h 3421856"/>
              <a:gd name="connsiteX55" fmla="*/ 315101 w 5907413"/>
              <a:gd name="connsiteY55" fmla="*/ 955652 h 3421856"/>
              <a:gd name="connsiteX56" fmla="*/ 399942 w 5907413"/>
              <a:gd name="connsiteY56" fmla="*/ 851958 h 3421856"/>
              <a:gd name="connsiteX57" fmla="*/ 475357 w 5907413"/>
              <a:gd name="connsiteY57" fmla="*/ 833104 h 3421856"/>
              <a:gd name="connsiteX58" fmla="*/ 371662 w 5907413"/>
              <a:gd name="connsiteY58" fmla="*/ 719982 h 3421856"/>
              <a:gd name="connsiteX59" fmla="*/ 333955 w 5907413"/>
              <a:gd name="connsiteY59" fmla="*/ 550300 h 3421856"/>
              <a:gd name="connsiteX60" fmla="*/ 428223 w 5907413"/>
              <a:gd name="connsiteY60" fmla="*/ 418325 h 3421856"/>
              <a:gd name="connsiteX61" fmla="*/ 616759 w 5907413"/>
              <a:gd name="connsiteY61" fmla="*/ 408898 h 3421856"/>
              <a:gd name="connsiteX62" fmla="*/ 588478 w 5907413"/>
              <a:gd name="connsiteY62" fmla="*/ 248642 h 3421856"/>
              <a:gd name="connsiteX63" fmla="*/ 673320 w 5907413"/>
              <a:gd name="connsiteY63" fmla="*/ 135520 h 3421856"/>
              <a:gd name="connsiteX64" fmla="*/ 824148 w 5907413"/>
              <a:gd name="connsiteY64" fmla="*/ 50679 h 3421856"/>
              <a:gd name="connsiteX65" fmla="*/ 927843 w 5907413"/>
              <a:gd name="connsiteY65" fmla="*/ 22399 h 3421856"/>
              <a:gd name="connsiteX0" fmla="*/ 927843 w 5907413"/>
              <a:gd name="connsiteY0" fmla="*/ 22399 h 3421856"/>
              <a:gd name="connsiteX1" fmla="*/ 2869765 w 5907413"/>
              <a:gd name="connsiteY1" fmla="*/ 41252 h 3421856"/>
              <a:gd name="connsiteX2" fmla="*/ 3086581 w 5907413"/>
              <a:gd name="connsiteY2" fmla="*/ 399471 h 3421856"/>
              <a:gd name="connsiteX3" fmla="*/ 2992313 w 5907413"/>
              <a:gd name="connsiteY3" fmla="*/ 493739 h 3421856"/>
              <a:gd name="connsiteX4" fmla="*/ 3199703 w 5907413"/>
              <a:gd name="connsiteY4" fmla="*/ 616287 h 3421856"/>
              <a:gd name="connsiteX5" fmla="*/ 3227983 w 5907413"/>
              <a:gd name="connsiteY5" fmla="*/ 729409 h 3421856"/>
              <a:gd name="connsiteX6" fmla="*/ 3605056 w 5907413"/>
              <a:gd name="connsiteY6" fmla="*/ 776543 h 3421856"/>
              <a:gd name="connsiteX7" fmla="*/ 3869006 w 5907413"/>
              <a:gd name="connsiteY7" fmla="*/ 965079 h 3421856"/>
              <a:gd name="connsiteX8" fmla="*/ 3859579 w 5907413"/>
              <a:gd name="connsiteY8" fmla="*/ 1059347 h 3421856"/>
              <a:gd name="connsiteX9" fmla="*/ 3897286 w 5907413"/>
              <a:gd name="connsiteY9" fmla="*/ 1172469 h 3421856"/>
              <a:gd name="connsiteX10" fmla="*/ 4170663 w 5907413"/>
              <a:gd name="connsiteY10" fmla="*/ 1172469 h 3421856"/>
              <a:gd name="connsiteX11" fmla="*/ 4283785 w 5907413"/>
              <a:gd name="connsiteY11" fmla="*/ 1285591 h 3421856"/>
              <a:gd name="connsiteX12" fmla="*/ 4387480 w 5907413"/>
              <a:gd name="connsiteY12" fmla="*/ 1426992 h 3421856"/>
              <a:gd name="connsiteX13" fmla="*/ 4877674 w 5907413"/>
              <a:gd name="connsiteY13" fmla="*/ 1445846 h 3421856"/>
              <a:gd name="connsiteX14" fmla="*/ 5160478 w 5907413"/>
              <a:gd name="connsiteY14" fmla="*/ 1634382 h 3421856"/>
              <a:gd name="connsiteX15" fmla="*/ 5094491 w 5907413"/>
              <a:gd name="connsiteY15" fmla="*/ 1851199 h 3421856"/>
              <a:gd name="connsiteX16" fmla="*/ 5113344 w 5907413"/>
              <a:gd name="connsiteY16" fmla="*/ 1917186 h 3421856"/>
              <a:gd name="connsiteX17" fmla="*/ 5151051 w 5907413"/>
              <a:gd name="connsiteY17" fmla="*/ 2190564 h 3421856"/>
              <a:gd name="connsiteX18" fmla="*/ 5499843 w 5907413"/>
              <a:gd name="connsiteY18" fmla="*/ 2209417 h 3421856"/>
              <a:gd name="connsiteX19" fmla="*/ 5697806 w 5907413"/>
              <a:gd name="connsiteY19" fmla="*/ 2228271 h 3421856"/>
              <a:gd name="connsiteX20" fmla="*/ 5792074 w 5907413"/>
              <a:gd name="connsiteY20" fmla="*/ 2303685 h 3421856"/>
              <a:gd name="connsiteX21" fmla="*/ 5801501 w 5907413"/>
              <a:gd name="connsiteY21" fmla="*/ 2454514 h 3421856"/>
              <a:gd name="connsiteX22" fmla="*/ 5688379 w 5907413"/>
              <a:gd name="connsiteY22" fmla="*/ 2614770 h 3421856"/>
              <a:gd name="connsiteX23" fmla="*/ 5858062 w 5907413"/>
              <a:gd name="connsiteY23" fmla="*/ 2661904 h 3421856"/>
              <a:gd name="connsiteX24" fmla="*/ 5895769 w 5907413"/>
              <a:gd name="connsiteY24" fmla="*/ 2878720 h 3421856"/>
              <a:gd name="connsiteX25" fmla="*/ 5678952 w 5907413"/>
              <a:gd name="connsiteY25" fmla="*/ 3067257 h 3421856"/>
              <a:gd name="connsiteX26" fmla="*/ 5565831 w 5907413"/>
              <a:gd name="connsiteY26" fmla="*/ 3067257 h 3421856"/>
              <a:gd name="connsiteX27" fmla="*/ 4255505 w 5907413"/>
              <a:gd name="connsiteY27" fmla="*/ 3076683 h 3421856"/>
              <a:gd name="connsiteX28" fmla="*/ 3030021 w 5907413"/>
              <a:gd name="connsiteY28" fmla="*/ 3086110 h 3421856"/>
              <a:gd name="connsiteX29" fmla="*/ 3011167 w 5907413"/>
              <a:gd name="connsiteY29" fmla="*/ 3208659 h 3421856"/>
              <a:gd name="connsiteX30" fmla="*/ 2869765 w 5907413"/>
              <a:gd name="connsiteY30" fmla="*/ 3321780 h 3421856"/>
              <a:gd name="connsiteX31" fmla="*/ 2681229 w 5907413"/>
              <a:gd name="connsiteY31" fmla="*/ 3387768 h 3421856"/>
              <a:gd name="connsiteX32" fmla="*/ 1220074 w 5907413"/>
              <a:gd name="connsiteY32" fmla="*/ 3406622 h 3421856"/>
              <a:gd name="connsiteX33" fmla="*/ 927843 w 5907413"/>
              <a:gd name="connsiteY33" fmla="*/ 3161525 h 3421856"/>
              <a:gd name="connsiteX34" fmla="*/ 927843 w 5907413"/>
              <a:gd name="connsiteY34" fmla="*/ 3076683 h 3421856"/>
              <a:gd name="connsiteX35" fmla="*/ 1040965 w 5907413"/>
              <a:gd name="connsiteY35" fmla="*/ 2963562 h 3421856"/>
              <a:gd name="connsiteX36" fmla="*/ 946697 w 5907413"/>
              <a:gd name="connsiteY36" fmla="*/ 2878720 h 3421856"/>
              <a:gd name="connsiteX37" fmla="*/ 918416 w 5907413"/>
              <a:gd name="connsiteY37" fmla="*/ 2737318 h 3421856"/>
              <a:gd name="connsiteX38" fmla="*/ 588478 w 5907413"/>
              <a:gd name="connsiteY38" fmla="*/ 2690184 h 3421856"/>
              <a:gd name="connsiteX39" fmla="*/ 362235 w 5907413"/>
              <a:gd name="connsiteY39" fmla="*/ 2595916 h 3421856"/>
              <a:gd name="connsiteX40" fmla="*/ 277394 w 5907413"/>
              <a:gd name="connsiteY40" fmla="*/ 2416807 h 3421856"/>
              <a:gd name="connsiteX41" fmla="*/ 381089 w 5907413"/>
              <a:gd name="connsiteY41" fmla="*/ 2284832 h 3421856"/>
              <a:gd name="connsiteX42" fmla="*/ 296247 w 5907413"/>
              <a:gd name="connsiteY42" fmla="*/ 2247125 h 3421856"/>
              <a:gd name="connsiteX43" fmla="*/ 220833 w 5907413"/>
              <a:gd name="connsiteY43" fmla="*/ 2124576 h 3421856"/>
              <a:gd name="connsiteX44" fmla="*/ 286821 w 5907413"/>
              <a:gd name="connsiteY44" fmla="*/ 1992601 h 3421856"/>
              <a:gd name="connsiteX45" fmla="*/ 154845 w 5907413"/>
              <a:gd name="connsiteY45" fmla="*/ 1954894 h 3421856"/>
              <a:gd name="connsiteX46" fmla="*/ 60577 w 5907413"/>
              <a:gd name="connsiteY46" fmla="*/ 1794638 h 3421856"/>
              <a:gd name="connsiteX47" fmla="*/ 32297 w 5907413"/>
              <a:gd name="connsiteY47" fmla="*/ 1747504 h 3421856"/>
              <a:gd name="connsiteX48" fmla="*/ 154845 w 5907413"/>
              <a:gd name="connsiteY48" fmla="*/ 1568395 h 3421856"/>
              <a:gd name="connsiteX49" fmla="*/ 88858 w 5907413"/>
              <a:gd name="connsiteY49" fmla="*/ 1521261 h 3421856"/>
              <a:gd name="connsiteX50" fmla="*/ 4016 w 5907413"/>
              <a:gd name="connsiteY50" fmla="*/ 1417566 h 3421856"/>
              <a:gd name="connsiteX51" fmla="*/ 32297 w 5907413"/>
              <a:gd name="connsiteY51" fmla="*/ 1238457 h 3421856"/>
              <a:gd name="connsiteX52" fmla="*/ 192552 w 5907413"/>
              <a:gd name="connsiteY52" fmla="*/ 1163042 h 3421856"/>
              <a:gd name="connsiteX53" fmla="*/ 352808 w 5907413"/>
              <a:gd name="connsiteY53" fmla="*/ 1106481 h 3421856"/>
              <a:gd name="connsiteX54" fmla="*/ 315101 w 5907413"/>
              <a:gd name="connsiteY54" fmla="*/ 955652 h 3421856"/>
              <a:gd name="connsiteX55" fmla="*/ 399942 w 5907413"/>
              <a:gd name="connsiteY55" fmla="*/ 851958 h 3421856"/>
              <a:gd name="connsiteX56" fmla="*/ 475357 w 5907413"/>
              <a:gd name="connsiteY56" fmla="*/ 833104 h 3421856"/>
              <a:gd name="connsiteX57" fmla="*/ 371662 w 5907413"/>
              <a:gd name="connsiteY57" fmla="*/ 719982 h 3421856"/>
              <a:gd name="connsiteX58" fmla="*/ 333955 w 5907413"/>
              <a:gd name="connsiteY58" fmla="*/ 550300 h 3421856"/>
              <a:gd name="connsiteX59" fmla="*/ 428223 w 5907413"/>
              <a:gd name="connsiteY59" fmla="*/ 418325 h 3421856"/>
              <a:gd name="connsiteX60" fmla="*/ 616759 w 5907413"/>
              <a:gd name="connsiteY60" fmla="*/ 408898 h 3421856"/>
              <a:gd name="connsiteX61" fmla="*/ 588478 w 5907413"/>
              <a:gd name="connsiteY61" fmla="*/ 248642 h 3421856"/>
              <a:gd name="connsiteX62" fmla="*/ 673320 w 5907413"/>
              <a:gd name="connsiteY62" fmla="*/ 135520 h 3421856"/>
              <a:gd name="connsiteX63" fmla="*/ 824148 w 5907413"/>
              <a:gd name="connsiteY63" fmla="*/ 50679 h 3421856"/>
              <a:gd name="connsiteX64" fmla="*/ 927843 w 5907413"/>
              <a:gd name="connsiteY64" fmla="*/ 22399 h 342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907413" h="3421856">
                <a:moveTo>
                  <a:pt x="927843" y="22399"/>
                </a:moveTo>
                <a:cubicBezTo>
                  <a:pt x="1718909" y="403"/>
                  <a:pt x="2509975" y="-21593"/>
                  <a:pt x="2869765" y="41252"/>
                </a:cubicBezTo>
                <a:cubicBezTo>
                  <a:pt x="3229555" y="104097"/>
                  <a:pt x="3066156" y="324057"/>
                  <a:pt x="3086581" y="399471"/>
                </a:cubicBezTo>
                <a:cubicBezTo>
                  <a:pt x="3107006" y="474885"/>
                  <a:pt x="2973459" y="457603"/>
                  <a:pt x="2992313" y="493739"/>
                </a:cubicBezTo>
                <a:cubicBezTo>
                  <a:pt x="3011167" y="529875"/>
                  <a:pt x="3160425" y="577009"/>
                  <a:pt x="3199703" y="616287"/>
                </a:cubicBezTo>
                <a:cubicBezTo>
                  <a:pt x="3238981" y="655565"/>
                  <a:pt x="3160424" y="702700"/>
                  <a:pt x="3227983" y="729409"/>
                </a:cubicBezTo>
                <a:cubicBezTo>
                  <a:pt x="3295542" y="756118"/>
                  <a:pt x="3498219" y="737265"/>
                  <a:pt x="3605056" y="776543"/>
                </a:cubicBezTo>
                <a:cubicBezTo>
                  <a:pt x="3711893" y="815821"/>
                  <a:pt x="3826586" y="917945"/>
                  <a:pt x="3869006" y="965079"/>
                </a:cubicBezTo>
                <a:cubicBezTo>
                  <a:pt x="3911427" y="1012213"/>
                  <a:pt x="3854866" y="1024782"/>
                  <a:pt x="3859579" y="1059347"/>
                </a:cubicBezTo>
                <a:cubicBezTo>
                  <a:pt x="3864292" y="1093912"/>
                  <a:pt x="3845439" y="1153615"/>
                  <a:pt x="3897286" y="1172469"/>
                </a:cubicBezTo>
                <a:cubicBezTo>
                  <a:pt x="3949133" y="1191323"/>
                  <a:pt x="4106247" y="1153615"/>
                  <a:pt x="4170663" y="1172469"/>
                </a:cubicBezTo>
                <a:cubicBezTo>
                  <a:pt x="4235080" y="1191323"/>
                  <a:pt x="4247649" y="1243171"/>
                  <a:pt x="4283785" y="1285591"/>
                </a:cubicBezTo>
                <a:cubicBezTo>
                  <a:pt x="4319921" y="1328011"/>
                  <a:pt x="4288499" y="1400283"/>
                  <a:pt x="4387480" y="1426992"/>
                </a:cubicBezTo>
                <a:cubicBezTo>
                  <a:pt x="4486461" y="1453701"/>
                  <a:pt x="4748841" y="1411281"/>
                  <a:pt x="4877674" y="1445846"/>
                </a:cubicBezTo>
                <a:cubicBezTo>
                  <a:pt x="5006507" y="1480411"/>
                  <a:pt x="5124342" y="1566823"/>
                  <a:pt x="5160478" y="1634382"/>
                </a:cubicBezTo>
                <a:cubicBezTo>
                  <a:pt x="5196614" y="1701941"/>
                  <a:pt x="5102347" y="1804065"/>
                  <a:pt x="5094491" y="1851199"/>
                </a:cubicBezTo>
                <a:cubicBezTo>
                  <a:pt x="5086635" y="1898333"/>
                  <a:pt x="5103917" y="1860625"/>
                  <a:pt x="5113344" y="1917186"/>
                </a:cubicBezTo>
                <a:cubicBezTo>
                  <a:pt x="5122771" y="1973747"/>
                  <a:pt x="5086635" y="2141859"/>
                  <a:pt x="5151051" y="2190564"/>
                </a:cubicBezTo>
                <a:cubicBezTo>
                  <a:pt x="5215467" y="2239269"/>
                  <a:pt x="5408717" y="2203133"/>
                  <a:pt x="5499843" y="2209417"/>
                </a:cubicBezTo>
                <a:cubicBezTo>
                  <a:pt x="5590969" y="2215701"/>
                  <a:pt x="5649101" y="2212560"/>
                  <a:pt x="5697806" y="2228271"/>
                </a:cubicBezTo>
                <a:cubicBezTo>
                  <a:pt x="5746511" y="2243982"/>
                  <a:pt x="5774792" y="2265978"/>
                  <a:pt x="5792074" y="2303685"/>
                </a:cubicBezTo>
                <a:cubicBezTo>
                  <a:pt x="5809356" y="2341392"/>
                  <a:pt x="5818783" y="2402667"/>
                  <a:pt x="5801501" y="2454514"/>
                </a:cubicBezTo>
                <a:cubicBezTo>
                  <a:pt x="5784219" y="2506361"/>
                  <a:pt x="5678952" y="2580205"/>
                  <a:pt x="5688379" y="2614770"/>
                </a:cubicBezTo>
                <a:cubicBezTo>
                  <a:pt x="5697806" y="2649335"/>
                  <a:pt x="5823497" y="2617912"/>
                  <a:pt x="5858062" y="2661904"/>
                </a:cubicBezTo>
                <a:cubicBezTo>
                  <a:pt x="5892627" y="2705896"/>
                  <a:pt x="5925621" y="2811161"/>
                  <a:pt x="5895769" y="2878720"/>
                </a:cubicBezTo>
                <a:cubicBezTo>
                  <a:pt x="5865917" y="2946279"/>
                  <a:pt x="5733942" y="3035834"/>
                  <a:pt x="5678952" y="3067257"/>
                </a:cubicBezTo>
                <a:cubicBezTo>
                  <a:pt x="5623962" y="3098680"/>
                  <a:pt x="5803072" y="3065686"/>
                  <a:pt x="5565831" y="3067257"/>
                </a:cubicBezTo>
                <a:lnTo>
                  <a:pt x="4255505" y="3076683"/>
                </a:lnTo>
                <a:lnTo>
                  <a:pt x="3030021" y="3086110"/>
                </a:lnTo>
                <a:cubicBezTo>
                  <a:pt x="3000171" y="3185092"/>
                  <a:pt x="3037876" y="3169381"/>
                  <a:pt x="3011167" y="3208659"/>
                </a:cubicBezTo>
                <a:cubicBezTo>
                  <a:pt x="2984458" y="3247937"/>
                  <a:pt x="2924755" y="3291929"/>
                  <a:pt x="2869765" y="3321780"/>
                </a:cubicBezTo>
                <a:cubicBezTo>
                  <a:pt x="2814775" y="3351631"/>
                  <a:pt x="2956178" y="3373628"/>
                  <a:pt x="2681229" y="3387768"/>
                </a:cubicBezTo>
                <a:cubicBezTo>
                  <a:pt x="2406280" y="3401908"/>
                  <a:pt x="1512305" y="3444329"/>
                  <a:pt x="1220074" y="3406622"/>
                </a:cubicBezTo>
                <a:cubicBezTo>
                  <a:pt x="927843" y="3368915"/>
                  <a:pt x="976548" y="3216515"/>
                  <a:pt x="927843" y="3161525"/>
                </a:cubicBezTo>
                <a:cubicBezTo>
                  <a:pt x="879138" y="3106535"/>
                  <a:pt x="908989" y="3109677"/>
                  <a:pt x="927843" y="3076683"/>
                </a:cubicBezTo>
                <a:cubicBezTo>
                  <a:pt x="946697" y="3043689"/>
                  <a:pt x="1037823" y="2996556"/>
                  <a:pt x="1040965" y="2963562"/>
                </a:cubicBezTo>
                <a:cubicBezTo>
                  <a:pt x="1044107" y="2930568"/>
                  <a:pt x="967122" y="2916427"/>
                  <a:pt x="946697" y="2878720"/>
                </a:cubicBezTo>
                <a:cubicBezTo>
                  <a:pt x="926272" y="2841013"/>
                  <a:pt x="978119" y="2768741"/>
                  <a:pt x="918416" y="2737318"/>
                </a:cubicBezTo>
                <a:cubicBezTo>
                  <a:pt x="858713" y="2705895"/>
                  <a:pt x="681175" y="2713751"/>
                  <a:pt x="588478" y="2690184"/>
                </a:cubicBezTo>
                <a:cubicBezTo>
                  <a:pt x="495781" y="2666617"/>
                  <a:pt x="414082" y="2641479"/>
                  <a:pt x="362235" y="2595916"/>
                </a:cubicBezTo>
                <a:cubicBezTo>
                  <a:pt x="310388" y="2550353"/>
                  <a:pt x="274252" y="2468654"/>
                  <a:pt x="277394" y="2416807"/>
                </a:cubicBezTo>
                <a:cubicBezTo>
                  <a:pt x="280536" y="2364960"/>
                  <a:pt x="377947" y="2313112"/>
                  <a:pt x="381089" y="2284832"/>
                </a:cubicBezTo>
                <a:cubicBezTo>
                  <a:pt x="384231" y="2256552"/>
                  <a:pt x="322956" y="2273834"/>
                  <a:pt x="296247" y="2247125"/>
                </a:cubicBezTo>
                <a:cubicBezTo>
                  <a:pt x="269538" y="2220416"/>
                  <a:pt x="222404" y="2166997"/>
                  <a:pt x="220833" y="2124576"/>
                </a:cubicBezTo>
                <a:cubicBezTo>
                  <a:pt x="219262" y="2082155"/>
                  <a:pt x="297819" y="2020881"/>
                  <a:pt x="286821" y="1992601"/>
                </a:cubicBezTo>
                <a:cubicBezTo>
                  <a:pt x="275823" y="1964321"/>
                  <a:pt x="192552" y="1987888"/>
                  <a:pt x="154845" y="1954894"/>
                </a:cubicBezTo>
                <a:cubicBezTo>
                  <a:pt x="117138" y="1921900"/>
                  <a:pt x="81002" y="1829203"/>
                  <a:pt x="60577" y="1794638"/>
                </a:cubicBezTo>
                <a:cubicBezTo>
                  <a:pt x="40152" y="1760073"/>
                  <a:pt x="16586" y="1785211"/>
                  <a:pt x="32297" y="1747504"/>
                </a:cubicBezTo>
                <a:cubicBezTo>
                  <a:pt x="48008" y="1709797"/>
                  <a:pt x="145418" y="1606102"/>
                  <a:pt x="154845" y="1568395"/>
                </a:cubicBezTo>
                <a:cubicBezTo>
                  <a:pt x="164272" y="1530688"/>
                  <a:pt x="113996" y="1546399"/>
                  <a:pt x="88858" y="1521261"/>
                </a:cubicBezTo>
                <a:cubicBezTo>
                  <a:pt x="63720" y="1496123"/>
                  <a:pt x="13443" y="1464700"/>
                  <a:pt x="4016" y="1417566"/>
                </a:cubicBezTo>
                <a:cubicBezTo>
                  <a:pt x="-5411" y="1370432"/>
                  <a:pt x="874" y="1280878"/>
                  <a:pt x="32297" y="1238457"/>
                </a:cubicBezTo>
                <a:cubicBezTo>
                  <a:pt x="63720" y="1196036"/>
                  <a:pt x="139134" y="1185038"/>
                  <a:pt x="192552" y="1163042"/>
                </a:cubicBezTo>
                <a:cubicBezTo>
                  <a:pt x="245970" y="1141046"/>
                  <a:pt x="332383" y="1141046"/>
                  <a:pt x="352808" y="1106481"/>
                </a:cubicBezTo>
                <a:cubicBezTo>
                  <a:pt x="373233" y="1071916"/>
                  <a:pt x="307245" y="998073"/>
                  <a:pt x="315101" y="955652"/>
                </a:cubicBezTo>
                <a:cubicBezTo>
                  <a:pt x="322957" y="913232"/>
                  <a:pt x="373233" y="872383"/>
                  <a:pt x="399942" y="851958"/>
                </a:cubicBezTo>
                <a:cubicBezTo>
                  <a:pt x="426651" y="831533"/>
                  <a:pt x="480070" y="855100"/>
                  <a:pt x="475357" y="833104"/>
                </a:cubicBezTo>
                <a:cubicBezTo>
                  <a:pt x="470644" y="811108"/>
                  <a:pt x="395229" y="767116"/>
                  <a:pt x="371662" y="719982"/>
                </a:cubicBezTo>
                <a:cubicBezTo>
                  <a:pt x="348095" y="672848"/>
                  <a:pt x="324528" y="600576"/>
                  <a:pt x="333955" y="550300"/>
                </a:cubicBezTo>
                <a:cubicBezTo>
                  <a:pt x="343382" y="500024"/>
                  <a:pt x="381089" y="441892"/>
                  <a:pt x="428223" y="418325"/>
                </a:cubicBezTo>
                <a:cubicBezTo>
                  <a:pt x="475357" y="394758"/>
                  <a:pt x="590050" y="437178"/>
                  <a:pt x="616759" y="408898"/>
                </a:cubicBezTo>
                <a:cubicBezTo>
                  <a:pt x="643468" y="380618"/>
                  <a:pt x="579051" y="294205"/>
                  <a:pt x="588478" y="248642"/>
                </a:cubicBezTo>
                <a:cubicBezTo>
                  <a:pt x="597905" y="203079"/>
                  <a:pt x="634042" y="168514"/>
                  <a:pt x="673320" y="135520"/>
                </a:cubicBezTo>
                <a:cubicBezTo>
                  <a:pt x="712598" y="102526"/>
                  <a:pt x="768373" y="76602"/>
                  <a:pt x="824148" y="50679"/>
                </a:cubicBezTo>
                <a:lnTo>
                  <a:pt x="927843" y="22399"/>
                </a:lnTo>
                <a:close/>
              </a:path>
            </a:pathLst>
          </a:custGeom>
          <a:solidFill>
            <a:srgbClr val="00B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60605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62" name="Picture 2" descr="sample048"/>
          <p:cNvPicPr>
            <a:picLocks noChangeAspect="1" noChangeArrowheads="1"/>
          </p:cNvPicPr>
          <p:nvPr/>
        </p:nvPicPr>
        <p:blipFill rotWithShape="1">
          <a:blip r:embed="rId2">
            <a:extLst>
              <a:ext uri="{28A0092B-C50C-407E-A947-70E740481C1C}">
                <a14:useLocalDpi xmlns:a14="http://schemas.microsoft.com/office/drawing/2010/main" val="0"/>
              </a:ext>
            </a:extLst>
          </a:blip>
          <a:srcRect l="5540" t="1087" r="5542" b="1110"/>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457200" y="-6096"/>
            <a:ext cx="8229600" cy="1143000"/>
          </a:xfrm>
        </p:spPr>
        <p:txBody>
          <a:bodyPr/>
          <a:lstStyle/>
          <a:p>
            <a:r>
              <a:rPr lang="en-US" dirty="0">
                <a:latin typeface="Arial" panose="020B0604020202020204" pitchFamily="34" charset="0"/>
                <a:cs typeface="Arial" panose="020B0604020202020204" pitchFamily="34" charset="0"/>
              </a:rPr>
              <a:t>“painting” </a:t>
            </a:r>
            <a:r>
              <a:rPr lang="en-US" dirty="0" smtClean="0">
                <a:latin typeface="Arial" panose="020B0604020202020204" pitchFamily="34" charset="0"/>
                <a:cs typeface="Arial" panose="020B0604020202020204" pitchFamily="34" charset="0"/>
              </a:rPr>
              <a:t>for virtual beam</a:t>
            </a:r>
            <a:endParaRPr lang="en-US" dirty="0">
              <a:latin typeface="Arial" panose="020B0604020202020204" pitchFamily="34" charset="0"/>
              <a:cs typeface="Arial" panose="020B0604020202020204" pitchFamily="34" charset="0"/>
            </a:endParaRPr>
          </a:p>
        </p:txBody>
      </p:sp>
      <p:sp>
        <p:nvSpPr>
          <p:cNvPr id="23" name="Oval 22"/>
          <p:cNvSpPr/>
          <p:nvPr/>
        </p:nvSpPr>
        <p:spPr>
          <a:xfrm>
            <a:off x="4171361" y="3313820"/>
            <a:ext cx="624114" cy="493486"/>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25" name="Oval 24"/>
          <p:cNvSpPr/>
          <p:nvPr/>
        </p:nvSpPr>
        <p:spPr>
          <a:xfrm>
            <a:off x="4598709" y="3646901"/>
            <a:ext cx="624114" cy="493486"/>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29" name="Oval 28"/>
          <p:cNvSpPr/>
          <p:nvPr/>
        </p:nvSpPr>
        <p:spPr>
          <a:xfrm>
            <a:off x="3744012" y="3348386"/>
            <a:ext cx="624114" cy="493486"/>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33" name="Oval 32"/>
          <p:cNvSpPr/>
          <p:nvPr/>
        </p:nvSpPr>
        <p:spPr>
          <a:xfrm>
            <a:off x="3740871" y="2987025"/>
            <a:ext cx="624114" cy="493486"/>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50717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Painting with X-rays</a:t>
            </a:r>
            <a:endParaRPr lang="en-US" dirty="0"/>
          </a:p>
        </p:txBody>
      </p:sp>
      <p:grpSp>
        <p:nvGrpSpPr>
          <p:cNvPr id="9" name="Group 8"/>
          <p:cNvGrpSpPr/>
          <p:nvPr/>
        </p:nvGrpSpPr>
        <p:grpSpPr>
          <a:xfrm rot="13660949">
            <a:off x="4162426" y="2630259"/>
            <a:ext cx="1460500" cy="1497012"/>
            <a:chOff x="5067300" y="3516313"/>
            <a:chExt cx="1460500" cy="1497012"/>
          </a:xfrm>
          <a:solidFill>
            <a:schemeClr val="tx2">
              <a:lumMod val="20000"/>
              <a:lumOff val="80000"/>
            </a:schemeClr>
          </a:solidFill>
        </p:grpSpPr>
        <p:sp>
          <p:nvSpPr>
            <p:cNvPr id="10" name="Freeform 3"/>
            <p:cNvSpPr>
              <a:spLocks/>
            </p:cNvSpPr>
            <p:nvPr/>
          </p:nvSpPr>
          <p:spPr bwMode="auto">
            <a:xfrm>
              <a:off x="5067300" y="3524250"/>
              <a:ext cx="1457325" cy="1489075"/>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grp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6"/>
            <p:cNvSpPr>
              <a:spLocks noChangeShapeType="1"/>
            </p:cNvSpPr>
            <p:nvPr/>
          </p:nvSpPr>
          <p:spPr bwMode="auto">
            <a:xfrm flipV="1">
              <a:off x="5068888" y="3692525"/>
              <a:ext cx="352425" cy="1320800"/>
            </a:xfrm>
            <a:prstGeom prst="line">
              <a:avLst/>
            </a:prstGeom>
            <a:grp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7"/>
            <p:cNvSpPr>
              <a:spLocks noChangeShapeType="1"/>
            </p:cNvSpPr>
            <p:nvPr/>
          </p:nvSpPr>
          <p:spPr bwMode="auto">
            <a:xfrm flipV="1">
              <a:off x="5308600" y="3765550"/>
              <a:ext cx="309563" cy="1157288"/>
            </a:xfrm>
            <a:prstGeom prst="line">
              <a:avLst/>
            </a:prstGeom>
            <a:grp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8"/>
            <p:cNvSpPr>
              <a:spLocks noChangeShapeType="1"/>
            </p:cNvSpPr>
            <p:nvPr/>
          </p:nvSpPr>
          <p:spPr bwMode="auto">
            <a:xfrm flipV="1">
              <a:off x="6018213" y="3822700"/>
              <a:ext cx="219075" cy="819150"/>
            </a:xfrm>
            <a:prstGeom prst="line">
              <a:avLst/>
            </a:prstGeom>
            <a:grp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9"/>
            <p:cNvSpPr>
              <a:spLocks noChangeShapeType="1"/>
            </p:cNvSpPr>
            <p:nvPr/>
          </p:nvSpPr>
          <p:spPr bwMode="auto">
            <a:xfrm flipV="1">
              <a:off x="6337300" y="3783013"/>
              <a:ext cx="190500" cy="714375"/>
            </a:xfrm>
            <a:prstGeom prst="line">
              <a:avLst/>
            </a:prstGeom>
            <a:grp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Freeform 13"/>
            <p:cNvSpPr>
              <a:spLocks/>
            </p:cNvSpPr>
            <p:nvPr/>
          </p:nvSpPr>
          <p:spPr bwMode="auto">
            <a:xfrm>
              <a:off x="5416550" y="3516313"/>
              <a:ext cx="1108075" cy="265112"/>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grp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Freeform 10"/>
            <p:cNvSpPr>
              <a:spLocks/>
            </p:cNvSpPr>
            <p:nvPr/>
          </p:nvSpPr>
          <p:spPr bwMode="auto">
            <a:xfrm>
              <a:off x="5422900" y="3678238"/>
              <a:ext cx="193675" cy="87312"/>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grp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Freeform 11"/>
            <p:cNvSpPr>
              <a:spLocks/>
            </p:cNvSpPr>
            <p:nvPr/>
          </p:nvSpPr>
          <p:spPr bwMode="auto">
            <a:xfrm>
              <a:off x="5616575" y="3705225"/>
              <a:ext cx="619125" cy="111125"/>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grp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Freeform 12"/>
            <p:cNvSpPr>
              <a:spLocks/>
            </p:cNvSpPr>
            <p:nvPr/>
          </p:nvSpPr>
          <p:spPr bwMode="auto">
            <a:xfrm>
              <a:off x="6238875" y="3711575"/>
              <a:ext cx="288925" cy="111125"/>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grp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 name="Group 18"/>
          <p:cNvGrpSpPr>
            <a:grpSpLocks/>
          </p:cNvGrpSpPr>
          <p:nvPr/>
        </p:nvGrpSpPr>
        <p:grpSpPr bwMode="auto">
          <a:xfrm rot="10800000">
            <a:off x="3671882" y="2683105"/>
            <a:ext cx="5169699" cy="1458284"/>
            <a:chOff x="816" y="1957"/>
            <a:chExt cx="2885" cy="1107"/>
          </a:xfrm>
        </p:grpSpPr>
        <p:sp>
          <p:nvSpPr>
            <p:cNvPr id="20" name="Freeform 19"/>
            <p:cNvSpPr>
              <a:spLocks noChangeAspect="1"/>
            </p:cNvSpPr>
            <p:nvPr/>
          </p:nvSpPr>
          <p:spPr bwMode="auto">
            <a:xfrm flipH="1">
              <a:off x="2001" y="1957"/>
              <a:ext cx="1700" cy="1107"/>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 name="connsiteX0" fmla="*/ 10023 w 10399"/>
                <a:gd name="connsiteY0" fmla="*/ 3555 h 11423"/>
                <a:gd name="connsiteX1" fmla="*/ 5133 w 10399"/>
                <a:gd name="connsiteY1" fmla="*/ 9105 h 11423"/>
                <a:gd name="connsiteX2" fmla="*/ 381 w 10399"/>
                <a:gd name="connsiteY2" fmla="*/ 11208 h 11423"/>
                <a:gd name="connsiteX3" fmla="*/ 430 w 10399"/>
                <a:gd name="connsiteY3" fmla="*/ 4249 h 11423"/>
                <a:gd name="connsiteX4" fmla="*/ 1559 w 10399"/>
                <a:gd name="connsiteY4" fmla="*/ 781 h 11423"/>
                <a:gd name="connsiteX5" fmla="*/ 4568 w 10399"/>
                <a:gd name="connsiteY5" fmla="*/ 87 h 11423"/>
                <a:gd name="connsiteX6" fmla="*/ 7013 w 10399"/>
                <a:gd name="connsiteY6" fmla="*/ 2168 h 11423"/>
                <a:gd name="connsiteX7" fmla="*/ 9647 w 10399"/>
                <a:gd name="connsiteY7" fmla="*/ 3902 h 11423"/>
                <a:gd name="connsiteX8" fmla="*/ 10399 w 10399"/>
                <a:gd name="connsiteY8" fmla="*/ 3902 h 11423"/>
                <a:gd name="connsiteX0" fmla="*/ 10252 w 10628"/>
                <a:gd name="connsiteY0" fmla="*/ 5440 h 13308"/>
                <a:gd name="connsiteX1" fmla="*/ 5362 w 10628"/>
                <a:gd name="connsiteY1" fmla="*/ 10990 h 13308"/>
                <a:gd name="connsiteX2" fmla="*/ 610 w 10628"/>
                <a:gd name="connsiteY2" fmla="*/ 13093 h 13308"/>
                <a:gd name="connsiteX3" fmla="*/ 659 w 10628"/>
                <a:gd name="connsiteY3" fmla="*/ 6134 h 13308"/>
                <a:gd name="connsiteX4" fmla="*/ 233 w 10628"/>
                <a:gd name="connsiteY4" fmla="*/ 152 h 13308"/>
                <a:gd name="connsiteX5" fmla="*/ 4797 w 10628"/>
                <a:gd name="connsiteY5" fmla="*/ 1972 h 13308"/>
                <a:gd name="connsiteX6" fmla="*/ 7242 w 10628"/>
                <a:gd name="connsiteY6" fmla="*/ 4053 h 13308"/>
                <a:gd name="connsiteX7" fmla="*/ 9876 w 10628"/>
                <a:gd name="connsiteY7" fmla="*/ 5787 h 13308"/>
                <a:gd name="connsiteX8" fmla="*/ 10628 w 10628"/>
                <a:gd name="connsiteY8" fmla="*/ 5787 h 13308"/>
                <a:gd name="connsiteX0" fmla="*/ 11759 w 12135"/>
                <a:gd name="connsiteY0" fmla="*/ 5431 h 13310"/>
                <a:gd name="connsiteX1" fmla="*/ 6869 w 12135"/>
                <a:gd name="connsiteY1" fmla="*/ 10981 h 13310"/>
                <a:gd name="connsiteX2" fmla="*/ 2117 w 12135"/>
                <a:gd name="connsiteY2" fmla="*/ 13084 h 13310"/>
                <a:gd name="connsiteX3" fmla="*/ 3 w 12135"/>
                <a:gd name="connsiteY3" fmla="*/ 5945 h 13310"/>
                <a:gd name="connsiteX4" fmla="*/ 1740 w 12135"/>
                <a:gd name="connsiteY4" fmla="*/ 143 h 13310"/>
                <a:gd name="connsiteX5" fmla="*/ 6304 w 12135"/>
                <a:gd name="connsiteY5" fmla="*/ 1963 h 13310"/>
                <a:gd name="connsiteX6" fmla="*/ 8749 w 12135"/>
                <a:gd name="connsiteY6" fmla="*/ 4044 h 13310"/>
                <a:gd name="connsiteX7" fmla="*/ 11383 w 12135"/>
                <a:gd name="connsiteY7" fmla="*/ 5778 h 13310"/>
                <a:gd name="connsiteX8" fmla="*/ 12135 w 12135"/>
                <a:gd name="connsiteY8" fmla="*/ 5778 h 13310"/>
                <a:gd name="connsiteX0" fmla="*/ 11760 w 12136"/>
                <a:gd name="connsiteY0" fmla="*/ 5806 h 13685"/>
                <a:gd name="connsiteX1" fmla="*/ 6870 w 12136"/>
                <a:gd name="connsiteY1" fmla="*/ 11356 h 13685"/>
                <a:gd name="connsiteX2" fmla="*/ 2118 w 12136"/>
                <a:gd name="connsiteY2" fmla="*/ 13459 h 13685"/>
                <a:gd name="connsiteX3" fmla="*/ 4 w 12136"/>
                <a:gd name="connsiteY3" fmla="*/ 6320 h 13685"/>
                <a:gd name="connsiteX4" fmla="*/ 1741 w 12136"/>
                <a:gd name="connsiteY4" fmla="*/ 518 h 13685"/>
                <a:gd name="connsiteX5" fmla="*/ 6950 w 12136"/>
                <a:gd name="connsiteY5" fmla="*/ 722 h 13685"/>
                <a:gd name="connsiteX6" fmla="*/ 8750 w 12136"/>
                <a:gd name="connsiteY6" fmla="*/ 4419 h 13685"/>
                <a:gd name="connsiteX7" fmla="*/ 11384 w 12136"/>
                <a:gd name="connsiteY7" fmla="*/ 6153 h 13685"/>
                <a:gd name="connsiteX8" fmla="*/ 12136 w 12136"/>
                <a:gd name="connsiteY8" fmla="*/ 6153 h 13685"/>
                <a:gd name="connsiteX0" fmla="*/ 11760 w 12136"/>
                <a:gd name="connsiteY0" fmla="*/ 5770 h 13649"/>
                <a:gd name="connsiteX1" fmla="*/ 6870 w 12136"/>
                <a:gd name="connsiteY1" fmla="*/ 11320 h 13649"/>
                <a:gd name="connsiteX2" fmla="*/ 2118 w 12136"/>
                <a:gd name="connsiteY2" fmla="*/ 13423 h 13649"/>
                <a:gd name="connsiteX3" fmla="*/ 4 w 12136"/>
                <a:gd name="connsiteY3" fmla="*/ 6284 h 13649"/>
                <a:gd name="connsiteX4" fmla="*/ 1741 w 12136"/>
                <a:gd name="connsiteY4" fmla="*/ 482 h 13649"/>
                <a:gd name="connsiteX5" fmla="*/ 6950 w 12136"/>
                <a:gd name="connsiteY5" fmla="*/ 686 h 13649"/>
                <a:gd name="connsiteX6" fmla="*/ 9547 w 12136"/>
                <a:gd name="connsiteY6" fmla="*/ 3575 h 13649"/>
                <a:gd name="connsiteX7" fmla="*/ 11384 w 12136"/>
                <a:gd name="connsiteY7" fmla="*/ 6117 h 13649"/>
                <a:gd name="connsiteX8" fmla="*/ 12136 w 12136"/>
                <a:gd name="connsiteY8" fmla="*/ 6117 h 13649"/>
                <a:gd name="connsiteX0" fmla="*/ 11760 w 12136"/>
                <a:gd name="connsiteY0" fmla="*/ 5770 h 13749"/>
                <a:gd name="connsiteX1" fmla="*/ 7401 w 12136"/>
                <a:gd name="connsiteY1" fmla="*/ 11859 h 13749"/>
                <a:gd name="connsiteX2" fmla="*/ 2118 w 12136"/>
                <a:gd name="connsiteY2" fmla="*/ 13423 h 13749"/>
                <a:gd name="connsiteX3" fmla="*/ 4 w 12136"/>
                <a:gd name="connsiteY3" fmla="*/ 6284 h 13749"/>
                <a:gd name="connsiteX4" fmla="*/ 1741 w 12136"/>
                <a:gd name="connsiteY4" fmla="*/ 482 h 13749"/>
                <a:gd name="connsiteX5" fmla="*/ 6950 w 12136"/>
                <a:gd name="connsiteY5" fmla="*/ 686 h 13749"/>
                <a:gd name="connsiteX6" fmla="*/ 9547 w 12136"/>
                <a:gd name="connsiteY6" fmla="*/ 3575 h 13749"/>
                <a:gd name="connsiteX7" fmla="*/ 11384 w 12136"/>
                <a:gd name="connsiteY7" fmla="*/ 6117 h 13749"/>
                <a:gd name="connsiteX8" fmla="*/ 12136 w 12136"/>
                <a:gd name="connsiteY8" fmla="*/ 6117 h 1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36" h="13749">
                  <a:moveTo>
                    <a:pt x="11760" y="5770"/>
                  </a:moveTo>
                  <a:cubicBezTo>
                    <a:pt x="10004" y="8169"/>
                    <a:pt x="9008" y="10584"/>
                    <a:pt x="7401" y="11859"/>
                  </a:cubicBezTo>
                  <a:cubicBezTo>
                    <a:pt x="5794" y="13134"/>
                    <a:pt x="3351" y="14352"/>
                    <a:pt x="2118" y="13423"/>
                  </a:cubicBezTo>
                  <a:cubicBezTo>
                    <a:pt x="885" y="12494"/>
                    <a:pt x="67" y="8441"/>
                    <a:pt x="4" y="6284"/>
                  </a:cubicBezTo>
                  <a:cubicBezTo>
                    <a:pt x="-59" y="4127"/>
                    <a:pt x="583" y="1415"/>
                    <a:pt x="1741" y="482"/>
                  </a:cubicBezTo>
                  <a:cubicBezTo>
                    <a:pt x="2899" y="-451"/>
                    <a:pt x="5649" y="171"/>
                    <a:pt x="6950" y="686"/>
                  </a:cubicBezTo>
                  <a:cubicBezTo>
                    <a:pt x="8251" y="1202"/>
                    <a:pt x="8808" y="2670"/>
                    <a:pt x="9547" y="3575"/>
                  </a:cubicBezTo>
                  <a:cubicBezTo>
                    <a:pt x="10286" y="4480"/>
                    <a:pt x="10819" y="5828"/>
                    <a:pt x="11384" y="6117"/>
                  </a:cubicBezTo>
                  <a:cubicBezTo>
                    <a:pt x="11948" y="6406"/>
                    <a:pt x="12042" y="6262"/>
                    <a:pt x="12136" y="6117"/>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Freeform 20"/>
            <p:cNvSpPr>
              <a:spLocks/>
            </p:cNvSpPr>
            <p:nvPr/>
          </p:nvSpPr>
          <p:spPr bwMode="auto">
            <a:xfrm flipH="1">
              <a:off x="816" y="2347"/>
              <a:ext cx="1306" cy="168"/>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Freeform 21"/>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Lst>
              <a:ahLst/>
              <a:cxnLst>
                <a:cxn ang="0">
                  <a:pos x="T0" y="T1"/>
                </a:cxn>
                <a:cxn ang="0">
                  <a:pos x="T2" y="T3"/>
                </a:cxn>
                <a:cxn ang="0">
                  <a:pos x="T4" y="T5"/>
                </a:cxn>
                <a:cxn ang="0">
                  <a:pos x="T6" y="T7"/>
                </a:cxn>
                <a:cxn ang="0">
                  <a:pos x="T8" y="T9"/>
                </a:cxn>
                <a:cxn ang="0">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3" name="Group 32"/>
          <p:cNvGrpSpPr/>
          <p:nvPr/>
        </p:nvGrpSpPr>
        <p:grpSpPr>
          <a:xfrm>
            <a:off x="3546837" y="2124389"/>
            <a:ext cx="2804885" cy="370192"/>
            <a:chOff x="3726180" y="4232215"/>
            <a:chExt cx="2804885" cy="370192"/>
          </a:xfrm>
          <a:noFill/>
        </p:grpSpPr>
        <p:sp>
          <p:nvSpPr>
            <p:cNvPr id="23" name="Oval 22"/>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3546837" y="2366959"/>
            <a:ext cx="2804885" cy="370192"/>
            <a:chOff x="3726180" y="4232215"/>
            <a:chExt cx="2804885" cy="370192"/>
          </a:xfrm>
          <a:noFill/>
        </p:grpSpPr>
        <p:sp>
          <p:nvSpPr>
            <p:cNvPr id="35" name="Oval 34"/>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3546837" y="2609529"/>
            <a:ext cx="2804885" cy="370192"/>
            <a:chOff x="3726180" y="4232215"/>
            <a:chExt cx="2804885" cy="370192"/>
          </a:xfrm>
          <a:noFill/>
        </p:grpSpPr>
        <p:sp>
          <p:nvSpPr>
            <p:cNvPr id="46" name="Oval 45"/>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3546837" y="2852099"/>
            <a:ext cx="2804885" cy="370192"/>
            <a:chOff x="3726180" y="4232215"/>
            <a:chExt cx="2804885" cy="370192"/>
          </a:xfrm>
          <a:noFill/>
        </p:grpSpPr>
        <p:sp>
          <p:nvSpPr>
            <p:cNvPr id="57" name="Oval 56"/>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Oval 67"/>
          <p:cNvSpPr/>
          <p:nvPr/>
        </p:nvSpPr>
        <p:spPr>
          <a:xfrm>
            <a:off x="3546837" y="3094669"/>
            <a:ext cx="387024" cy="370192"/>
          </a:xfrm>
          <a:prstGeom prst="ellipse">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3815488" y="3094669"/>
            <a:ext cx="387024" cy="370192"/>
          </a:xfrm>
          <a:prstGeom prst="ellipse">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4084139" y="3094669"/>
            <a:ext cx="387024" cy="370192"/>
          </a:xfrm>
          <a:prstGeom prst="ellipse">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4352790" y="3094669"/>
            <a:ext cx="387024" cy="370192"/>
          </a:xfrm>
          <a:prstGeom prst="ellipse">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4621441" y="3094669"/>
            <a:ext cx="387024" cy="370192"/>
          </a:xfrm>
          <a:prstGeom prst="ellipse">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extBox 133"/>
          <p:cNvSpPr txBox="1"/>
          <p:nvPr/>
        </p:nvSpPr>
        <p:spPr>
          <a:xfrm>
            <a:off x="6629400" y="2196035"/>
            <a:ext cx="1465466" cy="1107996"/>
          </a:xfrm>
          <a:prstGeom prst="rect">
            <a:avLst/>
          </a:prstGeom>
          <a:noFill/>
        </p:spPr>
        <p:txBody>
          <a:bodyPr wrap="none" rtlCol="0">
            <a:spAutoFit/>
          </a:bodyPr>
          <a:lstStyle/>
          <a:p>
            <a:r>
              <a:rPr lang="en-US" sz="6600" dirty="0" smtClean="0"/>
              <a:t>  0°</a:t>
            </a:r>
            <a:endParaRPr lang="en-US" sz="6600" dirty="0"/>
          </a:p>
        </p:txBody>
      </p:sp>
      <p:sp>
        <p:nvSpPr>
          <p:cNvPr id="136" name="TextBox 135"/>
          <p:cNvSpPr txBox="1"/>
          <p:nvPr/>
        </p:nvSpPr>
        <p:spPr>
          <a:xfrm>
            <a:off x="3400741" y="4673003"/>
            <a:ext cx="3292889" cy="769441"/>
          </a:xfrm>
          <a:prstGeom prst="rect">
            <a:avLst/>
          </a:prstGeom>
          <a:noFill/>
        </p:spPr>
        <p:txBody>
          <a:bodyPr wrap="none" rtlCol="0">
            <a:spAutoFit/>
          </a:bodyPr>
          <a:lstStyle/>
          <a:p>
            <a:r>
              <a:rPr lang="en-US" sz="4400" dirty="0" smtClean="0"/>
              <a:t>img_000045</a:t>
            </a:r>
            <a:endParaRPr lang="en-US" sz="4400" dirty="0"/>
          </a:p>
        </p:txBody>
      </p:sp>
    </p:spTree>
    <p:extLst>
      <p:ext uri="{BB962C8B-B14F-4D97-AF65-F5344CB8AC3E}">
        <p14:creationId xmlns:p14="http://schemas.microsoft.com/office/powerpoint/2010/main" val="10257412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rot="13660949">
            <a:off x="4162426" y="2630259"/>
            <a:ext cx="1460500" cy="1497012"/>
            <a:chOff x="5067300" y="3516313"/>
            <a:chExt cx="1460500" cy="1497012"/>
          </a:xfrm>
          <a:solidFill>
            <a:schemeClr val="tx2">
              <a:lumMod val="20000"/>
              <a:lumOff val="80000"/>
            </a:schemeClr>
          </a:solidFill>
        </p:grpSpPr>
        <p:sp>
          <p:nvSpPr>
            <p:cNvPr id="10" name="Freeform 3"/>
            <p:cNvSpPr>
              <a:spLocks/>
            </p:cNvSpPr>
            <p:nvPr/>
          </p:nvSpPr>
          <p:spPr bwMode="auto">
            <a:xfrm>
              <a:off x="5067300" y="3524250"/>
              <a:ext cx="1457325" cy="1489075"/>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grp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6"/>
            <p:cNvSpPr>
              <a:spLocks noChangeShapeType="1"/>
            </p:cNvSpPr>
            <p:nvPr/>
          </p:nvSpPr>
          <p:spPr bwMode="auto">
            <a:xfrm flipV="1">
              <a:off x="5068888" y="3692525"/>
              <a:ext cx="352425" cy="1320800"/>
            </a:xfrm>
            <a:prstGeom prst="line">
              <a:avLst/>
            </a:prstGeom>
            <a:grp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7"/>
            <p:cNvSpPr>
              <a:spLocks noChangeShapeType="1"/>
            </p:cNvSpPr>
            <p:nvPr/>
          </p:nvSpPr>
          <p:spPr bwMode="auto">
            <a:xfrm flipV="1">
              <a:off x="5308600" y="3765550"/>
              <a:ext cx="309563" cy="1157288"/>
            </a:xfrm>
            <a:prstGeom prst="line">
              <a:avLst/>
            </a:prstGeom>
            <a:grp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8"/>
            <p:cNvSpPr>
              <a:spLocks noChangeShapeType="1"/>
            </p:cNvSpPr>
            <p:nvPr/>
          </p:nvSpPr>
          <p:spPr bwMode="auto">
            <a:xfrm flipV="1">
              <a:off x="6018213" y="3822700"/>
              <a:ext cx="219075" cy="819150"/>
            </a:xfrm>
            <a:prstGeom prst="line">
              <a:avLst/>
            </a:prstGeom>
            <a:grp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9"/>
            <p:cNvSpPr>
              <a:spLocks noChangeShapeType="1"/>
            </p:cNvSpPr>
            <p:nvPr/>
          </p:nvSpPr>
          <p:spPr bwMode="auto">
            <a:xfrm flipV="1">
              <a:off x="6337300" y="3783013"/>
              <a:ext cx="190500" cy="714375"/>
            </a:xfrm>
            <a:prstGeom prst="line">
              <a:avLst/>
            </a:prstGeom>
            <a:grp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Freeform 13"/>
            <p:cNvSpPr>
              <a:spLocks/>
            </p:cNvSpPr>
            <p:nvPr/>
          </p:nvSpPr>
          <p:spPr bwMode="auto">
            <a:xfrm>
              <a:off x="5416550" y="3516313"/>
              <a:ext cx="1108075" cy="265112"/>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grp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Freeform 10"/>
            <p:cNvSpPr>
              <a:spLocks/>
            </p:cNvSpPr>
            <p:nvPr/>
          </p:nvSpPr>
          <p:spPr bwMode="auto">
            <a:xfrm>
              <a:off x="5422900" y="3678238"/>
              <a:ext cx="193675" cy="87312"/>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grp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Freeform 11"/>
            <p:cNvSpPr>
              <a:spLocks/>
            </p:cNvSpPr>
            <p:nvPr/>
          </p:nvSpPr>
          <p:spPr bwMode="auto">
            <a:xfrm>
              <a:off x="5616575" y="3705225"/>
              <a:ext cx="619125" cy="111125"/>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grp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Freeform 12"/>
            <p:cNvSpPr>
              <a:spLocks/>
            </p:cNvSpPr>
            <p:nvPr/>
          </p:nvSpPr>
          <p:spPr bwMode="auto">
            <a:xfrm>
              <a:off x="6238875" y="3711575"/>
              <a:ext cx="288925" cy="111125"/>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grp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 name="Group 18"/>
          <p:cNvGrpSpPr>
            <a:grpSpLocks/>
          </p:cNvGrpSpPr>
          <p:nvPr/>
        </p:nvGrpSpPr>
        <p:grpSpPr bwMode="auto">
          <a:xfrm rot="10800000">
            <a:off x="3671882" y="2683105"/>
            <a:ext cx="5169699" cy="1458284"/>
            <a:chOff x="816" y="1957"/>
            <a:chExt cx="2885" cy="1107"/>
          </a:xfrm>
        </p:grpSpPr>
        <p:sp>
          <p:nvSpPr>
            <p:cNvPr id="20" name="Freeform 19"/>
            <p:cNvSpPr>
              <a:spLocks noChangeAspect="1"/>
            </p:cNvSpPr>
            <p:nvPr/>
          </p:nvSpPr>
          <p:spPr bwMode="auto">
            <a:xfrm flipH="1">
              <a:off x="2001" y="1957"/>
              <a:ext cx="1700" cy="1107"/>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 name="connsiteX0" fmla="*/ 10023 w 10399"/>
                <a:gd name="connsiteY0" fmla="*/ 3555 h 11423"/>
                <a:gd name="connsiteX1" fmla="*/ 5133 w 10399"/>
                <a:gd name="connsiteY1" fmla="*/ 9105 h 11423"/>
                <a:gd name="connsiteX2" fmla="*/ 381 w 10399"/>
                <a:gd name="connsiteY2" fmla="*/ 11208 h 11423"/>
                <a:gd name="connsiteX3" fmla="*/ 430 w 10399"/>
                <a:gd name="connsiteY3" fmla="*/ 4249 h 11423"/>
                <a:gd name="connsiteX4" fmla="*/ 1559 w 10399"/>
                <a:gd name="connsiteY4" fmla="*/ 781 h 11423"/>
                <a:gd name="connsiteX5" fmla="*/ 4568 w 10399"/>
                <a:gd name="connsiteY5" fmla="*/ 87 h 11423"/>
                <a:gd name="connsiteX6" fmla="*/ 7013 w 10399"/>
                <a:gd name="connsiteY6" fmla="*/ 2168 h 11423"/>
                <a:gd name="connsiteX7" fmla="*/ 9647 w 10399"/>
                <a:gd name="connsiteY7" fmla="*/ 3902 h 11423"/>
                <a:gd name="connsiteX8" fmla="*/ 10399 w 10399"/>
                <a:gd name="connsiteY8" fmla="*/ 3902 h 11423"/>
                <a:gd name="connsiteX0" fmla="*/ 10252 w 10628"/>
                <a:gd name="connsiteY0" fmla="*/ 5440 h 13308"/>
                <a:gd name="connsiteX1" fmla="*/ 5362 w 10628"/>
                <a:gd name="connsiteY1" fmla="*/ 10990 h 13308"/>
                <a:gd name="connsiteX2" fmla="*/ 610 w 10628"/>
                <a:gd name="connsiteY2" fmla="*/ 13093 h 13308"/>
                <a:gd name="connsiteX3" fmla="*/ 659 w 10628"/>
                <a:gd name="connsiteY3" fmla="*/ 6134 h 13308"/>
                <a:gd name="connsiteX4" fmla="*/ 233 w 10628"/>
                <a:gd name="connsiteY4" fmla="*/ 152 h 13308"/>
                <a:gd name="connsiteX5" fmla="*/ 4797 w 10628"/>
                <a:gd name="connsiteY5" fmla="*/ 1972 h 13308"/>
                <a:gd name="connsiteX6" fmla="*/ 7242 w 10628"/>
                <a:gd name="connsiteY6" fmla="*/ 4053 h 13308"/>
                <a:gd name="connsiteX7" fmla="*/ 9876 w 10628"/>
                <a:gd name="connsiteY7" fmla="*/ 5787 h 13308"/>
                <a:gd name="connsiteX8" fmla="*/ 10628 w 10628"/>
                <a:gd name="connsiteY8" fmla="*/ 5787 h 13308"/>
                <a:gd name="connsiteX0" fmla="*/ 11759 w 12135"/>
                <a:gd name="connsiteY0" fmla="*/ 5431 h 13310"/>
                <a:gd name="connsiteX1" fmla="*/ 6869 w 12135"/>
                <a:gd name="connsiteY1" fmla="*/ 10981 h 13310"/>
                <a:gd name="connsiteX2" fmla="*/ 2117 w 12135"/>
                <a:gd name="connsiteY2" fmla="*/ 13084 h 13310"/>
                <a:gd name="connsiteX3" fmla="*/ 3 w 12135"/>
                <a:gd name="connsiteY3" fmla="*/ 5945 h 13310"/>
                <a:gd name="connsiteX4" fmla="*/ 1740 w 12135"/>
                <a:gd name="connsiteY4" fmla="*/ 143 h 13310"/>
                <a:gd name="connsiteX5" fmla="*/ 6304 w 12135"/>
                <a:gd name="connsiteY5" fmla="*/ 1963 h 13310"/>
                <a:gd name="connsiteX6" fmla="*/ 8749 w 12135"/>
                <a:gd name="connsiteY6" fmla="*/ 4044 h 13310"/>
                <a:gd name="connsiteX7" fmla="*/ 11383 w 12135"/>
                <a:gd name="connsiteY7" fmla="*/ 5778 h 13310"/>
                <a:gd name="connsiteX8" fmla="*/ 12135 w 12135"/>
                <a:gd name="connsiteY8" fmla="*/ 5778 h 13310"/>
                <a:gd name="connsiteX0" fmla="*/ 11760 w 12136"/>
                <a:gd name="connsiteY0" fmla="*/ 5806 h 13685"/>
                <a:gd name="connsiteX1" fmla="*/ 6870 w 12136"/>
                <a:gd name="connsiteY1" fmla="*/ 11356 h 13685"/>
                <a:gd name="connsiteX2" fmla="*/ 2118 w 12136"/>
                <a:gd name="connsiteY2" fmla="*/ 13459 h 13685"/>
                <a:gd name="connsiteX3" fmla="*/ 4 w 12136"/>
                <a:gd name="connsiteY3" fmla="*/ 6320 h 13685"/>
                <a:gd name="connsiteX4" fmla="*/ 1741 w 12136"/>
                <a:gd name="connsiteY4" fmla="*/ 518 h 13685"/>
                <a:gd name="connsiteX5" fmla="*/ 6950 w 12136"/>
                <a:gd name="connsiteY5" fmla="*/ 722 h 13685"/>
                <a:gd name="connsiteX6" fmla="*/ 8750 w 12136"/>
                <a:gd name="connsiteY6" fmla="*/ 4419 h 13685"/>
                <a:gd name="connsiteX7" fmla="*/ 11384 w 12136"/>
                <a:gd name="connsiteY7" fmla="*/ 6153 h 13685"/>
                <a:gd name="connsiteX8" fmla="*/ 12136 w 12136"/>
                <a:gd name="connsiteY8" fmla="*/ 6153 h 13685"/>
                <a:gd name="connsiteX0" fmla="*/ 11760 w 12136"/>
                <a:gd name="connsiteY0" fmla="*/ 5770 h 13649"/>
                <a:gd name="connsiteX1" fmla="*/ 6870 w 12136"/>
                <a:gd name="connsiteY1" fmla="*/ 11320 h 13649"/>
                <a:gd name="connsiteX2" fmla="*/ 2118 w 12136"/>
                <a:gd name="connsiteY2" fmla="*/ 13423 h 13649"/>
                <a:gd name="connsiteX3" fmla="*/ 4 w 12136"/>
                <a:gd name="connsiteY3" fmla="*/ 6284 h 13649"/>
                <a:gd name="connsiteX4" fmla="*/ 1741 w 12136"/>
                <a:gd name="connsiteY4" fmla="*/ 482 h 13649"/>
                <a:gd name="connsiteX5" fmla="*/ 6950 w 12136"/>
                <a:gd name="connsiteY5" fmla="*/ 686 h 13649"/>
                <a:gd name="connsiteX6" fmla="*/ 9547 w 12136"/>
                <a:gd name="connsiteY6" fmla="*/ 3575 h 13649"/>
                <a:gd name="connsiteX7" fmla="*/ 11384 w 12136"/>
                <a:gd name="connsiteY7" fmla="*/ 6117 h 13649"/>
                <a:gd name="connsiteX8" fmla="*/ 12136 w 12136"/>
                <a:gd name="connsiteY8" fmla="*/ 6117 h 13649"/>
                <a:gd name="connsiteX0" fmla="*/ 11760 w 12136"/>
                <a:gd name="connsiteY0" fmla="*/ 5770 h 13749"/>
                <a:gd name="connsiteX1" fmla="*/ 7401 w 12136"/>
                <a:gd name="connsiteY1" fmla="*/ 11859 h 13749"/>
                <a:gd name="connsiteX2" fmla="*/ 2118 w 12136"/>
                <a:gd name="connsiteY2" fmla="*/ 13423 h 13749"/>
                <a:gd name="connsiteX3" fmla="*/ 4 w 12136"/>
                <a:gd name="connsiteY3" fmla="*/ 6284 h 13749"/>
                <a:gd name="connsiteX4" fmla="*/ 1741 w 12136"/>
                <a:gd name="connsiteY4" fmla="*/ 482 h 13749"/>
                <a:gd name="connsiteX5" fmla="*/ 6950 w 12136"/>
                <a:gd name="connsiteY5" fmla="*/ 686 h 13749"/>
                <a:gd name="connsiteX6" fmla="*/ 9547 w 12136"/>
                <a:gd name="connsiteY6" fmla="*/ 3575 h 13749"/>
                <a:gd name="connsiteX7" fmla="*/ 11384 w 12136"/>
                <a:gd name="connsiteY7" fmla="*/ 6117 h 13749"/>
                <a:gd name="connsiteX8" fmla="*/ 12136 w 12136"/>
                <a:gd name="connsiteY8" fmla="*/ 6117 h 1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36" h="13749">
                  <a:moveTo>
                    <a:pt x="11760" y="5770"/>
                  </a:moveTo>
                  <a:cubicBezTo>
                    <a:pt x="10004" y="8169"/>
                    <a:pt x="9008" y="10584"/>
                    <a:pt x="7401" y="11859"/>
                  </a:cubicBezTo>
                  <a:cubicBezTo>
                    <a:pt x="5794" y="13134"/>
                    <a:pt x="3351" y="14352"/>
                    <a:pt x="2118" y="13423"/>
                  </a:cubicBezTo>
                  <a:cubicBezTo>
                    <a:pt x="885" y="12494"/>
                    <a:pt x="67" y="8441"/>
                    <a:pt x="4" y="6284"/>
                  </a:cubicBezTo>
                  <a:cubicBezTo>
                    <a:pt x="-59" y="4127"/>
                    <a:pt x="583" y="1415"/>
                    <a:pt x="1741" y="482"/>
                  </a:cubicBezTo>
                  <a:cubicBezTo>
                    <a:pt x="2899" y="-451"/>
                    <a:pt x="5649" y="171"/>
                    <a:pt x="6950" y="686"/>
                  </a:cubicBezTo>
                  <a:cubicBezTo>
                    <a:pt x="8251" y="1202"/>
                    <a:pt x="8808" y="2670"/>
                    <a:pt x="9547" y="3575"/>
                  </a:cubicBezTo>
                  <a:cubicBezTo>
                    <a:pt x="10286" y="4480"/>
                    <a:pt x="10819" y="5828"/>
                    <a:pt x="11384" y="6117"/>
                  </a:cubicBezTo>
                  <a:cubicBezTo>
                    <a:pt x="11948" y="6406"/>
                    <a:pt x="12042" y="6262"/>
                    <a:pt x="12136" y="6117"/>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Freeform 20"/>
            <p:cNvSpPr>
              <a:spLocks/>
            </p:cNvSpPr>
            <p:nvPr/>
          </p:nvSpPr>
          <p:spPr bwMode="auto">
            <a:xfrm flipH="1">
              <a:off x="816" y="2347"/>
              <a:ext cx="1306" cy="168"/>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Freeform 21"/>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Lst>
              <a:ahLst/>
              <a:cxnLst>
                <a:cxn ang="0">
                  <a:pos x="T0" y="T1"/>
                </a:cxn>
                <a:cxn ang="0">
                  <a:pos x="T2" y="T3"/>
                </a:cxn>
                <a:cxn ang="0">
                  <a:pos x="T4" y="T5"/>
                </a:cxn>
                <a:cxn ang="0">
                  <a:pos x="T6" y="T7"/>
                </a:cxn>
                <a:cxn ang="0">
                  <a:pos x="T8" y="T9"/>
                </a:cxn>
                <a:cxn ang="0">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 name="Group 132"/>
          <p:cNvGrpSpPr/>
          <p:nvPr/>
        </p:nvGrpSpPr>
        <p:grpSpPr>
          <a:xfrm>
            <a:off x="3546837" y="2124389"/>
            <a:ext cx="2804885" cy="2553322"/>
            <a:chOff x="4411980" y="4232215"/>
            <a:chExt cx="2804885" cy="2553322"/>
          </a:xfrm>
          <a:noFill/>
        </p:grpSpPr>
        <p:grpSp>
          <p:nvGrpSpPr>
            <p:cNvPr id="33" name="Group 32"/>
            <p:cNvGrpSpPr/>
            <p:nvPr/>
          </p:nvGrpSpPr>
          <p:grpSpPr>
            <a:xfrm>
              <a:off x="4411980" y="4232215"/>
              <a:ext cx="2804885" cy="370192"/>
              <a:chOff x="3726180" y="4232215"/>
              <a:chExt cx="2804885" cy="370192"/>
            </a:xfrm>
            <a:grpFill/>
          </p:grpSpPr>
          <p:sp>
            <p:nvSpPr>
              <p:cNvPr id="23" name="Oval 22"/>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4411980" y="4474785"/>
              <a:ext cx="2804885" cy="370192"/>
              <a:chOff x="3726180" y="4232215"/>
              <a:chExt cx="2804885" cy="370192"/>
            </a:xfrm>
            <a:grpFill/>
          </p:grpSpPr>
          <p:sp>
            <p:nvSpPr>
              <p:cNvPr id="35" name="Oval 34"/>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4411980" y="4717355"/>
              <a:ext cx="2804885" cy="370192"/>
              <a:chOff x="3726180" y="4232215"/>
              <a:chExt cx="2804885" cy="370192"/>
            </a:xfrm>
            <a:grpFill/>
          </p:grpSpPr>
          <p:sp>
            <p:nvSpPr>
              <p:cNvPr id="46" name="Oval 45"/>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4411980" y="4959925"/>
              <a:ext cx="2804885" cy="370192"/>
              <a:chOff x="3726180" y="4232215"/>
              <a:chExt cx="2804885" cy="370192"/>
            </a:xfrm>
            <a:grpFill/>
          </p:grpSpPr>
          <p:sp>
            <p:nvSpPr>
              <p:cNvPr id="57" name="Oval 56"/>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p:cNvGrpSpPr/>
            <p:nvPr/>
          </p:nvGrpSpPr>
          <p:grpSpPr>
            <a:xfrm>
              <a:off x="4411980" y="5202495"/>
              <a:ext cx="2804885" cy="370192"/>
              <a:chOff x="3726180" y="4232215"/>
              <a:chExt cx="2804885" cy="370192"/>
            </a:xfrm>
            <a:grpFill/>
          </p:grpSpPr>
          <p:sp>
            <p:nvSpPr>
              <p:cNvPr id="68" name="Oval 67"/>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p:cNvGrpSpPr/>
            <p:nvPr/>
          </p:nvGrpSpPr>
          <p:grpSpPr>
            <a:xfrm>
              <a:off x="4411980" y="5445065"/>
              <a:ext cx="2804885" cy="370192"/>
              <a:chOff x="3726180" y="4232215"/>
              <a:chExt cx="2804885" cy="370192"/>
            </a:xfrm>
            <a:grpFill/>
          </p:grpSpPr>
          <p:sp>
            <p:nvSpPr>
              <p:cNvPr id="79" name="Oval 78"/>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p:cNvGrpSpPr/>
            <p:nvPr/>
          </p:nvGrpSpPr>
          <p:grpSpPr>
            <a:xfrm>
              <a:off x="4411980" y="5687635"/>
              <a:ext cx="2804885" cy="370192"/>
              <a:chOff x="3726180" y="4232215"/>
              <a:chExt cx="2804885" cy="370192"/>
            </a:xfrm>
            <a:grpFill/>
          </p:grpSpPr>
          <p:sp>
            <p:nvSpPr>
              <p:cNvPr id="90" name="Oval 89"/>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99"/>
            <p:cNvGrpSpPr/>
            <p:nvPr/>
          </p:nvGrpSpPr>
          <p:grpSpPr>
            <a:xfrm>
              <a:off x="4411980" y="5930205"/>
              <a:ext cx="2804885" cy="370192"/>
              <a:chOff x="3726180" y="4232215"/>
              <a:chExt cx="2804885" cy="370192"/>
            </a:xfrm>
            <a:grpFill/>
          </p:grpSpPr>
          <p:sp>
            <p:nvSpPr>
              <p:cNvPr id="101" name="Oval 100"/>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10"/>
            <p:cNvGrpSpPr/>
            <p:nvPr/>
          </p:nvGrpSpPr>
          <p:grpSpPr>
            <a:xfrm>
              <a:off x="4411980" y="6172775"/>
              <a:ext cx="2804885" cy="370192"/>
              <a:chOff x="3726180" y="4232215"/>
              <a:chExt cx="2804885" cy="370192"/>
            </a:xfrm>
            <a:grpFill/>
          </p:grpSpPr>
          <p:sp>
            <p:nvSpPr>
              <p:cNvPr id="112" name="Oval 111"/>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121"/>
            <p:cNvGrpSpPr/>
            <p:nvPr/>
          </p:nvGrpSpPr>
          <p:grpSpPr>
            <a:xfrm>
              <a:off x="4411980" y="6415345"/>
              <a:ext cx="2804885" cy="370192"/>
              <a:chOff x="3726180" y="4232215"/>
              <a:chExt cx="2804885" cy="370192"/>
            </a:xfrm>
            <a:grpFill/>
          </p:grpSpPr>
          <p:sp>
            <p:nvSpPr>
              <p:cNvPr id="123" name="Oval 122"/>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4" name="TextBox 133"/>
          <p:cNvSpPr txBox="1"/>
          <p:nvPr/>
        </p:nvSpPr>
        <p:spPr>
          <a:xfrm>
            <a:off x="6629400" y="2196035"/>
            <a:ext cx="1701107" cy="1107996"/>
          </a:xfrm>
          <a:prstGeom prst="rect">
            <a:avLst/>
          </a:prstGeom>
          <a:noFill/>
        </p:spPr>
        <p:txBody>
          <a:bodyPr wrap="none" rtlCol="0">
            <a:spAutoFit/>
          </a:bodyPr>
          <a:lstStyle/>
          <a:p>
            <a:r>
              <a:rPr lang="en-US" sz="6600" dirty="0" smtClean="0"/>
              <a:t>0.2°</a:t>
            </a:r>
            <a:endParaRPr lang="en-US" sz="6600" dirty="0"/>
          </a:p>
        </p:txBody>
      </p:sp>
      <p:sp>
        <p:nvSpPr>
          <p:cNvPr id="135" name="TextBox 134"/>
          <p:cNvSpPr txBox="1"/>
          <p:nvPr/>
        </p:nvSpPr>
        <p:spPr>
          <a:xfrm>
            <a:off x="3400741" y="4673003"/>
            <a:ext cx="3292889" cy="769441"/>
          </a:xfrm>
          <a:prstGeom prst="rect">
            <a:avLst/>
          </a:prstGeom>
          <a:noFill/>
        </p:spPr>
        <p:txBody>
          <a:bodyPr wrap="none" rtlCol="0">
            <a:spAutoFit/>
          </a:bodyPr>
          <a:lstStyle/>
          <a:p>
            <a:r>
              <a:rPr lang="en-US" sz="4400" dirty="0" smtClean="0"/>
              <a:t>img_000100</a:t>
            </a:r>
            <a:endParaRPr lang="en-US" sz="4400" dirty="0"/>
          </a:p>
        </p:txBody>
      </p:sp>
      <p:sp>
        <p:nvSpPr>
          <p:cNvPr id="137" name="Title 1"/>
          <p:cNvSpPr>
            <a:spLocks noGrp="1"/>
          </p:cNvSpPr>
          <p:nvPr>
            <p:ph type="title"/>
          </p:nvPr>
        </p:nvSpPr>
        <p:spPr/>
        <p:txBody>
          <a:bodyPr/>
          <a:lstStyle/>
          <a:p>
            <a:r>
              <a:rPr lang="en-US" dirty="0" smtClean="0"/>
              <a:t>Painting with X-rays</a:t>
            </a:r>
            <a:endParaRPr lang="en-US" dirty="0"/>
          </a:p>
        </p:txBody>
      </p:sp>
    </p:spTree>
    <p:extLst>
      <p:ext uri="{BB962C8B-B14F-4D97-AF65-F5344CB8AC3E}">
        <p14:creationId xmlns:p14="http://schemas.microsoft.com/office/powerpoint/2010/main" val="30547886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3"/>
          <p:cNvSpPr>
            <a:spLocks noChangeAspect="1"/>
          </p:cNvSpPr>
          <p:nvPr/>
        </p:nvSpPr>
        <p:spPr bwMode="auto">
          <a:xfrm rot="10800000" flipH="1">
            <a:off x="3671881" y="2864901"/>
            <a:ext cx="2949506" cy="665251"/>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 name="connsiteX0" fmla="*/ 10023 w 10399"/>
              <a:gd name="connsiteY0" fmla="*/ 3555 h 11423"/>
              <a:gd name="connsiteX1" fmla="*/ 5133 w 10399"/>
              <a:gd name="connsiteY1" fmla="*/ 9105 h 11423"/>
              <a:gd name="connsiteX2" fmla="*/ 381 w 10399"/>
              <a:gd name="connsiteY2" fmla="*/ 11208 h 11423"/>
              <a:gd name="connsiteX3" fmla="*/ 430 w 10399"/>
              <a:gd name="connsiteY3" fmla="*/ 4249 h 11423"/>
              <a:gd name="connsiteX4" fmla="*/ 1559 w 10399"/>
              <a:gd name="connsiteY4" fmla="*/ 781 h 11423"/>
              <a:gd name="connsiteX5" fmla="*/ 4568 w 10399"/>
              <a:gd name="connsiteY5" fmla="*/ 87 h 11423"/>
              <a:gd name="connsiteX6" fmla="*/ 7013 w 10399"/>
              <a:gd name="connsiteY6" fmla="*/ 2168 h 11423"/>
              <a:gd name="connsiteX7" fmla="*/ 9647 w 10399"/>
              <a:gd name="connsiteY7" fmla="*/ 3902 h 11423"/>
              <a:gd name="connsiteX8" fmla="*/ 10399 w 10399"/>
              <a:gd name="connsiteY8" fmla="*/ 3902 h 11423"/>
              <a:gd name="connsiteX0" fmla="*/ 10252 w 10628"/>
              <a:gd name="connsiteY0" fmla="*/ 5440 h 13308"/>
              <a:gd name="connsiteX1" fmla="*/ 5362 w 10628"/>
              <a:gd name="connsiteY1" fmla="*/ 10990 h 13308"/>
              <a:gd name="connsiteX2" fmla="*/ 610 w 10628"/>
              <a:gd name="connsiteY2" fmla="*/ 13093 h 13308"/>
              <a:gd name="connsiteX3" fmla="*/ 659 w 10628"/>
              <a:gd name="connsiteY3" fmla="*/ 6134 h 13308"/>
              <a:gd name="connsiteX4" fmla="*/ 233 w 10628"/>
              <a:gd name="connsiteY4" fmla="*/ 152 h 13308"/>
              <a:gd name="connsiteX5" fmla="*/ 4797 w 10628"/>
              <a:gd name="connsiteY5" fmla="*/ 1972 h 13308"/>
              <a:gd name="connsiteX6" fmla="*/ 7242 w 10628"/>
              <a:gd name="connsiteY6" fmla="*/ 4053 h 13308"/>
              <a:gd name="connsiteX7" fmla="*/ 9876 w 10628"/>
              <a:gd name="connsiteY7" fmla="*/ 5787 h 13308"/>
              <a:gd name="connsiteX8" fmla="*/ 10628 w 10628"/>
              <a:gd name="connsiteY8" fmla="*/ 5787 h 13308"/>
              <a:gd name="connsiteX0" fmla="*/ 11759 w 12135"/>
              <a:gd name="connsiteY0" fmla="*/ 5431 h 13310"/>
              <a:gd name="connsiteX1" fmla="*/ 6869 w 12135"/>
              <a:gd name="connsiteY1" fmla="*/ 10981 h 13310"/>
              <a:gd name="connsiteX2" fmla="*/ 2117 w 12135"/>
              <a:gd name="connsiteY2" fmla="*/ 13084 h 13310"/>
              <a:gd name="connsiteX3" fmla="*/ 3 w 12135"/>
              <a:gd name="connsiteY3" fmla="*/ 5945 h 13310"/>
              <a:gd name="connsiteX4" fmla="*/ 1740 w 12135"/>
              <a:gd name="connsiteY4" fmla="*/ 143 h 13310"/>
              <a:gd name="connsiteX5" fmla="*/ 6304 w 12135"/>
              <a:gd name="connsiteY5" fmla="*/ 1963 h 13310"/>
              <a:gd name="connsiteX6" fmla="*/ 8749 w 12135"/>
              <a:gd name="connsiteY6" fmla="*/ 4044 h 13310"/>
              <a:gd name="connsiteX7" fmla="*/ 11383 w 12135"/>
              <a:gd name="connsiteY7" fmla="*/ 5778 h 13310"/>
              <a:gd name="connsiteX8" fmla="*/ 12135 w 12135"/>
              <a:gd name="connsiteY8" fmla="*/ 5778 h 13310"/>
              <a:gd name="connsiteX0" fmla="*/ 11760 w 12136"/>
              <a:gd name="connsiteY0" fmla="*/ 5806 h 13685"/>
              <a:gd name="connsiteX1" fmla="*/ 6870 w 12136"/>
              <a:gd name="connsiteY1" fmla="*/ 11356 h 13685"/>
              <a:gd name="connsiteX2" fmla="*/ 2118 w 12136"/>
              <a:gd name="connsiteY2" fmla="*/ 13459 h 13685"/>
              <a:gd name="connsiteX3" fmla="*/ 4 w 12136"/>
              <a:gd name="connsiteY3" fmla="*/ 6320 h 13685"/>
              <a:gd name="connsiteX4" fmla="*/ 1741 w 12136"/>
              <a:gd name="connsiteY4" fmla="*/ 518 h 13685"/>
              <a:gd name="connsiteX5" fmla="*/ 6950 w 12136"/>
              <a:gd name="connsiteY5" fmla="*/ 722 h 13685"/>
              <a:gd name="connsiteX6" fmla="*/ 8750 w 12136"/>
              <a:gd name="connsiteY6" fmla="*/ 4419 h 13685"/>
              <a:gd name="connsiteX7" fmla="*/ 11384 w 12136"/>
              <a:gd name="connsiteY7" fmla="*/ 6153 h 13685"/>
              <a:gd name="connsiteX8" fmla="*/ 12136 w 12136"/>
              <a:gd name="connsiteY8" fmla="*/ 6153 h 13685"/>
              <a:gd name="connsiteX0" fmla="*/ 11760 w 12136"/>
              <a:gd name="connsiteY0" fmla="*/ 5770 h 13649"/>
              <a:gd name="connsiteX1" fmla="*/ 6870 w 12136"/>
              <a:gd name="connsiteY1" fmla="*/ 11320 h 13649"/>
              <a:gd name="connsiteX2" fmla="*/ 2118 w 12136"/>
              <a:gd name="connsiteY2" fmla="*/ 13423 h 13649"/>
              <a:gd name="connsiteX3" fmla="*/ 4 w 12136"/>
              <a:gd name="connsiteY3" fmla="*/ 6284 h 13649"/>
              <a:gd name="connsiteX4" fmla="*/ 1741 w 12136"/>
              <a:gd name="connsiteY4" fmla="*/ 482 h 13649"/>
              <a:gd name="connsiteX5" fmla="*/ 6950 w 12136"/>
              <a:gd name="connsiteY5" fmla="*/ 686 h 13649"/>
              <a:gd name="connsiteX6" fmla="*/ 9547 w 12136"/>
              <a:gd name="connsiteY6" fmla="*/ 3575 h 13649"/>
              <a:gd name="connsiteX7" fmla="*/ 11384 w 12136"/>
              <a:gd name="connsiteY7" fmla="*/ 6117 h 13649"/>
              <a:gd name="connsiteX8" fmla="*/ 12136 w 12136"/>
              <a:gd name="connsiteY8" fmla="*/ 6117 h 13649"/>
              <a:gd name="connsiteX0" fmla="*/ 11760 w 12136"/>
              <a:gd name="connsiteY0" fmla="*/ 5770 h 13749"/>
              <a:gd name="connsiteX1" fmla="*/ 7401 w 12136"/>
              <a:gd name="connsiteY1" fmla="*/ 11859 h 13749"/>
              <a:gd name="connsiteX2" fmla="*/ 2118 w 12136"/>
              <a:gd name="connsiteY2" fmla="*/ 13423 h 13749"/>
              <a:gd name="connsiteX3" fmla="*/ 4 w 12136"/>
              <a:gd name="connsiteY3" fmla="*/ 6284 h 13749"/>
              <a:gd name="connsiteX4" fmla="*/ 1741 w 12136"/>
              <a:gd name="connsiteY4" fmla="*/ 482 h 13749"/>
              <a:gd name="connsiteX5" fmla="*/ 6950 w 12136"/>
              <a:gd name="connsiteY5" fmla="*/ 686 h 13749"/>
              <a:gd name="connsiteX6" fmla="*/ 9547 w 12136"/>
              <a:gd name="connsiteY6" fmla="*/ 3575 h 13749"/>
              <a:gd name="connsiteX7" fmla="*/ 11384 w 12136"/>
              <a:gd name="connsiteY7" fmla="*/ 6117 h 13749"/>
              <a:gd name="connsiteX8" fmla="*/ 12136 w 12136"/>
              <a:gd name="connsiteY8" fmla="*/ 6117 h 13749"/>
              <a:gd name="connsiteX0" fmla="*/ 11762 w 12138"/>
              <a:gd name="connsiteY0" fmla="*/ 5770 h 12436"/>
              <a:gd name="connsiteX1" fmla="*/ 7403 w 12138"/>
              <a:gd name="connsiteY1" fmla="*/ 11859 h 12436"/>
              <a:gd name="connsiteX2" fmla="*/ 2211 w 12138"/>
              <a:gd name="connsiteY2" fmla="*/ 11555 h 12436"/>
              <a:gd name="connsiteX3" fmla="*/ 6 w 12138"/>
              <a:gd name="connsiteY3" fmla="*/ 6284 h 12436"/>
              <a:gd name="connsiteX4" fmla="*/ 1743 w 12138"/>
              <a:gd name="connsiteY4" fmla="*/ 482 h 12436"/>
              <a:gd name="connsiteX5" fmla="*/ 6952 w 12138"/>
              <a:gd name="connsiteY5" fmla="*/ 686 h 12436"/>
              <a:gd name="connsiteX6" fmla="*/ 9549 w 12138"/>
              <a:gd name="connsiteY6" fmla="*/ 3575 h 12436"/>
              <a:gd name="connsiteX7" fmla="*/ 11386 w 12138"/>
              <a:gd name="connsiteY7" fmla="*/ 6117 h 12436"/>
              <a:gd name="connsiteX8" fmla="*/ 12138 w 12138"/>
              <a:gd name="connsiteY8" fmla="*/ 6117 h 12436"/>
              <a:gd name="connsiteX0" fmla="*/ 11762 w 12138"/>
              <a:gd name="connsiteY0" fmla="*/ 5770 h 12036"/>
              <a:gd name="connsiteX1" fmla="*/ 7251 w 12138"/>
              <a:gd name="connsiteY1" fmla="*/ 11140 h 12036"/>
              <a:gd name="connsiteX2" fmla="*/ 2211 w 12138"/>
              <a:gd name="connsiteY2" fmla="*/ 11555 h 12036"/>
              <a:gd name="connsiteX3" fmla="*/ 6 w 12138"/>
              <a:gd name="connsiteY3" fmla="*/ 6284 h 12036"/>
              <a:gd name="connsiteX4" fmla="*/ 1743 w 12138"/>
              <a:gd name="connsiteY4" fmla="*/ 482 h 12036"/>
              <a:gd name="connsiteX5" fmla="*/ 6952 w 12138"/>
              <a:gd name="connsiteY5" fmla="*/ 686 h 12036"/>
              <a:gd name="connsiteX6" fmla="*/ 9549 w 12138"/>
              <a:gd name="connsiteY6" fmla="*/ 3575 h 12036"/>
              <a:gd name="connsiteX7" fmla="*/ 11386 w 12138"/>
              <a:gd name="connsiteY7" fmla="*/ 6117 h 12036"/>
              <a:gd name="connsiteX8" fmla="*/ 12138 w 12138"/>
              <a:gd name="connsiteY8" fmla="*/ 6117 h 12036"/>
              <a:gd name="connsiteX0" fmla="*/ 11762 w 12138"/>
              <a:gd name="connsiteY0" fmla="*/ 5468 h 11734"/>
              <a:gd name="connsiteX1" fmla="*/ 7251 w 12138"/>
              <a:gd name="connsiteY1" fmla="*/ 10838 h 11734"/>
              <a:gd name="connsiteX2" fmla="*/ 2211 w 12138"/>
              <a:gd name="connsiteY2" fmla="*/ 11253 h 11734"/>
              <a:gd name="connsiteX3" fmla="*/ 6 w 12138"/>
              <a:gd name="connsiteY3" fmla="*/ 5982 h 11734"/>
              <a:gd name="connsiteX4" fmla="*/ 1743 w 12138"/>
              <a:gd name="connsiteY4" fmla="*/ 180 h 11734"/>
              <a:gd name="connsiteX5" fmla="*/ 6755 w 12138"/>
              <a:gd name="connsiteY5" fmla="*/ 1641 h 11734"/>
              <a:gd name="connsiteX6" fmla="*/ 9549 w 12138"/>
              <a:gd name="connsiteY6" fmla="*/ 3273 h 11734"/>
              <a:gd name="connsiteX7" fmla="*/ 11386 w 12138"/>
              <a:gd name="connsiteY7" fmla="*/ 5815 h 11734"/>
              <a:gd name="connsiteX8" fmla="*/ 12138 w 12138"/>
              <a:gd name="connsiteY8" fmla="*/ 5815 h 11734"/>
              <a:gd name="connsiteX0" fmla="*/ 11762 w 12138"/>
              <a:gd name="connsiteY0" fmla="*/ 5478 h 11744"/>
              <a:gd name="connsiteX1" fmla="*/ 7251 w 12138"/>
              <a:gd name="connsiteY1" fmla="*/ 10848 h 11744"/>
              <a:gd name="connsiteX2" fmla="*/ 2211 w 12138"/>
              <a:gd name="connsiteY2" fmla="*/ 11263 h 11744"/>
              <a:gd name="connsiteX3" fmla="*/ 6 w 12138"/>
              <a:gd name="connsiteY3" fmla="*/ 5992 h 11744"/>
              <a:gd name="connsiteX4" fmla="*/ 1743 w 12138"/>
              <a:gd name="connsiteY4" fmla="*/ 190 h 11744"/>
              <a:gd name="connsiteX5" fmla="*/ 6755 w 12138"/>
              <a:gd name="connsiteY5" fmla="*/ 1651 h 11744"/>
              <a:gd name="connsiteX6" fmla="*/ 9245 w 12138"/>
              <a:gd name="connsiteY6" fmla="*/ 4145 h 11744"/>
              <a:gd name="connsiteX7" fmla="*/ 11386 w 12138"/>
              <a:gd name="connsiteY7" fmla="*/ 5825 h 11744"/>
              <a:gd name="connsiteX8" fmla="*/ 12138 w 12138"/>
              <a:gd name="connsiteY8" fmla="*/ 5825 h 11744"/>
              <a:gd name="connsiteX0" fmla="*/ 11762 w 12138"/>
              <a:gd name="connsiteY0" fmla="*/ 4210 h 10476"/>
              <a:gd name="connsiteX1" fmla="*/ 7251 w 12138"/>
              <a:gd name="connsiteY1" fmla="*/ 9580 h 10476"/>
              <a:gd name="connsiteX2" fmla="*/ 2211 w 12138"/>
              <a:gd name="connsiteY2" fmla="*/ 9995 h 10476"/>
              <a:gd name="connsiteX3" fmla="*/ 6 w 12138"/>
              <a:gd name="connsiteY3" fmla="*/ 4724 h 10476"/>
              <a:gd name="connsiteX4" fmla="*/ 1713 w 12138"/>
              <a:gd name="connsiteY4" fmla="*/ 466 h 10476"/>
              <a:gd name="connsiteX5" fmla="*/ 6755 w 12138"/>
              <a:gd name="connsiteY5" fmla="*/ 383 h 10476"/>
              <a:gd name="connsiteX6" fmla="*/ 9245 w 12138"/>
              <a:gd name="connsiteY6" fmla="*/ 2877 h 10476"/>
              <a:gd name="connsiteX7" fmla="*/ 11386 w 12138"/>
              <a:gd name="connsiteY7" fmla="*/ 4557 h 10476"/>
              <a:gd name="connsiteX8" fmla="*/ 12138 w 12138"/>
              <a:gd name="connsiteY8" fmla="*/ 4557 h 10476"/>
              <a:gd name="connsiteX0" fmla="*/ 11762 w 11762"/>
              <a:gd name="connsiteY0" fmla="*/ 4210 h 10476"/>
              <a:gd name="connsiteX1" fmla="*/ 7251 w 11762"/>
              <a:gd name="connsiteY1" fmla="*/ 9580 h 10476"/>
              <a:gd name="connsiteX2" fmla="*/ 2211 w 11762"/>
              <a:gd name="connsiteY2" fmla="*/ 9995 h 10476"/>
              <a:gd name="connsiteX3" fmla="*/ 6 w 11762"/>
              <a:gd name="connsiteY3" fmla="*/ 4724 h 10476"/>
              <a:gd name="connsiteX4" fmla="*/ 1713 w 11762"/>
              <a:gd name="connsiteY4" fmla="*/ 466 h 10476"/>
              <a:gd name="connsiteX5" fmla="*/ 6755 w 11762"/>
              <a:gd name="connsiteY5" fmla="*/ 383 h 10476"/>
              <a:gd name="connsiteX6" fmla="*/ 9245 w 11762"/>
              <a:gd name="connsiteY6" fmla="*/ 2877 h 10476"/>
              <a:gd name="connsiteX7" fmla="*/ 11386 w 11762"/>
              <a:gd name="connsiteY7" fmla="*/ 4557 h 10476"/>
              <a:gd name="connsiteX0" fmla="*/ 11762 w 11762"/>
              <a:gd name="connsiteY0" fmla="*/ 4210 h 10476"/>
              <a:gd name="connsiteX1" fmla="*/ 7251 w 11762"/>
              <a:gd name="connsiteY1" fmla="*/ 9580 h 10476"/>
              <a:gd name="connsiteX2" fmla="*/ 2211 w 11762"/>
              <a:gd name="connsiteY2" fmla="*/ 9995 h 10476"/>
              <a:gd name="connsiteX3" fmla="*/ 6 w 11762"/>
              <a:gd name="connsiteY3" fmla="*/ 4724 h 10476"/>
              <a:gd name="connsiteX4" fmla="*/ 1713 w 11762"/>
              <a:gd name="connsiteY4" fmla="*/ 466 h 10476"/>
              <a:gd name="connsiteX5" fmla="*/ 6755 w 11762"/>
              <a:gd name="connsiteY5" fmla="*/ 383 h 10476"/>
              <a:gd name="connsiteX6" fmla="*/ 9245 w 11762"/>
              <a:gd name="connsiteY6" fmla="*/ 2877 h 10476"/>
              <a:gd name="connsiteX0" fmla="*/ 11762 w 11762"/>
              <a:gd name="connsiteY0" fmla="*/ 4210 h 10476"/>
              <a:gd name="connsiteX1" fmla="*/ 7251 w 11762"/>
              <a:gd name="connsiteY1" fmla="*/ 9580 h 10476"/>
              <a:gd name="connsiteX2" fmla="*/ 2211 w 11762"/>
              <a:gd name="connsiteY2" fmla="*/ 9995 h 10476"/>
              <a:gd name="connsiteX3" fmla="*/ 6 w 11762"/>
              <a:gd name="connsiteY3" fmla="*/ 4724 h 10476"/>
              <a:gd name="connsiteX4" fmla="*/ 1713 w 11762"/>
              <a:gd name="connsiteY4" fmla="*/ 466 h 10476"/>
              <a:gd name="connsiteX5" fmla="*/ 6755 w 11762"/>
              <a:gd name="connsiteY5" fmla="*/ 383 h 10476"/>
              <a:gd name="connsiteX0" fmla="*/ 11762 w 11762"/>
              <a:gd name="connsiteY0" fmla="*/ 3744 h 10010"/>
              <a:gd name="connsiteX1" fmla="*/ 7251 w 11762"/>
              <a:gd name="connsiteY1" fmla="*/ 9114 h 10010"/>
              <a:gd name="connsiteX2" fmla="*/ 2211 w 11762"/>
              <a:gd name="connsiteY2" fmla="*/ 9529 h 10010"/>
              <a:gd name="connsiteX3" fmla="*/ 6 w 11762"/>
              <a:gd name="connsiteY3" fmla="*/ 4258 h 10010"/>
              <a:gd name="connsiteX4" fmla="*/ 1713 w 11762"/>
              <a:gd name="connsiteY4" fmla="*/ 0 h 10010"/>
              <a:gd name="connsiteX0" fmla="*/ 11756 w 11756"/>
              <a:gd name="connsiteY0" fmla="*/ 0 h 6266"/>
              <a:gd name="connsiteX1" fmla="*/ 7245 w 11756"/>
              <a:gd name="connsiteY1" fmla="*/ 5370 h 6266"/>
              <a:gd name="connsiteX2" fmla="*/ 2205 w 11756"/>
              <a:gd name="connsiteY2" fmla="*/ 5785 h 6266"/>
              <a:gd name="connsiteX3" fmla="*/ 0 w 11756"/>
              <a:gd name="connsiteY3" fmla="*/ 514 h 6266"/>
            </a:gdLst>
            <a:ahLst/>
            <a:cxnLst>
              <a:cxn ang="0">
                <a:pos x="connsiteX0" y="connsiteY0"/>
              </a:cxn>
              <a:cxn ang="0">
                <a:pos x="connsiteX1" y="connsiteY1"/>
              </a:cxn>
              <a:cxn ang="0">
                <a:pos x="connsiteX2" y="connsiteY2"/>
              </a:cxn>
              <a:cxn ang="0">
                <a:pos x="connsiteX3" y="connsiteY3"/>
              </a:cxn>
            </a:cxnLst>
            <a:rect l="l" t="t" r="r" b="b"/>
            <a:pathLst>
              <a:path w="11756" h="6266">
                <a:moveTo>
                  <a:pt x="11756" y="0"/>
                </a:moveTo>
                <a:cubicBezTo>
                  <a:pt x="10000" y="2399"/>
                  <a:pt x="8837" y="4406"/>
                  <a:pt x="7245" y="5370"/>
                </a:cubicBezTo>
                <a:cubicBezTo>
                  <a:pt x="5653" y="6334"/>
                  <a:pt x="3412" y="6594"/>
                  <a:pt x="2205" y="5785"/>
                </a:cubicBezTo>
                <a:cubicBezTo>
                  <a:pt x="998" y="4976"/>
                  <a:pt x="83" y="2102"/>
                  <a:pt x="0" y="514"/>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Freeform 3"/>
          <p:cNvSpPr>
            <a:spLocks/>
          </p:cNvSpPr>
          <p:nvPr/>
        </p:nvSpPr>
        <p:spPr bwMode="auto">
          <a:xfrm rot="13660949">
            <a:off x="4168017" y="2632730"/>
            <a:ext cx="1457325" cy="1489075"/>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connsiteX0" fmla="*/ 0 w 10000"/>
              <a:gd name="connsiteY0" fmla="*/ 10000 h 10000"/>
              <a:gd name="connsiteX1" fmla="*/ 2418 w 10000"/>
              <a:gd name="connsiteY1" fmla="*/ 1151 h 10000"/>
              <a:gd name="connsiteX2" fmla="*/ 2810 w 10000"/>
              <a:gd name="connsiteY2" fmla="*/ 896 h 10000"/>
              <a:gd name="connsiteX3" fmla="*/ 3442 w 10000"/>
              <a:gd name="connsiteY3" fmla="*/ 576 h 10000"/>
              <a:gd name="connsiteX4" fmla="*/ 4205 w 10000"/>
              <a:gd name="connsiteY4" fmla="*/ 277 h 10000"/>
              <a:gd name="connsiteX5" fmla="*/ 5076 w 10000"/>
              <a:gd name="connsiteY5" fmla="*/ 85 h 10000"/>
              <a:gd name="connsiteX6" fmla="*/ 5991 w 10000"/>
              <a:gd name="connsiteY6" fmla="*/ 0 h 10000"/>
              <a:gd name="connsiteX7" fmla="*/ 7081 w 10000"/>
              <a:gd name="connsiteY7" fmla="*/ 21 h 10000"/>
              <a:gd name="connsiteX8" fmla="*/ 7908 w 10000"/>
              <a:gd name="connsiteY8" fmla="*/ 128 h 10000"/>
              <a:gd name="connsiteX9" fmla="*/ 8584 w 10000"/>
              <a:gd name="connsiteY9" fmla="*/ 320 h 10000"/>
              <a:gd name="connsiteX10" fmla="*/ 8976 w 10000"/>
              <a:gd name="connsiteY10" fmla="*/ 597 h 10000"/>
              <a:gd name="connsiteX11" fmla="*/ 9390 w 10000"/>
              <a:gd name="connsiteY11" fmla="*/ 938 h 10000"/>
              <a:gd name="connsiteX12" fmla="*/ 9695 w 10000"/>
              <a:gd name="connsiteY12" fmla="*/ 1343 h 10000"/>
              <a:gd name="connsiteX13" fmla="*/ 10000 w 10000"/>
              <a:gd name="connsiteY13" fmla="*/ 1748 h 10000"/>
              <a:gd name="connsiteX14" fmla="*/ 8693 w 10000"/>
              <a:gd name="connsiteY14" fmla="*/ 6546 h 10000"/>
              <a:gd name="connsiteX15" fmla="*/ 7074 w 10000"/>
              <a:gd name="connsiteY15" fmla="*/ 7998 h 10000"/>
              <a:gd name="connsiteX16" fmla="*/ 5577 w 10000"/>
              <a:gd name="connsiteY16" fmla="*/ 7932 h 10000"/>
              <a:gd name="connsiteX17" fmla="*/ 3900 w 10000"/>
              <a:gd name="connsiteY17" fmla="*/ 8593 h 10000"/>
              <a:gd name="connsiteX18" fmla="*/ 1895 w 10000"/>
              <a:gd name="connsiteY18" fmla="*/ 9360 h 10000"/>
              <a:gd name="connsiteX19" fmla="*/ 632 w 10000"/>
              <a:gd name="connsiteY19" fmla="*/ 9765 h 10000"/>
              <a:gd name="connsiteX20" fmla="*/ 0 w 10000"/>
              <a:gd name="connsiteY20" fmla="*/ 10000 h 10000"/>
              <a:gd name="connsiteX0" fmla="*/ 0 w 10000"/>
              <a:gd name="connsiteY0" fmla="*/ 10000 h 10000"/>
              <a:gd name="connsiteX1" fmla="*/ 2418 w 10000"/>
              <a:gd name="connsiteY1" fmla="*/ 1151 h 10000"/>
              <a:gd name="connsiteX2" fmla="*/ 2810 w 10000"/>
              <a:gd name="connsiteY2" fmla="*/ 896 h 10000"/>
              <a:gd name="connsiteX3" fmla="*/ 3442 w 10000"/>
              <a:gd name="connsiteY3" fmla="*/ 576 h 10000"/>
              <a:gd name="connsiteX4" fmla="*/ 4205 w 10000"/>
              <a:gd name="connsiteY4" fmla="*/ 277 h 10000"/>
              <a:gd name="connsiteX5" fmla="*/ 5076 w 10000"/>
              <a:gd name="connsiteY5" fmla="*/ 85 h 10000"/>
              <a:gd name="connsiteX6" fmla="*/ 5991 w 10000"/>
              <a:gd name="connsiteY6" fmla="*/ 0 h 10000"/>
              <a:gd name="connsiteX7" fmla="*/ 7081 w 10000"/>
              <a:gd name="connsiteY7" fmla="*/ 21 h 10000"/>
              <a:gd name="connsiteX8" fmla="*/ 7908 w 10000"/>
              <a:gd name="connsiteY8" fmla="*/ 128 h 10000"/>
              <a:gd name="connsiteX9" fmla="*/ 8584 w 10000"/>
              <a:gd name="connsiteY9" fmla="*/ 320 h 10000"/>
              <a:gd name="connsiteX10" fmla="*/ 8976 w 10000"/>
              <a:gd name="connsiteY10" fmla="*/ 597 h 10000"/>
              <a:gd name="connsiteX11" fmla="*/ 9390 w 10000"/>
              <a:gd name="connsiteY11" fmla="*/ 938 h 10000"/>
              <a:gd name="connsiteX12" fmla="*/ 9695 w 10000"/>
              <a:gd name="connsiteY12" fmla="*/ 1343 h 10000"/>
              <a:gd name="connsiteX13" fmla="*/ 10000 w 10000"/>
              <a:gd name="connsiteY13" fmla="*/ 1748 h 10000"/>
              <a:gd name="connsiteX14" fmla="*/ 8693 w 10000"/>
              <a:gd name="connsiteY14" fmla="*/ 6546 h 10000"/>
              <a:gd name="connsiteX15" fmla="*/ 7074 w 10000"/>
              <a:gd name="connsiteY15" fmla="*/ 7998 h 10000"/>
              <a:gd name="connsiteX16" fmla="*/ 5577 w 10000"/>
              <a:gd name="connsiteY16" fmla="*/ 7932 h 10000"/>
              <a:gd name="connsiteX17" fmla="*/ 3900 w 10000"/>
              <a:gd name="connsiteY17" fmla="*/ 8593 h 10000"/>
              <a:gd name="connsiteX18" fmla="*/ 2658 w 10000"/>
              <a:gd name="connsiteY18" fmla="*/ 9832 h 10000"/>
              <a:gd name="connsiteX19" fmla="*/ 632 w 10000"/>
              <a:gd name="connsiteY19" fmla="*/ 9765 h 10000"/>
              <a:gd name="connsiteX20" fmla="*/ 0 w 10000"/>
              <a:gd name="connsiteY20" fmla="*/ 10000 h 10000"/>
              <a:gd name="connsiteX0" fmla="*/ 0 w 10000"/>
              <a:gd name="connsiteY0" fmla="*/ 10000 h 10000"/>
              <a:gd name="connsiteX1" fmla="*/ 2418 w 10000"/>
              <a:gd name="connsiteY1" fmla="*/ 1151 h 10000"/>
              <a:gd name="connsiteX2" fmla="*/ 2810 w 10000"/>
              <a:gd name="connsiteY2" fmla="*/ 896 h 10000"/>
              <a:gd name="connsiteX3" fmla="*/ 3442 w 10000"/>
              <a:gd name="connsiteY3" fmla="*/ 576 h 10000"/>
              <a:gd name="connsiteX4" fmla="*/ 4205 w 10000"/>
              <a:gd name="connsiteY4" fmla="*/ 277 h 10000"/>
              <a:gd name="connsiteX5" fmla="*/ 5076 w 10000"/>
              <a:gd name="connsiteY5" fmla="*/ 85 h 10000"/>
              <a:gd name="connsiteX6" fmla="*/ 5991 w 10000"/>
              <a:gd name="connsiteY6" fmla="*/ 0 h 10000"/>
              <a:gd name="connsiteX7" fmla="*/ 7081 w 10000"/>
              <a:gd name="connsiteY7" fmla="*/ 21 h 10000"/>
              <a:gd name="connsiteX8" fmla="*/ 7908 w 10000"/>
              <a:gd name="connsiteY8" fmla="*/ 128 h 10000"/>
              <a:gd name="connsiteX9" fmla="*/ 8584 w 10000"/>
              <a:gd name="connsiteY9" fmla="*/ 320 h 10000"/>
              <a:gd name="connsiteX10" fmla="*/ 8976 w 10000"/>
              <a:gd name="connsiteY10" fmla="*/ 597 h 10000"/>
              <a:gd name="connsiteX11" fmla="*/ 9390 w 10000"/>
              <a:gd name="connsiteY11" fmla="*/ 938 h 10000"/>
              <a:gd name="connsiteX12" fmla="*/ 9695 w 10000"/>
              <a:gd name="connsiteY12" fmla="*/ 1343 h 10000"/>
              <a:gd name="connsiteX13" fmla="*/ 10000 w 10000"/>
              <a:gd name="connsiteY13" fmla="*/ 1748 h 10000"/>
              <a:gd name="connsiteX14" fmla="*/ 8693 w 10000"/>
              <a:gd name="connsiteY14" fmla="*/ 6546 h 10000"/>
              <a:gd name="connsiteX15" fmla="*/ 7074 w 10000"/>
              <a:gd name="connsiteY15" fmla="*/ 7998 h 10000"/>
              <a:gd name="connsiteX16" fmla="*/ 5577 w 10000"/>
              <a:gd name="connsiteY16" fmla="*/ 7932 h 10000"/>
              <a:gd name="connsiteX17" fmla="*/ 3900 w 10000"/>
              <a:gd name="connsiteY17" fmla="*/ 8593 h 10000"/>
              <a:gd name="connsiteX18" fmla="*/ 2658 w 10000"/>
              <a:gd name="connsiteY18" fmla="*/ 9832 h 10000"/>
              <a:gd name="connsiteX19" fmla="*/ 0 w 10000"/>
              <a:gd name="connsiteY19" fmla="*/ 10000 h 10000"/>
              <a:gd name="connsiteX0" fmla="*/ 0 w 10000"/>
              <a:gd name="connsiteY0" fmla="*/ 10000 h 10000"/>
              <a:gd name="connsiteX1" fmla="*/ 2418 w 10000"/>
              <a:gd name="connsiteY1" fmla="*/ 1151 h 10000"/>
              <a:gd name="connsiteX2" fmla="*/ 2810 w 10000"/>
              <a:gd name="connsiteY2" fmla="*/ 896 h 10000"/>
              <a:gd name="connsiteX3" fmla="*/ 3442 w 10000"/>
              <a:gd name="connsiteY3" fmla="*/ 576 h 10000"/>
              <a:gd name="connsiteX4" fmla="*/ 4205 w 10000"/>
              <a:gd name="connsiteY4" fmla="*/ 277 h 10000"/>
              <a:gd name="connsiteX5" fmla="*/ 5076 w 10000"/>
              <a:gd name="connsiteY5" fmla="*/ 85 h 10000"/>
              <a:gd name="connsiteX6" fmla="*/ 5991 w 10000"/>
              <a:gd name="connsiteY6" fmla="*/ 0 h 10000"/>
              <a:gd name="connsiteX7" fmla="*/ 7081 w 10000"/>
              <a:gd name="connsiteY7" fmla="*/ 21 h 10000"/>
              <a:gd name="connsiteX8" fmla="*/ 7908 w 10000"/>
              <a:gd name="connsiteY8" fmla="*/ 128 h 10000"/>
              <a:gd name="connsiteX9" fmla="*/ 8584 w 10000"/>
              <a:gd name="connsiteY9" fmla="*/ 320 h 10000"/>
              <a:gd name="connsiteX10" fmla="*/ 8976 w 10000"/>
              <a:gd name="connsiteY10" fmla="*/ 597 h 10000"/>
              <a:gd name="connsiteX11" fmla="*/ 9390 w 10000"/>
              <a:gd name="connsiteY11" fmla="*/ 938 h 10000"/>
              <a:gd name="connsiteX12" fmla="*/ 9695 w 10000"/>
              <a:gd name="connsiteY12" fmla="*/ 1343 h 10000"/>
              <a:gd name="connsiteX13" fmla="*/ 10000 w 10000"/>
              <a:gd name="connsiteY13" fmla="*/ 1748 h 10000"/>
              <a:gd name="connsiteX14" fmla="*/ 8693 w 10000"/>
              <a:gd name="connsiteY14" fmla="*/ 6546 h 10000"/>
              <a:gd name="connsiteX15" fmla="*/ 7074 w 10000"/>
              <a:gd name="connsiteY15" fmla="*/ 7998 h 10000"/>
              <a:gd name="connsiteX16" fmla="*/ 3900 w 10000"/>
              <a:gd name="connsiteY16" fmla="*/ 8593 h 10000"/>
              <a:gd name="connsiteX17" fmla="*/ 2658 w 10000"/>
              <a:gd name="connsiteY17" fmla="*/ 9832 h 10000"/>
              <a:gd name="connsiteX18" fmla="*/ 0 w 10000"/>
              <a:gd name="connsiteY18" fmla="*/ 10000 h 10000"/>
              <a:gd name="connsiteX0" fmla="*/ 0 w 10000"/>
              <a:gd name="connsiteY0" fmla="*/ 10000 h 10000"/>
              <a:gd name="connsiteX1" fmla="*/ 2418 w 10000"/>
              <a:gd name="connsiteY1" fmla="*/ 1151 h 10000"/>
              <a:gd name="connsiteX2" fmla="*/ 2810 w 10000"/>
              <a:gd name="connsiteY2" fmla="*/ 896 h 10000"/>
              <a:gd name="connsiteX3" fmla="*/ 3442 w 10000"/>
              <a:gd name="connsiteY3" fmla="*/ 576 h 10000"/>
              <a:gd name="connsiteX4" fmla="*/ 4205 w 10000"/>
              <a:gd name="connsiteY4" fmla="*/ 277 h 10000"/>
              <a:gd name="connsiteX5" fmla="*/ 5076 w 10000"/>
              <a:gd name="connsiteY5" fmla="*/ 85 h 10000"/>
              <a:gd name="connsiteX6" fmla="*/ 5991 w 10000"/>
              <a:gd name="connsiteY6" fmla="*/ 0 h 10000"/>
              <a:gd name="connsiteX7" fmla="*/ 7081 w 10000"/>
              <a:gd name="connsiteY7" fmla="*/ 21 h 10000"/>
              <a:gd name="connsiteX8" fmla="*/ 7908 w 10000"/>
              <a:gd name="connsiteY8" fmla="*/ 128 h 10000"/>
              <a:gd name="connsiteX9" fmla="*/ 8584 w 10000"/>
              <a:gd name="connsiteY9" fmla="*/ 320 h 10000"/>
              <a:gd name="connsiteX10" fmla="*/ 8976 w 10000"/>
              <a:gd name="connsiteY10" fmla="*/ 597 h 10000"/>
              <a:gd name="connsiteX11" fmla="*/ 9390 w 10000"/>
              <a:gd name="connsiteY11" fmla="*/ 938 h 10000"/>
              <a:gd name="connsiteX12" fmla="*/ 9695 w 10000"/>
              <a:gd name="connsiteY12" fmla="*/ 1343 h 10000"/>
              <a:gd name="connsiteX13" fmla="*/ 10000 w 10000"/>
              <a:gd name="connsiteY13" fmla="*/ 1748 h 10000"/>
              <a:gd name="connsiteX14" fmla="*/ 8693 w 10000"/>
              <a:gd name="connsiteY14" fmla="*/ 6546 h 10000"/>
              <a:gd name="connsiteX15" fmla="*/ 7074 w 10000"/>
              <a:gd name="connsiteY15" fmla="*/ 7998 h 10000"/>
              <a:gd name="connsiteX16" fmla="*/ 2658 w 10000"/>
              <a:gd name="connsiteY16" fmla="*/ 9832 h 10000"/>
              <a:gd name="connsiteX17" fmla="*/ 0 w 10000"/>
              <a:gd name="connsiteY17"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0" h="10000">
                <a:moveTo>
                  <a:pt x="0" y="10000"/>
                </a:moveTo>
                <a:lnTo>
                  <a:pt x="2418" y="1151"/>
                </a:lnTo>
                <a:lnTo>
                  <a:pt x="2810" y="896"/>
                </a:lnTo>
                <a:lnTo>
                  <a:pt x="3442" y="576"/>
                </a:lnTo>
                <a:lnTo>
                  <a:pt x="4205" y="277"/>
                </a:lnTo>
                <a:lnTo>
                  <a:pt x="5076" y="85"/>
                </a:lnTo>
                <a:lnTo>
                  <a:pt x="5991" y="0"/>
                </a:lnTo>
                <a:lnTo>
                  <a:pt x="7081" y="21"/>
                </a:lnTo>
                <a:lnTo>
                  <a:pt x="7908" y="128"/>
                </a:lnTo>
                <a:lnTo>
                  <a:pt x="8584" y="320"/>
                </a:lnTo>
                <a:lnTo>
                  <a:pt x="8976" y="597"/>
                </a:lnTo>
                <a:lnTo>
                  <a:pt x="9390" y="938"/>
                </a:lnTo>
                <a:lnTo>
                  <a:pt x="9695" y="1343"/>
                </a:lnTo>
                <a:lnTo>
                  <a:pt x="10000" y="1748"/>
                </a:lnTo>
                <a:lnTo>
                  <a:pt x="8693" y="6546"/>
                </a:lnTo>
                <a:lnTo>
                  <a:pt x="7074" y="7998"/>
                </a:lnTo>
                <a:lnTo>
                  <a:pt x="2658" y="9832"/>
                </a:lnTo>
                <a:lnTo>
                  <a:pt x="0" y="10000"/>
                </a:lnTo>
                <a:close/>
              </a:path>
            </a:pathLst>
          </a:custGeom>
          <a:solidFill>
            <a:schemeClr val="tx2">
              <a:lumMod val="20000"/>
              <a:lumOff val="80000"/>
            </a:schemeClr>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6"/>
          <p:cNvSpPr>
            <a:spLocks noChangeShapeType="1"/>
          </p:cNvSpPr>
          <p:nvPr/>
        </p:nvSpPr>
        <p:spPr bwMode="auto">
          <a:xfrm rot="13660949" flipV="1">
            <a:off x="5153542" y="3067544"/>
            <a:ext cx="352425" cy="1320800"/>
          </a:xfrm>
          <a:prstGeom prst="line">
            <a:avLst/>
          </a:prstGeom>
          <a:solidFill>
            <a:schemeClr val="tx2">
              <a:lumMod val="20000"/>
              <a:lumOff val="80000"/>
            </a:schemeClr>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7"/>
          <p:cNvSpPr>
            <a:spLocks noChangeShapeType="1"/>
          </p:cNvSpPr>
          <p:nvPr/>
        </p:nvSpPr>
        <p:spPr bwMode="auto">
          <a:xfrm rot="13660949" flipV="1">
            <a:off x="4958068" y="2846496"/>
            <a:ext cx="309563" cy="1157288"/>
          </a:xfrm>
          <a:prstGeom prst="line">
            <a:avLst/>
          </a:prstGeom>
          <a:solidFill>
            <a:schemeClr val="tx2">
              <a:lumMod val="20000"/>
              <a:lumOff val="80000"/>
            </a:schemeClr>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8"/>
          <p:cNvSpPr>
            <a:spLocks noChangeShapeType="1"/>
          </p:cNvSpPr>
          <p:nvPr/>
        </p:nvSpPr>
        <p:spPr bwMode="auto">
          <a:xfrm rot="13660949" flipV="1">
            <a:off x="4504228" y="2654874"/>
            <a:ext cx="215581" cy="822332"/>
          </a:xfrm>
          <a:prstGeom prst="line">
            <a:avLst/>
          </a:prstGeom>
          <a:solidFill>
            <a:schemeClr val="tx2">
              <a:lumMod val="20000"/>
              <a:lumOff val="80000"/>
            </a:schemeClr>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9"/>
          <p:cNvSpPr>
            <a:spLocks noChangeShapeType="1"/>
          </p:cNvSpPr>
          <p:nvPr/>
        </p:nvSpPr>
        <p:spPr bwMode="auto">
          <a:xfrm rot="13660949" flipV="1">
            <a:off x="4277773" y="2635940"/>
            <a:ext cx="190500" cy="714375"/>
          </a:xfrm>
          <a:prstGeom prst="line">
            <a:avLst/>
          </a:prstGeom>
          <a:solidFill>
            <a:schemeClr val="tx2">
              <a:lumMod val="20000"/>
              <a:lumOff val="80000"/>
            </a:schemeClr>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Freeform 13"/>
          <p:cNvSpPr>
            <a:spLocks/>
          </p:cNvSpPr>
          <p:nvPr/>
        </p:nvSpPr>
        <p:spPr bwMode="auto">
          <a:xfrm rot="13660949">
            <a:off x="3766694" y="3532942"/>
            <a:ext cx="1108075" cy="265112"/>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solidFill>
            <a:schemeClr val="tx2">
              <a:lumMod val="20000"/>
              <a:lumOff val="80000"/>
            </a:schemeClr>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Freeform 10"/>
          <p:cNvSpPr>
            <a:spLocks/>
          </p:cNvSpPr>
          <p:nvPr/>
        </p:nvSpPr>
        <p:spPr bwMode="auto">
          <a:xfrm rot="13660949">
            <a:off x="4472329" y="3811329"/>
            <a:ext cx="352275" cy="116509"/>
          </a:xfrm>
          <a:custGeom>
            <a:avLst/>
            <a:gdLst>
              <a:gd name="T0" fmla="*/ 0 w 122"/>
              <a:gd name="T1" fmla="*/ 11 h 55"/>
              <a:gd name="T2" fmla="*/ 56 w 122"/>
              <a:gd name="T3" fmla="*/ 7 h 55"/>
              <a:gd name="T4" fmla="*/ 122 w 122"/>
              <a:gd name="T5" fmla="*/ 55 h 55"/>
              <a:gd name="connsiteX0" fmla="*/ 0 w 18189"/>
              <a:gd name="connsiteY0" fmla="*/ 1177 h 14504"/>
              <a:gd name="connsiteX1" fmla="*/ 4590 w 18189"/>
              <a:gd name="connsiteY1" fmla="*/ 450 h 14504"/>
              <a:gd name="connsiteX2" fmla="*/ 18189 w 18189"/>
              <a:gd name="connsiteY2" fmla="*/ 14504 h 14504"/>
              <a:gd name="connsiteX0" fmla="*/ 0 w 18189"/>
              <a:gd name="connsiteY0" fmla="*/ 17 h 13344"/>
              <a:gd name="connsiteX1" fmla="*/ 9948 w 18189"/>
              <a:gd name="connsiteY1" fmla="*/ 2440 h 13344"/>
              <a:gd name="connsiteX2" fmla="*/ 18189 w 18189"/>
              <a:gd name="connsiteY2" fmla="*/ 13344 h 13344"/>
            </a:gdLst>
            <a:ahLst/>
            <a:cxnLst>
              <a:cxn ang="0">
                <a:pos x="connsiteX0" y="connsiteY0"/>
              </a:cxn>
              <a:cxn ang="0">
                <a:pos x="connsiteX1" y="connsiteY1"/>
              </a:cxn>
              <a:cxn ang="0">
                <a:pos x="connsiteX2" y="connsiteY2"/>
              </a:cxn>
            </a:cxnLst>
            <a:rect l="l" t="t" r="r" b="b"/>
            <a:pathLst>
              <a:path w="18189" h="13344">
                <a:moveTo>
                  <a:pt x="0" y="17"/>
                </a:moveTo>
                <a:cubicBezTo>
                  <a:pt x="738" y="-165"/>
                  <a:pt x="8309" y="1167"/>
                  <a:pt x="9948" y="2440"/>
                </a:cubicBezTo>
                <a:cubicBezTo>
                  <a:pt x="11588" y="3712"/>
                  <a:pt x="17041" y="11526"/>
                  <a:pt x="18189" y="13344"/>
                </a:cubicBezTo>
              </a:path>
            </a:pathLst>
          </a:custGeom>
          <a:solidFill>
            <a:schemeClr val="tx2">
              <a:lumMod val="20000"/>
              <a:lumOff val="80000"/>
            </a:schemeClr>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Freeform 11"/>
          <p:cNvSpPr>
            <a:spLocks/>
          </p:cNvSpPr>
          <p:nvPr/>
        </p:nvSpPr>
        <p:spPr bwMode="auto">
          <a:xfrm rot="13660949">
            <a:off x="4108066" y="3453403"/>
            <a:ext cx="575307" cy="80459"/>
          </a:xfrm>
          <a:custGeom>
            <a:avLst/>
            <a:gdLst>
              <a:gd name="T0" fmla="*/ 0 w 390"/>
              <a:gd name="T1" fmla="*/ 36 h 70"/>
              <a:gd name="T2" fmla="*/ 204 w 390"/>
              <a:gd name="T3" fmla="*/ 6 h 70"/>
              <a:gd name="T4" fmla="*/ 390 w 390"/>
              <a:gd name="T5" fmla="*/ 70 h 70"/>
              <a:gd name="connsiteX0" fmla="*/ 0 w 7691"/>
              <a:gd name="connsiteY0" fmla="*/ 9562 h 9562"/>
              <a:gd name="connsiteX1" fmla="*/ 2922 w 7691"/>
              <a:gd name="connsiteY1" fmla="*/ 54 h 9562"/>
              <a:gd name="connsiteX2" fmla="*/ 7691 w 7691"/>
              <a:gd name="connsiteY2" fmla="*/ 9197 h 9562"/>
              <a:gd name="connsiteX0" fmla="*/ 0 w 12082"/>
              <a:gd name="connsiteY0" fmla="*/ 10000 h 13750"/>
              <a:gd name="connsiteX1" fmla="*/ 3799 w 12082"/>
              <a:gd name="connsiteY1" fmla="*/ 56 h 13750"/>
              <a:gd name="connsiteX2" fmla="*/ 12082 w 12082"/>
              <a:gd name="connsiteY2" fmla="*/ 13750 h 13750"/>
              <a:gd name="connsiteX0" fmla="*/ 0 w 12082"/>
              <a:gd name="connsiteY0" fmla="*/ 3822 h 7572"/>
              <a:gd name="connsiteX1" fmla="*/ 6640 w 12082"/>
              <a:gd name="connsiteY1" fmla="*/ 135 h 7572"/>
              <a:gd name="connsiteX2" fmla="*/ 12082 w 12082"/>
              <a:gd name="connsiteY2" fmla="*/ 7572 h 7572"/>
            </a:gdLst>
            <a:ahLst/>
            <a:cxnLst>
              <a:cxn ang="0">
                <a:pos x="connsiteX0" y="connsiteY0"/>
              </a:cxn>
              <a:cxn ang="0">
                <a:pos x="connsiteX1" y="connsiteY1"/>
              </a:cxn>
              <a:cxn ang="0">
                <a:pos x="connsiteX2" y="connsiteY2"/>
              </a:cxn>
            </a:cxnLst>
            <a:rect l="l" t="t" r="r" b="b"/>
            <a:pathLst>
              <a:path w="12082" h="7572">
                <a:moveTo>
                  <a:pt x="0" y="3822"/>
                </a:moveTo>
                <a:cubicBezTo>
                  <a:pt x="1134" y="3075"/>
                  <a:pt x="4473" y="-761"/>
                  <a:pt x="6640" y="135"/>
                </a:cubicBezTo>
                <a:cubicBezTo>
                  <a:pt x="8806" y="1032"/>
                  <a:pt x="10782" y="5630"/>
                  <a:pt x="12082" y="7572"/>
                </a:cubicBezTo>
              </a:path>
            </a:pathLst>
          </a:custGeom>
          <a:solidFill>
            <a:schemeClr val="tx2">
              <a:lumMod val="20000"/>
              <a:lumOff val="80000"/>
            </a:schemeClr>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Freeform 12"/>
          <p:cNvSpPr>
            <a:spLocks/>
          </p:cNvSpPr>
          <p:nvPr/>
        </p:nvSpPr>
        <p:spPr bwMode="auto">
          <a:xfrm rot="13660949">
            <a:off x="4031576" y="3180461"/>
            <a:ext cx="206668" cy="80799"/>
          </a:xfrm>
          <a:custGeom>
            <a:avLst/>
            <a:gdLst>
              <a:gd name="T0" fmla="*/ 0 w 182"/>
              <a:gd name="T1" fmla="*/ 70 h 70"/>
              <a:gd name="T2" fmla="*/ 124 w 182"/>
              <a:gd name="T3" fmla="*/ 4 h 70"/>
              <a:gd name="T4" fmla="*/ 182 w 182"/>
              <a:gd name="T5" fmla="*/ 46 h 70"/>
              <a:gd name="connsiteX0" fmla="*/ 0 w 7153"/>
              <a:gd name="connsiteY0" fmla="*/ 12038 h 12038"/>
              <a:gd name="connsiteX1" fmla="*/ 3966 w 7153"/>
              <a:gd name="connsiteY1" fmla="*/ 43 h 12038"/>
              <a:gd name="connsiteX2" fmla="*/ 7153 w 7153"/>
              <a:gd name="connsiteY2" fmla="*/ 6043 h 12038"/>
              <a:gd name="connsiteX0" fmla="*/ 0 w 10000"/>
              <a:gd name="connsiteY0" fmla="*/ 6040 h 6040"/>
              <a:gd name="connsiteX1" fmla="*/ 6585 w 10000"/>
              <a:gd name="connsiteY1" fmla="*/ 235 h 6040"/>
              <a:gd name="connsiteX2" fmla="*/ 10000 w 10000"/>
              <a:gd name="connsiteY2" fmla="*/ 1060 h 6040"/>
            </a:gdLst>
            <a:ahLst/>
            <a:cxnLst>
              <a:cxn ang="0">
                <a:pos x="connsiteX0" y="connsiteY0"/>
              </a:cxn>
              <a:cxn ang="0">
                <a:pos x="connsiteX1" y="connsiteY1"/>
              </a:cxn>
              <a:cxn ang="0">
                <a:pos x="connsiteX2" y="connsiteY2"/>
              </a:cxn>
            </a:cxnLst>
            <a:rect l="l" t="t" r="r" b="b"/>
            <a:pathLst>
              <a:path w="10000" h="6040">
                <a:moveTo>
                  <a:pt x="0" y="6040"/>
                </a:moveTo>
                <a:cubicBezTo>
                  <a:pt x="1613" y="4735"/>
                  <a:pt x="4281" y="710"/>
                  <a:pt x="6585" y="235"/>
                </a:cubicBezTo>
                <a:cubicBezTo>
                  <a:pt x="8890" y="-240"/>
                  <a:pt x="9079" y="-8"/>
                  <a:pt x="10000" y="1060"/>
                </a:cubicBezTo>
              </a:path>
            </a:pathLst>
          </a:custGeom>
          <a:solidFill>
            <a:schemeClr val="tx2">
              <a:lumMod val="20000"/>
              <a:lumOff val="80000"/>
            </a:schemeClr>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9" name="Group 18"/>
          <p:cNvGrpSpPr>
            <a:grpSpLocks/>
          </p:cNvGrpSpPr>
          <p:nvPr/>
        </p:nvGrpSpPr>
        <p:grpSpPr bwMode="auto">
          <a:xfrm rot="10800000">
            <a:off x="3671882" y="2916278"/>
            <a:ext cx="5069347" cy="1060449"/>
            <a:chOff x="872" y="2082"/>
            <a:chExt cx="2829" cy="805"/>
          </a:xfrm>
        </p:grpSpPr>
        <p:sp>
          <p:nvSpPr>
            <p:cNvPr id="20" name="Freeform 19"/>
            <p:cNvSpPr>
              <a:spLocks noChangeAspect="1"/>
            </p:cNvSpPr>
            <p:nvPr/>
          </p:nvSpPr>
          <p:spPr bwMode="auto">
            <a:xfrm flipH="1">
              <a:off x="2001" y="2082"/>
              <a:ext cx="1700" cy="805"/>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 name="connsiteX0" fmla="*/ 10023 w 10399"/>
                <a:gd name="connsiteY0" fmla="*/ 3555 h 11423"/>
                <a:gd name="connsiteX1" fmla="*/ 5133 w 10399"/>
                <a:gd name="connsiteY1" fmla="*/ 9105 h 11423"/>
                <a:gd name="connsiteX2" fmla="*/ 381 w 10399"/>
                <a:gd name="connsiteY2" fmla="*/ 11208 h 11423"/>
                <a:gd name="connsiteX3" fmla="*/ 430 w 10399"/>
                <a:gd name="connsiteY3" fmla="*/ 4249 h 11423"/>
                <a:gd name="connsiteX4" fmla="*/ 1559 w 10399"/>
                <a:gd name="connsiteY4" fmla="*/ 781 h 11423"/>
                <a:gd name="connsiteX5" fmla="*/ 4568 w 10399"/>
                <a:gd name="connsiteY5" fmla="*/ 87 h 11423"/>
                <a:gd name="connsiteX6" fmla="*/ 7013 w 10399"/>
                <a:gd name="connsiteY6" fmla="*/ 2168 h 11423"/>
                <a:gd name="connsiteX7" fmla="*/ 9647 w 10399"/>
                <a:gd name="connsiteY7" fmla="*/ 3902 h 11423"/>
                <a:gd name="connsiteX8" fmla="*/ 10399 w 10399"/>
                <a:gd name="connsiteY8" fmla="*/ 3902 h 11423"/>
                <a:gd name="connsiteX0" fmla="*/ 10252 w 10628"/>
                <a:gd name="connsiteY0" fmla="*/ 5440 h 13308"/>
                <a:gd name="connsiteX1" fmla="*/ 5362 w 10628"/>
                <a:gd name="connsiteY1" fmla="*/ 10990 h 13308"/>
                <a:gd name="connsiteX2" fmla="*/ 610 w 10628"/>
                <a:gd name="connsiteY2" fmla="*/ 13093 h 13308"/>
                <a:gd name="connsiteX3" fmla="*/ 659 w 10628"/>
                <a:gd name="connsiteY3" fmla="*/ 6134 h 13308"/>
                <a:gd name="connsiteX4" fmla="*/ 233 w 10628"/>
                <a:gd name="connsiteY4" fmla="*/ 152 h 13308"/>
                <a:gd name="connsiteX5" fmla="*/ 4797 w 10628"/>
                <a:gd name="connsiteY5" fmla="*/ 1972 h 13308"/>
                <a:gd name="connsiteX6" fmla="*/ 7242 w 10628"/>
                <a:gd name="connsiteY6" fmla="*/ 4053 h 13308"/>
                <a:gd name="connsiteX7" fmla="*/ 9876 w 10628"/>
                <a:gd name="connsiteY7" fmla="*/ 5787 h 13308"/>
                <a:gd name="connsiteX8" fmla="*/ 10628 w 10628"/>
                <a:gd name="connsiteY8" fmla="*/ 5787 h 13308"/>
                <a:gd name="connsiteX0" fmla="*/ 11759 w 12135"/>
                <a:gd name="connsiteY0" fmla="*/ 5431 h 13310"/>
                <a:gd name="connsiteX1" fmla="*/ 6869 w 12135"/>
                <a:gd name="connsiteY1" fmla="*/ 10981 h 13310"/>
                <a:gd name="connsiteX2" fmla="*/ 2117 w 12135"/>
                <a:gd name="connsiteY2" fmla="*/ 13084 h 13310"/>
                <a:gd name="connsiteX3" fmla="*/ 3 w 12135"/>
                <a:gd name="connsiteY3" fmla="*/ 5945 h 13310"/>
                <a:gd name="connsiteX4" fmla="*/ 1740 w 12135"/>
                <a:gd name="connsiteY4" fmla="*/ 143 h 13310"/>
                <a:gd name="connsiteX5" fmla="*/ 6304 w 12135"/>
                <a:gd name="connsiteY5" fmla="*/ 1963 h 13310"/>
                <a:gd name="connsiteX6" fmla="*/ 8749 w 12135"/>
                <a:gd name="connsiteY6" fmla="*/ 4044 h 13310"/>
                <a:gd name="connsiteX7" fmla="*/ 11383 w 12135"/>
                <a:gd name="connsiteY7" fmla="*/ 5778 h 13310"/>
                <a:gd name="connsiteX8" fmla="*/ 12135 w 12135"/>
                <a:gd name="connsiteY8" fmla="*/ 5778 h 13310"/>
                <a:gd name="connsiteX0" fmla="*/ 11760 w 12136"/>
                <a:gd name="connsiteY0" fmla="*/ 5806 h 13685"/>
                <a:gd name="connsiteX1" fmla="*/ 6870 w 12136"/>
                <a:gd name="connsiteY1" fmla="*/ 11356 h 13685"/>
                <a:gd name="connsiteX2" fmla="*/ 2118 w 12136"/>
                <a:gd name="connsiteY2" fmla="*/ 13459 h 13685"/>
                <a:gd name="connsiteX3" fmla="*/ 4 w 12136"/>
                <a:gd name="connsiteY3" fmla="*/ 6320 h 13685"/>
                <a:gd name="connsiteX4" fmla="*/ 1741 w 12136"/>
                <a:gd name="connsiteY4" fmla="*/ 518 h 13685"/>
                <a:gd name="connsiteX5" fmla="*/ 6950 w 12136"/>
                <a:gd name="connsiteY5" fmla="*/ 722 h 13685"/>
                <a:gd name="connsiteX6" fmla="*/ 8750 w 12136"/>
                <a:gd name="connsiteY6" fmla="*/ 4419 h 13685"/>
                <a:gd name="connsiteX7" fmla="*/ 11384 w 12136"/>
                <a:gd name="connsiteY7" fmla="*/ 6153 h 13685"/>
                <a:gd name="connsiteX8" fmla="*/ 12136 w 12136"/>
                <a:gd name="connsiteY8" fmla="*/ 6153 h 13685"/>
                <a:gd name="connsiteX0" fmla="*/ 11760 w 12136"/>
                <a:gd name="connsiteY0" fmla="*/ 5770 h 13649"/>
                <a:gd name="connsiteX1" fmla="*/ 6870 w 12136"/>
                <a:gd name="connsiteY1" fmla="*/ 11320 h 13649"/>
                <a:gd name="connsiteX2" fmla="*/ 2118 w 12136"/>
                <a:gd name="connsiteY2" fmla="*/ 13423 h 13649"/>
                <a:gd name="connsiteX3" fmla="*/ 4 w 12136"/>
                <a:gd name="connsiteY3" fmla="*/ 6284 h 13649"/>
                <a:gd name="connsiteX4" fmla="*/ 1741 w 12136"/>
                <a:gd name="connsiteY4" fmla="*/ 482 h 13649"/>
                <a:gd name="connsiteX5" fmla="*/ 6950 w 12136"/>
                <a:gd name="connsiteY5" fmla="*/ 686 h 13649"/>
                <a:gd name="connsiteX6" fmla="*/ 9547 w 12136"/>
                <a:gd name="connsiteY6" fmla="*/ 3575 h 13649"/>
                <a:gd name="connsiteX7" fmla="*/ 11384 w 12136"/>
                <a:gd name="connsiteY7" fmla="*/ 6117 h 13649"/>
                <a:gd name="connsiteX8" fmla="*/ 12136 w 12136"/>
                <a:gd name="connsiteY8" fmla="*/ 6117 h 13649"/>
                <a:gd name="connsiteX0" fmla="*/ 11760 w 12136"/>
                <a:gd name="connsiteY0" fmla="*/ 5770 h 13749"/>
                <a:gd name="connsiteX1" fmla="*/ 7401 w 12136"/>
                <a:gd name="connsiteY1" fmla="*/ 11859 h 13749"/>
                <a:gd name="connsiteX2" fmla="*/ 2118 w 12136"/>
                <a:gd name="connsiteY2" fmla="*/ 13423 h 13749"/>
                <a:gd name="connsiteX3" fmla="*/ 4 w 12136"/>
                <a:gd name="connsiteY3" fmla="*/ 6284 h 13749"/>
                <a:gd name="connsiteX4" fmla="*/ 1741 w 12136"/>
                <a:gd name="connsiteY4" fmla="*/ 482 h 13749"/>
                <a:gd name="connsiteX5" fmla="*/ 6950 w 12136"/>
                <a:gd name="connsiteY5" fmla="*/ 686 h 13749"/>
                <a:gd name="connsiteX6" fmla="*/ 9547 w 12136"/>
                <a:gd name="connsiteY6" fmla="*/ 3575 h 13749"/>
                <a:gd name="connsiteX7" fmla="*/ 11384 w 12136"/>
                <a:gd name="connsiteY7" fmla="*/ 6117 h 13749"/>
                <a:gd name="connsiteX8" fmla="*/ 12136 w 12136"/>
                <a:gd name="connsiteY8" fmla="*/ 6117 h 13749"/>
                <a:gd name="connsiteX0" fmla="*/ 11762 w 12138"/>
                <a:gd name="connsiteY0" fmla="*/ 5770 h 12436"/>
                <a:gd name="connsiteX1" fmla="*/ 7403 w 12138"/>
                <a:gd name="connsiteY1" fmla="*/ 11859 h 12436"/>
                <a:gd name="connsiteX2" fmla="*/ 2211 w 12138"/>
                <a:gd name="connsiteY2" fmla="*/ 11555 h 12436"/>
                <a:gd name="connsiteX3" fmla="*/ 6 w 12138"/>
                <a:gd name="connsiteY3" fmla="*/ 6284 h 12436"/>
                <a:gd name="connsiteX4" fmla="*/ 1743 w 12138"/>
                <a:gd name="connsiteY4" fmla="*/ 482 h 12436"/>
                <a:gd name="connsiteX5" fmla="*/ 6952 w 12138"/>
                <a:gd name="connsiteY5" fmla="*/ 686 h 12436"/>
                <a:gd name="connsiteX6" fmla="*/ 9549 w 12138"/>
                <a:gd name="connsiteY6" fmla="*/ 3575 h 12436"/>
                <a:gd name="connsiteX7" fmla="*/ 11386 w 12138"/>
                <a:gd name="connsiteY7" fmla="*/ 6117 h 12436"/>
                <a:gd name="connsiteX8" fmla="*/ 12138 w 12138"/>
                <a:gd name="connsiteY8" fmla="*/ 6117 h 12436"/>
                <a:gd name="connsiteX0" fmla="*/ 11762 w 12138"/>
                <a:gd name="connsiteY0" fmla="*/ 5770 h 12036"/>
                <a:gd name="connsiteX1" fmla="*/ 7251 w 12138"/>
                <a:gd name="connsiteY1" fmla="*/ 11140 h 12036"/>
                <a:gd name="connsiteX2" fmla="*/ 2211 w 12138"/>
                <a:gd name="connsiteY2" fmla="*/ 11555 h 12036"/>
                <a:gd name="connsiteX3" fmla="*/ 6 w 12138"/>
                <a:gd name="connsiteY3" fmla="*/ 6284 h 12036"/>
                <a:gd name="connsiteX4" fmla="*/ 1743 w 12138"/>
                <a:gd name="connsiteY4" fmla="*/ 482 h 12036"/>
                <a:gd name="connsiteX5" fmla="*/ 6952 w 12138"/>
                <a:gd name="connsiteY5" fmla="*/ 686 h 12036"/>
                <a:gd name="connsiteX6" fmla="*/ 9549 w 12138"/>
                <a:gd name="connsiteY6" fmla="*/ 3575 h 12036"/>
                <a:gd name="connsiteX7" fmla="*/ 11386 w 12138"/>
                <a:gd name="connsiteY7" fmla="*/ 6117 h 12036"/>
                <a:gd name="connsiteX8" fmla="*/ 12138 w 12138"/>
                <a:gd name="connsiteY8" fmla="*/ 6117 h 12036"/>
                <a:gd name="connsiteX0" fmla="*/ 11762 w 12138"/>
                <a:gd name="connsiteY0" fmla="*/ 5468 h 11734"/>
                <a:gd name="connsiteX1" fmla="*/ 7251 w 12138"/>
                <a:gd name="connsiteY1" fmla="*/ 10838 h 11734"/>
                <a:gd name="connsiteX2" fmla="*/ 2211 w 12138"/>
                <a:gd name="connsiteY2" fmla="*/ 11253 h 11734"/>
                <a:gd name="connsiteX3" fmla="*/ 6 w 12138"/>
                <a:gd name="connsiteY3" fmla="*/ 5982 h 11734"/>
                <a:gd name="connsiteX4" fmla="*/ 1743 w 12138"/>
                <a:gd name="connsiteY4" fmla="*/ 180 h 11734"/>
                <a:gd name="connsiteX5" fmla="*/ 6755 w 12138"/>
                <a:gd name="connsiteY5" fmla="*/ 1641 h 11734"/>
                <a:gd name="connsiteX6" fmla="*/ 9549 w 12138"/>
                <a:gd name="connsiteY6" fmla="*/ 3273 h 11734"/>
                <a:gd name="connsiteX7" fmla="*/ 11386 w 12138"/>
                <a:gd name="connsiteY7" fmla="*/ 5815 h 11734"/>
                <a:gd name="connsiteX8" fmla="*/ 12138 w 12138"/>
                <a:gd name="connsiteY8" fmla="*/ 5815 h 11734"/>
                <a:gd name="connsiteX0" fmla="*/ 11762 w 12138"/>
                <a:gd name="connsiteY0" fmla="*/ 5478 h 11744"/>
                <a:gd name="connsiteX1" fmla="*/ 7251 w 12138"/>
                <a:gd name="connsiteY1" fmla="*/ 10848 h 11744"/>
                <a:gd name="connsiteX2" fmla="*/ 2211 w 12138"/>
                <a:gd name="connsiteY2" fmla="*/ 11263 h 11744"/>
                <a:gd name="connsiteX3" fmla="*/ 6 w 12138"/>
                <a:gd name="connsiteY3" fmla="*/ 5992 h 11744"/>
                <a:gd name="connsiteX4" fmla="*/ 1743 w 12138"/>
                <a:gd name="connsiteY4" fmla="*/ 190 h 11744"/>
                <a:gd name="connsiteX5" fmla="*/ 6755 w 12138"/>
                <a:gd name="connsiteY5" fmla="*/ 1651 h 11744"/>
                <a:gd name="connsiteX6" fmla="*/ 9245 w 12138"/>
                <a:gd name="connsiteY6" fmla="*/ 4145 h 11744"/>
                <a:gd name="connsiteX7" fmla="*/ 11386 w 12138"/>
                <a:gd name="connsiteY7" fmla="*/ 5825 h 11744"/>
                <a:gd name="connsiteX8" fmla="*/ 12138 w 12138"/>
                <a:gd name="connsiteY8" fmla="*/ 5825 h 11744"/>
                <a:gd name="connsiteX0" fmla="*/ 11762 w 12138"/>
                <a:gd name="connsiteY0" fmla="*/ 4210 h 10476"/>
                <a:gd name="connsiteX1" fmla="*/ 7251 w 12138"/>
                <a:gd name="connsiteY1" fmla="*/ 9580 h 10476"/>
                <a:gd name="connsiteX2" fmla="*/ 2211 w 12138"/>
                <a:gd name="connsiteY2" fmla="*/ 9995 h 10476"/>
                <a:gd name="connsiteX3" fmla="*/ 6 w 12138"/>
                <a:gd name="connsiteY3" fmla="*/ 4724 h 10476"/>
                <a:gd name="connsiteX4" fmla="*/ 1713 w 12138"/>
                <a:gd name="connsiteY4" fmla="*/ 466 h 10476"/>
                <a:gd name="connsiteX5" fmla="*/ 6755 w 12138"/>
                <a:gd name="connsiteY5" fmla="*/ 383 h 10476"/>
                <a:gd name="connsiteX6" fmla="*/ 9245 w 12138"/>
                <a:gd name="connsiteY6" fmla="*/ 2877 h 10476"/>
                <a:gd name="connsiteX7" fmla="*/ 11386 w 12138"/>
                <a:gd name="connsiteY7" fmla="*/ 4557 h 10476"/>
                <a:gd name="connsiteX8" fmla="*/ 12138 w 12138"/>
                <a:gd name="connsiteY8" fmla="*/ 4557 h 10476"/>
                <a:gd name="connsiteX0" fmla="*/ 7251 w 12138"/>
                <a:gd name="connsiteY0" fmla="*/ 9580 h 10476"/>
                <a:gd name="connsiteX1" fmla="*/ 2211 w 12138"/>
                <a:gd name="connsiteY1" fmla="*/ 9995 h 10476"/>
                <a:gd name="connsiteX2" fmla="*/ 6 w 12138"/>
                <a:gd name="connsiteY2" fmla="*/ 4724 h 10476"/>
                <a:gd name="connsiteX3" fmla="*/ 1713 w 12138"/>
                <a:gd name="connsiteY3" fmla="*/ 466 h 10476"/>
                <a:gd name="connsiteX4" fmla="*/ 6755 w 12138"/>
                <a:gd name="connsiteY4" fmla="*/ 383 h 10476"/>
                <a:gd name="connsiteX5" fmla="*/ 9245 w 12138"/>
                <a:gd name="connsiteY5" fmla="*/ 2877 h 10476"/>
                <a:gd name="connsiteX6" fmla="*/ 11386 w 12138"/>
                <a:gd name="connsiteY6" fmla="*/ 4557 h 10476"/>
                <a:gd name="connsiteX7" fmla="*/ 12138 w 12138"/>
                <a:gd name="connsiteY7" fmla="*/ 4557 h 10476"/>
                <a:gd name="connsiteX0" fmla="*/ 2211 w 12138"/>
                <a:gd name="connsiteY0" fmla="*/ 9995 h 9995"/>
                <a:gd name="connsiteX1" fmla="*/ 6 w 12138"/>
                <a:gd name="connsiteY1" fmla="*/ 4724 h 9995"/>
                <a:gd name="connsiteX2" fmla="*/ 1713 w 12138"/>
                <a:gd name="connsiteY2" fmla="*/ 466 h 9995"/>
                <a:gd name="connsiteX3" fmla="*/ 6755 w 12138"/>
                <a:gd name="connsiteY3" fmla="*/ 383 h 9995"/>
                <a:gd name="connsiteX4" fmla="*/ 9245 w 12138"/>
                <a:gd name="connsiteY4" fmla="*/ 2877 h 9995"/>
                <a:gd name="connsiteX5" fmla="*/ 11386 w 12138"/>
                <a:gd name="connsiteY5" fmla="*/ 4557 h 9995"/>
                <a:gd name="connsiteX6" fmla="*/ 12138 w 12138"/>
                <a:gd name="connsiteY6" fmla="*/ 4557 h 9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38" h="9995">
                  <a:moveTo>
                    <a:pt x="2211" y="9995"/>
                  </a:moveTo>
                  <a:cubicBezTo>
                    <a:pt x="1004" y="9186"/>
                    <a:pt x="89" y="6312"/>
                    <a:pt x="6" y="4724"/>
                  </a:cubicBezTo>
                  <a:cubicBezTo>
                    <a:pt x="-77" y="3136"/>
                    <a:pt x="588" y="1190"/>
                    <a:pt x="1713" y="466"/>
                  </a:cubicBezTo>
                  <a:cubicBezTo>
                    <a:pt x="2838" y="-258"/>
                    <a:pt x="5500" y="-19"/>
                    <a:pt x="6755" y="383"/>
                  </a:cubicBezTo>
                  <a:cubicBezTo>
                    <a:pt x="8010" y="785"/>
                    <a:pt x="8473" y="2181"/>
                    <a:pt x="9245" y="2877"/>
                  </a:cubicBezTo>
                  <a:cubicBezTo>
                    <a:pt x="10017" y="3573"/>
                    <a:pt x="10821" y="4268"/>
                    <a:pt x="11386" y="4557"/>
                  </a:cubicBezTo>
                  <a:cubicBezTo>
                    <a:pt x="11950" y="4846"/>
                    <a:pt x="12044" y="4702"/>
                    <a:pt x="12138" y="4557"/>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Freeform 20"/>
            <p:cNvSpPr>
              <a:spLocks/>
            </p:cNvSpPr>
            <p:nvPr/>
          </p:nvSpPr>
          <p:spPr bwMode="auto">
            <a:xfrm flipH="1">
              <a:off x="872" y="2347"/>
              <a:ext cx="1306" cy="168"/>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Freeform 21"/>
            <p:cNvSpPr>
              <a:spLocks/>
            </p:cNvSpPr>
            <p:nvPr/>
          </p:nvSpPr>
          <p:spPr bwMode="auto">
            <a:xfrm>
              <a:off x="915" y="2340"/>
              <a:ext cx="1273" cy="168"/>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 name="connsiteX0" fmla="*/ 9538 w 9538"/>
                <a:gd name="connsiteY0" fmla="*/ 7379 h 9224"/>
                <a:gd name="connsiteX1" fmla="*/ 8082 w 9538"/>
                <a:gd name="connsiteY1" fmla="*/ 8904 h 9224"/>
                <a:gd name="connsiteX2" fmla="*/ 6157 w 9538"/>
                <a:gd name="connsiteY2" fmla="*/ 552 h 9224"/>
                <a:gd name="connsiteX3" fmla="*/ 4015 w 9538"/>
                <a:gd name="connsiteY3" fmla="*/ 8354 h 9224"/>
                <a:gd name="connsiteX4" fmla="*/ 2030 w 9538"/>
                <a:gd name="connsiteY4" fmla="*/ 3 h 9224"/>
                <a:gd name="connsiteX5" fmla="*/ 0 w 9538"/>
                <a:gd name="connsiteY5" fmla="*/ 8904 h 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38" h="9224">
                  <a:moveTo>
                    <a:pt x="9538" y="7379"/>
                  </a:moveTo>
                  <a:cubicBezTo>
                    <a:pt x="9216" y="7818"/>
                    <a:pt x="8646" y="10042"/>
                    <a:pt x="8082" y="8904"/>
                  </a:cubicBezTo>
                  <a:cubicBezTo>
                    <a:pt x="7519" y="7766"/>
                    <a:pt x="6831" y="662"/>
                    <a:pt x="6157" y="552"/>
                  </a:cubicBezTo>
                  <a:cubicBezTo>
                    <a:pt x="5483" y="387"/>
                    <a:pt x="4697" y="8519"/>
                    <a:pt x="4015" y="8354"/>
                  </a:cubicBezTo>
                  <a:cubicBezTo>
                    <a:pt x="3326" y="8245"/>
                    <a:pt x="2704" y="-162"/>
                    <a:pt x="2030" y="3"/>
                  </a:cubicBezTo>
                  <a:cubicBezTo>
                    <a:pt x="1363" y="113"/>
                    <a:pt x="345" y="7365"/>
                    <a:pt x="0" y="8904"/>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8" name="Group 137"/>
          <p:cNvGrpSpPr/>
          <p:nvPr/>
        </p:nvGrpSpPr>
        <p:grpSpPr>
          <a:xfrm>
            <a:off x="3546837" y="2124389"/>
            <a:ext cx="2804885" cy="2553322"/>
            <a:chOff x="4411980" y="4232215"/>
            <a:chExt cx="2804885" cy="2553322"/>
          </a:xfrm>
          <a:noFill/>
        </p:grpSpPr>
        <p:grpSp>
          <p:nvGrpSpPr>
            <p:cNvPr id="139" name="Group 138"/>
            <p:cNvGrpSpPr/>
            <p:nvPr/>
          </p:nvGrpSpPr>
          <p:grpSpPr>
            <a:xfrm>
              <a:off x="4411980" y="4232215"/>
              <a:ext cx="2804885" cy="370192"/>
              <a:chOff x="3726180" y="4232215"/>
              <a:chExt cx="2804885" cy="370192"/>
            </a:xfrm>
            <a:grpFill/>
          </p:grpSpPr>
          <p:sp>
            <p:nvSpPr>
              <p:cNvPr id="239" name="Oval 238"/>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val 244"/>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 246"/>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Oval 247"/>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 name="Group 139"/>
            <p:cNvGrpSpPr/>
            <p:nvPr/>
          </p:nvGrpSpPr>
          <p:grpSpPr>
            <a:xfrm>
              <a:off x="4411980" y="4474785"/>
              <a:ext cx="2804885" cy="370192"/>
              <a:chOff x="3726180" y="4232215"/>
              <a:chExt cx="2804885" cy="370192"/>
            </a:xfrm>
            <a:grpFill/>
          </p:grpSpPr>
          <p:sp>
            <p:nvSpPr>
              <p:cNvPr id="229" name="Oval 228"/>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37"/>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 name="Group 140"/>
            <p:cNvGrpSpPr/>
            <p:nvPr/>
          </p:nvGrpSpPr>
          <p:grpSpPr>
            <a:xfrm>
              <a:off x="4411980" y="4717355"/>
              <a:ext cx="2804885" cy="370192"/>
              <a:chOff x="3726180" y="4232215"/>
              <a:chExt cx="2804885" cy="370192"/>
            </a:xfrm>
            <a:grpFill/>
          </p:grpSpPr>
          <p:sp>
            <p:nvSpPr>
              <p:cNvPr id="219" name="Oval 218"/>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141"/>
            <p:cNvGrpSpPr/>
            <p:nvPr/>
          </p:nvGrpSpPr>
          <p:grpSpPr>
            <a:xfrm>
              <a:off x="4411980" y="4959925"/>
              <a:ext cx="2804885" cy="370192"/>
              <a:chOff x="3726180" y="4232215"/>
              <a:chExt cx="2804885" cy="370192"/>
            </a:xfrm>
            <a:grpFill/>
          </p:grpSpPr>
          <p:sp>
            <p:nvSpPr>
              <p:cNvPr id="209" name="Oval 208"/>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 name="Group 142"/>
            <p:cNvGrpSpPr/>
            <p:nvPr/>
          </p:nvGrpSpPr>
          <p:grpSpPr>
            <a:xfrm>
              <a:off x="4411980" y="5202495"/>
              <a:ext cx="2804885" cy="370192"/>
              <a:chOff x="3726180" y="4232215"/>
              <a:chExt cx="2804885" cy="370192"/>
            </a:xfrm>
            <a:grpFill/>
          </p:grpSpPr>
          <p:sp>
            <p:nvSpPr>
              <p:cNvPr id="199" name="Oval 198"/>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 name="Group 143"/>
            <p:cNvGrpSpPr/>
            <p:nvPr/>
          </p:nvGrpSpPr>
          <p:grpSpPr>
            <a:xfrm>
              <a:off x="4411980" y="5445065"/>
              <a:ext cx="2804885" cy="370192"/>
              <a:chOff x="3726180" y="4232215"/>
              <a:chExt cx="2804885" cy="370192"/>
            </a:xfrm>
            <a:grpFill/>
          </p:grpSpPr>
          <p:sp>
            <p:nvSpPr>
              <p:cNvPr id="189" name="Oval 188"/>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oup 144"/>
            <p:cNvGrpSpPr/>
            <p:nvPr/>
          </p:nvGrpSpPr>
          <p:grpSpPr>
            <a:xfrm>
              <a:off x="4411980" y="5687635"/>
              <a:ext cx="2804885" cy="370192"/>
              <a:chOff x="3726180" y="4232215"/>
              <a:chExt cx="2804885" cy="370192"/>
            </a:xfrm>
            <a:grpFill/>
          </p:grpSpPr>
          <p:sp>
            <p:nvSpPr>
              <p:cNvPr id="179" name="Oval 178"/>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 name="Group 145"/>
            <p:cNvGrpSpPr/>
            <p:nvPr/>
          </p:nvGrpSpPr>
          <p:grpSpPr>
            <a:xfrm>
              <a:off x="4411980" y="5930205"/>
              <a:ext cx="2804885" cy="370192"/>
              <a:chOff x="3726180" y="4232215"/>
              <a:chExt cx="2804885" cy="370192"/>
            </a:xfrm>
            <a:grpFill/>
          </p:grpSpPr>
          <p:sp>
            <p:nvSpPr>
              <p:cNvPr id="169" name="Oval 168"/>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146"/>
            <p:cNvGrpSpPr/>
            <p:nvPr/>
          </p:nvGrpSpPr>
          <p:grpSpPr>
            <a:xfrm>
              <a:off x="4411980" y="6172775"/>
              <a:ext cx="2804885" cy="370192"/>
              <a:chOff x="3726180" y="4232215"/>
              <a:chExt cx="2804885" cy="370192"/>
            </a:xfrm>
            <a:grpFill/>
          </p:grpSpPr>
          <p:sp>
            <p:nvSpPr>
              <p:cNvPr id="159" name="Oval 158"/>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147"/>
            <p:cNvGrpSpPr/>
            <p:nvPr/>
          </p:nvGrpSpPr>
          <p:grpSpPr>
            <a:xfrm>
              <a:off x="4411980" y="6415345"/>
              <a:ext cx="2804885" cy="370192"/>
              <a:chOff x="3726180" y="4232215"/>
              <a:chExt cx="2804885" cy="370192"/>
            </a:xfrm>
            <a:grpFill/>
          </p:grpSpPr>
          <p:sp>
            <p:nvSpPr>
              <p:cNvPr id="149" name="Oval 148"/>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9" name="TextBox 248"/>
          <p:cNvSpPr txBox="1"/>
          <p:nvPr/>
        </p:nvSpPr>
        <p:spPr>
          <a:xfrm>
            <a:off x="6629400" y="2196035"/>
            <a:ext cx="1465466" cy="1107996"/>
          </a:xfrm>
          <a:prstGeom prst="rect">
            <a:avLst/>
          </a:prstGeom>
          <a:noFill/>
        </p:spPr>
        <p:txBody>
          <a:bodyPr wrap="none" rtlCol="0">
            <a:spAutoFit/>
          </a:bodyPr>
          <a:lstStyle/>
          <a:p>
            <a:r>
              <a:rPr lang="en-US" sz="6600" dirty="0" smtClean="0"/>
              <a:t>30°</a:t>
            </a:r>
            <a:endParaRPr lang="en-US" sz="6600" dirty="0"/>
          </a:p>
        </p:txBody>
      </p:sp>
      <p:sp>
        <p:nvSpPr>
          <p:cNvPr id="250" name="TextBox 249"/>
          <p:cNvSpPr txBox="1"/>
          <p:nvPr/>
        </p:nvSpPr>
        <p:spPr>
          <a:xfrm>
            <a:off x="3400741" y="4673003"/>
            <a:ext cx="3292889" cy="769441"/>
          </a:xfrm>
          <a:prstGeom prst="rect">
            <a:avLst/>
          </a:prstGeom>
          <a:noFill/>
        </p:spPr>
        <p:txBody>
          <a:bodyPr wrap="none" rtlCol="0">
            <a:spAutoFit/>
          </a:bodyPr>
          <a:lstStyle/>
          <a:p>
            <a:r>
              <a:rPr lang="en-US" sz="4400" dirty="0" smtClean="0"/>
              <a:t>img_015000</a:t>
            </a:r>
            <a:endParaRPr lang="en-US" sz="4400" dirty="0"/>
          </a:p>
        </p:txBody>
      </p:sp>
      <p:sp>
        <p:nvSpPr>
          <p:cNvPr id="131" name="Title 1"/>
          <p:cNvSpPr>
            <a:spLocks noGrp="1"/>
          </p:cNvSpPr>
          <p:nvPr>
            <p:ph type="title"/>
          </p:nvPr>
        </p:nvSpPr>
        <p:spPr/>
        <p:txBody>
          <a:bodyPr/>
          <a:lstStyle/>
          <a:p>
            <a:r>
              <a:rPr lang="en-US" dirty="0" smtClean="0"/>
              <a:t>Painting with X-rays</a:t>
            </a:r>
            <a:endParaRPr lang="en-US" dirty="0"/>
          </a:p>
        </p:txBody>
      </p:sp>
    </p:spTree>
    <p:extLst>
      <p:ext uri="{BB962C8B-B14F-4D97-AF65-F5344CB8AC3E}">
        <p14:creationId xmlns:p14="http://schemas.microsoft.com/office/powerpoint/2010/main" val="3591730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3"/>
          <p:cNvSpPr>
            <a:spLocks noChangeAspect="1"/>
          </p:cNvSpPr>
          <p:nvPr/>
        </p:nvSpPr>
        <p:spPr bwMode="auto">
          <a:xfrm rot="10800000" flipH="1">
            <a:off x="3671881" y="3192641"/>
            <a:ext cx="2949506" cy="337512"/>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 name="connsiteX0" fmla="*/ 10023 w 10399"/>
              <a:gd name="connsiteY0" fmla="*/ 3555 h 11423"/>
              <a:gd name="connsiteX1" fmla="*/ 5133 w 10399"/>
              <a:gd name="connsiteY1" fmla="*/ 9105 h 11423"/>
              <a:gd name="connsiteX2" fmla="*/ 381 w 10399"/>
              <a:gd name="connsiteY2" fmla="*/ 11208 h 11423"/>
              <a:gd name="connsiteX3" fmla="*/ 430 w 10399"/>
              <a:gd name="connsiteY3" fmla="*/ 4249 h 11423"/>
              <a:gd name="connsiteX4" fmla="*/ 1559 w 10399"/>
              <a:gd name="connsiteY4" fmla="*/ 781 h 11423"/>
              <a:gd name="connsiteX5" fmla="*/ 4568 w 10399"/>
              <a:gd name="connsiteY5" fmla="*/ 87 h 11423"/>
              <a:gd name="connsiteX6" fmla="*/ 7013 w 10399"/>
              <a:gd name="connsiteY6" fmla="*/ 2168 h 11423"/>
              <a:gd name="connsiteX7" fmla="*/ 9647 w 10399"/>
              <a:gd name="connsiteY7" fmla="*/ 3902 h 11423"/>
              <a:gd name="connsiteX8" fmla="*/ 10399 w 10399"/>
              <a:gd name="connsiteY8" fmla="*/ 3902 h 11423"/>
              <a:gd name="connsiteX0" fmla="*/ 10252 w 10628"/>
              <a:gd name="connsiteY0" fmla="*/ 5440 h 13308"/>
              <a:gd name="connsiteX1" fmla="*/ 5362 w 10628"/>
              <a:gd name="connsiteY1" fmla="*/ 10990 h 13308"/>
              <a:gd name="connsiteX2" fmla="*/ 610 w 10628"/>
              <a:gd name="connsiteY2" fmla="*/ 13093 h 13308"/>
              <a:gd name="connsiteX3" fmla="*/ 659 w 10628"/>
              <a:gd name="connsiteY3" fmla="*/ 6134 h 13308"/>
              <a:gd name="connsiteX4" fmla="*/ 233 w 10628"/>
              <a:gd name="connsiteY4" fmla="*/ 152 h 13308"/>
              <a:gd name="connsiteX5" fmla="*/ 4797 w 10628"/>
              <a:gd name="connsiteY5" fmla="*/ 1972 h 13308"/>
              <a:gd name="connsiteX6" fmla="*/ 7242 w 10628"/>
              <a:gd name="connsiteY6" fmla="*/ 4053 h 13308"/>
              <a:gd name="connsiteX7" fmla="*/ 9876 w 10628"/>
              <a:gd name="connsiteY7" fmla="*/ 5787 h 13308"/>
              <a:gd name="connsiteX8" fmla="*/ 10628 w 10628"/>
              <a:gd name="connsiteY8" fmla="*/ 5787 h 13308"/>
              <a:gd name="connsiteX0" fmla="*/ 11759 w 12135"/>
              <a:gd name="connsiteY0" fmla="*/ 5431 h 13310"/>
              <a:gd name="connsiteX1" fmla="*/ 6869 w 12135"/>
              <a:gd name="connsiteY1" fmla="*/ 10981 h 13310"/>
              <a:gd name="connsiteX2" fmla="*/ 2117 w 12135"/>
              <a:gd name="connsiteY2" fmla="*/ 13084 h 13310"/>
              <a:gd name="connsiteX3" fmla="*/ 3 w 12135"/>
              <a:gd name="connsiteY3" fmla="*/ 5945 h 13310"/>
              <a:gd name="connsiteX4" fmla="*/ 1740 w 12135"/>
              <a:gd name="connsiteY4" fmla="*/ 143 h 13310"/>
              <a:gd name="connsiteX5" fmla="*/ 6304 w 12135"/>
              <a:gd name="connsiteY5" fmla="*/ 1963 h 13310"/>
              <a:gd name="connsiteX6" fmla="*/ 8749 w 12135"/>
              <a:gd name="connsiteY6" fmla="*/ 4044 h 13310"/>
              <a:gd name="connsiteX7" fmla="*/ 11383 w 12135"/>
              <a:gd name="connsiteY7" fmla="*/ 5778 h 13310"/>
              <a:gd name="connsiteX8" fmla="*/ 12135 w 12135"/>
              <a:gd name="connsiteY8" fmla="*/ 5778 h 13310"/>
              <a:gd name="connsiteX0" fmla="*/ 11760 w 12136"/>
              <a:gd name="connsiteY0" fmla="*/ 5806 h 13685"/>
              <a:gd name="connsiteX1" fmla="*/ 6870 w 12136"/>
              <a:gd name="connsiteY1" fmla="*/ 11356 h 13685"/>
              <a:gd name="connsiteX2" fmla="*/ 2118 w 12136"/>
              <a:gd name="connsiteY2" fmla="*/ 13459 h 13685"/>
              <a:gd name="connsiteX3" fmla="*/ 4 w 12136"/>
              <a:gd name="connsiteY3" fmla="*/ 6320 h 13685"/>
              <a:gd name="connsiteX4" fmla="*/ 1741 w 12136"/>
              <a:gd name="connsiteY4" fmla="*/ 518 h 13685"/>
              <a:gd name="connsiteX5" fmla="*/ 6950 w 12136"/>
              <a:gd name="connsiteY5" fmla="*/ 722 h 13685"/>
              <a:gd name="connsiteX6" fmla="*/ 8750 w 12136"/>
              <a:gd name="connsiteY6" fmla="*/ 4419 h 13685"/>
              <a:gd name="connsiteX7" fmla="*/ 11384 w 12136"/>
              <a:gd name="connsiteY7" fmla="*/ 6153 h 13685"/>
              <a:gd name="connsiteX8" fmla="*/ 12136 w 12136"/>
              <a:gd name="connsiteY8" fmla="*/ 6153 h 13685"/>
              <a:gd name="connsiteX0" fmla="*/ 11760 w 12136"/>
              <a:gd name="connsiteY0" fmla="*/ 5770 h 13649"/>
              <a:gd name="connsiteX1" fmla="*/ 6870 w 12136"/>
              <a:gd name="connsiteY1" fmla="*/ 11320 h 13649"/>
              <a:gd name="connsiteX2" fmla="*/ 2118 w 12136"/>
              <a:gd name="connsiteY2" fmla="*/ 13423 h 13649"/>
              <a:gd name="connsiteX3" fmla="*/ 4 w 12136"/>
              <a:gd name="connsiteY3" fmla="*/ 6284 h 13649"/>
              <a:gd name="connsiteX4" fmla="*/ 1741 w 12136"/>
              <a:gd name="connsiteY4" fmla="*/ 482 h 13649"/>
              <a:gd name="connsiteX5" fmla="*/ 6950 w 12136"/>
              <a:gd name="connsiteY5" fmla="*/ 686 h 13649"/>
              <a:gd name="connsiteX6" fmla="*/ 9547 w 12136"/>
              <a:gd name="connsiteY6" fmla="*/ 3575 h 13649"/>
              <a:gd name="connsiteX7" fmla="*/ 11384 w 12136"/>
              <a:gd name="connsiteY7" fmla="*/ 6117 h 13649"/>
              <a:gd name="connsiteX8" fmla="*/ 12136 w 12136"/>
              <a:gd name="connsiteY8" fmla="*/ 6117 h 13649"/>
              <a:gd name="connsiteX0" fmla="*/ 11760 w 12136"/>
              <a:gd name="connsiteY0" fmla="*/ 5770 h 13749"/>
              <a:gd name="connsiteX1" fmla="*/ 7401 w 12136"/>
              <a:gd name="connsiteY1" fmla="*/ 11859 h 13749"/>
              <a:gd name="connsiteX2" fmla="*/ 2118 w 12136"/>
              <a:gd name="connsiteY2" fmla="*/ 13423 h 13749"/>
              <a:gd name="connsiteX3" fmla="*/ 4 w 12136"/>
              <a:gd name="connsiteY3" fmla="*/ 6284 h 13749"/>
              <a:gd name="connsiteX4" fmla="*/ 1741 w 12136"/>
              <a:gd name="connsiteY4" fmla="*/ 482 h 13749"/>
              <a:gd name="connsiteX5" fmla="*/ 6950 w 12136"/>
              <a:gd name="connsiteY5" fmla="*/ 686 h 13749"/>
              <a:gd name="connsiteX6" fmla="*/ 9547 w 12136"/>
              <a:gd name="connsiteY6" fmla="*/ 3575 h 13749"/>
              <a:gd name="connsiteX7" fmla="*/ 11384 w 12136"/>
              <a:gd name="connsiteY7" fmla="*/ 6117 h 13749"/>
              <a:gd name="connsiteX8" fmla="*/ 12136 w 12136"/>
              <a:gd name="connsiteY8" fmla="*/ 6117 h 13749"/>
              <a:gd name="connsiteX0" fmla="*/ 11762 w 12138"/>
              <a:gd name="connsiteY0" fmla="*/ 5770 h 12436"/>
              <a:gd name="connsiteX1" fmla="*/ 7403 w 12138"/>
              <a:gd name="connsiteY1" fmla="*/ 11859 h 12436"/>
              <a:gd name="connsiteX2" fmla="*/ 2211 w 12138"/>
              <a:gd name="connsiteY2" fmla="*/ 11555 h 12436"/>
              <a:gd name="connsiteX3" fmla="*/ 6 w 12138"/>
              <a:gd name="connsiteY3" fmla="*/ 6284 h 12436"/>
              <a:gd name="connsiteX4" fmla="*/ 1743 w 12138"/>
              <a:gd name="connsiteY4" fmla="*/ 482 h 12436"/>
              <a:gd name="connsiteX5" fmla="*/ 6952 w 12138"/>
              <a:gd name="connsiteY5" fmla="*/ 686 h 12436"/>
              <a:gd name="connsiteX6" fmla="*/ 9549 w 12138"/>
              <a:gd name="connsiteY6" fmla="*/ 3575 h 12436"/>
              <a:gd name="connsiteX7" fmla="*/ 11386 w 12138"/>
              <a:gd name="connsiteY7" fmla="*/ 6117 h 12436"/>
              <a:gd name="connsiteX8" fmla="*/ 12138 w 12138"/>
              <a:gd name="connsiteY8" fmla="*/ 6117 h 12436"/>
              <a:gd name="connsiteX0" fmla="*/ 11762 w 12138"/>
              <a:gd name="connsiteY0" fmla="*/ 5770 h 12036"/>
              <a:gd name="connsiteX1" fmla="*/ 7251 w 12138"/>
              <a:gd name="connsiteY1" fmla="*/ 11140 h 12036"/>
              <a:gd name="connsiteX2" fmla="*/ 2211 w 12138"/>
              <a:gd name="connsiteY2" fmla="*/ 11555 h 12036"/>
              <a:gd name="connsiteX3" fmla="*/ 6 w 12138"/>
              <a:gd name="connsiteY3" fmla="*/ 6284 h 12036"/>
              <a:gd name="connsiteX4" fmla="*/ 1743 w 12138"/>
              <a:gd name="connsiteY4" fmla="*/ 482 h 12036"/>
              <a:gd name="connsiteX5" fmla="*/ 6952 w 12138"/>
              <a:gd name="connsiteY5" fmla="*/ 686 h 12036"/>
              <a:gd name="connsiteX6" fmla="*/ 9549 w 12138"/>
              <a:gd name="connsiteY6" fmla="*/ 3575 h 12036"/>
              <a:gd name="connsiteX7" fmla="*/ 11386 w 12138"/>
              <a:gd name="connsiteY7" fmla="*/ 6117 h 12036"/>
              <a:gd name="connsiteX8" fmla="*/ 12138 w 12138"/>
              <a:gd name="connsiteY8" fmla="*/ 6117 h 12036"/>
              <a:gd name="connsiteX0" fmla="*/ 11762 w 12138"/>
              <a:gd name="connsiteY0" fmla="*/ 5468 h 11734"/>
              <a:gd name="connsiteX1" fmla="*/ 7251 w 12138"/>
              <a:gd name="connsiteY1" fmla="*/ 10838 h 11734"/>
              <a:gd name="connsiteX2" fmla="*/ 2211 w 12138"/>
              <a:gd name="connsiteY2" fmla="*/ 11253 h 11734"/>
              <a:gd name="connsiteX3" fmla="*/ 6 w 12138"/>
              <a:gd name="connsiteY3" fmla="*/ 5982 h 11734"/>
              <a:gd name="connsiteX4" fmla="*/ 1743 w 12138"/>
              <a:gd name="connsiteY4" fmla="*/ 180 h 11734"/>
              <a:gd name="connsiteX5" fmla="*/ 6755 w 12138"/>
              <a:gd name="connsiteY5" fmla="*/ 1641 h 11734"/>
              <a:gd name="connsiteX6" fmla="*/ 9549 w 12138"/>
              <a:gd name="connsiteY6" fmla="*/ 3273 h 11734"/>
              <a:gd name="connsiteX7" fmla="*/ 11386 w 12138"/>
              <a:gd name="connsiteY7" fmla="*/ 5815 h 11734"/>
              <a:gd name="connsiteX8" fmla="*/ 12138 w 12138"/>
              <a:gd name="connsiteY8" fmla="*/ 5815 h 11734"/>
              <a:gd name="connsiteX0" fmla="*/ 11762 w 12138"/>
              <a:gd name="connsiteY0" fmla="*/ 5478 h 11744"/>
              <a:gd name="connsiteX1" fmla="*/ 7251 w 12138"/>
              <a:gd name="connsiteY1" fmla="*/ 10848 h 11744"/>
              <a:gd name="connsiteX2" fmla="*/ 2211 w 12138"/>
              <a:gd name="connsiteY2" fmla="*/ 11263 h 11744"/>
              <a:gd name="connsiteX3" fmla="*/ 6 w 12138"/>
              <a:gd name="connsiteY3" fmla="*/ 5992 h 11744"/>
              <a:gd name="connsiteX4" fmla="*/ 1743 w 12138"/>
              <a:gd name="connsiteY4" fmla="*/ 190 h 11744"/>
              <a:gd name="connsiteX5" fmla="*/ 6755 w 12138"/>
              <a:gd name="connsiteY5" fmla="*/ 1651 h 11744"/>
              <a:gd name="connsiteX6" fmla="*/ 9245 w 12138"/>
              <a:gd name="connsiteY6" fmla="*/ 4145 h 11744"/>
              <a:gd name="connsiteX7" fmla="*/ 11386 w 12138"/>
              <a:gd name="connsiteY7" fmla="*/ 5825 h 11744"/>
              <a:gd name="connsiteX8" fmla="*/ 12138 w 12138"/>
              <a:gd name="connsiteY8" fmla="*/ 5825 h 11744"/>
              <a:gd name="connsiteX0" fmla="*/ 11762 w 12138"/>
              <a:gd name="connsiteY0" fmla="*/ 4210 h 10476"/>
              <a:gd name="connsiteX1" fmla="*/ 7251 w 12138"/>
              <a:gd name="connsiteY1" fmla="*/ 9580 h 10476"/>
              <a:gd name="connsiteX2" fmla="*/ 2211 w 12138"/>
              <a:gd name="connsiteY2" fmla="*/ 9995 h 10476"/>
              <a:gd name="connsiteX3" fmla="*/ 6 w 12138"/>
              <a:gd name="connsiteY3" fmla="*/ 4724 h 10476"/>
              <a:gd name="connsiteX4" fmla="*/ 1713 w 12138"/>
              <a:gd name="connsiteY4" fmla="*/ 466 h 10476"/>
              <a:gd name="connsiteX5" fmla="*/ 6755 w 12138"/>
              <a:gd name="connsiteY5" fmla="*/ 383 h 10476"/>
              <a:gd name="connsiteX6" fmla="*/ 9245 w 12138"/>
              <a:gd name="connsiteY6" fmla="*/ 2877 h 10476"/>
              <a:gd name="connsiteX7" fmla="*/ 11386 w 12138"/>
              <a:gd name="connsiteY7" fmla="*/ 4557 h 10476"/>
              <a:gd name="connsiteX8" fmla="*/ 12138 w 12138"/>
              <a:gd name="connsiteY8" fmla="*/ 4557 h 10476"/>
              <a:gd name="connsiteX0" fmla="*/ 11762 w 11762"/>
              <a:gd name="connsiteY0" fmla="*/ 4210 h 10476"/>
              <a:gd name="connsiteX1" fmla="*/ 7251 w 11762"/>
              <a:gd name="connsiteY1" fmla="*/ 9580 h 10476"/>
              <a:gd name="connsiteX2" fmla="*/ 2211 w 11762"/>
              <a:gd name="connsiteY2" fmla="*/ 9995 h 10476"/>
              <a:gd name="connsiteX3" fmla="*/ 6 w 11762"/>
              <a:gd name="connsiteY3" fmla="*/ 4724 h 10476"/>
              <a:gd name="connsiteX4" fmla="*/ 1713 w 11762"/>
              <a:gd name="connsiteY4" fmla="*/ 466 h 10476"/>
              <a:gd name="connsiteX5" fmla="*/ 6755 w 11762"/>
              <a:gd name="connsiteY5" fmla="*/ 383 h 10476"/>
              <a:gd name="connsiteX6" fmla="*/ 9245 w 11762"/>
              <a:gd name="connsiteY6" fmla="*/ 2877 h 10476"/>
              <a:gd name="connsiteX7" fmla="*/ 11386 w 11762"/>
              <a:gd name="connsiteY7" fmla="*/ 4557 h 10476"/>
              <a:gd name="connsiteX0" fmla="*/ 11762 w 11762"/>
              <a:gd name="connsiteY0" fmla="*/ 4210 h 10476"/>
              <a:gd name="connsiteX1" fmla="*/ 7251 w 11762"/>
              <a:gd name="connsiteY1" fmla="*/ 9580 h 10476"/>
              <a:gd name="connsiteX2" fmla="*/ 2211 w 11762"/>
              <a:gd name="connsiteY2" fmla="*/ 9995 h 10476"/>
              <a:gd name="connsiteX3" fmla="*/ 6 w 11762"/>
              <a:gd name="connsiteY3" fmla="*/ 4724 h 10476"/>
              <a:gd name="connsiteX4" fmla="*/ 1713 w 11762"/>
              <a:gd name="connsiteY4" fmla="*/ 466 h 10476"/>
              <a:gd name="connsiteX5" fmla="*/ 6755 w 11762"/>
              <a:gd name="connsiteY5" fmla="*/ 383 h 10476"/>
              <a:gd name="connsiteX6" fmla="*/ 9245 w 11762"/>
              <a:gd name="connsiteY6" fmla="*/ 2877 h 10476"/>
              <a:gd name="connsiteX0" fmla="*/ 11762 w 11762"/>
              <a:gd name="connsiteY0" fmla="*/ 4210 h 10476"/>
              <a:gd name="connsiteX1" fmla="*/ 7251 w 11762"/>
              <a:gd name="connsiteY1" fmla="*/ 9580 h 10476"/>
              <a:gd name="connsiteX2" fmla="*/ 2211 w 11762"/>
              <a:gd name="connsiteY2" fmla="*/ 9995 h 10476"/>
              <a:gd name="connsiteX3" fmla="*/ 6 w 11762"/>
              <a:gd name="connsiteY3" fmla="*/ 4724 h 10476"/>
              <a:gd name="connsiteX4" fmla="*/ 1713 w 11762"/>
              <a:gd name="connsiteY4" fmla="*/ 466 h 10476"/>
              <a:gd name="connsiteX5" fmla="*/ 6755 w 11762"/>
              <a:gd name="connsiteY5" fmla="*/ 383 h 10476"/>
              <a:gd name="connsiteX0" fmla="*/ 11762 w 11762"/>
              <a:gd name="connsiteY0" fmla="*/ 3744 h 10010"/>
              <a:gd name="connsiteX1" fmla="*/ 7251 w 11762"/>
              <a:gd name="connsiteY1" fmla="*/ 9114 h 10010"/>
              <a:gd name="connsiteX2" fmla="*/ 2211 w 11762"/>
              <a:gd name="connsiteY2" fmla="*/ 9529 h 10010"/>
              <a:gd name="connsiteX3" fmla="*/ 6 w 11762"/>
              <a:gd name="connsiteY3" fmla="*/ 4258 h 10010"/>
              <a:gd name="connsiteX4" fmla="*/ 1713 w 11762"/>
              <a:gd name="connsiteY4" fmla="*/ 0 h 10010"/>
              <a:gd name="connsiteX0" fmla="*/ 11756 w 11756"/>
              <a:gd name="connsiteY0" fmla="*/ 0 h 6266"/>
              <a:gd name="connsiteX1" fmla="*/ 7245 w 11756"/>
              <a:gd name="connsiteY1" fmla="*/ 5370 h 6266"/>
              <a:gd name="connsiteX2" fmla="*/ 2205 w 11756"/>
              <a:gd name="connsiteY2" fmla="*/ 5785 h 6266"/>
              <a:gd name="connsiteX3" fmla="*/ 0 w 11756"/>
              <a:gd name="connsiteY3" fmla="*/ 514 h 6266"/>
              <a:gd name="connsiteX0" fmla="*/ 10000 w 10000"/>
              <a:gd name="connsiteY0" fmla="*/ 0 h 9309"/>
              <a:gd name="connsiteX1" fmla="*/ 6111 w 10000"/>
              <a:gd name="connsiteY1" fmla="*/ 4733 h 9309"/>
              <a:gd name="connsiteX2" fmla="*/ 1876 w 10000"/>
              <a:gd name="connsiteY2" fmla="*/ 9232 h 9309"/>
              <a:gd name="connsiteX3" fmla="*/ 0 w 10000"/>
              <a:gd name="connsiteY3" fmla="*/ 820 h 9309"/>
              <a:gd name="connsiteX0" fmla="*/ 10000 w 10000"/>
              <a:gd name="connsiteY0" fmla="*/ 0 h 9968"/>
              <a:gd name="connsiteX1" fmla="*/ 6111 w 10000"/>
              <a:gd name="connsiteY1" fmla="*/ 5084 h 9968"/>
              <a:gd name="connsiteX2" fmla="*/ 2031 w 10000"/>
              <a:gd name="connsiteY2" fmla="*/ 4586 h 9968"/>
              <a:gd name="connsiteX3" fmla="*/ 1876 w 10000"/>
              <a:gd name="connsiteY3" fmla="*/ 9917 h 9968"/>
              <a:gd name="connsiteX4" fmla="*/ 0 w 10000"/>
              <a:gd name="connsiteY4" fmla="*/ 881 h 9968"/>
              <a:gd name="connsiteX0" fmla="*/ 10000 w 10000"/>
              <a:gd name="connsiteY0" fmla="*/ 0 h 5467"/>
              <a:gd name="connsiteX1" fmla="*/ 6111 w 10000"/>
              <a:gd name="connsiteY1" fmla="*/ 5100 h 5467"/>
              <a:gd name="connsiteX2" fmla="*/ 2031 w 10000"/>
              <a:gd name="connsiteY2" fmla="*/ 4601 h 5467"/>
              <a:gd name="connsiteX3" fmla="*/ 0 w 10000"/>
              <a:gd name="connsiteY3" fmla="*/ 884 h 5467"/>
              <a:gd name="connsiteX0" fmla="*/ 10000 w 10000"/>
              <a:gd name="connsiteY0" fmla="*/ 0 h 10001"/>
              <a:gd name="connsiteX1" fmla="*/ 6111 w 10000"/>
              <a:gd name="connsiteY1" fmla="*/ 9329 h 10001"/>
              <a:gd name="connsiteX2" fmla="*/ 2031 w 10000"/>
              <a:gd name="connsiteY2" fmla="*/ 8416 h 10001"/>
              <a:gd name="connsiteX3" fmla="*/ 0 w 10000"/>
              <a:gd name="connsiteY3" fmla="*/ 1617 h 10001"/>
            </a:gdLst>
            <a:ahLst/>
            <a:cxnLst>
              <a:cxn ang="0">
                <a:pos x="connsiteX0" y="connsiteY0"/>
              </a:cxn>
              <a:cxn ang="0">
                <a:pos x="connsiteX1" y="connsiteY1"/>
              </a:cxn>
              <a:cxn ang="0">
                <a:pos x="connsiteX2" y="connsiteY2"/>
              </a:cxn>
              <a:cxn ang="0">
                <a:pos x="connsiteX3" y="connsiteY3"/>
              </a:cxn>
            </a:cxnLst>
            <a:rect l="l" t="t" r="r" b="b"/>
            <a:pathLst>
              <a:path w="10000" h="10001">
                <a:moveTo>
                  <a:pt x="10000" y="0"/>
                </a:moveTo>
                <a:cubicBezTo>
                  <a:pt x="8338" y="4273"/>
                  <a:pt x="7439" y="7928"/>
                  <a:pt x="6111" y="9329"/>
                </a:cubicBezTo>
                <a:cubicBezTo>
                  <a:pt x="4783" y="10732"/>
                  <a:pt x="3050" y="9702"/>
                  <a:pt x="2031" y="8416"/>
                </a:cubicBezTo>
                <a:cubicBezTo>
                  <a:pt x="1013" y="7130"/>
                  <a:pt x="423" y="3033"/>
                  <a:pt x="0" y="1617"/>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Freeform 3"/>
          <p:cNvSpPr>
            <a:spLocks/>
          </p:cNvSpPr>
          <p:nvPr/>
        </p:nvSpPr>
        <p:spPr bwMode="auto">
          <a:xfrm rot="13660949">
            <a:off x="4143610" y="2618374"/>
            <a:ext cx="1488075" cy="1492649"/>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connsiteX0" fmla="*/ 0 w 10000"/>
              <a:gd name="connsiteY0" fmla="*/ 10000 h 10000"/>
              <a:gd name="connsiteX1" fmla="*/ 2418 w 10000"/>
              <a:gd name="connsiteY1" fmla="*/ 1151 h 10000"/>
              <a:gd name="connsiteX2" fmla="*/ 2810 w 10000"/>
              <a:gd name="connsiteY2" fmla="*/ 896 h 10000"/>
              <a:gd name="connsiteX3" fmla="*/ 3442 w 10000"/>
              <a:gd name="connsiteY3" fmla="*/ 576 h 10000"/>
              <a:gd name="connsiteX4" fmla="*/ 4205 w 10000"/>
              <a:gd name="connsiteY4" fmla="*/ 277 h 10000"/>
              <a:gd name="connsiteX5" fmla="*/ 5076 w 10000"/>
              <a:gd name="connsiteY5" fmla="*/ 85 h 10000"/>
              <a:gd name="connsiteX6" fmla="*/ 5991 w 10000"/>
              <a:gd name="connsiteY6" fmla="*/ 0 h 10000"/>
              <a:gd name="connsiteX7" fmla="*/ 7081 w 10000"/>
              <a:gd name="connsiteY7" fmla="*/ 21 h 10000"/>
              <a:gd name="connsiteX8" fmla="*/ 7908 w 10000"/>
              <a:gd name="connsiteY8" fmla="*/ 128 h 10000"/>
              <a:gd name="connsiteX9" fmla="*/ 8584 w 10000"/>
              <a:gd name="connsiteY9" fmla="*/ 320 h 10000"/>
              <a:gd name="connsiteX10" fmla="*/ 8976 w 10000"/>
              <a:gd name="connsiteY10" fmla="*/ 597 h 10000"/>
              <a:gd name="connsiteX11" fmla="*/ 9390 w 10000"/>
              <a:gd name="connsiteY11" fmla="*/ 938 h 10000"/>
              <a:gd name="connsiteX12" fmla="*/ 9695 w 10000"/>
              <a:gd name="connsiteY12" fmla="*/ 1343 h 10000"/>
              <a:gd name="connsiteX13" fmla="*/ 10000 w 10000"/>
              <a:gd name="connsiteY13" fmla="*/ 1748 h 10000"/>
              <a:gd name="connsiteX14" fmla="*/ 8693 w 10000"/>
              <a:gd name="connsiteY14" fmla="*/ 6546 h 10000"/>
              <a:gd name="connsiteX15" fmla="*/ 7074 w 10000"/>
              <a:gd name="connsiteY15" fmla="*/ 7998 h 10000"/>
              <a:gd name="connsiteX16" fmla="*/ 5577 w 10000"/>
              <a:gd name="connsiteY16" fmla="*/ 7932 h 10000"/>
              <a:gd name="connsiteX17" fmla="*/ 3900 w 10000"/>
              <a:gd name="connsiteY17" fmla="*/ 8593 h 10000"/>
              <a:gd name="connsiteX18" fmla="*/ 1895 w 10000"/>
              <a:gd name="connsiteY18" fmla="*/ 9360 h 10000"/>
              <a:gd name="connsiteX19" fmla="*/ 632 w 10000"/>
              <a:gd name="connsiteY19" fmla="*/ 9765 h 10000"/>
              <a:gd name="connsiteX20" fmla="*/ 0 w 10000"/>
              <a:gd name="connsiteY20" fmla="*/ 10000 h 10000"/>
              <a:gd name="connsiteX0" fmla="*/ 0 w 10000"/>
              <a:gd name="connsiteY0" fmla="*/ 10000 h 10000"/>
              <a:gd name="connsiteX1" fmla="*/ 2418 w 10000"/>
              <a:gd name="connsiteY1" fmla="*/ 1151 h 10000"/>
              <a:gd name="connsiteX2" fmla="*/ 2810 w 10000"/>
              <a:gd name="connsiteY2" fmla="*/ 896 h 10000"/>
              <a:gd name="connsiteX3" fmla="*/ 3442 w 10000"/>
              <a:gd name="connsiteY3" fmla="*/ 576 h 10000"/>
              <a:gd name="connsiteX4" fmla="*/ 4205 w 10000"/>
              <a:gd name="connsiteY4" fmla="*/ 277 h 10000"/>
              <a:gd name="connsiteX5" fmla="*/ 5076 w 10000"/>
              <a:gd name="connsiteY5" fmla="*/ 85 h 10000"/>
              <a:gd name="connsiteX6" fmla="*/ 5991 w 10000"/>
              <a:gd name="connsiteY6" fmla="*/ 0 h 10000"/>
              <a:gd name="connsiteX7" fmla="*/ 7081 w 10000"/>
              <a:gd name="connsiteY7" fmla="*/ 21 h 10000"/>
              <a:gd name="connsiteX8" fmla="*/ 7908 w 10000"/>
              <a:gd name="connsiteY8" fmla="*/ 128 h 10000"/>
              <a:gd name="connsiteX9" fmla="*/ 8584 w 10000"/>
              <a:gd name="connsiteY9" fmla="*/ 320 h 10000"/>
              <a:gd name="connsiteX10" fmla="*/ 8976 w 10000"/>
              <a:gd name="connsiteY10" fmla="*/ 597 h 10000"/>
              <a:gd name="connsiteX11" fmla="*/ 9390 w 10000"/>
              <a:gd name="connsiteY11" fmla="*/ 938 h 10000"/>
              <a:gd name="connsiteX12" fmla="*/ 9695 w 10000"/>
              <a:gd name="connsiteY12" fmla="*/ 1343 h 10000"/>
              <a:gd name="connsiteX13" fmla="*/ 10000 w 10000"/>
              <a:gd name="connsiteY13" fmla="*/ 1748 h 10000"/>
              <a:gd name="connsiteX14" fmla="*/ 8693 w 10000"/>
              <a:gd name="connsiteY14" fmla="*/ 6546 h 10000"/>
              <a:gd name="connsiteX15" fmla="*/ 7074 w 10000"/>
              <a:gd name="connsiteY15" fmla="*/ 7998 h 10000"/>
              <a:gd name="connsiteX16" fmla="*/ 5577 w 10000"/>
              <a:gd name="connsiteY16" fmla="*/ 7932 h 10000"/>
              <a:gd name="connsiteX17" fmla="*/ 3900 w 10000"/>
              <a:gd name="connsiteY17" fmla="*/ 8593 h 10000"/>
              <a:gd name="connsiteX18" fmla="*/ 2658 w 10000"/>
              <a:gd name="connsiteY18" fmla="*/ 9832 h 10000"/>
              <a:gd name="connsiteX19" fmla="*/ 632 w 10000"/>
              <a:gd name="connsiteY19" fmla="*/ 9765 h 10000"/>
              <a:gd name="connsiteX20" fmla="*/ 0 w 10000"/>
              <a:gd name="connsiteY20" fmla="*/ 10000 h 10000"/>
              <a:gd name="connsiteX0" fmla="*/ 0 w 10000"/>
              <a:gd name="connsiteY0" fmla="*/ 10000 h 10000"/>
              <a:gd name="connsiteX1" fmla="*/ 2418 w 10000"/>
              <a:gd name="connsiteY1" fmla="*/ 1151 h 10000"/>
              <a:gd name="connsiteX2" fmla="*/ 2810 w 10000"/>
              <a:gd name="connsiteY2" fmla="*/ 896 h 10000"/>
              <a:gd name="connsiteX3" fmla="*/ 3442 w 10000"/>
              <a:gd name="connsiteY3" fmla="*/ 576 h 10000"/>
              <a:gd name="connsiteX4" fmla="*/ 4205 w 10000"/>
              <a:gd name="connsiteY4" fmla="*/ 277 h 10000"/>
              <a:gd name="connsiteX5" fmla="*/ 5076 w 10000"/>
              <a:gd name="connsiteY5" fmla="*/ 85 h 10000"/>
              <a:gd name="connsiteX6" fmla="*/ 5991 w 10000"/>
              <a:gd name="connsiteY6" fmla="*/ 0 h 10000"/>
              <a:gd name="connsiteX7" fmla="*/ 7081 w 10000"/>
              <a:gd name="connsiteY7" fmla="*/ 21 h 10000"/>
              <a:gd name="connsiteX8" fmla="*/ 7908 w 10000"/>
              <a:gd name="connsiteY8" fmla="*/ 128 h 10000"/>
              <a:gd name="connsiteX9" fmla="*/ 8584 w 10000"/>
              <a:gd name="connsiteY9" fmla="*/ 320 h 10000"/>
              <a:gd name="connsiteX10" fmla="*/ 8976 w 10000"/>
              <a:gd name="connsiteY10" fmla="*/ 597 h 10000"/>
              <a:gd name="connsiteX11" fmla="*/ 9390 w 10000"/>
              <a:gd name="connsiteY11" fmla="*/ 938 h 10000"/>
              <a:gd name="connsiteX12" fmla="*/ 9695 w 10000"/>
              <a:gd name="connsiteY12" fmla="*/ 1343 h 10000"/>
              <a:gd name="connsiteX13" fmla="*/ 10000 w 10000"/>
              <a:gd name="connsiteY13" fmla="*/ 1748 h 10000"/>
              <a:gd name="connsiteX14" fmla="*/ 8693 w 10000"/>
              <a:gd name="connsiteY14" fmla="*/ 6546 h 10000"/>
              <a:gd name="connsiteX15" fmla="*/ 7074 w 10000"/>
              <a:gd name="connsiteY15" fmla="*/ 7998 h 10000"/>
              <a:gd name="connsiteX16" fmla="*/ 5577 w 10000"/>
              <a:gd name="connsiteY16" fmla="*/ 7932 h 10000"/>
              <a:gd name="connsiteX17" fmla="*/ 3900 w 10000"/>
              <a:gd name="connsiteY17" fmla="*/ 8593 h 10000"/>
              <a:gd name="connsiteX18" fmla="*/ 2658 w 10000"/>
              <a:gd name="connsiteY18" fmla="*/ 9832 h 10000"/>
              <a:gd name="connsiteX19" fmla="*/ 0 w 10000"/>
              <a:gd name="connsiteY19" fmla="*/ 10000 h 10000"/>
              <a:gd name="connsiteX0" fmla="*/ 0 w 10000"/>
              <a:gd name="connsiteY0" fmla="*/ 10000 h 10000"/>
              <a:gd name="connsiteX1" fmla="*/ 2418 w 10000"/>
              <a:gd name="connsiteY1" fmla="*/ 1151 h 10000"/>
              <a:gd name="connsiteX2" fmla="*/ 2810 w 10000"/>
              <a:gd name="connsiteY2" fmla="*/ 896 h 10000"/>
              <a:gd name="connsiteX3" fmla="*/ 3442 w 10000"/>
              <a:gd name="connsiteY3" fmla="*/ 576 h 10000"/>
              <a:gd name="connsiteX4" fmla="*/ 4205 w 10000"/>
              <a:gd name="connsiteY4" fmla="*/ 277 h 10000"/>
              <a:gd name="connsiteX5" fmla="*/ 5076 w 10000"/>
              <a:gd name="connsiteY5" fmla="*/ 85 h 10000"/>
              <a:gd name="connsiteX6" fmla="*/ 5991 w 10000"/>
              <a:gd name="connsiteY6" fmla="*/ 0 h 10000"/>
              <a:gd name="connsiteX7" fmla="*/ 7081 w 10000"/>
              <a:gd name="connsiteY7" fmla="*/ 21 h 10000"/>
              <a:gd name="connsiteX8" fmla="*/ 7908 w 10000"/>
              <a:gd name="connsiteY8" fmla="*/ 128 h 10000"/>
              <a:gd name="connsiteX9" fmla="*/ 8584 w 10000"/>
              <a:gd name="connsiteY9" fmla="*/ 320 h 10000"/>
              <a:gd name="connsiteX10" fmla="*/ 8976 w 10000"/>
              <a:gd name="connsiteY10" fmla="*/ 597 h 10000"/>
              <a:gd name="connsiteX11" fmla="*/ 9390 w 10000"/>
              <a:gd name="connsiteY11" fmla="*/ 938 h 10000"/>
              <a:gd name="connsiteX12" fmla="*/ 9695 w 10000"/>
              <a:gd name="connsiteY12" fmla="*/ 1343 h 10000"/>
              <a:gd name="connsiteX13" fmla="*/ 10000 w 10000"/>
              <a:gd name="connsiteY13" fmla="*/ 1748 h 10000"/>
              <a:gd name="connsiteX14" fmla="*/ 8693 w 10000"/>
              <a:gd name="connsiteY14" fmla="*/ 6546 h 10000"/>
              <a:gd name="connsiteX15" fmla="*/ 7074 w 10000"/>
              <a:gd name="connsiteY15" fmla="*/ 7998 h 10000"/>
              <a:gd name="connsiteX16" fmla="*/ 3900 w 10000"/>
              <a:gd name="connsiteY16" fmla="*/ 8593 h 10000"/>
              <a:gd name="connsiteX17" fmla="*/ 2658 w 10000"/>
              <a:gd name="connsiteY17" fmla="*/ 9832 h 10000"/>
              <a:gd name="connsiteX18" fmla="*/ 0 w 10000"/>
              <a:gd name="connsiteY18" fmla="*/ 10000 h 10000"/>
              <a:gd name="connsiteX0" fmla="*/ 0 w 10000"/>
              <a:gd name="connsiteY0" fmla="*/ 10000 h 10000"/>
              <a:gd name="connsiteX1" fmla="*/ 2418 w 10000"/>
              <a:gd name="connsiteY1" fmla="*/ 1151 h 10000"/>
              <a:gd name="connsiteX2" fmla="*/ 2810 w 10000"/>
              <a:gd name="connsiteY2" fmla="*/ 896 h 10000"/>
              <a:gd name="connsiteX3" fmla="*/ 3442 w 10000"/>
              <a:gd name="connsiteY3" fmla="*/ 576 h 10000"/>
              <a:gd name="connsiteX4" fmla="*/ 4205 w 10000"/>
              <a:gd name="connsiteY4" fmla="*/ 277 h 10000"/>
              <a:gd name="connsiteX5" fmla="*/ 5076 w 10000"/>
              <a:gd name="connsiteY5" fmla="*/ 85 h 10000"/>
              <a:gd name="connsiteX6" fmla="*/ 5991 w 10000"/>
              <a:gd name="connsiteY6" fmla="*/ 0 h 10000"/>
              <a:gd name="connsiteX7" fmla="*/ 7081 w 10000"/>
              <a:gd name="connsiteY7" fmla="*/ 21 h 10000"/>
              <a:gd name="connsiteX8" fmla="*/ 7908 w 10000"/>
              <a:gd name="connsiteY8" fmla="*/ 128 h 10000"/>
              <a:gd name="connsiteX9" fmla="*/ 8584 w 10000"/>
              <a:gd name="connsiteY9" fmla="*/ 320 h 10000"/>
              <a:gd name="connsiteX10" fmla="*/ 8976 w 10000"/>
              <a:gd name="connsiteY10" fmla="*/ 597 h 10000"/>
              <a:gd name="connsiteX11" fmla="*/ 9390 w 10000"/>
              <a:gd name="connsiteY11" fmla="*/ 938 h 10000"/>
              <a:gd name="connsiteX12" fmla="*/ 9695 w 10000"/>
              <a:gd name="connsiteY12" fmla="*/ 1343 h 10000"/>
              <a:gd name="connsiteX13" fmla="*/ 10000 w 10000"/>
              <a:gd name="connsiteY13" fmla="*/ 1748 h 10000"/>
              <a:gd name="connsiteX14" fmla="*/ 8693 w 10000"/>
              <a:gd name="connsiteY14" fmla="*/ 6546 h 10000"/>
              <a:gd name="connsiteX15" fmla="*/ 7074 w 10000"/>
              <a:gd name="connsiteY15" fmla="*/ 7998 h 10000"/>
              <a:gd name="connsiteX16" fmla="*/ 2658 w 10000"/>
              <a:gd name="connsiteY16" fmla="*/ 9832 h 10000"/>
              <a:gd name="connsiteX17" fmla="*/ 0 w 10000"/>
              <a:gd name="connsiteY17" fmla="*/ 10000 h 10000"/>
              <a:gd name="connsiteX0" fmla="*/ 1516 w 11516"/>
              <a:gd name="connsiteY0" fmla="*/ 10000 h 10000"/>
              <a:gd name="connsiteX1" fmla="*/ 18 w 11516"/>
              <a:gd name="connsiteY1" fmla="*/ 6642 h 10000"/>
              <a:gd name="connsiteX2" fmla="*/ 3934 w 11516"/>
              <a:gd name="connsiteY2" fmla="*/ 1151 h 10000"/>
              <a:gd name="connsiteX3" fmla="*/ 4326 w 11516"/>
              <a:gd name="connsiteY3" fmla="*/ 896 h 10000"/>
              <a:gd name="connsiteX4" fmla="*/ 4958 w 11516"/>
              <a:gd name="connsiteY4" fmla="*/ 576 h 10000"/>
              <a:gd name="connsiteX5" fmla="*/ 5721 w 11516"/>
              <a:gd name="connsiteY5" fmla="*/ 277 h 10000"/>
              <a:gd name="connsiteX6" fmla="*/ 6592 w 11516"/>
              <a:gd name="connsiteY6" fmla="*/ 85 h 10000"/>
              <a:gd name="connsiteX7" fmla="*/ 7507 w 11516"/>
              <a:gd name="connsiteY7" fmla="*/ 0 h 10000"/>
              <a:gd name="connsiteX8" fmla="*/ 8597 w 11516"/>
              <a:gd name="connsiteY8" fmla="*/ 21 h 10000"/>
              <a:gd name="connsiteX9" fmla="*/ 9424 w 11516"/>
              <a:gd name="connsiteY9" fmla="*/ 128 h 10000"/>
              <a:gd name="connsiteX10" fmla="*/ 10100 w 11516"/>
              <a:gd name="connsiteY10" fmla="*/ 320 h 10000"/>
              <a:gd name="connsiteX11" fmla="*/ 10492 w 11516"/>
              <a:gd name="connsiteY11" fmla="*/ 597 h 10000"/>
              <a:gd name="connsiteX12" fmla="*/ 10906 w 11516"/>
              <a:gd name="connsiteY12" fmla="*/ 938 h 10000"/>
              <a:gd name="connsiteX13" fmla="*/ 11211 w 11516"/>
              <a:gd name="connsiteY13" fmla="*/ 1343 h 10000"/>
              <a:gd name="connsiteX14" fmla="*/ 11516 w 11516"/>
              <a:gd name="connsiteY14" fmla="*/ 1748 h 10000"/>
              <a:gd name="connsiteX15" fmla="*/ 10209 w 11516"/>
              <a:gd name="connsiteY15" fmla="*/ 6546 h 10000"/>
              <a:gd name="connsiteX16" fmla="*/ 8590 w 11516"/>
              <a:gd name="connsiteY16" fmla="*/ 7998 h 10000"/>
              <a:gd name="connsiteX17" fmla="*/ 4174 w 11516"/>
              <a:gd name="connsiteY17" fmla="*/ 9832 h 10000"/>
              <a:gd name="connsiteX18" fmla="*/ 1516 w 11516"/>
              <a:gd name="connsiteY18" fmla="*/ 10000 h 10000"/>
              <a:gd name="connsiteX0" fmla="*/ 1498 w 11498"/>
              <a:gd name="connsiteY0" fmla="*/ 10000 h 10000"/>
              <a:gd name="connsiteX1" fmla="*/ 0 w 11498"/>
              <a:gd name="connsiteY1" fmla="*/ 6642 h 10000"/>
              <a:gd name="connsiteX2" fmla="*/ 3916 w 11498"/>
              <a:gd name="connsiteY2" fmla="*/ 1151 h 10000"/>
              <a:gd name="connsiteX3" fmla="*/ 4308 w 11498"/>
              <a:gd name="connsiteY3" fmla="*/ 896 h 10000"/>
              <a:gd name="connsiteX4" fmla="*/ 4940 w 11498"/>
              <a:gd name="connsiteY4" fmla="*/ 576 h 10000"/>
              <a:gd name="connsiteX5" fmla="*/ 5703 w 11498"/>
              <a:gd name="connsiteY5" fmla="*/ 277 h 10000"/>
              <a:gd name="connsiteX6" fmla="*/ 6574 w 11498"/>
              <a:gd name="connsiteY6" fmla="*/ 85 h 10000"/>
              <a:gd name="connsiteX7" fmla="*/ 7489 w 11498"/>
              <a:gd name="connsiteY7" fmla="*/ 0 h 10000"/>
              <a:gd name="connsiteX8" fmla="*/ 8579 w 11498"/>
              <a:gd name="connsiteY8" fmla="*/ 21 h 10000"/>
              <a:gd name="connsiteX9" fmla="*/ 9406 w 11498"/>
              <a:gd name="connsiteY9" fmla="*/ 128 h 10000"/>
              <a:gd name="connsiteX10" fmla="*/ 10082 w 11498"/>
              <a:gd name="connsiteY10" fmla="*/ 320 h 10000"/>
              <a:gd name="connsiteX11" fmla="*/ 10474 w 11498"/>
              <a:gd name="connsiteY11" fmla="*/ 597 h 10000"/>
              <a:gd name="connsiteX12" fmla="*/ 10888 w 11498"/>
              <a:gd name="connsiteY12" fmla="*/ 938 h 10000"/>
              <a:gd name="connsiteX13" fmla="*/ 11193 w 11498"/>
              <a:gd name="connsiteY13" fmla="*/ 1343 h 10000"/>
              <a:gd name="connsiteX14" fmla="*/ 11498 w 11498"/>
              <a:gd name="connsiteY14" fmla="*/ 1748 h 10000"/>
              <a:gd name="connsiteX15" fmla="*/ 10191 w 11498"/>
              <a:gd name="connsiteY15" fmla="*/ 6546 h 10000"/>
              <a:gd name="connsiteX16" fmla="*/ 8572 w 11498"/>
              <a:gd name="connsiteY16" fmla="*/ 7998 h 10000"/>
              <a:gd name="connsiteX17" fmla="*/ 4156 w 11498"/>
              <a:gd name="connsiteY17" fmla="*/ 9832 h 10000"/>
              <a:gd name="connsiteX18" fmla="*/ 1498 w 11498"/>
              <a:gd name="connsiteY18" fmla="*/ 10000 h 10000"/>
              <a:gd name="connsiteX0" fmla="*/ 1498 w 11498"/>
              <a:gd name="connsiteY0" fmla="*/ 10000 h 10000"/>
              <a:gd name="connsiteX1" fmla="*/ 0 w 11498"/>
              <a:gd name="connsiteY1" fmla="*/ 6642 h 10000"/>
              <a:gd name="connsiteX2" fmla="*/ 3916 w 11498"/>
              <a:gd name="connsiteY2" fmla="*/ 1151 h 10000"/>
              <a:gd name="connsiteX3" fmla="*/ 4308 w 11498"/>
              <a:gd name="connsiteY3" fmla="*/ 896 h 10000"/>
              <a:gd name="connsiteX4" fmla="*/ 4940 w 11498"/>
              <a:gd name="connsiteY4" fmla="*/ 576 h 10000"/>
              <a:gd name="connsiteX5" fmla="*/ 5703 w 11498"/>
              <a:gd name="connsiteY5" fmla="*/ 277 h 10000"/>
              <a:gd name="connsiteX6" fmla="*/ 6574 w 11498"/>
              <a:gd name="connsiteY6" fmla="*/ 85 h 10000"/>
              <a:gd name="connsiteX7" fmla="*/ 7489 w 11498"/>
              <a:gd name="connsiteY7" fmla="*/ 0 h 10000"/>
              <a:gd name="connsiteX8" fmla="*/ 8579 w 11498"/>
              <a:gd name="connsiteY8" fmla="*/ 21 h 10000"/>
              <a:gd name="connsiteX9" fmla="*/ 9406 w 11498"/>
              <a:gd name="connsiteY9" fmla="*/ 128 h 10000"/>
              <a:gd name="connsiteX10" fmla="*/ 10082 w 11498"/>
              <a:gd name="connsiteY10" fmla="*/ 320 h 10000"/>
              <a:gd name="connsiteX11" fmla="*/ 10474 w 11498"/>
              <a:gd name="connsiteY11" fmla="*/ 597 h 10000"/>
              <a:gd name="connsiteX12" fmla="*/ 10888 w 11498"/>
              <a:gd name="connsiteY12" fmla="*/ 938 h 10000"/>
              <a:gd name="connsiteX13" fmla="*/ 11193 w 11498"/>
              <a:gd name="connsiteY13" fmla="*/ 1343 h 10000"/>
              <a:gd name="connsiteX14" fmla="*/ 11498 w 11498"/>
              <a:gd name="connsiteY14" fmla="*/ 1748 h 10000"/>
              <a:gd name="connsiteX15" fmla="*/ 10191 w 11498"/>
              <a:gd name="connsiteY15" fmla="*/ 6546 h 10000"/>
              <a:gd name="connsiteX16" fmla="*/ 8572 w 11498"/>
              <a:gd name="connsiteY16" fmla="*/ 7998 h 10000"/>
              <a:gd name="connsiteX17" fmla="*/ 4156 w 11498"/>
              <a:gd name="connsiteY17" fmla="*/ 9832 h 10000"/>
              <a:gd name="connsiteX18" fmla="*/ 1498 w 11498"/>
              <a:gd name="connsiteY18" fmla="*/ 10000 h 10000"/>
              <a:gd name="connsiteX0" fmla="*/ 1498 w 11498"/>
              <a:gd name="connsiteY0" fmla="*/ 10000 h 10000"/>
              <a:gd name="connsiteX1" fmla="*/ 0 w 11498"/>
              <a:gd name="connsiteY1" fmla="*/ 6642 h 10000"/>
              <a:gd name="connsiteX2" fmla="*/ 3916 w 11498"/>
              <a:gd name="connsiteY2" fmla="*/ 1151 h 10000"/>
              <a:gd name="connsiteX3" fmla="*/ 4940 w 11498"/>
              <a:gd name="connsiteY3" fmla="*/ 576 h 10000"/>
              <a:gd name="connsiteX4" fmla="*/ 5703 w 11498"/>
              <a:gd name="connsiteY4" fmla="*/ 277 h 10000"/>
              <a:gd name="connsiteX5" fmla="*/ 6574 w 11498"/>
              <a:gd name="connsiteY5" fmla="*/ 85 h 10000"/>
              <a:gd name="connsiteX6" fmla="*/ 7489 w 11498"/>
              <a:gd name="connsiteY6" fmla="*/ 0 h 10000"/>
              <a:gd name="connsiteX7" fmla="*/ 8579 w 11498"/>
              <a:gd name="connsiteY7" fmla="*/ 21 h 10000"/>
              <a:gd name="connsiteX8" fmla="*/ 9406 w 11498"/>
              <a:gd name="connsiteY8" fmla="*/ 128 h 10000"/>
              <a:gd name="connsiteX9" fmla="*/ 10082 w 11498"/>
              <a:gd name="connsiteY9" fmla="*/ 320 h 10000"/>
              <a:gd name="connsiteX10" fmla="*/ 10474 w 11498"/>
              <a:gd name="connsiteY10" fmla="*/ 597 h 10000"/>
              <a:gd name="connsiteX11" fmla="*/ 10888 w 11498"/>
              <a:gd name="connsiteY11" fmla="*/ 938 h 10000"/>
              <a:gd name="connsiteX12" fmla="*/ 11193 w 11498"/>
              <a:gd name="connsiteY12" fmla="*/ 1343 h 10000"/>
              <a:gd name="connsiteX13" fmla="*/ 11498 w 11498"/>
              <a:gd name="connsiteY13" fmla="*/ 1748 h 10000"/>
              <a:gd name="connsiteX14" fmla="*/ 10191 w 11498"/>
              <a:gd name="connsiteY14" fmla="*/ 6546 h 10000"/>
              <a:gd name="connsiteX15" fmla="*/ 8572 w 11498"/>
              <a:gd name="connsiteY15" fmla="*/ 7998 h 10000"/>
              <a:gd name="connsiteX16" fmla="*/ 4156 w 11498"/>
              <a:gd name="connsiteY16" fmla="*/ 9832 h 10000"/>
              <a:gd name="connsiteX17" fmla="*/ 1498 w 11498"/>
              <a:gd name="connsiteY17" fmla="*/ 10000 h 10000"/>
              <a:gd name="connsiteX0" fmla="*/ 1498 w 11498"/>
              <a:gd name="connsiteY0" fmla="*/ 10000 h 10000"/>
              <a:gd name="connsiteX1" fmla="*/ 0 w 11498"/>
              <a:gd name="connsiteY1" fmla="*/ 6642 h 10000"/>
              <a:gd name="connsiteX2" fmla="*/ 3916 w 11498"/>
              <a:gd name="connsiteY2" fmla="*/ 1151 h 10000"/>
              <a:gd name="connsiteX3" fmla="*/ 5703 w 11498"/>
              <a:gd name="connsiteY3" fmla="*/ 277 h 10000"/>
              <a:gd name="connsiteX4" fmla="*/ 6574 w 11498"/>
              <a:gd name="connsiteY4" fmla="*/ 85 h 10000"/>
              <a:gd name="connsiteX5" fmla="*/ 7489 w 11498"/>
              <a:gd name="connsiteY5" fmla="*/ 0 h 10000"/>
              <a:gd name="connsiteX6" fmla="*/ 8579 w 11498"/>
              <a:gd name="connsiteY6" fmla="*/ 21 h 10000"/>
              <a:gd name="connsiteX7" fmla="*/ 9406 w 11498"/>
              <a:gd name="connsiteY7" fmla="*/ 128 h 10000"/>
              <a:gd name="connsiteX8" fmla="*/ 10082 w 11498"/>
              <a:gd name="connsiteY8" fmla="*/ 320 h 10000"/>
              <a:gd name="connsiteX9" fmla="*/ 10474 w 11498"/>
              <a:gd name="connsiteY9" fmla="*/ 597 h 10000"/>
              <a:gd name="connsiteX10" fmla="*/ 10888 w 11498"/>
              <a:gd name="connsiteY10" fmla="*/ 938 h 10000"/>
              <a:gd name="connsiteX11" fmla="*/ 11193 w 11498"/>
              <a:gd name="connsiteY11" fmla="*/ 1343 h 10000"/>
              <a:gd name="connsiteX12" fmla="*/ 11498 w 11498"/>
              <a:gd name="connsiteY12" fmla="*/ 1748 h 10000"/>
              <a:gd name="connsiteX13" fmla="*/ 10191 w 11498"/>
              <a:gd name="connsiteY13" fmla="*/ 6546 h 10000"/>
              <a:gd name="connsiteX14" fmla="*/ 8572 w 11498"/>
              <a:gd name="connsiteY14" fmla="*/ 7998 h 10000"/>
              <a:gd name="connsiteX15" fmla="*/ 4156 w 11498"/>
              <a:gd name="connsiteY15" fmla="*/ 9832 h 10000"/>
              <a:gd name="connsiteX16" fmla="*/ 1498 w 11498"/>
              <a:gd name="connsiteY16" fmla="*/ 10000 h 10000"/>
              <a:gd name="connsiteX0" fmla="*/ 1498 w 11498"/>
              <a:gd name="connsiteY0" fmla="*/ 10000 h 10000"/>
              <a:gd name="connsiteX1" fmla="*/ 0 w 11498"/>
              <a:gd name="connsiteY1" fmla="*/ 6642 h 10000"/>
              <a:gd name="connsiteX2" fmla="*/ 3916 w 11498"/>
              <a:gd name="connsiteY2" fmla="*/ 1151 h 10000"/>
              <a:gd name="connsiteX3" fmla="*/ 5703 w 11498"/>
              <a:gd name="connsiteY3" fmla="*/ 277 h 10000"/>
              <a:gd name="connsiteX4" fmla="*/ 7489 w 11498"/>
              <a:gd name="connsiteY4" fmla="*/ 0 h 10000"/>
              <a:gd name="connsiteX5" fmla="*/ 8579 w 11498"/>
              <a:gd name="connsiteY5" fmla="*/ 21 h 10000"/>
              <a:gd name="connsiteX6" fmla="*/ 9406 w 11498"/>
              <a:gd name="connsiteY6" fmla="*/ 128 h 10000"/>
              <a:gd name="connsiteX7" fmla="*/ 10082 w 11498"/>
              <a:gd name="connsiteY7" fmla="*/ 320 h 10000"/>
              <a:gd name="connsiteX8" fmla="*/ 10474 w 11498"/>
              <a:gd name="connsiteY8" fmla="*/ 597 h 10000"/>
              <a:gd name="connsiteX9" fmla="*/ 10888 w 11498"/>
              <a:gd name="connsiteY9" fmla="*/ 938 h 10000"/>
              <a:gd name="connsiteX10" fmla="*/ 11193 w 11498"/>
              <a:gd name="connsiteY10" fmla="*/ 1343 h 10000"/>
              <a:gd name="connsiteX11" fmla="*/ 11498 w 11498"/>
              <a:gd name="connsiteY11" fmla="*/ 1748 h 10000"/>
              <a:gd name="connsiteX12" fmla="*/ 10191 w 11498"/>
              <a:gd name="connsiteY12" fmla="*/ 6546 h 10000"/>
              <a:gd name="connsiteX13" fmla="*/ 8572 w 11498"/>
              <a:gd name="connsiteY13" fmla="*/ 7998 h 10000"/>
              <a:gd name="connsiteX14" fmla="*/ 4156 w 11498"/>
              <a:gd name="connsiteY14" fmla="*/ 9832 h 10000"/>
              <a:gd name="connsiteX15" fmla="*/ 1498 w 11498"/>
              <a:gd name="connsiteY15" fmla="*/ 10000 h 10000"/>
              <a:gd name="connsiteX0" fmla="*/ 1498 w 11498"/>
              <a:gd name="connsiteY0" fmla="*/ 10000 h 10000"/>
              <a:gd name="connsiteX1" fmla="*/ 0 w 11498"/>
              <a:gd name="connsiteY1" fmla="*/ 6642 h 10000"/>
              <a:gd name="connsiteX2" fmla="*/ 3916 w 11498"/>
              <a:gd name="connsiteY2" fmla="*/ 1151 h 10000"/>
              <a:gd name="connsiteX3" fmla="*/ 5703 w 11498"/>
              <a:gd name="connsiteY3" fmla="*/ 277 h 10000"/>
              <a:gd name="connsiteX4" fmla="*/ 7489 w 11498"/>
              <a:gd name="connsiteY4" fmla="*/ 0 h 10000"/>
              <a:gd name="connsiteX5" fmla="*/ 8579 w 11498"/>
              <a:gd name="connsiteY5" fmla="*/ 21 h 10000"/>
              <a:gd name="connsiteX6" fmla="*/ 9406 w 11498"/>
              <a:gd name="connsiteY6" fmla="*/ 128 h 10000"/>
              <a:gd name="connsiteX7" fmla="*/ 10082 w 11498"/>
              <a:gd name="connsiteY7" fmla="*/ 320 h 10000"/>
              <a:gd name="connsiteX8" fmla="*/ 10474 w 11498"/>
              <a:gd name="connsiteY8" fmla="*/ 597 h 10000"/>
              <a:gd name="connsiteX9" fmla="*/ 10888 w 11498"/>
              <a:gd name="connsiteY9" fmla="*/ 938 h 10000"/>
              <a:gd name="connsiteX10" fmla="*/ 11498 w 11498"/>
              <a:gd name="connsiteY10" fmla="*/ 1748 h 10000"/>
              <a:gd name="connsiteX11" fmla="*/ 10191 w 11498"/>
              <a:gd name="connsiteY11" fmla="*/ 6546 h 10000"/>
              <a:gd name="connsiteX12" fmla="*/ 8572 w 11498"/>
              <a:gd name="connsiteY12" fmla="*/ 7998 h 10000"/>
              <a:gd name="connsiteX13" fmla="*/ 4156 w 11498"/>
              <a:gd name="connsiteY13" fmla="*/ 9832 h 10000"/>
              <a:gd name="connsiteX14" fmla="*/ 1498 w 11498"/>
              <a:gd name="connsiteY14" fmla="*/ 10000 h 10000"/>
              <a:gd name="connsiteX0" fmla="*/ 1498 w 11498"/>
              <a:gd name="connsiteY0" fmla="*/ 10000 h 10000"/>
              <a:gd name="connsiteX1" fmla="*/ 0 w 11498"/>
              <a:gd name="connsiteY1" fmla="*/ 6642 h 10000"/>
              <a:gd name="connsiteX2" fmla="*/ 3916 w 11498"/>
              <a:gd name="connsiteY2" fmla="*/ 1151 h 10000"/>
              <a:gd name="connsiteX3" fmla="*/ 5703 w 11498"/>
              <a:gd name="connsiteY3" fmla="*/ 277 h 10000"/>
              <a:gd name="connsiteX4" fmla="*/ 7489 w 11498"/>
              <a:gd name="connsiteY4" fmla="*/ 0 h 10000"/>
              <a:gd name="connsiteX5" fmla="*/ 8579 w 11498"/>
              <a:gd name="connsiteY5" fmla="*/ 21 h 10000"/>
              <a:gd name="connsiteX6" fmla="*/ 9406 w 11498"/>
              <a:gd name="connsiteY6" fmla="*/ 128 h 10000"/>
              <a:gd name="connsiteX7" fmla="*/ 10082 w 11498"/>
              <a:gd name="connsiteY7" fmla="*/ 320 h 10000"/>
              <a:gd name="connsiteX8" fmla="*/ 10474 w 11498"/>
              <a:gd name="connsiteY8" fmla="*/ 597 h 10000"/>
              <a:gd name="connsiteX9" fmla="*/ 11498 w 11498"/>
              <a:gd name="connsiteY9" fmla="*/ 1748 h 10000"/>
              <a:gd name="connsiteX10" fmla="*/ 10191 w 11498"/>
              <a:gd name="connsiteY10" fmla="*/ 6546 h 10000"/>
              <a:gd name="connsiteX11" fmla="*/ 8572 w 11498"/>
              <a:gd name="connsiteY11" fmla="*/ 7998 h 10000"/>
              <a:gd name="connsiteX12" fmla="*/ 4156 w 11498"/>
              <a:gd name="connsiteY12" fmla="*/ 9832 h 10000"/>
              <a:gd name="connsiteX13" fmla="*/ 1498 w 11498"/>
              <a:gd name="connsiteY13" fmla="*/ 10000 h 10000"/>
              <a:gd name="connsiteX0" fmla="*/ 1498 w 11498"/>
              <a:gd name="connsiteY0" fmla="*/ 10000 h 10000"/>
              <a:gd name="connsiteX1" fmla="*/ 0 w 11498"/>
              <a:gd name="connsiteY1" fmla="*/ 6642 h 10000"/>
              <a:gd name="connsiteX2" fmla="*/ 3916 w 11498"/>
              <a:gd name="connsiteY2" fmla="*/ 1151 h 10000"/>
              <a:gd name="connsiteX3" fmla="*/ 5703 w 11498"/>
              <a:gd name="connsiteY3" fmla="*/ 277 h 10000"/>
              <a:gd name="connsiteX4" fmla="*/ 7489 w 11498"/>
              <a:gd name="connsiteY4" fmla="*/ 0 h 10000"/>
              <a:gd name="connsiteX5" fmla="*/ 8579 w 11498"/>
              <a:gd name="connsiteY5" fmla="*/ 21 h 10000"/>
              <a:gd name="connsiteX6" fmla="*/ 9406 w 11498"/>
              <a:gd name="connsiteY6" fmla="*/ 128 h 10000"/>
              <a:gd name="connsiteX7" fmla="*/ 10082 w 11498"/>
              <a:gd name="connsiteY7" fmla="*/ 320 h 10000"/>
              <a:gd name="connsiteX8" fmla="*/ 11498 w 11498"/>
              <a:gd name="connsiteY8" fmla="*/ 1748 h 10000"/>
              <a:gd name="connsiteX9" fmla="*/ 10191 w 11498"/>
              <a:gd name="connsiteY9" fmla="*/ 6546 h 10000"/>
              <a:gd name="connsiteX10" fmla="*/ 8572 w 11498"/>
              <a:gd name="connsiteY10" fmla="*/ 7998 h 10000"/>
              <a:gd name="connsiteX11" fmla="*/ 4156 w 11498"/>
              <a:gd name="connsiteY11" fmla="*/ 9832 h 10000"/>
              <a:gd name="connsiteX12" fmla="*/ 1498 w 11498"/>
              <a:gd name="connsiteY12" fmla="*/ 10000 h 10000"/>
              <a:gd name="connsiteX0" fmla="*/ 1498 w 11498"/>
              <a:gd name="connsiteY0" fmla="*/ 10000 h 10000"/>
              <a:gd name="connsiteX1" fmla="*/ 0 w 11498"/>
              <a:gd name="connsiteY1" fmla="*/ 6642 h 10000"/>
              <a:gd name="connsiteX2" fmla="*/ 3916 w 11498"/>
              <a:gd name="connsiteY2" fmla="*/ 1151 h 10000"/>
              <a:gd name="connsiteX3" fmla="*/ 5703 w 11498"/>
              <a:gd name="connsiteY3" fmla="*/ 277 h 10000"/>
              <a:gd name="connsiteX4" fmla="*/ 7489 w 11498"/>
              <a:gd name="connsiteY4" fmla="*/ 0 h 10000"/>
              <a:gd name="connsiteX5" fmla="*/ 8579 w 11498"/>
              <a:gd name="connsiteY5" fmla="*/ 21 h 10000"/>
              <a:gd name="connsiteX6" fmla="*/ 10082 w 11498"/>
              <a:gd name="connsiteY6" fmla="*/ 320 h 10000"/>
              <a:gd name="connsiteX7" fmla="*/ 11498 w 11498"/>
              <a:gd name="connsiteY7" fmla="*/ 1748 h 10000"/>
              <a:gd name="connsiteX8" fmla="*/ 10191 w 11498"/>
              <a:gd name="connsiteY8" fmla="*/ 6546 h 10000"/>
              <a:gd name="connsiteX9" fmla="*/ 8572 w 11498"/>
              <a:gd name="connsiteY9" fmla="*/ 7998 h 10000"/>
              <a:gd name="connsiteX10" fmla="*/ 4156 w 11498"/>
              <a:gd name="connsiteY10" fmla="*/ 9832 h 10000"/>
              <a:gd name="connsiteX11" fmla="*/ 1498 w 11498"/>
              <a:gd name="connsiteY11" fmla="*/ 10000 h 10000"/>
              <a:gd name="connsiteX0" fmla="*/ 1498 w 11498"/>
              <a:gd name="connsiteY0" fmla="*/ 10000 h 11048"/>
              <a:gd name="connsiteX1" fmla="*/ 0 w 11498"/>
              <a:gd name="connsiteY1" fmla="*/ 6642 h 11048"/>
              <a:gd name="connsiteX2" fmla="*/ 3916 w 11498"/>
              <a:gd name="connsiteY2" fmla="*/ 1151 h 11048"/>
              <a:gd name="connsiteX3" fmla="*/ 5703 w 11498"/>
              <a:gd name="connsiteY3" fmla="*/ 277 h 11048"/>
              <a:gd name="connsiteX4" fmla="*/ 7489 w 11498"/>
              <a:gd name="connsiteY4" fmla="*/ 0 h 11048"/>
              <a:gd name="connsiteX5" fmla="*/ 8579 w 11498"/>
              <a:gd name="connsiteY5" fmla="*/ 21 h 11048"/>
              <a:gd name="connsiteX6" fmla="*/ 10082 w 11498"/>
              <a:gd name="connsiteY6" fmla="*/ 320 h 11048"/>
              <a:gd name="connsiteX7" fmla="*/ 11498 w 11498"/>
              <a:gd name="connsiteY7" fmla="*/ 1748 h 11048"/>
              <a:gd name="connsiteX8" fmla="*/ 10191 w 11498"/>
              <a:gd name="connsiteY8" fmla="*/ 6546 h 11048"/>
              <a:gd name="connsiteX9" fmla="*/ 8572 w 11498"/>
              <a:gd name="connsiteY9" fmla="*/ 7998 h 11048"/>
              <a:gd name="connsiteX10" fmla="*/ 5676 w 11498"/>
              <a:gd name="connsiteY10" fmla="*/ 11048 h 11048"/>
              <a:gd name="connsiteX11" fmla="*/ 1498 w 11498"/>
              <a:gd name="connsiteY11" fmla="*/ 10000 h 11048"/>
              <a:gd name="connsiteX0" fmla="*/ 1498 w 11498"/>
              <a:gd name="connsiteY0" fmla="*/ 10000 h 11048"/>
              <a:gd name="connsiteX1" fmla="*/ 0 w 11498"/>
              <a:gd name="connsiteY1" fmla="*/ 6642 h 11048"/>
              <a:gd name="connsiteX2" fmla="*/ 3916 w 11498"/>
              <a:gd name="connsiteY2" fmla="*/ 1151 h 11048"/>
              <a:gd name="connsiteX3" fmla="*/ 5703 w 11498"/>
              <a:gd name="connsiteY3" fmla="*/ 277 h 11048"/>
              <a:gd name="connsiteX4" fmla="*/ 7489 w 11498"/>
              <a:gd name="connsiteY4" fmla="*/ 0 h 11048"/>
              <a:gd name="connsiteX5" fmla="*/ 8579 w 11498"/>
              <a:gd name="connsiteY5" fmla="*/ 21 h 11048"/>
              <a:gd name="connsiteX6" fmla="*/ 10082 w 11498"/>
              <a:gd name="connsiteY6" fmla="*/ 320 h 11048"/>
              <a:gd name="connsiteX7" fmla="*/ 11498 w 11498"/>
              <a:gd name="connsiteY7" fmla="*/ 1748 h 11048"/>
              <a:gd name="connsiteX8" fmla="*/ 10191 w 11498"/>
              <a:gd name="connsiteY8" fmla="*/ 6546 h 11048"/>
              <a:gd name="connsiteX9" fmla="*/ 5676 w 11498"/>
              <a:gd name="connsiteY9" fmla="*/ 11048 h 11048"/>
              <a:gd name="connsiteX10" fmla="*/ 1498 w 11498"/>
              <a:gd name="connsiteY10" fmla="*/ 10000 h 11048"/>
              <a:gd name="connsiteX0" fmla="*/ 1498 w 11498"/>
              <a:gd name="connsiteY0" fmla="*/ 10000 h 11048"/>
              <a:gd name="connsiteX1" fmla="*/ 0 w 11498"/>
              <a:gd name="connsiteY1" fmla="*/ 6642 h 11048"/>
              <a:gd name="connsiteX2" fmla="*/ 3916 w 11498"/>
              <a:gd name="connsiteY2" fmla="*/ 1151 h 11048"/>
              <a:gd name="connsiteX3" fmla="*/ 5703 w 11498"/>
              <a:gd name="connsiteY3" fmla="*/ 277 h 11048"/>
              <a:gd name="connsiteX4" fmla="*/ 7489 w 11498"/>
              <a:gd name="connsiteY4" fmla="*/ 0 h 11048"/>
              <a:gd name="connsiteX5" fmla="*/ 8579 w 11498"/>
              <a:gd name="connsiteY5" fmla="*/ 21 h 11048"/>
              <a:gd name="connsiteX6" fmla="*/ 10082 w 11498"/>
              <a:gd name="connsiteY6" fmla="*/ 320 h 11048"/>
              <a:gd name="connsiteX7" fmla="*/ 11498 w 11498"/>
              <a:gd name="connsiteY7" fmla="*/ 1748 h 11048"/>
              <a:gd name="connsiteX8" fmla="*/ 10526 w 11498"/>
              <a:gd name="connsiteY8" fmla="*/ 5806 h 11048"/>
              <a:gd name="connsiteX9" fmla="*/ 5676 w 11498"/>
              <a:gd name="connsiteY9" fmla="*/ 11048 h 11048"/>
              <a:gd name="connsiteX10" fmla="*/ 1498 w 11498"/>
              <a:gd name="connsiteY10" fmla="*/ 10000 h 11048"/>
              <a:gd name="connsiteX0" fmla="*/ 1498 w 11498"/>
              <a:gd name="connsiteY0" fmla="*/ 10000 h 11048"/>
              <a:gd name="connsiteX1" fmla="*/ 0 w 11498"/>
              <a:gd name="connsiteY1" fmla="*/ 6642 h 11048"/>
              <a:gd name="connsiteX2" fmla="*/ 138 w 11498"/>
              <a:gd name="connsiteY2" fmla="*/ 5658 h 11048"/>
              <a:gd name="connsiteX3" fmla="*/ 3916 w 11498"/>
              <a:gd name="connsiteY3" fmla="*/ 1151 h 11048"/>
              <a:gd name="connsiteX4" fmla="*/ 5703 w 11498"/>
              <a:gd name="connsiteY4" fmla="*/ 277 h 11048"/>
              <a:gd name="connsiteX5" fmla="*/ 7489 w 11498"/>
              <a:gd name="connsiteY5" fmla="*/ 0 h 11048"/>
              <a:gd name="connsiteX6" fmla="*/ 8579 w 11498"/>
              <a:gd name="connsiteY6" fmla="*/ 21 h 11048"/>
              <a:gd name="connsiteX7" fmla="*/ 10082 w 11498"/>
              <a:gd name="connsiteY7" fmla="*/ 320 h 11048"/>
              <a:gd name="connsiteX8" fmla="*/ 11498 w 11498"/>
              <a:gd name="connsiteY8" fmla="*/ 1748 h 11048"/>
              <a:gd name="connsiteX9" fmla="*/ 10526 w 11498"/>
              <a:gd name="connsiteY9" fmla="*/ 5806 h 11048"/>
              <a:gd name="connsiteX10" fmla="*/ 5676 w 11498"/>
              <a:gd name="connsiteY10" fmla="*/ 11048 h 11048"/>
              <a:gd name="connsiteX11" fmla="*/ 1498 w 11498"/>
              <a:gd name="connsiteY11" fmla="*/ 10000 h 11048"/>
              <a:gd name="connsiteX0" fmla="*/ 1360 w 11360"/>
              <a:gd name="connsiteY0" fmla="*/ 10000 h 11048"/>
              <a:gd name="connsiteX1" fmla="*/ 0 w 11360"/>
              <a:gd name="connsiteY1" fmla="*/ 5658 h 11048"/>
              <a:gd name="connsiteX2" fmla="*/ 3778 w 11360"/>
              <a:gd name="connsiteY2" fmla="*/ 1151 h 11048"/>
              <a:gd name="connsiteX3" fmla="*/ 5565 w 11360"/>
              <a:gd name="connsiteY3" fmla="*/ 277 h 11048"/>
              <a:gd name="connsiteX4" fmla="*/ 7351 w 11360"/>
              <a:gd name="connsiteY4" fmla="*/ 0 h 11048"/>
              <a:gd name="connsiteX5" fmla="*/ 8441 w 11360"/>
              <a:gd name="connsiteY5" fmla="*/ 21 h 11048"/>
              <a:gd name="connsiteX6" fmla="*/ 9944 w 11360"/>
              <a:gd name="connsiteY6" fmla="*/ 320 h 11048"/>
              <a:gd name="connsiteX7" fmla="*/ 11360 w 11360"/>
              <a:gd name="connsiteY7" fmla="*/ 1748 h 11048"/>
              <a:gd name="connsiteX8" fmla="*/ 10388 w 11360"/>
              <a:gd name="connsiteY8" fmla="*/ 5806 h 11048"/>
              <a:gd name="connsiteX9" fmla="*/ 5538 w 11360"/>
              <a:gd name="connsiteY9" fmla="*/ 11048 h 11048"/>
              <a:gd name="connsiteX10" fmla="*/ 1360 w 11360"/>
              <a:gd name="connsiteY10" fmla="*/ 10000 h 11048"/>
              <a:gd name="connsiteX0" fmla="*/ 1360 w 10388"/>
              <a:gd name="connsiteY0" fmla="*/ 10000 h 11048"/>
              <a:gd name="connsiteX1" fmla="*/ 0 w 10388"/>
              <a:gd name="connsiteY1" fmla="*/ 5658 h 11048"/>
              <a:gd name="connsiteX2" fmla="*/ 3778 w 10388"/>
              <a:gd name="connsiteY2" fmla="*/ 1151 h 11048"/>
              <a:gd name="connsiteX3" fmla="*/ 5565 w 10388"/>
              <a:gd name="connsiteY3" fmla="*/ 277 h 11048"/>
              <a:gd name="connsiteX4" fmla="*/ 7351 w 10388"/>
              <a:gd name="connsiteY4" fmla="*/ 0 h 11048"/>
              <a:gd name="connsiteX5" fmla="*/ 8441 w 10388"/>
              <a:gd name="connsiteY5" fmla="*/ 21 h 11048"/>
              <a:gd name="connsiteX6" fmla="*/ 9944 w 10388"/>
              <a:gd name="connsiteY6" fmla="*/ 320 h 11048"/>
              <a:gd name="connsiteX7" fmla="*/ 10388 w 10388"/>
              <a:gd name="connsiteY7" fmla="*/ 5806 h 11048"/>
              <a:gd name="connsiteX8" fmla="*/ 5538 w 10388"/>
              <a:gd name="connsiteY8" fmla="*/ 11048 h 11048"/>
              <a:gd name="connsiteX9" fmla="*/ 1360 w 10388"/>
              <a:gd name="connsiteY9" fmla="*/ 10000 h 11048"/>
              <a:gd name="connsiteX0" fmla="*/ 1360 w 11571"/>
              <a:gd name="connsiteY0" fmla="*/ 10000 h 11048"/>
              <a:gd name="connsiteX1" fmla="*/ 0 w 11571"/>
              <a:gd name="connsiteY1" fmla="*/ 5658 h 11048"/>
              <a:gd name="connsiteX2" fmla="*/ 3778 w 11571"/>
              <a:gd name="connsiteY2" fmla="*/ 1151 h 11048"/>
              <a:gd name="connsiteX3" fmla="*/ 5565 w 11571"/>
              <a:gd name="connsiteY3" fmla="*/ 277 h 11048"/>
              <a:gd name="connsiteX4" fmla="*/ 7351 w 11571"/>
              <a:gd name="connsiteY4" fmla="*/ 0 h 11048"/>
              <a:gd name="connsiteX5" fmla="*/ 8441 w 11571"/>
              <a:gd name="connsiteY5" fmla="*/ 21 h 11048"/>
              <a:gd name="connsiteX6" fmla="*/ 11571 w 11571"/>
              <a:gd name="connsiteY6" fmla="*/ 4538 h 11048"/>
              <a:gd name="connsiteX7" fmla="*/ 10388 w 11571"/>
              <a:gd name="connsiteY7" fmla="*/ 5806 h 11048"/>
              <a:gd name="connsiteX8" fmla="*/ 5538 w 11571"/>
              <a:gd name="connsiteY8" fmla="*/ 11048 h 11048"/>
              <a:gd name="connsiteX9" fmla="*/ 1360 w 11571"/>
              <a:gd name="connsiteY9" fmla="*/ 10000 h 11048"/>
              <a:gd name="connsiteX0" fmla="*/ 1360 w 11571"/>
              <a:gd name="connsiteY0" fmla="*/ 10000 h 11048"/>
              <a:gd name="connsiteX1" fmla="*/ 0 w 11571"/>
              <a:gd name="connsiteY1" fmla="*/ 5658 h 11048"/>
              <a:gd name="connsiteX2" fmla="*/ 3778 w 11571"/>
              <a:gd name="connsiteY2" fmla="*/ 1151 h 11048"/>
              <a:gd name="connsiteX3" fmla="*/ 5565 w 11571"/>
              <a:gd name="connsiteY3" fmla="*/ 277 h 11048"/>
              <a:gd name="connsiteX4" fmla="*/ 7351 w 11571"/>
              <a:gd name="connsiteY4" fmla="*/ 0 h 11048"/>
              <a:gd name="connsiteX5" fmla="*/ 8441 w 11571"/>
              <a:gd name="connsiteY5" fmla="*/ 21 h 11048"/>
              <a:gd name="connsiteX6" fmla="*/ 11571 w 11571"/>
              <a:gd name="connsiteY6" fmla="*/ 4538 h 11048"/>
              <a:gd name="connsiteX7" fmla="*/ 5538 w 11571"/>
              <a:gd name="connsiteY7" fmla="*/ 11048 h 11048"/>
              <a:gd name="connsiteX8" fmla="*/ 1360 w 11571"/>
              <a:gd name="connsiteY8" fmla="*/ 10000 h 11048"/>
              <a:gd name="connsiteX0" fmla="*/ 1360 w 11571"/>
              <a:gd name="connsiteY0" fmla="*/ 10000 h 11048"/>
              <a:gd name="connsiteX1" fmla="*/ 0 w 11571"/>
              <a:gd name="connsiteY1" fmla="*/ 5658 h 11048"/>
              <a:gd name="connsiteX2" fmla="*/ 3778 w 11571"/>
              <a:gd name="connsiteY2" fmla="*/ 1151 h 11048"/>
              <a:gd name="connsiteX3" fmla="*/ 5565 w 11571"/>
              <a:gd name="connsiteY3" fmla="*/ 277 h 11048"/>
              <a:gd name="connsiteX4" fmla="*/ 7351 w 11571"/>
              <a:gd name="connsiteY4" fmla="*/ 0 h 11048"/>
              <a:gd name="connsiteX5" fmla="*/ 9112 w 11571"/>
              <a:gd name="connsiteY5" fmla="*/ 1276 h 11048"/>
              <a:gd name="connsiteX6" fmla="*/ 11571 w 11571"/>
              <a:gd name="connsiteY6" fmla="*/ 4538 h 11048"/>
              <a:gd name="connsiteX7" fmla="*/ 5538 w 11571"/>
              <a:gd name="connsiteY7" fmla="*/ 11048 h 11048"/>
              <a:gd name="connsiteX8" fmla="*/ 1360 w 11571"/>
              <a:gd name="connsiteY8" fmla="*/ 10000 h 11048"/>
              <a:gd name="connsiteX0" fmla="*/ 1360 w 11571"/>
              <a:gd name="connsiteY0" fmla="*/ 10312 h 11360"/>
              <a:gd name="connsiteX1" fmla="*/ 0 w 11571"/>
              <a:gd name="connsiteY1" fmla="*/ 5970 h 11360"/>
              <a:gd name="connsiteX2" fmla="*/ 3778 w 11571"/>
              <a:gd name="connsiteY2" fmla="*/ 1463 h 11360"/>
              <a:gd name="connsiteX3" fmla="*/ 5370 w 11571"/>
              <a:gd name="connsiteY3" fmla="*/ 0 h 11360"/>
              <a:gd name="connsiteX4" fmla="*/ 7351 w 11571"/>
              <a:gd name="connsiteY4" fmla="*/ 312 h 11360"/>
              <a:gd name="connsiteX5" fmla="*/ 9112 w 11571"/>
              <a:gd name="connsiteY5" fmla="*/ 1588 h 11360"/>
              <a:gd name="connsiteX6" fmla="*/ 11571 w 11571"/>
              <a:gd name="connsiteY6" fmla="*/ 4850 h 11360"/>
              <a:gd name="connsiteX7" fmla="*/ 5538 w 11571"/>
              <a:gd name="connsiteY7" fmla="*/ 11360 h 11360"/>
              <a:gd name="connsiteX8" fmla="*/ 1360 w 11571"/>
              <a:gd name="connsiteY8" fmla="*/ 10312 h 11360"/>
              <a:gd name="connsiteX0" fmla="*/ 1360 w 11571"/>
              <a:gd name="connsiteY0" fmla="*/ 10312 h 11360"/>
              <a:gd name="connsiteX1" fmla="*/ 0 w 11571"/>
              <a:gd name="connsiteY1" fmla="*/ 5970 h 11360"/>
              <a:gd name="connsiteX2" fmla="*/ 5370 w 11571"/>
              <a:gd name="connsiteY2" fmla="*/ 0 h 11360"/>
              <a:gd name="connsiteX3" fmla="*/ 7351 w 11571"/>
              <a:gd name="connsiteY3" fmla="*/ 312 h 11360"/>
              <a:gd name="connsiteX4" fmla="*/ 9112 w 11571"/>
              <a:gd name="connsiteY4" fmla="*/ 1588 h 11360"/>
              <a:gd name="connsiteX5" fmla="*/ 11571 w 11571"/>
              <a:gd name="connsiteY5" fmla="*/ 4850 h 11360"/>
              <a:gd name="connsiteX6" fmla="*/ 5538 w 11571"/>
              <a:gd name="connsiteY6" fmla="*/ 11360 h 11360"/>
              <a:gd name="connsiteX7" fmla="*/ 1360 w 11571"/>
              <a:gd name="connsiteY7" fmla="*/ 10312 h 11360"/>
              <a:gd name="connsiteX0" fmla="*/ 1160 w 11371"/>
              <a:gd name="connsiteY0" fmla="*/ 10312 h 11360"/>
              <a:gd name="connsiteX1" fmla="*/ 0 w 11371"/>
              <a:gd name="connsiteY1" fmla="*/ 6287 h 11360"/>
              <a:gd name="connsiteX2" fmla="*/ 5170 w 11371"/>
              <a:gd name="connsiteY2" fmla="*/ 0 h 11360"/>
              <a:gd name="connsiteX3" fmla="*/ 7151 w 11371"/>
              <a:gd name="connsiteY3" fmla="*/ 312 h 11360"/>
              <a:gd name="connsiteX4" fmla="*/ 8912 w 11371"/>
              <a:gd name="connsiteY4" fmla="*/ 1588 h 11360"/>
              <a:gd name="connsiteX5" fmla="*/ 11371 w 11371"/>
              <a:gd name="connsiteY5" fmla="*/ 4850 h 11360"/>
              <a:gd name="connsiteX6" fmla="*/ 5338 w 11371"/>
              <a:gd name="connsiteY6" fmla="*/ 11360 h 11360"/>
              <a:gd name="connsiteX7" fmla="*/ 1160 w 11371"/>
              <a:gd name="connsiteY7" fmla="*/ 10312 h 11360"/>
              <a:gd name="connsiteX0" fmla="*/ 1160 w 11371"/>
              <a:gd name="connsiteY0" fmla="*/ 10000 h 11048"/>
              <a:gd name="connsiteX1" fmla="*/ 0 w 11371"/>
              <a:gd name="connsiteY1" fmla="*/ 5975 h 11048"/>
              <a:gd name="connsiteX2" fmla="*/ 5822 w 11371"/>
              <a:gd name="connsiteY2" fmla="*/ 165 h 11048"/>
              <a:gd name="connsiteX3" fmla="*/ 7151 w 11371"/>
              <a:gd name="connsiteY3" fmla="*/ 0 h 11048"/>
              <a:gd name="connsiteX4" fmla="*/ 8912 w 11371"/>
              <a:gd name="connsiteY4" fmla="*/ 1276 h 11048"/>
              <a:gd name="connsiteX5" fmla="*/ 11371 w 11371"/>
              <a:gd name="connsiteY5" fmla="*/ 4538 h 11048"/>
              <a:gd name="connsiteX6" fmla="*/ 5338 w 11371"/>
              <a:gd name="connsiteY6" fmla="*/ 11048 h 11048"/>
              <a:gd name="connsiteX7" fmla="*/ 1160 w 11371"/>
              <a:gd name="connsiteY7" fmla="*/ 10000 h 11048"/>
              <a:gd name="connsiteX0" fmla="*/ 1236 w 11447"/>
              <a:gd name="connsiteY0" fmla="*/ 10000 h 11048"/>
              <a:gd name="connsiteX1" fmla="*/ 0 w 11447"/>
              <a:gd name="connsiteY1" fmla="*/ 5942 h 11048"/>
              <a:gd name="connsiteX2" fmla="*/ 5898 w 11447"/>
              <a:gd name="connsiteY2" fmla="*/ 165 h 11048"/>
              <a:gd name="connsiteX3" fmla="*/ 7227 w 11447"/>
              <a:gd name="connsiteY3" fmla="*/ 0 h 11048"/>
              <a:gd name="connsiteX4" fmla="*/ 8988 w 11447"/>
              <a:gd name="connsiteY4" fmla="*/ 1276 h 11048"/>
              <a:gd name="connsiteX5" fmla="*/ 11447 w 11447"/>
              <a:gd name="connsiteY5" fmla="*/ 4538 h 11048"/>
              <a:gd name="connsiteX6" fmla="*/ 5414 w 11447"/>
              <a:gd name="connsiteY6" fmla="*/ 11048 h 11048"/>
              <a:gd name="connsiteX7" fmla="*/ 1236 w 11447"/>
              <a:gd name="connsiteY7" fmla="*/ 10000 h 11048"/>
              <a:gd name="connsiteX0" fmla="*/ 1236 w 11447"/>
              <a:gd name="connsiteY0" fmla="*/ 10000 h 11205"/>
              <a:gd name="connsiteX1" fmla="*/ 0 w 11447"/>
              <a:gd name="connsiteY1" fmla="*/ 5942 h 11205"/>
              <a:gd name="connsiteX2" fmla="*/ 5898 w 11447"/>
              <a:gd name="connsiteY2" fmla="*/ 165 h 11205"/>
              <a:gd name="connsiteX3" fmla="*/ 7227 w 11447"/>
              <a:gd name="connsiteY3" fmla="*/ 0 h 11205"/>
              <a:gd name="connsiteX4" fmla="*/ 8988 w 11447"/>
              <a:gd name="connsiteY4" fmla="*/ 1276 h 11205"/>
              <a:gd name="connsiteX5" fmla="*/ 11447 w 11447"/>
              <a:gd name="connsiteY5" fmla="*/ 4538 h 11205"/>
              <a:gd name="connsiteX6" fmla="*/ 5414 w 11447"/>
              <a:gd name="connsiteY6" fmla="*/ 11048 h 11205"/>
              <a:gd name="connsiteX7" fmla="*/ 4379 w 11447"/>
              <a:gd name="connsiteY7" fmla="*/ 11193 h 11205"/>
              <a:gd name="connsiteX8" fmla="*/ 1236 w 11447"/>
              <a:gd name="connsiteY8" fmla="*/ 10000 h 11205"/>
              <a:gd name="connsiteX0" fmla="*/ 1236 w 11447"/>
              <a:gd name="connsiteY0" fmla="*/ 10000 h 11193"/>
              <a:gd name="connsiteX1" fmla="*/ 0 w 11447"/>
              <a:gd name="connsiteY1" fmla="*/ 5942 h 11193"/>
              <a:gd name="connsiteX2" fmla="*/ 5898 w 11447"/>
              <a:gd name="connsiteY2" fmla="*/ 165 h 11193"/>
              <a:gd name="connsiteX3" fmla="*/ 7227 w 11447"/>
              <a:gd name="connsiteY3" fmla="*/ 0 h 11193"/>
              <a:gd name="connsiteX4" fmla="*/ 8988 w 11447"/>
              <a:gd name="connsiteY4" fmla="*/ 1276 h 11193"/>
              <a:gd name="connsiteX5" fmla="*/ 11447 w 11447"/>
              <a:gd name="connsiteY5" fmla="*/ 4538 h 11193"/>
              <a:gd name="connsiteX6" fmla="*/ 5414 w 11447"/>
              <a:gd name="connsiteY6" fmla="*/ 11048 h 11193"/>
              <a:gd name="connsiteX7" fmla="*/ 4379 w 11447"/>
              <a:gd name="connsiteY7" fmla="*/ 11193 h 11193"/>
              <a:gd name="connsiteX8" fmla="*/ 1236 w 11447"/>
              <a:gd name="connsiteY8" fmla="*/ 10000 h 11193"/>
              <a:gd name="connsiteX0" fmla="*/ 1236 w 11447"/>
              <a:gd name="connsiteY0" fmla="*/ 10000 h 11193"/>
              <a:gd name="connsiteX1" fmla="*/ 0 w 11447"/>
              <a:gd name="connsiteY1" fmla="*/ 5942 h 11193"/>
              <a:gd name="connsiteX2" fmla="*/ 5898 w 11447"/>
              <a:gd name="connsiteY2" fmla="*/ 165 h 11193"/>
              <a:gd name="connsiteX3" fmla="*/ 7227 w 11447"/>
              <a:gd name="connsiteY3" fmla="*/ 0 h 11193"/>
              <a:gd name="connsiteX4" fmla="*/ 8988 w 11447"/>
              <a:gd name="connsiteY4" fmla="*/ 1276 h 11193"/>
              <a:gd name="connsiteX5" fmla="*/ 11447 w 11447"/>
              <a:gd name="connsiteY5" fmla="*/ 4538 h 11193"/>
              <a:gd name="connsiteX6" fmla="*/ 5414 w 11447"/>
              <a:gd name="connsiteY6" fmla="*/ 11048 h 11193"/>
              <a:gd name="connsiteX7" fmla="*/ 4379 w 11447"/>
              <a:gd name="connsiteY7" fmla="*/ 11193 h 11193"/>
              <a:gd name="connsiteX8" fmla="*/ 1236 w 11447"/>
              <a:gd name="connsiteY8" fmla="*/ 10000 h 11193"/>
              <a:gd name="connsiteX0" fmla="*/ 1236 w 11447"/>
              <a:gd name="connsiteY0" fmla="*/ 10000 h 11107"/>
              <a:gd name="connsiteX1" fmla="*/ 0 w 11447"/>
              <a:gd name="connsiteY1" fmla="*/ 5942 h 11107"/>
              <a:gd name="connsiteX2" fmla="*/ 5898 w 11447"/>
              <a:gd name="connsiteY2" fmla="*/ 165 h 11107"/>
              <a:gd name="connsiteX3" fmla="*/ 7227 w 11447"/>
              <a:gd name="connsiteY3" fmla="*/ 0 h 11107"/>
              <a:gd name="connsiteX4" fmla="*/ 8988 w 11447"/>
              <a:gd name="connsiteY4" fmla="*/ 1276 h 11107"/>
              <a:gd name="connsiteX5" fmla="*/ 11447 w 11447"/>
              <a:gd name="connsiteY5" fmla="*/ 4538 h 11107"/>
              <a:gd name="connsiteX6" fmla="*/ 5414 w 11447"/>
              <a:gd name="connsiteY6" fmla="*/ 11048 h 11107"/>
              <a:gd name="connsiteX7" fmla="*/ 3894 w 11447"/>
              <a:gd name="connsiteY7" fmla="*/ 11107 h 11107"/>
              <a:gd name="connsiteX8" fmla="*/ 1236 w 11447"/>
              <a:gd name="connsiteY8" fmla="*/ 10000 h 11107"/>
              <a:gd name="connsiteX0" fmla="*/ 1236 w 11447"/>
              <a:gd name="connsiteY0" fmla="*/ 10000 h 11107"/>
              <a:gd name="connsiteX1" fmla="*/ 0 w 11447"/>
              <a:gd name="connsiteY1" fmla="*/ 5942 h 11107"/>
              <a:gd name="connsiteX2" fmla="*/ 5898 w 11447"/>
              <a:gd name="connsiteY2" fmla="*/ 165 h 11107"/>
              <a:gd name="connsiteX3" fmla="*/ 7227 w 11447"/>
              <a:gd name="connsiteY3" fmla="*/ 0 h 11107"/>
              <a:gd name="connsiteX4" fmla="*/ 8988 w 11447"/>
              <a:gd name="connsiteY4" fmla="*/ 1276 h 11107"/>
              <a:gd name="connsiteX5" fmla="*/ 11447 w 11447"/>
              <a:gd name="connsiteY5" fmla="*/ 4538 h 11107"/>
              <a:gd name="connsiteX6" fmla="*/ 5143 w 11447"/>
              <a:gd name="connsiteY6" fmla="*/ 10807 h 11107"/>
              <a:gd name="connsiteX7" fmla="*/ 3894 w 11447"/>
              <a:gd name="connsiteY7" fmla="*/ 11107 h 11107"/>
              <a:gd name="connsiteX8" fmla="*/ 1236 w 11447"/>
              <a:gd name="connsiteY8" fmla="*/ 10000 h 11107"/>
              <a:gd name="connsiteX0" fmla="*/ 0 w 10211"/>
              <a:gd name="connsiteY0" fmla="*/ 10000 h 11107"/>
              <a:gd name="connsiteX1" fmla="*/ 193 w 10211"/>
              <a:gd name="connsiteY1" fmla="*/ 4482 h 11107"/>
              <a:gd name="connsiteX2" fmla="*/ 4662 w 10211"/>
              <a:gd name="connsiteY2" fmla="*/ 165 h 11107"/>
              <a:gd name="connsiteX3" fmla="*/ 5991 w 10211"/>
              <a:gd name="connsiteY3" fmla="*/ 0 h 11107"/>
              <a:gd name="connsiteX4" fmla="*/ 7752 w 10211"/>
              <a:gd name="connsiteY4" fmla="*/ 1276 h 11107"/>
              <a:gd name="connsiteX5" fmla="*/ 10211 w 10211"/>
              <a:gd name="connsiteY5" fmla="*/ 4538 h 11107"/>
              <a:gd name="connsiteX6" fmla="*/ 3907 w 10211"/>
              <a:gd name="connsiteY6" fmla="*/ 10807 h 11107"/>
              <a:gd name="connsiteX7" fmla="*/ 2658 w 10211"/>
              <a:gd name="connsiteY7" fmla="*/ 11107 h 11107"/>
              <a:gd name="connsiteX8" fmla="*/ 0 w 10211"/>
              <a:gd name="connsiteY8" fmla="*/ 10000 h 11107"/>
              <a:gd name="connsiteX0" fmla="*/ 0 w 10211"/>
              <a:gd name="connsiteY0" fmla="*/ 10000 h 10807"/>
              <a:gd name="connsiteX1" fmla="*/ 193 w 10211"/>
              <a:gd name="connsiteY1" fmla="*/ 4482 h 10807"/>
              <a:gd name="connsiteX2" fmla="*/ 4662 w 10211"/>
              <a:gd name="connsiteY2" fmla="*/ 165 h 10807"/>
              <a:gd name="connsiteX3" fmla="*/ 5991 w 10211"/>
              <a:gd name="connsiteY3" fmla="*/ 0 h 10807"/>
              <a:gd name="connsiteX4" fmla="*/ 7752 w 10211"/>
              <a:gd name="connsiteY4" fmla="*/ 1276 h 10807"/>
              <a:gd name="connsiteX5" fmla="*/ 10211 w 10211"/>
              <a:gd name="connsiteY5" fmla="*/ 4538 h 10807"/>
              <a:gd name="connsiteX6" fmla="*/ 3907 w 10211"/>
              <a:gd name="connsiteY6" fmla="*/ 10807 h 10807"/>
              <a:gd name="connsiteX7" fmla="*/ 3603 w 10211"/>
              <a:gd name="connsiteY7" fmla="*/ 9977 h 10807"/>
              <a:gd name="connsiteX8" fmla="*/ 0 w 10211"/>
              <a:gd name="connsiteY8" fmla="*/ 10000 h 10807"/>
              <a:gd name="connsiteX0" fmla="*/ 0 w 10211"/>
              <a:gd name="connsiteY0" fmla="*/ 10000 h 10036"/>
              <a:gd name="connsiteX1" fmla="*/ 193 w 10211"/>
              <a:gd name="connsiteY1" fmla="*/ 4482 h 10036"/>
              <a:gd name="connsiteX2" fmla="*/ 4662 w 10211"/>
              <a:gd name="connsiteY2" fmla="*/ 165 h 10036"/>
              <a:gd name="connsiteX3" fmla="*/ 5991 w 10211"/>
              <a:gd name="connsiteY3" fmla="*/ 0 h 10036"/>
              <a:gd name="connsiteX4" fmla="*/ 7752 w 10211"/>
              <a:gd name="connsiteY4" fmla="*/ 1276 h 10036"/>
              <a:gd name="connsiteX5" fmla="*/ 10211 w 10211"/>
              <a:gd name="connsiteY5" fmla="*/ 4538 h 10036"/>
              <a:gd name="connsiteX6" fmla="*/ 5077 w 10211"/>
              <a:gd name="connsiteY6" fmla="*/ 9739 h 10036"/>
              <a:gd name="connsiteX7" fmla="*/ 3603 w 10211"/>
              <a:gd name="connsiteY7" fmla="*/ 9977 h 10036"/>
              <a:gd name="connsiteX8" fmla="*/ 0 w 10211"/>
              <a:gd name="connsiteY8" fmla="*/ 10000 h 10036"/>
              <a:gd name="connsiteX0" fmla="*/ 0 w 10211"/>
              <a:gd name="connsiteY0" fmla="*/ 10000 h 10073"/>
              <a:gd name="connsiteX1" fmla="*/ 193 w 10211"/>
              <a:gd name="connsiteY1" fmla="*/ 4482 h 10073"/>
              <a:gd name="connsiteX2" fmla="*/ 4662 w 10211"/>
              <a:gd name="connsiteY2" fmla="*/ 165 h 10073"/>
              <a:gd name="connsiteX3" fmla="*/ 5991 w 10211"/>
              <a:gd name="connsiteY3" fmla="*/ 0 h 10073"/>
              <a:gd name="connsiteX4" fmla="*/ 7752 w 10211"/>
              <a:gd name="connsiteY4" fmla="*/ 1276 h 10073"/>
              <a:gd name="connsiteX5" fmla="*/ 10211 w 10211"/>
              <a:gd name="connsiteY5" fmla="*/ 4538 h 10073"/>
              <a:gd name="connsiteX6" fmla="*/ 5077 w 10211"/>
              <a:gd name="connsiteY6" fmla="*/ 9739 h 10073"/>
              <a:gd name="connsiteX7" fmla="*/ 3603 w 10211"/>
              <a:gd name="connsiteY7" fmla="*/ 9977 h 10073"/>
              <a:gd name="connsiteX8" fmla="*/ 0 w 10211"/>
              <a:gd name="connsiteY8" fmla="*/ 10000 h 10073"/>
              <a:gd name="connsiteX0" fmla="*/ 0 w 10211"/>
              <a:gd name="connsiteY0" fmla="*/ 10000 h 10000"/>
              <a:gd name="connsiteX1" fmla="*/ 193 w 10211"/>
              <a:gd name="connsiteY1" fmla="*/ 4482 h 10000"/>
              <a:gd name="connsiteX2" fmla="*/ 4662 w 10211"/>
              <a:gd name="connsiteY2" fmla="*/ 165 h 10000"/>
              <a:gd name="connsiteX3" fmla="*/ 5991 w 10211"/>
              <a:gd name="connsiteY3" fmla="*/ 0 h 10000"/>
              <a:gd name="connsiteX4" fmla="*/ 7752 w 10211"/>
              <a:gd name="connsiteY4" fmla="*/ 1276 h 10000"/>
              <a:gd name="connsiteX5" fmla="*/ 10211 w 10211"/>
              <a:gd name="connsiteY5" fmla="*/ 4538 h 10000"/>
              <a:gd name="connsiteX6" fmla="*/ 5077 w 10211"/>
              <a:gd name="connsiteY6" fmla="*/ 9739 h 10000"/>
              <a:gd name="connsiteX7" fmla="*/ 3603 w 10211"/>
              <a:gd name="connsiteY7" fmla="*/ 9977 h 10000"/>
              <a:gd name="connsiteX8" fmla="*/ 0 w 10211"/>
              <a:gd name="connsiteY8" fmla="*/ 10000 h 10000"/>
              <a:gd name="connsiteX0" fmla="*/ 0 w 10211"/>
              <a:gd name="connsiteY0" fmla="*/ 10000 h 10024"/>
              <a:gd name="connsiteX1" fmla="*/ 193 w 10211"/>
              <a:gd name="connsiteY1" fmla="*/ 4482 h 10024"/>
              <a:gd name="connsiteX2" fmla="*/ 4662 w 10211"/>
              <a:gd name="connsiteY2" fmla="*/ 165 h 10024"/>
              <a:gd name="connsiteX3" fmla="*/ 5991 w 10211"/>
              <a:gd name="connsiteY3" fmla="*/ 0 h 10024"/>
              <a:gd name="connsiteX4" fmla="*/ 7752 w 10211"/>
              <a:gd name="connsiteY4" fmla="*/ 1276 h 10024"/>
              <a:gd name="connsiteX5" fmla="*/ 10211 w 10211"/>
              <a:gd name="connsiteY5" fmla="*/ 4538 h 10024"/>
              <a:gd name="connsiteX6" fmla="*/ 5077 w 10211"/>
              <a:gd name="connsiteY6" fmla="*/ 9739 h 10024"/>
              <a:gd name="connsiteX7" fmla="*/ 3772 w 10211"/>
              <a:gd name="connsiteY7" fmla="*/ 10024 h 10024"/>
              <a:gd name="connsiteX8" fmla="*/ 0 w 10211"/>
              <a:gd name="connsiteY8" fmla="*/ 10000 h 10024"/>
              <a:gd name="connsiteX0" fmla="*/ 0 w 10211"/>
              <a:gd name="connsiteY0" fmla="*/ 10000 h 10024"/>
              <a:gd name="connsiteX1" fmla="*/ 193 w 10211"/>
              <a:gd name="connsiteY1" fmla="*/ 4482 h 10024"/>
              <a:gd name="connsiteX2" fmla="*/ 4662 w 10211"/>
              <a:gd name="connsiteY2" fmla="*/ 165 h 10024"/>
              <a:gd name="connsiteX3" fmla="*/ 5991 w 10211"/>
              <a:gd name="connsiteY3" fmla="*/ 0 h 10024"/>
              <a:gd name="connsiteX4" fmla="*/ 7752 w 10211"/>
              <a:gd name="connsiteY4" fmla="*/ 1276 h 10024"/>
              <a:gd name="connsiteX5" fmla="*/ 10211 w 10211"/>
              <a:gd name="connsiteY5" fmla="*/ 4538 h 10024"/>
              <a:gd name="connsiteX6" fmla="*/ 6031 w 10211"/>
              <a:gd name="connsiteY6" fmla="*/ 8790 h 10024"/>
              <a:gd name="connsiteX7" fmla="*/ 3772 w 10211"/>
              <a:gd name="connsiteY7" fmla="*/ 10024 h 10024"/>
              <a:gd name="connsiteX8" fmla="*/ 0 w 10211"/>
              <a:gd name="connsiteY8" fmla="*/ 10000 h 1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11" h="10024">
                <a:moveTo>
                  <a:pt x="0" y="10000"/>
                </a:moveTo>
                <a:cubicBezTo>
                  <a:pt x="64" y="8161"/>
                  <a:pt x="129" y="6321"/>
                  <a:pt x="193" y="4482"/>
                </a:cubicBezTo>
                <a:lnTo>
                  <a:pt x="4662" y="165"/>
                </a:lnTo>
                <a:lnTo>
                  <a:pt x="5991" y="0"/>
                </a:lnTo>
                <a:lnTo>
                  <a:pt x="7752" y="1276"/>
                </a:lnTo>
                <a:lnTo>
                  <a:pt x="10211" y="4538"/>
                </a:lnTo>
                <a:lnTo>
                  <a:pt x="6031" y="8790"/>
                </a:lnTo>
                <a:lnTo>
                  <a:pt x="3772" y="10024"/>
                </a:lnTo>
                <a:lnTo>
                  <a:pt x="0" y="10000"/>
                </a:lnTo>
                <a:close/>
              </a:path>
            </a:pathLst>
          </a:custGeom>
          <a:solidFill>
            <a:schemeClr val="tx2">
              <a:lumMod val="20000"/>
              <a:lumOff val="80000"/>
            </a:schemeClr>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6"/>
          <p:cNvSpPr>
            <a:spLocks noChangeShapeType="1"/>
          </p:cNvSpPr>
          <p:nvPr/>
        </p:nvSpPr>
        <p:spPr bwMode="auto">
          <a:xfrm rot="13660949" flipV="1">
            <a:off x="4800034" y="2912577"/>
            <a:ext cx="940089" cy="939477"/>
          </a:xfrm>
          <a:prstGeom prst="line">
            <a:avLst/>
          </a:prstGeom>
          <a:solidFill>
            <a:schemeClr val="tx2">
              <a:lumMod val="20000"/>
              <a:lumOff val="80000"/>
            </a:schemeClr>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Freeform 13"/>
          <p:cNvSpPr>
            <a:spLocks/>
          </p:cNvSpPr>
          <p:nvPr/>
        </p:nvSpPr>
        <p:spPr bwMode="auto">
          <a:xfrm rot="15724738">
            <a:off x="3700682" y="3209666"/>
            <a:ext cx="1023972" cy="379294"/>
          </a:xfrm>
          <a:custGeom>
            <a:avLst/>
            <a:gdLst>
              <a:gd name="T0" fmla="*/ 0 w 698"/>
              <a:gd name="T1" fmla="*/ 111 h 167"/>
              <a:gd name="T2" fmla="*/ 232 w 698"/>
              <a:gd name="T3" fmla="*/ 15 h 167"/>
              <a:gd name="T4" fmla="*/ 538 w 698"/>
              <a:gd name="T5" fmla="*/ 25 h 167"/>
              <a:gd name="T6" fmla="*/ 698 w 698"/>
              <a:gd name="T7" fmla="*/ 167 h 167"/>
              <a:gd name="connsiteX0" fmla="*/ 0 w 10050"/>
              <a:gd name="connsiteY0" fmla="*/ 6337 h 11315"/>
              <a:gd name="connsiteX1" fmla="*/ 3324 w 10050"/>
              <a:gd name="connsiteY1" fmla="*/ 588 h 11315"/>
              <a:gd name="connsiteX2" fmla="*/ 7708 w 10050"/>
              <a:gd name="connsiteY2" fmla="*/ 1187 h 11315"/>
              <a:gd name="connsiteX3" fmla="*/ 10050 w 10050"/>
              <a:gd name="connsiteY3" fmla="*/ 11315 h 11315"/>
              <a:gd name="connsiteX0" fmla="*/ 0 w 10447"/>
              <a:gd name="connsiteY0" fmla="*/ 7960 h 11428"/>
              <a:gd name="connsiteX1" fmla="*/ 3721 w 10447"/>
              <a:gd name="connsiteY1" fmla="*/ 701 h 11428"/>
              <a:gd name="connsiteX2" fmla="*/ 8105 w 10447"/>
              <a:gd name="connsiteY2" fmla="*/ 1300 h 11428"/>
              <a:gd name="connsiteX3" fmla="*/ 10447 w 10447"/>
              <a:gd name="connsiteY3" fmla="*/ 11428 h 11428"/>
              <a:gd name="connsiteX0" fmla="*/ 0 w 9241"/>
              <a:gd name="connsiteY0" fmla="*/ 8245 h 11447"/>
              <a:gd name="connsiteX1" fmla="*/ 2515 w 9241"/>
              <a:gd name="connsiteY1" fmla="*/ 720 h 11447"/>
              <a:gd name="connsiteX2" fmla="*/ 6899 w 9241"/>
              <a:gd name="connsiteY2" fmla="*/ 1319 h 11447"/>
              <a:gd name="connsiteX3" fmla="*/ 9241 w 9241"/>
              <a:gd name="connsiteY3" fmla="*/ 11447 h 11447"/>
              <a:gd name="connsiteX0" fmla="*/ 0 w 10000"/>
              <a:gd name="connsiteY0" fmla="*/ 6697 h 9494"/>
              <a:gd name="connsiteX1" fmla="*/ 2722 w 10000"/>
              <a:gd name="connsiteY1" fmla="*/ 123 h 9494"/>
              <a:gd name="connsiteX2" fmla="*/ 2869 w 10000"/>
              <a:gd name="connsiteY2" fmla="*/ 2284 h 9494"/>
              <a:gd name="connsiteX3" fmla="*/ 7466 w 10000"/>
              <a:gd name="connsiteY3" fmla="*/ 646 h 9494"/>
              <a:gd name="connsiteX4" fmla="*/ 10000 w 10000"/>
              <a:gd name="connsiteY4" fmla="*/ 9494 h 9494"/>
              <a:gd name="connsiteX0" fmla="*/ 0 w 10000"/>
              <a:gd name="connsiteY0" fmla="*/ 7673 h 10619"/>
              <a:gd name="connsiteX1" fmla="*/ 2722 w 10000"/>
              <a:gd name="connsiteY1" fmla="*/ 749 h 10619"/>
              <a:gd name="connsiteX2" fmla="*/ 7466 w 10000"/>
              <a:gd name="connsiteY2" fmla="*/ 1299 h 10619"/>
              <a:gd name="connsiteX3" fmla="*/ 10000 w 10000"/>
              <a:gd name="connsiteY3" fmla="*/ 10619 h 10619"/>
              <a:gd name="connsiteX0" fmla="*/ 0 w 10000"/>
              <a:gd name="connsiteY0" fmla="*/ 6843 h 9789"/>
              <a:gd name="connsiteX1" fmla="*/ 2788 w 10000"/>
              <a:gd name="connsiteY1" fmla="*/ 3023 h 9789"/>
              <a:gd name="connsiteX2" fmla="*/ 7466 w 10000"/>
              <a:gd name="connsiteY2" fmla="*/ 469 h 9789"/>
              <a:gd name="connsiteX3" fmla="*/ 10000 w 10000"/>
              <a:gd name="connsiteY3" fmla="*/ 9789 h 9789"/>
              <a:gd name="connsiteX0" fmla="*/ 0 w 10000"/>
              <a:gd name="connsiteY0" fmla="*/ 4031 h 7041"/>
              <a:gd name="connsiteX1" fmla="*/ 2788 w 10000"/>
              <a:gd name="connsiteY1" fmla="*/ 129 h 7041"/>
              <a:gd name="connsiteX2" fmla="*/ 7076 w 10000"/>
              <a:gd name="connsiteY2" fmla="*/ 1824 h 7041"/>
              <a:gd name="connsiteX3" fmla="*/ 10000 w 10000"/>
              <a:gd name="connsiteY3" fmla="*/ 7041 h 7041"/>
              <a:gd name="connsiteX0" fmla="*/ 0 w 10000"/>
              <a:gd name="connsiteY0" fmla="*/ 6270 h 10545"/>
              <a:gd name="connsiteX1" fmla="*/ 2788 w 10000"/>
              <a:gd name="connsiteY1" fmla="*/ 728 h 10545"/>
              <a:gd name="connsiteX2" fmla="*/ 7154 w 10000"/>
              <a:gd name="connsiteY2" fmla="*/ 1642 h 10545"/>
              <a:gd name="connsiteX3" fmla="*/ 10000 w 10000"/>
              <a:gd name="connsiteY3" fmla="*/ 10545 h 10545"/>
              <a:gd name="connsiteX0" fmla="*/ 0 w 10000"/>
              <a:gd name="connsiteY0" fmla="*/ 8620 h 12895"/>
              <a:gd name="connsiteX1" fmla="*/ 3844 w 10000"/>
              <a:gd name="connsiteY1" fmla="*/ 155 h 12895"/>
              <a:gd name="connsiteX2" fmla="*/ 7154 w 10000"/>
              <a:gd name="connsiteY2" fmla="*/ 3992 h 12895"/>
              <a:gd name="connsiteX3" fmla="*/ 10000 w 10000"/>
              <a:gd name="connsiteY3" fmla="*/ 12895 h 12895"/>
              <a:gd name="connsiteX0" fmla="*/ 0 w 10000"/>
              <a:gd name="connsiteY0" fmla="*/ 8915 h 13190"/>
              <a:gd name="connsiteX1" fmla="*/ 3844 w 10000"/>
              <a:gd name="connsiteY1" fmla="*/ 450 h 13190"/>
              <a:gd name="connsiteX2" fmla="*/ 7237 w 10000"/>
              <a:gd name="connsiteY2" fmla="*/ 2603 h 13190"/>
              <a:gd name="connsiteX3" fmla="*/ 10000 w 10000"/>
              <a:gd name="connsiteY3" fmla="*/ 13190 h 13190"/>
              <a:gd name="connsiteX0" fmla="*/ 0 w 10000"/>
              <a:gd name="connsiteY0" fmla="*/ 13287 h 17562"/>
              <a:gd name="connsiteX1" fmla="*/ 5135 w 10000"/>
              <a:gd name="connsiteY1" fmla="*/ 131 h 17562"/>
              <a:gd name="connsiteX2" fmla="*/ 7237 w 10000"/>
              <a:gd name="connsiteY2" fmla="*/ 6975 h 17562"/>
              <a:gd name="connsiteX3" fmla="*/ 10000 w 10000"/>
              <a:gd name="connsiteY3" fmla="*/ 17562 h 17562"/>
              <a:gd name="connsiteX0" fmla="*/ 0 w 10000"/>
              <a:gd name="connsiteY0" fmla="*/ 13256 h 17531"/>
              <a:gd name="connsiteX1" fmla="*/ 5135 w 10000"/>
              <a:gd name="connsiteY1" fmla="*/ 100 h 17531"/>
              <a:gd name="connsiteX2" fmla="*/ 7858 w 10000"/>
              <a:gd name="connsiteY2" fmla="*/ 7583 h 17531"/>
              <a:gd name="connsiteX3" fmla="*/ 10000 w 10000"/>
              <a:gd name="connsiteY3" fmla="*/ 17531 h 17531"/>
              <a:gd name="connsiteX0" fmla="*/ 0 w 10000"/>
              <a:gd name="connsiteY0" fmla="*/ 13256 h 17531"/>
              <a:gd name="connsiteX1" fmla="*/ 5135 w 10000"/>
              <a:gd name="connsiteY1" fmla="*/ 100 h 17531"/>
              <a:gd name="connsiteX2" fmla="*/ 7858 w 10000"/>
              <a:gd name="connsiteY2" fmla="*/ 7583 h 17531"/>
              <a:gd name="connsiteX3" fmla="*/ 10000 w 10000"/>
              <a:gd name="connsiteY3" fmla="*/ 17531 h 17531"/>
              <a:gd name="connsiteX0" fmla="*/ 0 w 10000"/>
              <a:gd name="connsiteY0" fmla="*/ 13291 h 17566"/>
              <a:gd name="connsiteX1" fmla="*/ 5135 w 10000"/>
              <a:gd name="connsiteY1" fmla="*/ 135 h 17566"/>
              <a:gd name="connsiteX2" fmla="*/ 7858 w 10000"/>
              <a:gd name="connsiteY2" fmla="*/ 7618 h 17566"/>
              <a:gd name="connsiteX3" fmla="*/ 10000 w 10000"/>
              <a:gd name="connsiteY3" fmla="*/ 17566 h 17566"/>
              <a:gd name="connsiteX0" fmla="*/ 0 w 10000"/>
              <a:gd name="connsiteY0" fmla="*/ 13405 h 17680"/>
              <a:gd name="connsiteX1" fmla="*/ 5135 w 10000"/>
              <a:gd name="connsiteY1" fmla="*/ 249 h 17680"/>
              <a:gd name="connsiteX2" fmla="*/ 8194 w 10000"/>
              <a:gd name="connsiteY2" fmla="*/ 6423 h 17680"/>
              <a:gd name="connsiteX3" fmla="*/ 10000 w 10000"/>
              <a:gd name="connsiteY3" fmla="*/ 17680 h 17680"/>
              <a:gd name="connsiteX0" fmla="*/ 0 w 10000"/>
              <a:gd name="connsiteY0" fmla="*/ 13607 h 17882"/>
              <a:gd name="connsiteX1" fmla="*/ 5030 w 10000"/>
              <a:gd name="connsiteY1" fmla="*/ 182 h 17882"/>
              <a:gd name="connsiteX2" fmla="*/ 8194 w 10000"/>
              <a:gd name="connsiteY2" fmla="*/ 6625 h 17882"/>
              <a:gd name="connsiteX3" fmla="*/ 10000 w 10000"/>
              <a:gd name="connsiteY3" fmla="*/ 17882 h 17882"/>
              <a:gd name="connsiteX0" fmla="*/ 0 w 10000"/>
              <a:gd name="connsiteY0" fmla="*/ 14825 h 19100"/>
              <a:gd name="connsiteX1" fmla="*/ 4913 w 10000"/>
              <a:gd name="connsiteY1" fmla="*/ 154 h 19100"/>
              <a:gd name="connsiteX2" fmla="*/ 8194 w 10000"/>
              <a:gd name="connsiteY2" fmla="*/ 7843 h 19100"/>
              <a:gd name="connsiteX3" fmla="*/ 10000 w 10000"/>
              <a:gd name="connsiteY3" fmla="*/ 19100 h 19100"/>
            </a:gdLst>
            <a:ahLst/>
            <a:cxnLst>
              <a:cxn ang="0">
                <a:pos x="connsiteX0" y="connsiteY0"/>
              </a:cxn>
              <a:cxn ang="0">
                <a:pos x="connsiteX1" y="connsiteY1"/>
              </a:cxn>
              <a:cxn ang="0">
                <a:pos x="connsiteX2" y="connsiteY2"/>
              </a:cxn>
              <a:cxn ang="0">
                <a:pos x="connsiteX3" y="connsiteY3"/>
              </a:cxn>
            </a:cxnLst>
            <a:rect l="l" t="t" r="r" b="b"/>
            <a:pathLst>
              <a:path w="10000" h="19100">
                <a:moveTo>
                  <a:pt x="0" y="14825"/>
                </a:moveTo>
                <a:cubicBezTo>
                  <a:pt x="1101" y="11549"/>
                  <a:pt x="3547" y="1318"/>
                  <a:pt x="4913" y="154"/>
                </a:cubicBezTo>
                <a:cubicBezTo>
                  <a:pt x="6279" y="-1010"/>
                  <a:pt x="7346" y="4685"/>
                  <a:pt x="8194" y="7843"/>
                </a:cubicBezTo>
                <a:cubicBezTo>
                  <a:pt x="9042" y="11001"/>
                  <a:pt x="9365" y="14385"/>
                  <a:pt x="10000" y="19100"/>
                </a:cubicBezTo>
              </a:path>
            </a:pathLst>
          </a:custGeom>
          <a:solidFill>
            <a:schemeClr val="tx2">
              <a:lumMod val="20000"/>
              <a:lumOff val="80000"/>
            </a:schemeClr>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Freeform 10"/>
          <p:cNvSpPr>
            <a:spLocks/>
          </p:cNvSpPr>
          <p:nvPr/>
        </p:nvSpPr>
        <p:spPr bwMode="auto">
          <a:xfrm rot="16200000">
            <a:off x="4242608" y="3516315"/>
            <a:ext cx="523735" cy="207897"/>
          </a:xfrm>
          <a:custGeom>
            <a:avLst/>
            <a:gdLst>
              <a:gd name="T0" fmla="*/ 0 w 122"/>
              <a:gd name="T1" fmla="*/ 11 h 55"/>
              <a:gd name="T2" fmla="*/ 56 w 122"/>
              <a:gd name="T3" fmla="*/ 7 h 55"/>
              <a:gd name="T4" fmla="*/ 122 w 122"/>
              <a:gd name="T5" fmla="*/ 55 h 55"/>
              <a:gd name="connsiteX0" fmla="*/ 0 w 18189"/>
              <a:gd name="connsiteY0" fmla="*/ 1177 h 14504"/>
              <a:gd name="connsiteX1" fmla="*/ 4590 w 18189"/>
              <a:gd name="connsiteY1" fmla="*/ 450 h 14504"/>
              <a:gd name="connsiteX2" fmla="*/ 18189 w 18189"/>
              <a:gd name="connsiteY2" fmla="*/ 14504 h 14504"/>
              <a:gd name="connsiteX0" fmla="*/ 0 w 18189"/>
              <a:gd name="connsiteY0" fmla="*/ 17 h 13344"/>
              <a:gd name="connsiteX1" fmla="*/ 9948 w 18189"/>
              <a:gd name="connsiteY1" fmla="*/ 2440 h 13344"/>
              <a:gd name="connsiteX2" fmla="*/ 18189 w 18189"/>
              <a:gd name="connsiteY2" fmla="*/ 13344 h 13344"/>
              <a:gd name="connsiteX0" fmla="*/ 0 w 30386"/>
              <a:gd name="connsiteY0" fmla="*/ 2 h 21620"/>
              <a:gd name="connsiteX1" fmla="*/ 22145 w 30386"/>
              <a:gd name="connsiteY1" fmla="*/ 10716 h 21620"/>
              <a:gd name="connsiteX2" fmla="*/ 30386 w 30386"/>
              <a:gd name="connsiteY2" fmla="*/ 21620 h 21620"/>
              <a:gd name="connsiteX0" fmla="*/ 0 w 30386"/>
              <a:gd name="connsiteY0" fmla="*/ 23 h 21641"/>
              <a:gd name="connsiteX1" fmla="*/ 18211 w 30386"/>
              <a:gd name="connsiteY1" fmla="*/ 2010 h 21641"/>
              <a:gd name="connsiteX2" fmla="*/ 30386 w 30386"/>
              <a:gd name="connsiteY2" fmla="*/ 21641 h 21641"/>
              <a:gd name="connsiteX0" fmla="*/ 0 w 24091"/>
              <a:gd name="connsiteY0" fmla="*/ 212 h 20521"/>
              <a:gd name="connsiteX1" fmla="*/ 11916 w 24091"/>
              <a:gd name="connsiteY1" fmla="*/ 890 h 20521"/>
              <a:gd name="connsiteX2" fmla="*/ 24091 w 24091"/>
              <a:gd name="connsiteY2" fmla="*/ 20521 h 20521"/>
              <a:gd name="connsiteX0" fmla="*/ 0 w 27042"/>
              <a:gd name="connsiteY0" fmla="*/ 212 h 24012"/>
              <a:gd name="connsiteX1" fmla="*/ 11916 w 27042"/>
              <a:gd name="connsiteY1" fmla="*/ 890 h 24012"/>
              <a:gd name="connsiteX2" fmla="*/ 27042 w 27042"/>
              <a:gd name="connsiteY2" fmla="*/ 24012 h 24012"/>
              <a:gd name="connsiteX0" fmla="*/ 0 w 27042"/>
              <a:gd name="connsiteY0" fmla="*/ 11 h 23811"/>
              <a:gd name="connsiteX1" fmla="*/ 15850 w 27042"/>
              <a:gd name="connsiteY1" fmla="*/ 3308 h 23811"/>
              <a:gd name="connsiteX2" fmla="*/ 27042 w 27042"/>
              <a:gd name="connsiteY2" fmla="*/ 23811 h 23811"/>
            </a:gdLst>
            <a:ahLst/>
            <a:cxnLst>
              <a:cxn ang="0">
                <a:pos x="connsiteX0" y="connsiteY0"/>
              </a:cxn>
              <a:cxn ang="0">
                <a:pos x="connsiteX1" y="connsiteY1"/>
              </a:cxn>
              <a:cxn ang="0">
                <a:pos x="connsiteX2" y="connsiteY2"/>
              </a:cxn>
            </a:cxnLst>
            <a:rect l="l" t="t" r="r" b="b"/>
            <a:pathLst>
              <a:path w="27042" h="23811">
                <a:moveTo>
                  <a:pt x="0" y="11"/>
                </a:moveTo>
                <a:cubicBezTo>
                  <a:pt x="738" y="-171"/>
                  <a:pt x="14211" y="2035"/>
                  <a:pt x="15850" y="3308"/>
                </a:cubicBezTo>
                <a:cubicBezTo>
                  <a:pt x="17490" y="4580"/>
                  <a:pt x="25894" y="21993"/>
                  <a:pt x="27042" y="23811"/>
                </a:cubicBezTo>
              </a:path>
            </a:pathLst>
          </a:custGeom>
          <a:solidFill>
            <a:schemeClr val="tx2">
              <a:lumMod val="20000"/>
              <a:lumOff val="80000"/>
            </a:schemeClr>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Freeform 11"/>
          <p:cNvSpPr>
            <a:spLocks/>
          </p:cNvSpPr>
          <p:nvPr/>
        </p:nvSpPr>
        <p:spPr bwMode="auto">
          <a:xfrm rot="13660949">
            <a:off x="4350474" y="3068002"/>
            <a:ext cx="373314" cy="163267"/>
          </a:xfrm>
          <a:custGeom>
            <a:avLst/>
            <a:gdLst>
              <a:gd name="T0" fmla="*/ 0 w 390"/>
              <a:gd name="T1" fmla="*/ 36 h 70"/>
              <a:gd name="T2" fmla="*/ 204 w 390"/>
              <a:gd name="T3" fmla="*/ 6 h 70"/>
              <a:gd name="T4" fmla="*/ 390 w 390"/>
              <a:gd name="T5" fmla="*/ 70 h 70"/>
              <a:gd name="connsiteX0" fmla="*/ 0 w 7691"/>
              <a:gd name="connsiteY0" fmla="*/ 9562 h 9562"/>
              <a:gd name="connsiteX1" fmla="*/ 2922 w 7691"/>
              <a:gd name="connsiteY1" fmla="*/ 54 h 9562"/>
              <a:gd name="connsiteX2" fmla="*/ 7691 w 7691"/>
              <a:gd name="connsiteY2" fmla="*/ 9197 h 9562"/>
              <a:gd name="connsiteX0" fmla="*/ 0 w 12082"/>
              <a:gd name="connsiteY0" fmla="*/ 10000 h 13750"/>
              <a:gd name="connsiteX1" fmla="*/ 3799 w 12082"/>
              <a:gd name="connsiteY1" fmla="*/ 56 h 13750"/>
              <a:gd name="connsiteX2" fmla="*/ 12082 w 12082"/>
              <a:gd name="connsiteY2" fmla="*/ 13750 h 13750"/>
              <a:gd name="connsiteX0" fmla="*/ 0 w 12082"/>
              <a:gd name="connsiteY0" fmla="*/ 3822 h 7572"/>
              <a:gd name="connsiteX1" fmla="*/ 6640 w 12082"/>
              <a:gd name="connsiteY1" fmla="*/ 135 h 7572"/>
              <a:gd name="connsiteX2" fmla="*/ 12082 w 12082"/>
              <a:gd name="connsiteY2" fmla="*/ 7572 h 7572"/>
              <a:gd name="connsiteX0" fmla="*/ 0 w 13929"/>
              <a:gd name="connsiteY0" fmla="*/ 5048 h 51590"/>
              <a:gd name="connsiteX1" fmla="*/ 5496 w 13929"/>
              <a:gd name="connsiteY1" fmla="*/ 178 h 51590"/>
              <a:gd name="connsiteX2" fmla="*/ 13929 w 13929"/>
              <a:gd name="connsiteY2" fmla="*/ 51590 h 51590"/>
              <a:gd name="connsiteX0" fmla="*/ 0 w 10359"/>
              <a:gd name="connsiteY0" fmla="*/ 27511 h 51449"/>
              <a:gd name="connsiteX1" fmla="*/ 1926 w 10359"/>
              <a:gd name="connsiteY1" fmla="*/ 37 h 51449"/>
              <a:gd name="connsiteX2" fmla="*/ 10359 w 10359"/>
              <a:gd name="connsiteY2" fmla="*/ 51449 h 51449"/>
              <a:gd name="connsiteX0" fmla="*/ 0 w 10359"/>
              <a:gd name="connsiteY0" fmla="*/ 3190 h 27128"/>
              <a:gd name="connsiteX1" fmla="*/ 5697 w 10359"/>
              <a:gd name="connsiteY1" fmla="*/ 264 h 27128"/>
              <a:gd name="connsiteX2" fmla="*/ 10359 w 10359"/>
              <a:gd name="connsiteY2" fmla="*/ 27128 h 27128"/>
              <a:gd name="connsiteX0" fmla="*/ 0 w 10359"/>
              <a:gd name="connsiteY0" fmla="*/ 3190 h 27128"/>
              <a:gd name="connsiteX1" fmla="*/ 5697 w 10359"/>
              <a:gd name="connsiteY1" fmla="*/ 264 h 27128"/>
              <a:gd name="connsiteX2" fmla="*/ 10359 w 10359"/>
              <a:gd name="connsiteY2" fmla="*/ 27128 h 27128"/>
              <a:gd name="connsiteX0" fmla="*/ 0 w 10359"/>
              <a:gd name="connsiteY0" fmla="*/ 5064 h 29002"/>
              <a:gd name="connsiteX1" fmla="*/ 5697 w 10359"/>
              <a:gd name="connsiteY1" fmla="*/ 2138 h 29002"/>
              <a:gd name="connsiteX2" fmla="*/ 10359 w 10359"/>
              <a:gd name="connsiteY2" fmla="*/ 29002 h 29002"/>
              <a:gd name="connsiteX0" fmla="*/ 0 w 10359"/>
              <a:gd name="connsiteY0" fmla="*/ 178 h 24116"/>
              <a:gd name="connsiteX1" fmla="*/ 6097 w 10359"/>
              <a:gd name="connsiteY1" fmla="*/ 8180 h 24116"/>
              <a:gd name="connsiteX2" fmla="*/ 10359 w 10359"/>
              <a:gd name="connsiteY2" fmla="*/ 24116 h 24116"/>
              <a:gd name="connsiteX0" fmla="*/ 0 w 9407"/>
              <a:gd name="connsiteY0" fmla="*/ 2355 h 16891"/>
              <a:gd name="connsiteX1" fmla="*/ 5145 w 9407"/>
              <a:gd name="connsiteY1" fmla="*/ 955 h 16891"/>
              <a:gd name="connsiteX2" fmla="*/ 9407 w 9407"/>
              <a:gd name="connsiteY2" fmla="*/ 16891 h 16891"/>
              <a:gd name="connsiteX0" fmla="*/ 0 w 6898"/>
              <a:gd name="connsiteY0" fmla="*/ 1625 h 13390"/>
              <a:gd name="connsiteX1" fmla="*/ 5469 w 6898"/>
              <a:gd name="connsiteY1" fmla="*/ 796 h 13390"/>
              <a:gd name="connsiteX2" fmla="*/ 6898 w 6898"/>
              <a:gd name="connsiteY2" fmla="*/ 13390 h 13390"/>
              <a:gd name="connsiteX0" fmla="*/ 0 w 10000"/>
              <a:gd name="connsiteY0" fmla="*/ 186 h 8972"/>
              <a:gd name="connsiteX1" fmla="*/ 6238 w 10000"/>
              <a:gd name="connsiteY1" fmla="*/ 1507 h 8972"/>
              <a:gd name="connsiteX2" fmla="*/ 10000 w 10000"/>
              <a:gd name="connsiteY2" fmla="*/ 8972 h 8972"/>
              <a:gd name="connsiteX0" fmla="*/ 0 w 10000"/>
              <a:gd name="connsiteY0" fmla="*/ 207 h 10000"/>
              <a:gd name="connsiteX1" fmla="*/ 6238 w 10000"/>
              <a:gd name="connsiteY1" fmla="*/ 1680 h 10000"/>
              <a:gd name="connsiteX2" fmla="*/ 10000 w 10000"/>
              <a:gd name="connsiteY2" fmla="*/ 10000 h 10000"/>
            </a:gdLst>
            <a:ahLst/>
            <a:cxnLst>
              <a:cxn ang="0">
                <a:pos x="connsiteX0" y="connsiteY0"/>
              </a:cxn>
              <a:cxn ang="0">
                <a:pos x="connsiteX1" y="connsiteY1"/>
              </a:cxn>
              <a:cxn ang="0">
                <a:pos x="connsiteX2" y="connsiteY2"/>
              </a:cxn>
            </a:cxnLst>
            <a:rect l="l" t="t" r="r" b="b"/>
            <a:pathLst>
              <a:path w="10000" h="10000">
                <a:moveTo>
                  <a:pt x="0" y="207"/>
                </a:moveTo>
                <a:cubicBezTo>
                  <a:pt x="1447" y="-280"/>
                  <a:pt x="4571" y="48"/>
                  <a:pt x="6238" y="1680"/>
                </a:cubicBezTo>
                <a:cubicBezTo>
                  <a:pt x="7906" y="3313"/>
                  <a:pt x="8474" y="4592"/>
                  <a:pt x="10000" y="10000"/>
                </a:cubicBezTo>
              </a:path>
            </a:pathLst>
          </a:custGeom>
          <a:solidFill>
            <a:schemeClr val="tx2">
              <a:lumMod val="20000"/>
              <a:lumOff val="80000"/>
            </a:schemeClr>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Freeform 19"/>
          <p:cNvSpPr>
            <a:spLocks noChangeAspect="1"/>
          </p:cNvSpPr>
          <p:nvPr/>
        </p:nvSpPr>
        <p:spPr bwMode="auto">
          <a:xfrm rot="10800000" flipH="1">
            <a:off x="3677257" y="3351000"/>
            <a:ext cx="3040892" cy="399150"/>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 name="connsiteX0" fmla="*/ 10023 w 10399"/>
              <a:gd name="connsiteY0" fmla="*/ 3555 h 11423"/>
              <a:gd name="connsiteX1" fmla="*/ 5133 w 10399"/>
              <a:gd name="connsiteY1" fmla="*/ 9105 h 11423"/>
              <a:gd name="connsiteX2" fmla="*/ 381 w 10399"/>
              <a:gd name="connsiteY2" fmla="*/ 11208 h 11423"/>
              <a:gd name="connsiteX3" fmla="*/ 430 w 10399"/>
              <a:gd name="connsiteY3" fmla="*/ 4249 h 11423"/>
              <a:gd name="connsiteX4" fmla="*/ 1559 w 10399"/>
              <a:gd name="connsiteY4" fmla="*/ 781 h 11423"/>
              <a:gd name="connsiteX5" fmla="*/ 4568 w 10399"/>
              <a:gd name="connsiteY5" fmla="*/ 87 h 11423"/>
              <a:gd name="connsiteX6" fmla="*/ 7013 w 10399"/>
              <a:gd name="connsiteY6" fmla="*/ 2168 h 11423"/>
              <a:gd name="connsiteX7" fmla="*/ 9647 w 10399"/>
              <a:gd name="connsiteY7" fmla="*/ 3902 h 11423"/>
              <a:gd name="connsiteX8" fmla="*/ 10399 w 10399"/>
              <a:gd name="connsiteY8" fmla="*/ 3902 h 11423"/>
              <a:gd name="connsiteX0" fmla="*/ 10252 w 10628"/>
              <a:gd name="connsiteY0" fmla="*/ 5440 h 13308"/>
              <a:gd name="connsiteX1" fmla="*/ 5362 w 10628"/>
              <a:gd name="connsiteY1" fmla="*/ 10990 h 13308"/>
              <a:gd name="connsiteX2" fmla="*/ 610 w 10628"/>
              <a:gd name="connsiteY2" fmla="*/ 13093 h 13308"/>
              <a:gd name="connsiteX3" fmla="*/ 659 w 10628"/>
              <a:gd name="connsiteY3" fmla="*/ 6134 h 13308"/>
              <a:gd name="connsiteX4" fmla="*/ 233 w 10628"/>
              <a:gd name="connsiteY4" fmla="*/ 152 h 13308"/>
              <a:gd name="connsiteX5" fmla="*/ 4797 w 10628"/>
              <a:gd name="connsiteY5" fmla="*/ 1972 h 13308"/>
              <a:gd name="connsiteX6" fmla="*/ 7242 w 10628"/>
              <a:gd name="connsiteY6" fmla="*/ 4053 h 13308"/>
              <a:gd name="connsiteX7" fmla="*/ 9876 w 10628"/>
              <a:gd name="connsiteY7" fmla="*/ 5787 h 13308"/>
              <a:gd name="connsiteX8" fmla="*/ 10628 w 10628"/>
              <a:gd name="connsiteY8" fmla="*/ 5787 h 13308"/>
              <a:gd name="connsiteX0" fmla="*/ 11759 w 12135"/>
              <a:gd name="connsiteY0" fmla="*/ 5431 h 13310"/>
              <a:gd name="connsiteX1" fmla="*/ 6869 w 12135"/>
              <a:gd name="connsiteY1" fmla="*/ 10981 h 13310"/>
              <a:gd name="connsiteX2" fmla="*/ 2117 w 12135"/>
              <a:gd name="connsiteY2" fmla="*/ 13084 h 13310"/>
              <a:gd name="connsiteX3" fmla="*/ 3 w 12135"/>
              <a:gd name="connsiteY3" fmla="*/ 5945 h 13310"/>
              <a:gd name="connsiteX4" fmla="*/ 1740 w 12135"/>
              <a:gd name="connsiteY4" fmla="*/ 143 h 13310"/>
              <a:gd name="connsiteX5" fmla="*/ 6304 w 12135"/>
              <a:gd name="connsiteY5" fmla="*/ 1963 h 13310"/>
              <a:gd name="connsiteX6" fmla="*/ 8749 w 12135"/>
              <a:gd name="connsiteY6" fmla="*/ 4044 h 13310"/>
              <a:gd name="connsiteX7" fmla="*/ 11383 w 12135"/>
              <a:gd name="connsiteY7" fmla="*/ 5778 h 13310"/>
              <a:gd name="connsiteX8" fmla="*/ 12135 w 12135"/>
              <a:gd name="connsiteY8" fmla="*/ 5778 h 13310"/>
              <a:gd name="connsiteX0" fmla="*/ 11760 w 12136"/>
              <a:gd name="connsiteY0" fmla="*/ 5806 h 13685"/>
              <a:gd name="connsiteX1" fmla="*/ 6870 w 12136"/>
              <a:gd name="connsiteY1" fmla="*/ 11356 h 13685"/>
              <a:gd name="connsiteX2" fmla="*/ 2118 w 12136"/>
              <a:gd name="connsiteY2" fmla="*/ 13459 h 13685"/>
              <a:gd name="connsiteX3" fmla="*/ 4 w 12136"/>
              <a:gd name="connsiteY3" fmla="*/ 6320 h 13685"/>
              <a:gd name="connsiteX4" fmla="*/ 1741 w 12136"/>
              <a:gd name="connsiteY4" fmla="*/ 518 h 13685"/>
              <a:gd name="connsiteX5" fmla="*/ 6950 w 12136"/>
              <a:gd name="connsiteY5" fmla="*/ 722 h 13685"/>
              <a:gd name="connsiteX6" fmla="*/ 8750 w 12136"/>
              <a:gd name="connsiteY6" fmla="*/ 4419 h 13685"/>
              <a:gd name="connsiteX7" fmla="*/ 11384 w 12136"/>
              <a:gd name="connsiteY7" fmla="*/ 6153 h 13685"/>
              <a:gd name="connsiteX8" fmla="*/ 12136 w 12136"/>
              <a:gd name="connsiteY8" fmla="*/ 6153 h 13685"/>
              <a:gd name="connsiteX0" fmla="*/ 11760 w 12136"/>
              <a:gd name="connsiteY0" fmla="*/ 5770 h 13649"/>
              <a:gd name="connsiteX1" fmla="*/ 6870 w 12136"/>
              <a:gd name="connsiteY1" fmla="*/ 11320 h 13649"/>
              <a:gd name="connsiteX2" fmla="*/ 2118 w 12136"/>
              <a:gd name="connsiteY2" fmla="*/ 13423 h 13649"/>
              <a:gd name="connsiteX3" fmla="*/ 4 w 12136"/>
              <a:gd name="connsiteY3" fmla="*/ 6284 h 13649"/>
              <a:gd name="connsiteX4" fmla="*/ 1741 w 12136"/>
              <a:gd name="connsiteY4" fmla="*/ 482 h 13649"/>
              <a:gd name="connsiteX5" fmla="*/ 6950 w 12136"/>
              <a:gd name="connsiteY5" fmla="*/ 686 h 13649"/>
              <a:gd name="connsiteX6" fmla="*/ 9547 w 12136"/>
              <a:gd name="connsiteY6" fmla="*/ 3575 h 13649"/>
              <a:gd name="connsiteX7" fmla="*/ 11384 w 12136"/>
              <a:gd name="connsiteY7" fmla="*/ 6117 h 13649"/>
              <a:gd name="connsiteX8" fmla="*/ 12136 w 12136"/>
              <a:gd name="connsiteY8" fmla="*/ 6117 h 13649"/>
              <a:gd name="connsiteX0" fmla="*/ 11760 w 12136"/>
              <a:gd name="connsiteY0" fmla="*/ 5770 h 13749"/>
              <a:gd name="connsiteX1" fmla="*/ 7401 w 12136"/>
              <a:gd name="connsiteY1" fmla="*/ 11859 h 13749"/>
              <a:gd name="connsiteX2" fmla="*/ 2118 w 12136"/>
              <a:gd name="connsiteY2" fmla="*/ 13423 h 13749"/>
              <a:gd name="connsiteX3" fmla="*/ 4 w 12136"/>
              <a:gd name="connsiteY3" fmla="*/ 6284 h 13749"/>
              <a:gd name="connsiteX4" fmla="*/ 1741 w 12136"/>
              <a:gd name="connsiteY4" fmla="*/ 482 h 13749"/>
              <a:gd name="connsiteX5" fmla="*/ 6950 w 12136"/>
              <a:gd name="connsiteY5" fmla="*/ 686 h 13749"/>
              <a:gd name="connsiteX6" fmla="*/ 9547 w 12136"/>
              <a:gd name="connsiteY6" fmla="*/ 3575 h 13749"/>
              <a:gd name="connsiteX7" fmla="*/ 11384 w 12136"/>
              <a:gd name="connsiteY7" fmla="*/ 6117 h 13749"/>
              <a:gd name="connsiteX8" fmla="*/ 12136 w 12136"/>
              <a:gd name="connsiteY8" fmla="*/ 6117 h 13749"/>
              <a:gd name="connsiteX0" fmla="*/ 11762 w 12138"/>
              <a:gd name="connsiteY0" fmla="*/ 5770 h 12436"/>
              <a:gd name="connsiteX1" fmla="*/ 7403 w 12138"/>
              <a:gd name="connsiteY1" fmla="*/ 11859 h 12436"/>
              <a:gd name="connsiteX2" fmla="*/ 2211 w 12138"/>
              <a:gd name="connsiteY2" fmla="*/ 11555 h 12436"/>
              <a:gd name="connsiteX3" fmla="*/ 6 w 12138"/>
              <a:gd name="connsiteY3" fmla="*/ 6284 h 12436"/>
              <a:gd name="connsiteX4" fmla="*/ 1743 w 12138"/>
              <a:gd name="connsiteY4" fmla="*/ 482 h 12436"/>
              <a:gd name="connsiteX5" fmla="*/ 6952 w 12138"/>
              <a:gd name="connsiteY5" fmla="*/ 686 h 12436"/>
              <a:gd name="connsiteX6" fmla="*/ 9549 w 12138"/>
              <a:gd name="connsiteY6" fmla="*/ 3575 h 12436"/>
              <a:gd name="connsiteX7" fmla="*/ 11386 w 12138"/>
              <a:gd name="connsiteY7" fmla="*/ 6117 h 12436"/>
              <a:gd name="connsiteX8" fmla="*/ 12138 w 12138"/>
              <a:gd name="connsiteY8" fmla="*/ 6117 h 12436"/>
              <a:gd name="connsiteX0" fmla="*/ 11762 w 12138"/>
              <a:gd name="connsiteY0" fmla="*/ 5770 h 12036"/>
              <a:gd name="connsiteX1" fmla="*/ 7251 w 12138"/>
              <a:gd name="connsiteY1" fmla="*/ 11140 h 12036"/>
              <a:gd name="connsiteX2" fmla="*/ 2211 w 12138"/>
              <a:gd name="connsiteY2" fmla="*/ 11555 h 12036"/>
              <a:gd name="connsiteX3" fmla="*/ 6 w 12138"/>
              <a:gd name="connsiteY3" fmla="*/ 6284 h 12036"/>
              <a:gd name="connsiteX4" fmla="*/ 1743 w 12138"/>
              <a:gd name="connsiteY4" fmla="*/ 482 h 12036"/>
              <a:gd name="connsiteX5" fmla="*/ 6952 w 12138"/>
              <a:gd name="connsiteY5" fmla="*/ 686 h 12036"/>
              <a:gd name="connsiteX6" fmla="*/ 9549 w 12138"/>
              <a:gd name="connsiteY6" fmla="*/ 3575 h 12036"/>
              <a:gd name="connsiteX7" fmla="*/ 11386 w 12138"/>
              <a:gd name="connsiteY7" fmla="*/ 6117 h 12036"/>
              <a:gd name="connsiteX8" fmla="*/ 12138 w 12138"/>
              <a:gd name="connsiteY8" fmla="*/ 6117 h 12036"/>
              <a:gd name="connsiteX0" fmla="*/ 11762 w 12138"/>
              <a:gd name="connsiteY0" fmla="*/ 5468 h 11734"/>
              <a:gd name="connsiteX1" fmla="*/ 7251 w 12138"/>
              <a:gd name="connsiteY1" fmla="*/ 10838 h 11734"/>
              <a:gd name="connsiteX2" fmla="*/ 2211 w 12138"/>
              <a:gd name="connsiteY2" fmla="*/ 11253 h 11734"/>
              <a:gd name="connsiteX3" fmla="*/ 6 w 12138"/>
              <a:gd name="connsiteY3" fmla="*/ 5982 h 11734"/>
              <a:gd name="connsiteX4" fmla="*/ 1743 w 12138"/>
              <a:gd name="connsiteY4" fmla="*/ 180 h 11734"/>
              <a:gd name="connsiteX5" fmla="*/ 6755 w 12138"/>
              <a:gd name="connsiteY5" fmla="*/ 1641 h 11734"/>
              <a:gd name="connsiteX6" fmla="*/ 9549 w 12138"/>
              <a:gd name="connsiteY6" fmla="*/ 3273 h 11734"/>
              <a:gd name="connsiteX7" fmla="*/ 11386 w 12138"/>
              <a:gd name="connsiteY7" fmla="*/ 5815 h 11734"/>
              <a:gd name="connsiteX8" fmla="*/ 12138 w 12138"/>
              <a:gd name="connsiteY8" fmla="*/ 5815 h 11734"/>
              <a:gd name="connsiteX0" fmla="*/ 11762 w 12138"/>
              <a:gd name="connsiteY0" fmla="*/ 5478 h 11744"/>
              <a:gd name="connsiteX1" fmla="*/ 7251 w 12138"/>
              <a:gd name="connsiteY1" fmla="*/ 10848 h 11744"/>
              <a:gd name="connsiteX2" fmla="*/ 2211 w 12138"/>
              <a:gd name="connsiteY2" fmla="*/ 11263 h 11744"/>
              <a:gd name="connsiteX3" fmla="*/ 6 w 12138"/>
              <a:gd name="connsiteY3" fmla="*/ 5992 h 11744"/>
              <a:gd name="connsiteX4" fmla="*/ 1743 w 12138"/>
              <a:gd name="connsiteY4" fmla="*/ 190 h 11744"/>
              <a:gd name="connsiteX5" fmla="*/ 6755 w 12138"/>
              <a:gd name="connsiteY5" fmla="*/ 1651 h 11744"/>
              <a:gd name="connsiteX6" fmla="*/ 9245 w 12138"/>
              <a:gd name="connsiteY6" fmla="*/ 4145 h 11744"/>
              <a:gd name="connsiteX7" fmla="*/ 11386 w 12138"/>
              <a:gd name="connsiteY7" fmla="*/ 5825 h 11744"/>
              <a:gd name="connsiteX8" fmla="*/ 12138 w 12138"/>
              <a:gd name="connsiteY8" fmla="*/ 5825 h 11744"/>
              <a:gd name="connsiteX0" fmla="*/ 11762 w 12138"/>
              <a:gd name="connsiteY0" fmla="*/ 4210 h 10476"/>
              <a:gd name="connsiteX1" fmla="*/ 7251 w 12138"/>
              <a:gd name="connsiteY1" fmla="*/ 9580 h 10476"/>
              <a:gd name="connsiteX2" fmla="*/ 2211 w 12138"/>
              <a:gd name="connsiteY2" fmla="*/ 9995 h 10476"/>
              <a:gd name="connsiteX3" fmla="*/ 6 w 12138"/>
              <a:gd name="connsiteY3" fmla="*/ 4724 h 10476"/>
              <a:gd name="connsiteX4" fmla="*/ 1713 w 12138"/>
              <a:gd name="connsiteY4" fmla="*/ 466 h 10476"/>
              <a:gd name="connsiteX5" fmla="*/ 6755 w 12138"/>
              <a:gd name="connsiteY5" fmla="*/ 383 h 10476"/>
              <a:gd name="connsiteX6" fmla="*/ 9245 w 12138"/>
              <a:gd name="connsiteY6" fmla="*/ 2877 h 10476"/>
              <a:gd name="connsiteX7" fmla="*/ 11386 w 12138"/>
              <a:gd name="connsiteY7" fmla="*/ 4557 h 10476"/>
              <a:gd name="connsiteX8" fmla="*/ 12138 w 12138"/>
              <a:gd name="connsiteY8" fmla="*/ 4557 h 10476"/>
              <a:gd name="connsiteX0" fmla="*/ 7251 w 12138"/>
              <a:gd name="connsiteY0" fmla="*/ 9580 h 10476"/>
              <a:gd name="connsiteX1" fmla="*/ 2211 w 12138"/>
              <a:gd name="connsiteY1" fmla="*/ 9995 h 10476"/>
              <a:gd name="connsiteX2" fmla="*/ 6 w 12138"/>
              <a:gd name="connsiteY2" fmla="*/ 4724 h 10476"/>
              <a:gd name="connsiteX3" fmla="*/ 1713 w 12138"/>
              <a:gd name="connsiteY3" fmla="*/ 466 h 10476"/>
              <a:gd name="connsiteX4" fmla="*/ 6755 w 12138"/>
              <a:gd name="connsiteY4" fmla="*/ 383 h 10476"/>
              <a:gd name="connsiteX5" fmla="*/ 9245 w 12138"/>
              <a:gd name="connsiteY5" fmla="*/ 2877 h 10476"/>
              <a:gd name="connsiteX6" fmla="*/ 11386 w 12138"/>
              <a:gd name="connsiteY6" fmla="*/ 4557 h 10476"/>
              <a:gd name="connsiteX7" fmla="*/ 12138 w 12138"/>
              <a:gd name="connsiteY7" fmla="*/ 4557 h 10476"/>
              <a:gd name="connsiteX0" fmla="*/ 2211 w 12138"/>
              <a:gd name="connsiteY0" fmla="*/ 9995 h 9995"/>
              <a:gd name="connsiteX1" fmla="*/ 6 w 12138"/>
              <a:gd name="connsiteY1" fmla="*/ 4724 h 9995"/>
              <a:gd name="connsiteX2" fmla="*/ 1713 w 12138"/>
              <a:gd name="connsiteY2" fmla="*/ 466 h 9995"/>
              <a:gd name="connsiteX3" fmla="*/ 6755 w 12138"/>
              <a:gd name="connsiteY3" fmla="*/ 383 h 9995"/>
              <a:gd name="connsiteX4" fmla="*/ 9245 w 12138"/>
              <a:gd name="connsiteY4" fmla="*/ 2877 h 9995"/>
              <a:gd name="connsiteX5" fmla="*/ 11386 w 12138"/>
              <a:gd name="connsiteY5" fmla="*/ 4557 h 9995"/>
              <a:gd name="connsiteX6" fmla="*/ 12138 w 12138"/>
              <a:gd name="connsiteY6" fmla="*/ 4557 h 9995"/>
              <a:gd name="connsiteX0" fmla="*/ 928 w 10032"/>
              <a:gd name="connsiteY0" fmla="*/ 5904 h 5904"/>
              <a:gd name="connsiteX1" fmla="*/ 37 w 10032"/>
              <a:gd name="connsiteY1" fmla="*/ 4726 h 5904"/>
              <a:gd name="connsiteX2" fmla="*/ 1443 w 10032"/>
              <a:gd name="connsiteY2" fmla="*/ 466 h 5904"/>
              <a:gd name="connsiteX3" fmla="*/ 5597 w 10032"/>
              <a:gd name="connsiteY3" fmla="*/ 383 h 5904"/>
              <a:gd name="connsiteX4" fmla="*/ 7649 w 10032"/>
              <a:gd name="connsiteY4" fmla="*/ 2878 h 5904"/>
              <a:gd name="connsiteX5" fmla="*/ 9412 w 10032"/>
              <a:gd name="connsiteY5" fmla="*/ 4559 h 5904"/>
              <a:gd name="connsiteX6" fmla="*/ 10032 w 10032"/>
              <a:gd name="connsiteY6" fmla="*/ 4559 h 5904"/>
              <a:gd name="connsiteX0" fmla="*/ 874 w 9949"/>
              <a:gd name="connsiteY0" fmla="*/ 9956 h 9956"/>
              <a:gd name="connsiteX1" fmla="*/ 48 w 9949"/>
              <a:gd name="connsiteY1" fmla="*/ 7291 h 9956"/>
              <a:gd name="connsiteX2" fmla="*/ 1387 w 9949"/>
              <a:gd name="connsiteY2" fmla="*/ 745 h 9956"/>
              <a:gd name="connsiteX3" fmla="*/ 5528 w 9949"/>
              <a:gd name="connsiteY3" fmla="*/ 605 h 9956"/>
              <a:gd name="connsiteX4" fmla="*/ 7574 w 9949"/>
              <a:gd name="connsiteY4" fmla="*/ 4831 h 9956"/>
              <a:gd name="connsiteX5" fmla="*/ 9331 w 9949"/>
              <a:gd name="connsiteY5" fmla="*/ 7678 h 9956"/>
              <a:gd name="connsiteX6" fmla="*/ 9949 w 9949"/>
              <a:gd name="connsiteY6" fmla="*/ 7678 h 9956"/>
              <a:gd name="connsiteX0" fmla="*/ 833 w 9955"/>
              <a:gd name="connsiteY0" fmla="*/ 10000 h 10000"/>
              <a:gd name="connsiteX1" fmla="*/ 3 w 9955"/>
              <a:gd name="connsiteY1" fmla="*/ 7323 h 10000"/>
              <a:gd name="connsiteX2" fmla="*/ 1349 w 9955"/>
              <a:gd name="connsiteY2" fmla="*/ 748 h 10000"/>
              <a:gd name="connsiteX3" fmla="*/ 5511 w 9955"/>
              <a:gd name="connsiteY3" fmla="*/ 608 h 10000"/>
              <a:gd name="connsiteX4" fmla="*/ 7568 w 9955"/>
              <a:gd name="connsiteY4" fmla="*/ 4852 h 10000"/>
              <a:gd name="connsiteX5" fmla="*/ 9334 w 9955"/>
              <a:gd name="connsiteY5" fmla="*/ 7712 h 10000"/>
              <a:gd name="connsiteX6" fmla="*/ 9955 w 9955"/>
              <a:gd name="connsiteY6" fmla="*/ 7712 h 10000"/>
              <a:gd name="connsiteX0" fmla="*/ 849 w 10012"/>
              <a:gd name="connsiteY0" fmla="*/ 10000 h 10000"/>
              <a:gd name="connsiteX1" fmla="*/ 15 w 10012"/>
              <a:gd name="connsiteY1" fmla="*/ 7323 h 10000"/>
              <a:gd name="connsiteX2" fmla="*/ 1367 w 10012"/>
              <a:gd name="connsiteY2" fmla="*/ 748 h 10000"/>
              <a:gd name="connsiteX3" fmla="*/ 5548 w 10012"/>
              <a:gd name="connsiteY3" fmla="*/ 608 h 10000"/>
              <a:gd name="connsiteX4" fmla="*/ 7614 w 10012"/>
              <a:gd name="connsiteY4" fmla="*/ 4852 h 10000"/>
              <a:gd name="connsiteX5" fmla="*/ 9388 w 10012"/>
              <a:gd name="connsiteY5" fmla="*/ 7712 h 10000"/>
              <a:gd name="connsiteX6" fmla="*/ 10012 w 10012"/>
              <a:gd name="connsiteY6" fmla="*/ 7712 h 10000"/>
              <a:gd name="connsiteX0" fmla="*/ 889 w 10052"/>
              <a:gd name="connsiteY0" fmla="*/ 9395 h 9395"/>
              <a:gd name="connsiteX1" fmla="*/ 55 w 10052"/>
              <a:gd name="connsiteY1" fmla="*/ 6718 h 9395"/>
              <a:gd name="connsiteX2" fmla="*/ 1520 w 10052"/>
              <a:gd name="connsiteY2" fmla="*/ 3628 h 9395"/>
              <a:gd name="connsiteX3" fmla="*/ 5588 w 10052"/>
              <a:gd name="connsiteY3" fmla="*/ 3 h 9395"/>
              <a:gd name="connsiteX4" fmla="*/ 7654 w 10052"/>
              <a:gd name="connsiteY4" fmla="*/ 4247 h 9395"/>
              <a:gd name="connsiteX5" fmla="*/ 9428 w 10052"/>
              <a:gd name="connsiteY5" fmla="*/ 7107 h 9395"/>
              <a:gd name="connsiteX6" fmla="*/ 10052 w 10052"/>
              <a:gd name="connsiteY6" fmla="*/ 7107 h 9395"/>
              <a:gd name="connsiteX0" fmla="*/ 884 w 10000"/>
              <a:gd name="connsiteY0" fmla="*/ 6728 h 6728"/>
              <a:gd name="connsiteX1" fmla="*/ 55 w 10000"/>
              <a:gd name="connsiteY1" fmla="*/ 3879 h 6728"/>
              <a:gd name="connsiteX2" fmla="*/ 1512 w 10000"/>
              <a:gd name="connsiteY2" fmla="*/ 590 h 6728"/>
              <a:gd name="connsiteX3" fmla="*/ 5496 w 10000"/>
              <a:gd name="connsiteY3" fmla="*/ 53 h 6728"/>
              <a:gd name="connsiteX4" fmla="*/ 7614 w 10000"/>
              <a:gd name="connsiteY4" fmla="*/ 1248 h 6728"/>
              <a:gd name="connsiteX5" fmla="*/ 9379 w 10000"/>
              <a:gd name="connsiteY5" fmla="*/ 4293 h 6728"/>
              <a:gd name="connsiteX6" fmla="*/ 10000 w 10000"/>
              <a:gd name="connsiteY6" fmla="*/ 4293 h 6728"/>
              <a:gd name="connsiteX0" fmla="*/ 884 w 10000"/>
              <a:gd name="connsiteY0" fmla="*/ 10134 h 10134"/>
              <a:gd name="connsiteX1" fmla="*/ 55 w 10000"/>
              <a:gd name="connsiteY1" fmla="*/ 5899 h 10134"/>
              <a:gd name="connsiteX2" fmla="*/ 1512 w 10000"/>
              <a:gd name="connsiteY2" fmla="*/ 1011 h 10134"/>
              <a:gd name="connsiteX3" fmla="*/ 5496 w 10000"/>
              <a:gd name="connsiteY3" fmla="*/ 213 h 10134"/>
              <a:gd name="connsiteX4" fmla="*/ 7501 w 10000"/>
              <a:gd name="connsiteY4" fmla="*/ 3827 h 10134"/>
              <a:gd name="connsiteX5" fmla="*/ 9379 w 10000"/>
              <a:gd name="connsiteY5" fmla="*/ 6515 h 10134"/>
              <a:gd name="connsiteX6" fmla="*/ 10000 w 10000"/>
              <a:gd name="connsiteY6" fmla="*/ 6515 h 1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134">
                <a:moveTo>
                  <a:pt x="884" y="10134"/>
                </a:moveTo>
                <a:cubicBezTo>
                  <a:pt x="-112" y="7957"/>
                  <a:pt x="-50" y="7418"/>
                  <a:pt x="55" y="5899"/>
                </a:cubicBezTo>
                <a:cubicBezTo>
                  <a:pt x="159" y="4379"/>
                  <a:pt x="605" y="1959"/>
                  <a:pt x="1512" y="1011"/>
                </a:cubicBezTo>
                <a:cubicBezTo>
                  <a:pt x="2419" y="63"/>
                  <a:pt x="4498" y="-256"/>
                  <a:pt x="5496" y="213"/>
                </a:cubicBezTo>
                <a:cubicBezTo>
                  <a:pt x="6494" y="682"/>
                  <a:pt x="6854" y="2776"/>
                  <a:pt x="7501" y="3827"/>
                </a:cubicBezTo>
                <a:cubicBezTo>
                  <a:pt x="8148" y="4878"/>
                  <a:pt x="8913" y="5736"/>
                  <a:pt x="9379" y="6515"/>
                </a:cubicBezTo>
                <a:cubicBezTo>
                  <a:pt x="9844" y="7291"/>
                  <a:pt x="9923" y="6904"/>
                  <a:pt x="10000" y="6515"/>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Freeform 20"/>
          <p:cNvSpPr>
            <a:spLocks/>
          </p:cNvSpPr>
          <p:nvPr/>
        </p:nvSpPr>
        <p:spPr bwMode="auto">
          <a:xfrm rot="10800000" flipH="1" flipV="1">
            <a:off x="6400979" y="3330128"/>
            <a:ext cx="2340250" cy="221311"/>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Freeform 21"/>
          <p:cNvSpPr>
            <a:spLocks/>
          </p:cNvSpPr>
          <p:nvPr/>
        </p:nvSpPr>
        <p:spPr bwMode="auto">
          <a:xfrm rot="10800000" flipV="1">
            <a:off x="6383059" y="3339349"/>
            <a:ext cx="2281117" cy="221311"/>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 name="connsiteX0" fmla="*/ 9538 w 9538"/>
              <a:gd name="connsiteY0" fmla="*/ 7379 h 9224"/>
              <a:gd name="connsiteX1" fmla="*/ 8082 w 9538"/>
              <a:gd name="connsiteY1" fmla="*/ 8904 h 9224"/>
              <a:gd name="connsiteX2" fmla="*/ 6157 w 9538"/>
              <a:gd name="connsiteY2" fmla="*/ 552 h 9224"/>
              <a:gd name="connsiteX3" fmla="*/ 4015 w 9538"/>
              <a:gd name="connsiteY3" fmla="*/ 8354 h 9224"/>
              <a:gd name="connsiteX4" fmla="*/ 2030 w 9538"/>
              <a:gd name="connsiteY4" fmla="*/ 3 h 9224"/>
              <a:gd name="connsiteX5" fmla="*/ 0 w 9538"/>
              <a:gd name="connsiteY5" fmla="*/ 8904 h 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38" h="9224">
                <a:moveTo>
                  <a:pt x="9538" y="7379"/>
                </a:moveTo>
                <a:cubicBezTo>
                  <a:pt x="9216" y="7818"/>
                  <a:pt x="8646" y="10042"/>
                  <a:pt x="8082" y="8904"/>
                </a:cubicBezTo>
                <a:cubicBezTo>
                  <a:pt x="7519" y="7766"/>
                  <a:pt x="6831" y="662"/>
                  <a:pt x="6157" y="552"/>
                </a:cubicBezTo>
                <a:cubicBezTo>
                  <a:pt x="5483" y="387"/>
                  <a:pt x="4697" y="8519"/>
                  <a:pt x="4015" y="8354"/>
                </a:cubicBezTo>
                <a:cubicBezTo>
                  <a:pt x="3326" y="8245"/>
                  <a:pt x="2704" y="-162"/>
                  <a:pt x="2030" y="3"/>
                </a:cubicBezTo>
                <a:cubicBezTo>
                  <a:pt x="1363" y="113"/>
                  <a:pt x="345" y="7365"/>
                  <a:pt x="0" y="8904"/>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6"/>
          <p:cNvSpPr>
            <a:spLocks noChangeShapeType="1"/>
          </p:cNvSpPr>
          <p:nvPr/>
        </p:nvSpPr>
        <p:spPr bwMode="auto">
          <a:xfrm rot="13660949" flipV="1">
            <a:off x="4631918" y="2588737"/>
            <a:ext cx="790008" cy="784212"/>
          </a:xfrm>
          <a:prstGeom prst="line">
            <a:avLst/>
          </a:prstGeom>
          <a:solidFill>
            <a:schemeClr val="tx2">
              <a:lumMod val="20000"/>
              <a:lumOff val="80000"/>
            </a:schemeClr>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Freeform 11"/>
          <p:cNvSpPr>
            <a:spLocks/>
          </p:cNvSpPr>
          <p:nvPr/>
        </p:nvSpPr>
        <p:spPr bwMode="auto">
          <a:xfrm rot="13660949">
            <a:off x="4301677" y="2891478"/>
            <a:ext cx="188692" cy="70526"/>
          </a:xfrm>
          <a:custGeom>
            <a:avLst/>
            <a:gdLst>
              <a:gd name="T0" fmla="*/ 0 w 390"/>
              <a:gd name="T1" fmla="*/ 36 h 70"/>
              <a:gd name="T2" fmla="*/ 204 w 390"/>
              <a:gd name="T3" fmla="*/ 6 h 70"/>
              <a:gd name="T4" fmla="*/ 390 w 390"/>
              <a:gd name="T5" fmla="*/ 70 h 70"/>
              <a:gd name="connsiteX0" fmla="*/ 0 w 7691"/>
              <a:gd name="connsiteY0" fmla="*/ 9562 h 9562"/>
              <a:gd name="connsiteX1" fmla="*/ 2922 w 7691"/>
              <a:gd name="connsiteY1" fmla="*/ 54 h 9562"/>
              <a:gd name="connsiteX2" fmla="*/ 7691 w 7691"/>
              <a:gd name="connsiteY2" fmla="*/ 9197 h 9562"/>
              <a:gd name="connsiteX0" fmla="*/ 0 w 12082"/>
              <a:gd name="connsiteY0" fmla="*/ 10000 h 13750"/>
              <a:gd name="connsiteX1" fmla="*/ 3799 w 12082"/>
              <a:gd name="connsiteY1" fmla="*/ 56 h 13750"/>
              <a:gd name="connsiteX2" fmla="*/ 12082 w 12082"/>
              <a:gd name="connsiteY2" fmla="*/ 13750 h 13750"/>
              <a:gd name="connsiteX0" fmla="*/ 0 w 12082"/>
              <a:gd name="connsiteY0" fmla="*/ 3822 h 7572"/>
              <a:gd name="connsiteX1" fmla="*/ 6640 w 12082"/>
              <a:gd name="connsiteY1" fmla="*/ 135 h 7572"/>
              <a:gd name="connsiteX2" fmla="*/ 12082 w 12082"/>
              <a:gd name="connsiteY2" fmla="*/ 7572 h 7572"/>
              <a:gd name="connsiteX0" fmla="*/ 0 w 13929"/>
              <a:gd name="connsiteY0" fmla="*/ 5048 h 51590"/>
              <a:gd name="connsiteX1" fmla="*/ 5496 w 13929"/>
              <a:gd name="connsiteY1" fmla="*/ 178 h 51590"/>
              <a:gd name="connsiteX2" fmla="*/ 13929 w 13929"/>
              <a:gd name="connsiteY2" fmla="*/ 51590 h 51590"/>
              <a:gd name="connsiteX0" fmla="*/ 0 w 10359"/>
              <a:gd name="connsiteY0" fmla="*/ 27511 h 51449"/>
              <a:gd name="connsiteX1" fmla="*/ 1926 w 10359"/>
              <a:gd name="connsiteY1" fmla="*/ 37 h 51449"/>
              <a:gd name="connsiteX2" fmla="*/ 10359 w 10359"/>
              <a:gd name="connsiteY2" fmla="*/ 51449 h 51449"/>
              <a:gd name="connsiteX0" fmla="*/ 0 w 10359"/>
              <a:gd name="connsiteY0" fmla="*/ 3190 h 27128"/>
              <a:gd name="connsiteX1" fmla="*/ 5697 w 10359"/>
              <a:gd name="connsiteY1" fmla="*/ 264 h 27128"/>
              <a:gd name="connsiteX2" fmla="*/ 10359 w 10359"/>
              <a:gd name="connsiteY2" fmla="*/ 27128 h 27128"/>
              <a:gd name="connsiteX0" fmla="*/ 0 w 10359"/>
              <a:gd name="connsiteY0" fmla="*/ 3190 h 27128"/>
              <a:gd name="connsiteX1" fmla="*/ 5697 w 10359"/>
              <a:gd name="connsiteY1" fmla="*/ 264 h 27128"/>
              <a:gd name="connsiteX2" fmla="*/ 10359 w 10359"/>
              <a:gd name="connsiteY2" fmla="*/ 27128 h 27128"/>
              <a:gd name="connsiteX0" fmla="*/ 0 w 10359"/>
              <a:gd name="connsiteY0" fmla="*/ 5064 h 29002"/>
              <a:gd name="connsiteX1" fmla="*/ 5697 w 10359"/>
              <a:gd name="connsiteY1" fmla="*/ 2138 h 29002"/>
              <a:gd name="connsiteX2" fmla="*/ 10359 w 10359"/>
              <a:gd name="connsiteY2" fmla="*/ 29002 h 29002"/>
              <a:gd name="connsiteX0" fmla="*/ 0 w 10359"/>
              <a:gd name="connsiteY0" fmla="*/ 178 h 24116"/>
              <a:gd name="connsiteX1" fmla="*/ 6097 w 10359"/>
              <a:gd name="connsiteY1" fmla="*/ 8180 h 24116"/>
              <a:gd name="connsiteX2" fmla="*/ 10359 w 10359"/>
              <a:gd name="connsiteY2" fmla="*/ 24116 h 24116"/>
              <a:gd name="connsiteX0" fmla="*/ 0 w 9407"/>
              <a:gd name="connsiteY0" fmla="*/ 2355 h 16891"/>
              <a:gd name="connsiteX1" fmla="*/ 5145 w 9407"/>
              <a:gd name="connsiteY1" fmla="*/ 955 h 16891"/>
              <a:gd name="connsiteX2" fmla="*/ 9407 w 9407"/>
              <a:gd name="connsiteY2" fmla="*/ 16891 h 16891"/>
              <a:gd name="connsiteX0" fmla="*/ 0 w 6898"/>
              <a:gd name="connsiteY0" fmla="*/ 1625 h 13390"/>
              <a:gd name="connsiteX1" fmla="*/ 5469 w 6898"/>
              <a:gd name="connsiteY1" fmla="*/ 796 h 13390"/>
              <a:gd name="connsiteX2" fmla="*/ 6898 w 6898"/>
              <a:gd name="connsiteY2" fmla="*/ 13390 h 13390"/>
              <a:gd name="connsiteX0" fmla="*/ 0 w 10000"/>
              <a:gd name="connsiteY0" fmla="*/ 186 h 8972"/>
              <a:gd name="connsiteX1" fmla="*/ 6238 w 10000"/>
              <a:gd name="connsiteY1" fmla="*/ 1507 h 8972"/>
              <a:gd name="connsiteX2" fmla="*/ 10000 w 10000"/>
              <a:gd name="connsiteY2" fmla="*/ 8972 h 8972"/>
              <a:gd name="connsiteX0" fmla="*/ 0 w 10000"/>
              <a:gd name="connsiteY0" fmla="*/ 207 h 10000"/>
              <a:gd name="connsiteX1" fmla="*/ 6238 w 10000"/>
              <a:gd name="connsiteY1" fmla="*/ 1680 h 10000"/>
              <a:gd name="connsiteX2" fmla="*/ 10000 w 10000"/>
              <a:gd name="connsiteY2" fmla="*/ 10000 h 10000"/>
              <a:gd name="connsiteX0" fmla="*/ 0 w 11054"/>
              <a:gd name="connsiteY0" fmla="*/ 15426 h 15426"/>
              <a:gd name="connsiteX1" fmla="*/ 7292 w 11054"/>
              <a:gd name="connsiteY1" fmla="*/ 197 h 15426"/>
              <a:gd name="connsiteX2" fmla="*/ 11054 w 11054"/>
              <a:gd name="connsiteY2" fmla="*/ 8517 h 15426"/>
            </a:gdLst>
            <a:ahLst/>
            <a:cxnLst>
              <a:cxn ang="0">
                <a:pos x="connsiteX0" y="connsiteY0"/>
              </a:cxn>
              <a:cxn ang="0">
                <a:pos x="connsiteX1" y="connsiteY1"/>
              </a:cxn>
              <a:cxn ang="0">
                <a:pos x="connsiteX2" y="connsiteY2"/>
              </a:cxn>
            </a:cxnLst>
            <a:rect l="l" t="t" r="r" b="b"/>
            <a:pathLst>
              <a:path w="11054" h="15426">
                <a:moveTo>
                  <a:pt x="0" y="15426"/>
                </a:moveTo>
                <a:cubicBezTo>
                  <a:pt x="1447" y="14939"/>
                  <a:pt x="5450" y="1348"/>
                  <a:pt x="7292" y="197"/>
                </a:cubicBezTo>
                <a:cubicBezTo>
                  <a:pt x="9134" y="-954"/>
                  <a:pt x="9528" y="3109"/>
                  <a:pt x="11054" y="8517"/>
                </a:cubicBezTo>
              </a:path>
            </a:pathLst>
          </a:custGeom>
          <a:solidFill>
            <a:schemeClr val="tx2">
              <a:lumMod val="20000"/>
              <a:lumOff val="80000"/>
            </a:schemeClr>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47" name="Group 146"/>
          <p:cNvGrpSpPr/>
          <p:nvPr/>
        </p:nvGrpSpPr>
        <p:grpSpPr>
          <a:xfrm>
            <a:off x="3546837" y="2124389"/>
            <a:ext cx="2804885" cy="2553322"/>
            <a:chOff x="4411980" y="4232215"/>
            <a:chExt cx="2804885" cy="2553322"/>
          </a:xfrm>
          <a:noFill/>
        </p:grpSpPr>
        <p:grpSp>
          <p:nvGrpSpPr>
            <p:cNvPr id="148" name="Group 147"/>
            <p:cNvGrpSpPr/>
            <p:nvPr/>
          </p:nvGrpSpPr>
          <p:grpSpPr>
            <a:xfrm>
              <a:off x="4411980" y="4232215"/>
              <a:ext cx="2804885" cy="370192"/>
              <a:chOff x="3726180" y="4232215"/>
              <a:chExt cx="2804885" cy="370192"/>
            </a:xfrm>
            <a:grpFill/>
          </p:grpSpPr>
          <p:sp>
            <p:nvSpPr>
              <p:cNvPr id="248" name="Oval 247"/>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Oval 248"/>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Oval 249"/>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251"/>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Oval 252"/>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val 254"/>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 name="Group 148"/>
            <p:cNvGrpSpPr/>
            <p:nvPr/>
          </p:nvGrpSpPr>
          <p:grpSpPr>
            <a:xfrm>
              <a:off x="4411980" y="4474785"/>
              <a:ext cx="2804885" cy="370192"/>
              <a:chOff x="3726180" y="4232215"/>
              <a:chExt cx="2804885" cy="370192"/>
            </a:xfrm>
            <a:grpFill/>
          </p:grpSpPr>
          <p:sp>
            <p:nvSpPr>
              <p:cNvPr id="238" name="Oval 237"/>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val 244"/>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 246"/>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149"/>
            <p:cNvGrpSpPr/>
            <p:nvPr/>
          </p:nvGrpSpPr>
          <p:grpSpPr>
            <a:xfrm>
              <a:off x="4411980" y="4717355"/>
              <a:ext cx="2804885" cy="370192"/>
              <a:chOff x="3726180" y="4232215"/>
              <a:chExt cx="2804885" cy="370192"/>
            </a:xfrm>
            <a:grpFill/>
          </p:grpSpPr>
          <p:sp>
            <p:nvSpPr>
              <p:cNvPr id="228" name="Oval 227"/>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1" name="Group 150"/>
            <p:cNvGrpSpPr/>
            <p:nvPr/>
          </p:nvGrpSpPr>
          <p:grpSpPr>
            <a:xfrm>
              <a:off x="4411980" y="4959925"/>
              <a:ext cx="2804885" cy="370192"/>
              <a:chOff x="3726180" y="4232215"/>
              <a:chExt cx="2804885" cy="370192"/>
            </a:xfrm>
            <a:grpFill/>
          </p:grpSpPr>
          <p:sp>
            <p:nvSpPr>
              <p:cNvPr id="218" name="Oval 217"/>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2" name="Group 151"/>
            <p:cNvGrpSpPr/>
            <p:nvPr/>
          </p:nvGrpSpPr>
          <p:grpSpPr>
            <a:xfrm>
              <a:off x="4411980" y="5202495"/>
              <a:ext cx="2804885" cy="370192"/>
              <a:chOff x="3726180" y="4232215"/>
              <a:chExt cx="2804885" cy="370192"/>
            </a:xfrm>
            <a:grpFill/>
          </p:grpSpPr>
          <p:sp>
            <p:nvSpPr>
              <p:cNvPr id="208" name="Oval 207"/>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3" name="Group 152"/>
            <p:cNvGrpSpPr/>
            <p:nvPr/>
          </p:nvGrpSpPr>
          <p:grpSpPr>
            <a:xfrm>
              <a:off x="4411980" y="5445065"/>
              <a:ext cx="2804885" cy="370192"/>
              <a:chOff x="3726180" y="4232215"/>
              <a:chExt cx="2804885" cy="370192"/>
            </a:xfrm>
            <a:grpFill/>
          </p:grpSpPr>
          <p:sp>
            <p:nvSpPr>
              <p:cNvPr id="198" name="Oval 197"/>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 name="Group 153"/>
            <p:cNvGrpSpPr/>
            <p:nvPr/>
          </p:nvGrpSpPr>
          <p:grpSpPr>
            <a:xfrm>
              <a:off x="4411980" y="5687635"/>
              <a:ext cx="2804885" cy="370192"/>
              <a:chOff x="3726180" y="4232215"/>
              <a:chExt cx="2804885" cy="370192"/>
            </a:xfrm>
            <a:grpFill/>
          </p:grpSpPr>
          <p:sp>
            <p:nvSpPr>
              <p:cNvPr id="188" name="Oval 187"/>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5" name="Group 154"/>
            <p:cNvGrpSpPr/>
            <p:nvPr/>
          </p:nvGrpSpPr>
          <p:grpSpPr>
            <a:xfrm>
              <a:off x="4411980" y="5930205"/>
              <a:ext cx="2804885" cy="370192"/>
              <a:chOff x="3726180" y="4232215"/>
              <a:chExt cx="2804885" cy="370192"/>
            </a:xfrm>
            <a:grpFill/>
          </p:grpSpPr>
          <p:sp>
            <p:nvSpPr>
              <p:cNvPr id="178" name="Oval 177"/>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 name="Group 155"/>
            <p:cNvGrpSpPr/>
            <p:nvPr/>
          </p:nvGrpSpPr>
          <p:grpSpPr>
            <a:xfrm>
              <a:off x="4411980" y="6172775"/>
              <a:ext cx="2804885" cy="370192"/>
              <a:chOff x="3726180" y="4232215"/>
              <a:chExt cx="2804885" cy="370192"/>
            </a:xfrm>
            <a:grpFill/>
          </p:grpSpPr>
          <p:sp>
            <p:nvSpPr>
              <p:cNvPr id="168" name="Oval 167"/>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 name="Group 156"/>
            <p:cNvGrpSpPr/>
            <p:nvPr/>
          </p:nvGrpSpPr>
          <p:grpSpPr>
            <a:xfrm>
              <a:off x="4411980" y="6415345"/>
              <a:ext cx="2804885" cy="370192"/>
              <a:chOff x="3726180" y="4232215"/>
              <a:chExt cx="2804885" cy="370192"/>
            </a:xfrm>
            <a:grpFill/>
          </p:grpSpPr>
          <p:sp>
            <p:nvSpPr>
              <p:cNvPr id="158" name="Oval 157"/>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8" name="TextBox 257"/>
          <p:cNvSpPr txBox="1"/>
          <p:nvPr/>
        </p:nvSpPr>
        <p:spPr>
          <a:xfrm>
            <a:off x="6629400" y="2196035"/>
            <a:ext cx="1465466" cy="1107996"/>
          </a:xfrm>
          <a:prstGeom prst="rect">
            <a:avLst/>
          </a:prstGeom>
          <a:noFill/>
        </p:spPr>
        <p:txBody>
          <a:bodyPr wrap="none" rtlCol="0">
            <a:spAutoFit/>
          </a:bodyPr>
          <a:lstStyle/>
          <a:p>
            <a:r>
              <a:rPr lang="en-US" sz="6600" dirty="0" smtClean="0"/>
              <a:t>90°</a:t>
            </a:r>
            <a:endParaRPr lang="en-US" sz="6600" dirty="0"/>
          </a:p>
        </p:txBody>
      </p:sp>
      <p:sp>
        <p:nvSpPr>
          <p:cNvPr id="259" name="TextBox 258"/>
          <p:cNvSpPr txBox="1"/>
          <p:nvPr/>
        </p:nvSpPr>
        <p:spPr>
          <a:xfrm>
            <a:off x="3400741" y="4673003"/>
            <a:ext cx="3292889" cy="769441"/>
          </a:xfrm>
          <a:prstGeom prst="rect">
            <a:avLst/>
          </a:prstGeom>
          <a:noFill/>
        </p:spPr>
        <p:txBody>
          <a:bodyPr wrap="none" rtlCol="0">
            <a:spAutoFit/>
          </a:bodyPr>
          <a:lstStyle/>
          <a:p>
            <a:r>
              <a:rPr lang="en-US" sz="4400" dirty="0" smtClean="0"/>
              <a:t>img_045000</a:t>
            </a:r>
            <a:endParaRPr lang="en-US" sz="4400" dirty="0"/>
          </a:p>
        </p:txBody>
      </p:sp>
      <p:sp>
        <p:nvSpPr>
          <p:cNvPr id="128" name="Title 1"/>
          <p:cNvSpPr>
            <a:spLocks noGrp="1"/>
          </p:cNvSpPr>
          <p:nvPr>
            <p:ph type="title"/>
          </p:nvPr>
        </p:nvSpPr>
        <p:spPr/>
        <p:txBody>
          <a:bodyPr/>
          <a:lstStyle/>
          <a:p>
            <a:r>
              <a:rPr lang="en-US" dirty="0" smtClean="0"/>
              <a:t>Painting with X-rays</a:t>
            </a:r>
            <a:endParaRPr lang="en-US" dirty="0"/>
          </a:p>
        </p:txBody>
      </p:sp>
    </p:spTree>
    <p:extLst>
      <p:ext uri="{BB962C8B-B14F-4D97-AF65-F5344CB8AC3E}">
        <p14:creationId xmlns:p14="http://schemas.microsoft.com/office/powerpoint/2010/main" val="19350314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rot="13660949">
            <a:off x="4162426" y="2630259"/>
            <a:ext cx="1460500" cy="1497012"/>
            <a:chOff x="5067300" y="3516313"/>
            <a:chExt cx="1460500" cy="1497012"/>
          </a:xfrm>
          <a:solidFill>
            <a:schemeClr val="accent2">
              <a:lumMod val="60000"/>
              <a:lumOff val="40000"/>
            </a:schemeClr>
          </a:solidFill>
        </p:grpSpPr>
        <p:sp>
          <p:nvSpPr>
            <p:cNvPr id="10" name="Freeform 3"/>
            <p:cNvSpPr>
              <a:spLocks/>
            </p:cNvSpPr>
            <p:nvPr/>
          </p:nvSpPr>
          <p:spPr bwMode="auto">
            <a:xfrm>
              <a:off x="5067300" y="3524250"/>
              <a:ext cx="1457325" cy="1489075"/>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grp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6"/>
            <p:cNvSpPr>
              <a:spLocks noChangeShapeType="1"/>
            </p:cNvSpPr>
            <p:nvPr/>
          </p:nvSpPr>
          <p:spPr bwMode="auto">
            <a:xfrm flipV="1">
              <a:off x="5068888" y="3692525"/>
              <a:ext cx="352425" cy="1320800"/>
            </a:xfrm>
            <a:prstGeom prst="line">
              <a:avLst/>
            </a:prstGeom>
            <a:grp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7"/>
            <p:cNvSpPr>
              <a:spLocks noChangeShapeType="1"/>
            </p:cNvSpPr>
            <p:nvPr/>
          </p:nvSpPr>
          <p:spPr bwMode="auto">
            <a:xfrm flipV="1">
              <a:off x="5308600" y="3765550"/>
              <a:ext cx="309563" cy="1157288"/>
            </a:xfrm>
            <a:prstGeom prst="line">
              <a:avLst/>
            </a:prstGeom>
            <a:grp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8"/>
            <p:cNvSpPr>
              <a:spLocks noChangeShapeType="1"/>
            </p:cNvSpPr>
            <p:nvPr/>
          </p:nvSpPr>
          <p:spPr bwMode="auto">
            <a:xfrm flipV="1">
              <a:off x="6018213" y="3822700"/>
              <a:ext cx="219075" cy="819150"/>
            </a:xfrm>
            <a:prstGeom prst="line">
              <a:avLst/>
            </a:prstGeom>
            <a:grp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9"/>
            <p:cNvSpPr>
              <a:spLocks noChangeShapeType="1"/>
            </p:cNvSpPr>
            <p:nvPr/>
          </p:nvSpPr>
          <p:spPr bwMode="auto">
            <a:xfrm flipV="1">
              <a:off x="6337300" y="3783013"/>
              <a:ext cx="190500" cy="714375"/>
            </a:xfrm>
            <a:prstGeom prst="line">
              <a:avLst/>
            </a:prstGeom>
            <a:grp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Freeform 13"/>
            <p:cNvSpPr>
              <a:spLocks/>
            </p:cNvSpPr>
            <p:nvPr/>
          </p:nvSpPr>
          <p:spPr bwMode="auto">
            <a:xfrm>
              <a:off x="5416550" y="3516313"/>
              <a:ext cx="1108075" cy="265112"/>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grp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Freeform 10"/>
            <p:cNvSpPr>
              <a:spLocks/>
            </p:cNvSpPr>
            <p:nvPr/>
          </p:nvSpPr>
          <p:spPr bwMode="auto">
            <a:xfrm>
              <a:off x="5422900" y="3678238"/>
              <a:ext cx="193675" cy="87312"/>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grp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Freeform 11"/>
            <p:cNvSpPr>
              <a:spLocks/>
            </p:cNvSpPr>
            <p:nvPr/>
          </p:nvSpPr>
          <p:spPr bwMode="auto">
            <a:xfrm>
              <a:off x="5616575" y="3705225"/>
              <a:ext cx="619125" cy="111125"/>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grp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Freeform 12"/>
            <p:cNvSpPr>
              <a:spLocks/>
            </p:cNvSpPr>
            <p:nvPr/>
          </p:nvSpPr>
          <p:spPr bwMode="auto">
            <a:xfrm>
              <a:off x="6238875" y="3711575"/>
              <a:ext cx="288925" cy="111125"/>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grp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 name="Group 18"/>
          <p:cNvGrpSpPr>
            <a:grpSpLocks/>
          </p:cNvGrpSpPr>
          <p:nvPr/>
        </p:nvGrpSpPr>
        <p:grpSpPr bwMode="auto">
          <a:xfrm rot="10800000">
            <a:off x="3671882" y="2683105"/>
            <a:ext cx="5169699" cy="1458284"/>
            <a:chOff x="816" y="1957"/>
            <a:chExt cx="2885" cy="1107"/>
          </a:xfrm>
        </p:grpSpPr>
        <p:sp>
          <p:nvSpPr>
            <p:cNvPr id="20" name="Freeform 19"/>
            <p:cNvSpPr>
              <a:spLocks noChangeAspect="1"/>
            </p:cNvSpPr>
            <p:nvPr/>
          </p:nvSpPr>
          <p:spPr bwMode="auto">
            <a:xfrm flipH="1">
              <a:off x="2001" y="1957"/>
              <a:ext cx="1700" cy="1107"/>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 name="connsiteX0" fmla="*/ 10023 w 10399"/>
                <a:gd name="connsiteY0" fmla="*/ 3555 h 11423"/>
                <a:gd name="connsiteX1" fmla="*/ 5133 w 10399"/>
                <a:gd name="connsiteY1" fmla="*/ 9105 h 11423"/>
                <a:gd name="connsiteX2" fmla="*/ 381 w 10399"/>
                <a:gd name="connsiteY2" fmla="*/ 11208 h 11423"/>
                <a:gd name="connsiteX3" fmla="*/ 430 w 10399"/>
                <a:gd name="connsiteY3" fmla="*/ 4249 h 11423"/>
                <a:gd name="connsiteX4" fmla="*/ 1559 w 10399"/>
                <a:gd name="connsiteY4" fmla="*/ 781 h 11423"/>
                <a:gd name="connsiteX5" fmla="*/ 4568 w 10399"/>
                <a:gd name="connsiteY5" fmla="*/ 87 h 11423"/>
                <a:gd name="connsiteX6" fmla="*/ 7013 w 10399"/>
                <a:gd name="connsiteY6" fmla="*/ 2168 h 11423"/>
                <a:gd name="connsiteX7" fmla="*/ 9647 w 10399"/>
                <a:gd name="connsiteY7" fmla="*/ 3902 h 11423"/>
                <a:gd name="connsiteX8" fmla="*/ 10399 w 10399"/>
                <a:gd name="connsiteY8" fmla="*/ 3902 h 11423"/>
                <a:gd name="connsiteX0" fmla="*/ 10252 w 10628"/>
                <a:gd name="connsiteY0" fmla="*/ 5440 h 13308"/>
                <a:gd name="connsiteX1" fmla="*/ 5362 w 10628"/>
                <a:gd name="connsiteY1" fmla="*/ 10990 h 13308"/>
                <a:gd name="connsiteX2" fmla="*/ 610 w 10628"/>
                <a:gd name="connsiteY2" fmla="*/ 13093 h 13308"/>
                <a:gd name="connsiteX3" fmla="*/ 659 w 10628"/>
                <a:gd name="connsiteY3" fmla="*/ 6134 h 13308"/>
                <a:gd name="connsiteX4" fmla="*/ 233 w 10628"/>
                <a:gd name="connsiteY4" fmla="*/ 152 h 13308"/>
                <a:gd name="connsiteX5" fmla="*/ 4797 w 10628"/>
                <a:gd name="connsiteY5" fmla="*/ 1972 h 13308"/>
                <a:gd name="connsiteX6" fmla="*/ 7242 w 10628"/>
                <a:gd name="connsiteY6" fmla="*/ 4053 h 13308"/>
                <a:gd name="connsiteX7" fmla="*/ 9876 w 10628"/>
                <a:gd name="connsiteY7" fmla="*/ 5787 h 13308"/>
                <a:gd name="connsiteX8" fmla="*/ 10628 w 10628"/>
                <a:gd name="connsiteY8" fmla="*/ 5787 h 13308"/>
                <a:gd name="connsiteX0" fmla="*/ 11759 w 12135"/>
                <a:gd name="connsiteY0" fmla="*/ 5431 h 13310"/>
                <a:gd name="connsiteX1" fmla="*/ 6869 w 12135"/>
                <a:gd name="connsiteY1" fmla="*/ 10981 h 13310"/>
                <a:gd name="connsiteX2" fmla="*/ 2117 w 12135"/>
                <a:gd name="connsiteY2" fmla="*/ 13084 h 13310"/>
                <a:gd name="connsiteX3" fmla="*/ 3 w 12135"/>
                <a:gd name="connsiteY3" fmla="*/ 5945 h 13310"/>
                <a:gd name="connsiteX4" fmla="*/ 1740 w 12135"/>
                <a:gd name="connsiteY4" fmla="*/ 143 h 13310"/>
                <a:gd name="connsiteX5" fmla="*/ 6304 w 12135"/>
                <a:gd name="connsiteY5" fmla="*/ 1963 h 13310"/>
                <a:gd name="connsiteX6" fmla="*/ 8749 w 12135"/>
                <a:gd name="connsiteY6" fmla="*/ 4044 h 13310"/>
                <a:gd name="connsiteX7" fmla="*/ 11383 w 12135"/>
                <a:gd name="connsiteY7" fmla="*/ 5778 h 13310"/>
                <a:gd name="connsiteX8" fmla="*/ 12135 w 12135"/>
                <a:gd name="connsiteY8" fmla="*/ 5778 h 13310"/>
                <a:gd name="connsiteX0" fmla="*/ 11760 w 12136"/>
                <a:gd name="connsiteY0" fmla="*/ 5806 h 13685"/>
                <a:gd name="connsiteX1" fmla="*/ 6870 w 12136"/>
                <a:gd name="connsiteY1" fmla="*/ 11356 h 13685"/>
                <a:gd name="connsiteX2" fmla="*/ 2118 w 12136"/>
                <a:gd name="connsiteY2" fmla="*/ 13459 h 13685"/>
                <a:gd name="connsiteX3" fmla="*/ 4 w 12136"/>
                <a:gd name="connsiteY3" fmla="*/ 6320 h 13685"/>
                <a:gd name="connsiteX4" fmla="*/ 1741 w 12136"/>
                <a:gd name="connsiteY4" fmla="*/ 518 h 13685"/>
                <a:gd name="connsiteX5" fmla="*/ 6950 w 12136"/>
                <a:gd name="connsiteY5" fmla="*/ 722 h 13685"/>
                <a:gd name="connsiteX6" fmla="*/ 8750 w 12136"/>
                <a:gd name="connsiteY6" fmla="*/ 4419 h 13685"/>
                <a:gd name="connsiteX7" fmla="*/ 11384 w 12136"/>
                <a:gd name="connsiteY7" fmla="*/ 6153 h 13685"/>
                <a:gd name="connsiteX8" fmla="*/ 12136 w 12136"/>
                <a:gd name="connsiteY8" fmla="*/ 6153 h 13685"/>
                <a:gd name="connsiteX0" fmla="*/ 11760 w 12136"/>
                <a:gd name="connsiteY0" fmla="*/ 5770 h 13649"/>
                <a:gd name="connsiteX1" fmla="*/ 6870 w 12136"/>
                <a:gd name="connsiteY1" fmla="*/ 11320 h 13649"/>
                <a:gd name="connsiteX2" fmla="*/ 2118 w 12136"/>
                <a:gd name="connsiteY2" fmla="*/ 13423 h 13649"/>
                <a:gd name="connsiteX3" fmla="*/ 4 w 12136"/>
                <a:gd name="connsiteY3" fmla="*/ 6284 h 13649"/>
                <a:gd name="connsiteX4" fmla="*/ 1741 w 12136"/>
                <a:gd name="connsiteY4" fmla="*/ 482 h 13649"/>
                <a:gd name="connsiteX5" fmla="*/ 6950 w 12136"/>
                <a:gd name="connsiteY5" fmla="*/ 686 h 13649"/>
                <a:gd name="connsiteX6" fmla="*/ 9547 w 12136"/>
                <a:gd name="connsiteY6" fmla="*/ 3575 h 13649"/>
                <a:gd name="connsiteX7" fmla="*/ 11384 w 12136"/>
                <a:gd name="connsiteY7" fmla="*/ 6117 h 13649"/>
                <a:gd name="connsiteX8" fmla="*/ 12136 w 12136"/>
                <a:gd name="connsiteY8" fmla="*/ 6117 h 13649"/>
                <a:gd name="connsiteX0" fmla="*/ 11760 w 12136"/>
                <a:gd name="connsiteY0" fmla="*/ 5770 h 13749"/>
                <a:gd name="connsiteX1" fmla="*/ 7401 w 12136"/>
                <a:gd name="connsiteY1" fmla="*/ 11859 h 13749"/>
                <a:gd name="connsiteX2" fmla="*/ 2118 w 12136"/>
                <a:gd name="connsiteY2" fmla="*/ 13423 h 13749"/>
                <a:gd name="connsiteX3" fmla="*/ 4 w 12136"/>
                <a:gd name="connsiteY3" fmla="*/ 6284 h 13749"/>
                <a:gd name="connsiteX4" fmla="*/ 1741 w 12136"/>
                <a:gd name="connsiteY4" fmla="*/ 482 h 13749"/>
                <a:gd name="connsiteX5" fmla="*/ 6950 w 12136"/>
                <a:gd name="connsiteY5" fmla="*/ 686 h 13749"/>
                <a:gd name="connsiteX6" fmla="*/ 9547 w 12136"/>
                <a:gd name="connsiteY6" fmla="*/ 3575 h 13749"/>
                <a:gd name="connsiteX7" fmla="*/ 11384 w 12136"/>
                <a:gd name="connsiteY7" fmla="*/ 6117 h 13749"/>
                <a:gd name="connsiteX8" fmla="*/ 12136 w 12136"/>
                <a:gd name="connsiteY8" fmla="*/ 6117 h 1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36" h="13749">
                  <a:moveTo>
                    <a:pt x="11760" y="5770"/>
                  </a:moveTo>
                  <a:cubicBezTo>
                    <a:pt x="10004" y="8169"/>
                    <a:pt x="9008" y="10584"/>
                    <a:pt x="7401" y="11859"/>
                  </a:cubicBezTo>
                  <a:cubicBezTo>
                    <a:pt x="5794" y="13134"/>
                    <a:pt x="3351" y="14352"/>
                    <a:pt x="2118" y="13423"/>
                  </a:cubicBezTo>
                  <a:cubicBezTo>
                    <a:pt x="885" y="12494"/>
                    <a:pt x="67" y="8441"/>
                    <a:pt x="4" y="6284"/>
                  </a:cubicBezTo>
                  <a:cubicBezTo>
                    <a:pt x="-59" y="4127"/>
                    <a:pt x="583" y="1415"/>
                    <a:pt x="1741" y="482"/>
                  </a:cubicBezTo>
                  <a:cubicBezTo>
                    <a:pt x="2899" y="-451"/>
                    <a:pt x="5649" y="171"/>
                    <a:pt x="6950" y="686"/>
                  </a:cubicBezTo>
                  <a:cubicBezTo>
                    <a:pt x="8251" y="1202"/>
                    <a:pt x="8808" y="2670"/>
                    <a:pt x="9547" y="3575"/>
                  </a:cubicBezTo>
                  <a:cubicBezTo>
                    <a:pt x="10286" y="4480"/>
                    <a:pt x="10819" y="5828"/>
                    <a:pt x="11384" y="6117"/>
                  </a:cubicBezTo>
                  <a:cubicBezTo>
                    <a:pt x="11948" y="6406"/>
                    <a:pt x="12042" y="6262"/>
                    <a:pt x="12136" y="6117"/>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Freeform 20"/>
            <p:cNvSpPr>
              <a:spLocks/>
            </p:cNvSpPr>
            <p:nvPr/>
          </p:nvSpPr>
          <p:spPr bwMode="auto">
            <a:xfrm flipH="1">
              <a:off x="816" y="2347"/>
              <a:ext cx="1306" cy="168"/>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Freeform 21"/>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Lst>
              <a:ahLst/>
              <a:cxnLst>
                <a:cxn ang="0">
                  <a:pos x="T0" y="T1"/>
                </a:cxn>
                <a:cxn ang="0">
                  <a:pos x="T2" y="T3"/>
                </a:cxn>
                <a:cxn ang="0">
                  <a:pos x="T4" y="T5"/>
                </a:cxn>
                <a:cxn ang="0">
                  <a:pos x="T6" y="T7"/>
                </a:cxn>
                <a:cxn ang="0">
                  <a:pos x="T8" y="T9"/>
                </a:cxn>
                <a:cxn ang="0">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 name="Group 132"/>
          <p:cNvGrpSpPr/>
          <p:nvPr/>
        </p:nvGrpSpPr>
        <p:grpSpPr>
          <a:xfrm>
            <a:off x="3546837" y="2124389"/>
            <a:ext cx="2804885" cy="2553322"/>
            <a:chOff x="4411980" y="4232215"/>
            <a:chExt cx="2804885" cy="2553322"/>
          </a:xfrm>
          <a:noFill/>
        </p:grpSpPr>
        <p:grpSp>
          <p:nvGrpSpPr>
            <p:cNvPr id="33" name="Group 32"/>
            <p:cNvGrpSpPr/>
            <p:nvPr/>
          </p:nvGrpSpPr>
          <p:grpSpPr>
            <a:xfrm>
              <a:off x="4411980" y="4232215"/>
              <a:ext cx="2804885" cy="370192"/>
              <a:chOff x="3726180" y="4232215"/>
              <a:chExt cx="2804885" cy="370192"/>
            </a:xfrm>
            <a:grpFill/>
          </p:grpSpPr>
          <p:sp>
            <p:nvSpPr>
              <p:cNvPr id="23" name="Oval 22"/>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4411980" y="4474785"/>
              <a:ext cx="2804885" cy="370192"/>
              <a:chOff x="3726180" y="4232215"/>
              <a:chExt cx="2804885" cy="370192"/>
            </a:xfrm>
            <a:grpFill/>
          </p:grpSpPr>
          <p:sp>
            <p:nvSpPr>
              <p:cNvPr id="35" name="Oval 34"/>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4411980" y="4717355"/>
              <a:ext cx="2804885" cy="370192"/>
              <a:chOff x="3726180" y="4232215"/>
              <a:chExt cx="2804885" cy="370192"/>
            </a:xfrm>
            <a:grpFill/>
          </p:grpSpPr>
          <p:sp>
            <p:nvSpPr>
              <p:cNvPr id="46" name="Oval 45"/>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4411980" y="4959925"/>
              <a:ext cx="2804885" cy="370192"/>
              <a:chOff x="3726180" y="4232215"/>
              <a:chExt cx="2804885" cy="370192"/>
            </a:xfrm>
            <a:grpFill/>
          </p:grpSpPr>
          <p:sp>
            <p:nvSpPr>
              <p:cNvPr id="57" name="Oval 56"/>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p:cNvGrpSpPr/>
            <p:nvPr/>
          </p:nvGrpSpPr>
          <p:grpSpPr>
            <a:xfrm>
              <a:off x="4411980" y="5202495"/>
              <a:ext cx="2804885" cy="370192"/>
              <a:chOff x="3726180" y="4232215"/>
              <a:chExt cx="2804885" cy="370192"/>
            </a:xfrm>
            <a:grpFill/>
          </p:grpSpPr>
          <p:sp>
            <p:nvSpPr>
              <p:cNvPr id="68" name="Oval 67"/>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p:cNvGrpSpPr/>
            <p:nvPr/>
          </p:nvGrpSpPr>
          <p:grpSpPr>
            <a:xfrm>
              <a:off x="4411980" y="5445065"/>
              <a:ext cx="2804885" cy="370192"/>
              <a:chOff x="3726180" y="4232215"/>
              <a:chExt cx="2804885" cy="370192"/>
            </a:xfrm>
            <a:grpFill/>
          </p:grpSpPr>
          <p:sp>
            <p:nvSpPr>
              <p:cNvPr id="79" name="Oval 78"/>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p:cNvGrpSpPr/>
            <p:nvPr/>
          </p:nvGrpSpPr>
          <p:grpSpPr>
            <a:xfrm>
              <a:off x="4411980" y="5687635"/>
              <a:ext cx="2804885" cy="370192"/>
              <a:chOff x="3726180" y="4232215"/>
              <a:chExt cx="2804885" cy="370192"/>
            </a:xfrm>
            <a:grpFill/>
          </p:grpSpPr>
          <p:sp>
            <p:nvSpPr>
              <p:cNvPr id="90" name="Oval 89"/>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99"/>
            <p:cNvGrpSpPr/>
            <p:nvPr/>
          </p:nvGrpSpPr>
          <p:grpSpPr>
            <a:xfrm>
              <a:off x="4411980" y="5930205"/>
              <a:ext cx="2804885" cy="370192"/>
              <a:chOff x="3726180" y="4232215"/>
              <a:chExt cx="2804885" cy="370192"/>
            </a:xfrm>
            <a:grpFill/>
          </p:grpSpPr>
          <p:sp>
            <p:nvSpPr>
              <p:cNvPr id="101" name="Oval 100"/>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10"/>
            <p:cNvGrpSpPr/>
            <p:nvPr/>
          </p:nvGrpSpPr>
          <p:grpSpPr>
            <a:xfrm>
              <a:off x="4411980" y="6172775"/>
              <a:ext cx="2804885" cy="370192"/>
              <a:chOff x="3726180" y="4232215"/>
              <a:chExt cx="2804885" cy="370192"/>
            </a:xfrm>
            <a:grpFill/>
          </p:grpSpPr>
          <p:sp>
            <p:nvSpPr>
              <p:cNvPr id="112" name="Oval 111"/>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121"/>
            <p:cNvGrpSpPr/>
            <p:nvPr/>
          </p:nvGrpSpPr>
          <p:grpSpPr>
            <a:xfrm>
              <a:off x="4411980" y="6415345"/>
              <a:ext cx="2804885" cy="370192"/>
              <a:chOff x="3726180" y="4232215"/>
              <a:chExt cx="2804885" cy="370192"/>
            </a:xfrm>
            <a:grpFill/>
          </p:grpSpPr>
          <p:sp>
            <p:nvSpPr>
              <p:cNvPr id="123" name="Oval 122"/>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4" name="TextBox 133"/>
          <p:cNvSpPr txBox="1"/>
          <p:nvPr/>
        </p:nvSpPr>
        <p:spPr>
          <a:xfrm>
            <a:off x="6629400" y="2196035"/>
            <a:ext cx="1936749" cy="1107996"/>
          </a:xfrm>
          <a:prstGeom prst="rect">
            <a:avLst/>
          </a:prstGeom>
          <a:noFill/>
        </p:spPr>
        <p:txBody>
          <a:bodyPr wrap="none" rtlCol="0">
            <a:spAutoFit/>
          </a:bodyPr>
          <a:lstStyle/>
          <a:p>
            <a:r>
              <a:rPr lang="en-US" sz="6600" dirty="0" smtClean="0"/>
              <a:t>360°</a:t>
            </a:r>
            <a:endParaRPr lang="en-US" sz="6600" dirty="0"/>
          </a:p>
        </p:txBody>
      </p:sp>
      <p:sp>
        <p:nvSpPr>
          <p:cNvPr id="135" name="TextBox 134"/>
          <p:cNvSpPr txBox="1"/>
          <p:nvPr/>
        </p:nvSpPr>
        <p:spPr>
          <a:xfrm>
            <a:off x="3400741" y="4673003"/>
            <a:ext cx="3292889" cy="769441"/>
          </a:xfrm>
          <a:prstGeom prst="rect">
            <a:avLst/>
          </a:prstGeom>
          <a:noFill/>
        </p:spPr>
        <p:txBody>
          <a:bodyPr wrap="none" rtlCol="0">
            <a:spAutoFit/>
          </a:bodyPr>
          <a:lstStyle/>
          <a:p>
            <a:r>
              <a:rPr lang="en-US" sz="4400" dirty="0" smtClean="0"/>
              <a:t>img_180000</a:t>
            </a:r>
            <a:endParaRPr lang="en-US" sz="4400" dirty="0"/>
          </a:p>
        </p:txBody>
      </p:sp>
      <p:sp>
        <p:nvSpPr>
          <p:cNvPr id="137" name="Title 1"/>
          <p:cNvSpPr>
            <a:spLocks noGrp="1"/>
          </p:cNvSpPr>
          <p:nvPr>
            <p:ph type="title"/>
          </p:nvPr>
        </p:nvSpPr>
        <p:spPr/>
        <p:txBody>
          <a:bodyPr/>
          <a:lstStyle/>
          <a:p>
            <a:r>
              <a:rPr lang="en-US" dirty="0" smtClean="0"/>
              <a:t>Painting with X-rays</a:t>
            </a:r>
            <a:endParaRPr lang="en-US" dirty="0"/>
          </a:p>
        </p:txBody>
      </p:sp>
    </p:spTree>
    <p:extLst>
      <p:ext uri="{BB962C8B-B14F-4D97-AF65-F5344CB8AC3E}">
        <p14:creationId xmlns:p14="http://schemas.microsoft.com/office/powerpoint/2010/main" val="36431389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rot="13660949">
            <a:off x="4162426" y="2630259"/>
            <a:ext cx="1460500" cy="1497012"/>
            <a:chOff x="5067300" y="3516313"/>
            <a:chExt cx="1460500" cy="1497012"/>
          </a:xfrm>
          <a:solidFill>
            <a:srgbClr val="C00000"/>
          </a:solidFill>
        </p:grpSpPr>
        <p:sp>
          <p:nvSpPr>
            <p:cNvPr id="10" name="Freeform 3"/>
            <p:cNvSpPr>
              <a:spLocks/>
            </p:cNvSpPr>
            <p:nvPr/>
          </p:nvSpPr>
          <p:spPr bwMode="auto">
            <a:xfrm>
              <a:off x="5067300" y="3524250"/>
              <a:ext cx="1457325" cy="1489075"/>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grp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6"/>
            <p:cNvSpPr>
              <a:spLocks noChangeShapeType="1"/>
            </p:cNvSpPr>
            <p:nvPr/>
          </p:nvSpPr>
          <p:spPr bwMode="auto">
            <a:xfrm flipV="1">
              <a:off x="5068888" y="3692525"/>
              <a:ext cx="352425" cy="1320800"/>
            </a:xfrm>
            <a:prstGeom prst="line">
              <a:avLst/>
            </a:prstGeom>
            <a:grp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7"/>
            <p:cNvSpPr>
              <a:spLocks noChangeShapeType="1"/>
            </p:cNvSpPr>
            <p:nvPr/>
          </p:nvSpPr>
          <p:spPr bwMode="auto">
            <a:xfrm flipV="1">
              <a:off x="5308600" y="3765550"/>
              <a:ext cx="309563" cy="1157288"/>
            </a:xfrm>
            <a:prstGeom prst="line">
              <a:avLst/>
            </a:prstGeom>
            <a:grp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8"/>
            <p:cNvSpPr>
              <a:spLocks noChangeShapeType="1"/>
            </p:cNvSpPr>
            <p:nvPr/>
          </p:nvSpPr>
          <p:spPr bwMode="auto">
            <a:xfrm flipV="1">
              <a:off x="6018213" y="3822700"/>
              <a:ext cx="219075" cy="819150"/>
            </a:xfrm>
            <a:prstGeom prst="line">
              <a:avLst/>
            </a:prstGeom>
            <a:grp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9"/>
            <p:cNvSpPr>
              <a:spLocks noChangeShapeType="1"/>
            </p:cNvSpPr>
            <p:nvPr/>
          </p:nvSpPr>
          <p:spPr bwMode="auto">
            <a:xfrm flipV="1">
              <a:off x="6337300" y="3783013"/>
              <a:ext cx="190500" cy="714375"/>
            </a:xfrm>
            <a:prstGeom prst="line">
              <a:avLst/>
            </a:prstGeom>
            <a:grp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Freeform 13"/>
            <p:cNvSpPr>
              <a:spLocks/>
            </p:cNvSpPr>
            <p:nvPr/>
          </p:nvSpPr>
          <p:spPr bwMode="auto">
            <a:xfrm>
              <a:off x="5416550" y="3516313"/>
              <a:ext cx="1108075" cy="265112"/>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grp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Freeform 10"/>
            <p:cNvSpPr>
              <a:spLocks/>
            </p:cNvSpPr>
            <p:nvPr/>
          </p:nvSpPr>
          <p:spPr bwMode="auto">
            <a:xfrm>
              <a:off x="5422900" y="3678238"/>
              <a:ext cx="193675" cy="87312"/>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grp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Freeform 11"/>
            <p:cNvSpPr>
              <a:spLocks/>
            </p:cNvSpPr>
            <p:nvPr/>
          </p:nvSpPr>
          <p:spPr bwMode="auto">
            <a:xfrm>
              <a:off x="5616575" y="3705225"/>
              <a:ext cx="619125" cy="111125"/>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grp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Freeform 12"/>
            <p:cNvSpPr>
              <a:spLocks/>
            </p:cNvSpPr>
            <p:nvPr/>
          </p:nvSpPr>
          <p:spPr bwMode="auto">
            <a:xfrm>
              <a:off x="6238875" y="3711575"/>
              <a:ext cx="288925" cy="111125"/>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grp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 name="Group 18"/>
          <p:cNvGrpSpPr>
            <a:grpSpLocks/>
          </p:cNvGrpSpPr>
          <p:nvPr/>
        </p:nvGrpSpPr>
        <p:grpSpPr bwMode="auto">
          <a:xfrm rot="10800000">
            <a:off x="3671882" y="2683105"/>
            <a:ext cx="5169699" cy="1458284"/>
            <a:chOff x="816" y="1957"/>
            <a:chExt cx="2885" cy="1107"/>
          </a:xfrm>
        </p:grpSpPr>
        <p:sp>
          <p:nvSpPr>
            <p:cNvPr id="20" name="Freeform 19"/>
            <p:cNvSpPr>
              <a:spLocks noChangeAspect="1"/>
            </p:cNvSpPr>
            <p:nvPr/>
          </p:nvSpPr>
          <p:spPr bwMode="auto">
            <a:xfrm flipH="1">
              <a:off x="2001" y="1957"/>
              <a:ext cx="1700" cy="1107"/>
            </a:xfrm>
            <a:custGeom>
              <a:avLst/>
              <a:gdLst>
                <a:gd name="T0" fmla="*/ 2456 w 2552"/>
                <a:gd name="T1" fmla="*/ 512 h 1384"/>
                <a:gd name="T2" fmla="*/ 1208 w 2552"/>
                <a:gd name="T3" fmla="*/ 1280 h 1384"/>
                <a:gd name="T4" fmla="*/ 344 w 2552"/>
                <a:gd name="T5" fmla="*/ 1136 h 1384"/>
                <a:gd name="T6" fmla="*/ 8 w 2552"/>
                <a:gd name="T7" fmla="*/ 608 h 1384"/>
                <a:gd name="T8" fmla="*/ 296 w 2552"/>
                <a:gd name="T9" fmla="*/ 128 h 1384"/>
                <a:gd name="T10" fmla="*/ 1064 w 2552"/>
                <a:gd name="T11" fmla="*/ 32 h 1384"/>
                <a:gd name="T12" fmla="*/ 1688 w 2552"/>
                <a:gd name="T13" fmla="*/ 320 h 1384"/>
                <a:gd name="T14" fmla="*/ 2360 w 2552"/>
                <a:gd name="T15" fmla="*/ 560 h 1384"/>
                <a:gd name="T16" fmla="*/ 2552 w 2552"/>
                <a:gd name="T17" fmla="*/ 560 h 1384"/>
                <a:gd name="connsiteX0" fmla="*/ 10023 w 10399"/>
                <a:gd name="connsiteY0" fmla="*/ 3555 h 11423"/>
                <a:gd name="connsiteX1" fmla="*/ 5133 w 10399"/>
                <a:gd name="connsiteY1" fmla="*/ 9105 h 11423"/>
                <a:gd name="connsiteX2" fmla="*/ 381 w 10399"/>
                <a:gd name="connsiteY2" fmla="*/ 11208 h 11423"/>
                <a:gd name="connsiteX3" fmla="*/ 430 w 10399"/>
                <a:gd name="connsiteY3" fmla="*/ 4249 h 11423"/>
                <a:gd name="connsiteX4" fmla="*/ 1559 w 10399"/>
                <a:gd name="connsiteY4" fmla="*/ 781 h 11423"/>
                <a:gd name="connsiteX5" fmla="*/ 4568 w 10399"/>
                <a:gd name="connsiteY5" fmla="*/ 87 h 11423"/>
                <a:gd name="connsiteX6" fmla="*/ 7013 w 10399"/>
                <a:gd name="connsiteY6" fmla="*/ 2168 h 11423"/>
                <a:gd name="connsiteX7" fmla="*/ 9647 w 10399"/>
                <a:gd name="connsiteY7" fmla="*/ 3902 h 11423"/>
                <a:gd name="connsiteX8" fmla="*/ 10399 w 10399"/>
                <a:gd name="connsiteY8" fmla="*/ 3902 h 11423"/>
                <a:gd name="connsiteX0" fmla="*/ 10252 w 10628"/>
                <a:gd name="connsiteY0" fmla="*/ 5440 h 13308"/>
                <a:gd name="connsiteX1" fmla="*/ 5362 w 10628"/>
                <a:gd name="connsiteY1" fmla="*/ 10990 h 13308"/>
                <a:gd name="connsiteX2" fmla="*/ 610 w 10628"/>
                <a:gd name="connsiteY2" fmla="*/ 13093 h 13308"/>
                <a:gd name="connsiteX3" fmla="*/ 659 w 10628"/>
                <a:gd name="connsiteY3" fmla="*/ 6134 h 13308"/>
                <a:gd name="connsiteX4" fmla="*/ 233 w 10628"/>
                <a:gd name="connsiteY4" fmla="*/ 152 h 13308"/>
                <a:gd name="connsiteX5" fmla="*/ 4797 w 10628"/>
                <a:gd name="connsiteY5" fmla="*/ 1972 h 13308"/>
                <a:gd name="connsiteX6" fmla="*/ 7242 w 10628"/>
                <a:gd name="connsiteY6" fmla="*/ 4053 h 13308"/>
                <a:gd name="connsiteX7" fmla="*/ 9876 w 10628"/>
                <a:gd name="connsiteY7" fmla="*/ 5787 h 13308"/>
                <a:gd name="connsiteX8" fmla="*/ 10628 w 10628"/>
                <a:gd name="connsiteY8" fmla="*/ 5787 h 13308"/>
                <a:gd name="connsiteX0" fmla="*/ 11759 w 12135"/>
                <a:gd name="connsiteY0" fmla="*/ 5431 h 13310"/>
                <a:gd name="connsiteX1" fmla="*/ 6869 w 12135"/>
                <a:gd name="connsiteY1" fmla="*/ 10981 h 13310"/>
                <a:gd name="connsiteX2" fmla="*/ 2117 w 12135"/>
                <a:gd name="connsiteY2" fmla="*/ 13084 h 13310"/>
                <a:gd name="connsiteX3" fmla="*/ 3 w 12135"/>
                <a:gd name="connsiteY3" fmla="*/ 5945 h 13310"/>
                <a:gd name="connsiteX4" fmla="*/ 1740 w 12135"/>
                <a:gd name="connsiteY4" fmla="*/ 143 h 13310"/>
                <a:gd name="connsiteX5" fmla="*/ 6304 w 12135"/>
                <a:gd name="connsiteY5" fmla="*/ 1963 h 13310"/>
                <a:gd name="connsiteX6" fmla="*/ 8749 w 12135"/>
                <a:gd name="connsiteY6" fmla="*/ 4044 h 13310"/>
                <a:gd name="connsiteX7" fmla="*/ 11383 w 12135"/>
                <a:gd name="connsiteY7" fmla="*/ 5778 h 13310"/>
                <a:gd name="connsiteX8" fmla="*/ 12135 w 12135"/>
                <a:gd name="connsiteY8" fmla="*/ 5778 h 13310"/>
                <a:gd name="connsiteX0" fmla="*/ 11760 w 12136"/>
                <a:gd name="connsiteY0" fmla="*/ 5806 h 13685"/>
                <a:gd name="connsiteX1" fmla="*/ 6870 w 12136"/>
                <a:gd name="connsiteY1" fmla="*/ 11356 h 13685"/>
                <a:gd name="connsiteX2" fmla="*/ 2118 w 12136"/>
                <a:gd name="connsiteY2" fmla="*/ 13459 h 13685"/>
                <a:gd name="connsiteX3" fmla="*/ 4 w 12136"/>
                <a:gd name="connsiteY3" fmla="*/ 6320 h 13685"/>
                <a:gd name="connsiteX4" fmla="*/ 1741 w 12136"/>
                <a:gd name="connsiteY4" fmla="*/ 518 h 13685"/>
                <a:gd name="connsiteX5" fmla="*/ 6950 w 12136"/>
                <a:gd name="connsiteY5" fmla="*/ 722 h 13685"/>
                <a:gd name="connsiteX6" fmla="*/ 8750 w 12136"/>
                <a:gd name="connsiteY6" fmla="*/ 4419 h 13685"/>
                <a:gd name="connsiteX7" fmla="*/ 11384 w 12136"/>
                <a:gd name="connsiteY7" fmla="*/ 6153 h 13685"/>
                <a:gd name="connsiteX8" fmla="*/ 12136 w 12136"/>
                <a:gd name="connsiteY8" fmla="*/ 6153 h 13685"/>
                <a:gd name="connsiteX0" fmla="*/ 11760 w 12136"/>
                <a:gd name="connsiteY0" fmla="*/ 5770 h 13649"/>
                <a:gd name="connsiteX1" fmla="*/ 6870 w 12136"/>
                <a:gd name="connsiteY1" fmla="*/ 11320 h 13649"/>
                <a:gd name="connsiteX2" fmla="*/ 2118 w 12136"/>
                <a:gd name="connsiteY2" fmla="*/ 13423 h 13649"/>
                <a:gd name="connsiteX3" fmla="*/ 4 w 12136"/>
                <a:gd name="connsiteY3" fmla="*/ 6284 h 13649"/>
                <a:gd name="connsiteX4" fmla="*/ 1741 w 12136"/>
                <a:gd name="connsiteY4" fmla="*/ 482 h 13649"/>
                <a:gd name="connsiteX5" fmla="*/ 6950 w 12136"/>
                <a:gd name="connsiteY5" fmla="*/ 686 h 13649"/>
                <a:gd name="connsiteX6" fmla="*/ 9547 w 12136"/>
                <a:gd name="connsiteY6" fmla="*/ 3575 h 13649"/>
                <a:gd name="connsiteX7" fmla="*/ 11384 w 12136"/>
                <a:gd name="connsiteY7" fmla="*/ 6117 h 13649"/>
                <a:gd name="connsiteX8" fmla="*/ 12136 w 12136"/>
                <a:gd name="connsiteY8" fmla="*/ 6117 h 13649"/>
                <a:gd name="connsiteX0" fmla="*/ 11760 w 12136"/>
                <a:gd name="connsiteY0" fmla="*/ 5770 h 13749"/>
                <a:gd name="connsiteX1" fmla="*/ 7401 w 12136"/>
                <a:gd name="connsiteY1" fmla="*/ 11859 h 13749"/>
                <a:gd name="connsiteX2" fmla="*/ 2118 w 12136"/>
                <a:gd name="connsiteY2" fmla="*/ 13423 h 13749"/>
                <a:gd name="connsiteX3" fmla="*/ 4 w 12136"/>
                <a:gd name="connsiteY3" fmla="*/ 6284 h 13749"/>
                <a:gd name="connsiteX4" fmla="*/ 1741 w 12136"/>
                <a:gd name="connsiteY4" fmla="*/ 482 h 13749"/>
                <a:gd name="connsiteX5" fmla="*/ 6950 w 12136"/>
                <a:gd name="connsiteY5" fmla="*/ 686 h 13749"/>
                <a:gd name="connsiteX6" fmla="*/ 9547 w 12136"/>
                <a:gd name="connsiteY6" fmla="*/ 3575 h 13749"/>
                <a:gd name="connsiteX7" fmla="*/ 11384 w 12136"/>
                <a:gd name="connsiteY7" fmla="*/ 6117 h 13749"/>
                <a:gd name="connsiteX8" fmla="*/ 12136 w 12136"/>
                <a:gd name="connsiteY8" fmla="*/ 6117 h 1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36" h="13749">
                  <a:moveTo>
                    <a:pt x="11760" y="5770"/>
                  </a:moveTo>
                  <a:cubicBezTo>
                    <a:pt x="10004" y="8169"/>
                    <a:pt x="9008" y="10584"/>
                    <a:pt x="7401" y="11859"/>
                  </a:cubicBezTo>
                  <a:cubicBezTo>
                    <a:pt x="5794" y="13134"/>
                    <a:pt x="3351" y="14352"/>
                    <a:pt x="2118" y="13423"/>
                  </a:cubicBezTo>
                  <a:cubicBezTo>
                    <a:pt x="885" y="12494"/>
                    <a:pt x="67" y="8441"/>
                    <a:pt x="4" y="6284"/>
                  </a:cubicBezTo>
                  <a:cubicBezTo>
                    <a:pt x="-59" y="4127"/>
                    <a:pt x="583" y="1415"/>
                    <a:pt x="1741" y="482"/>
                  </a:cubicBezTo>
                  <a:cubicBezTo>
                    <a:pt x="2899" y="-451"/>
                    <a:pt x="5649" y="171"/>
                    <a:pt x="6950" y="686"/>
                  </a:cubicBezTo>
                  <a:cubicBezTo>
                    <a:pt x="8251" y="1202"/>
                    <a:pt x="8808" y="2670"/>
                    <a:pt x="9547" y="3575"/>
                  </a:cubicBezTo>
                  <a:cubicBezTo>
                    <a:pt x="10286" y="4480"/>
                    <a:pt x="10819" y="5828"/>
                    <a:pt x="11384" y="6117"/>
                  </a:cubicBezTo>
                  <a:cubicBezTo>
                    <a:pt x="11948" y="6406"/>
                    <a:pt x="12042" y="6262"/>
                    <a:pt x="12136" y="6117"/>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Freeform 20"/>
            <p:cNvSpPr>
              <a:spLocks/>
            </p:cNvSpPr>
            <p:nvPr/>
          </p:nvSpPr>
          <p:spPr bwMode="auto">
            <a:xfrm flipH="1">
              <a:off x="816" y="2347"/>
              <a:ext cx="1306" cy="168"/>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Lst>
              <a:ahLst/>
              <a:cxnLst>
                <a:cxn ang="0">
                  <a:pos x="T0" y="T1"/>
                </a:cxn>
                <a:cxn ang="0">
                  <a:pos x="T2" y="T3"/>
                </a:cxn>
                <a:cxn ang="0">
                  <a:pos x="T4" y="T5"/>
                </a:cxn>
                <a:cxn ang="0">
                  <a:pos x="T6" y="T7"/>
                </a:cxn>
                <a:cxn ang="0">
                  <a:pos x="T8" y="T9"/>
                </a:cxn>
                <a:cxn ang="0">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Freeform 21"/>
            <p:cNvSpPr>
              <a:spLocks/>
            </p:cNvSpPr>
            <p:nvPr/>
          </p:nvSpPr>
          <p:spPr bwMode="auto">
            <a:xfrm>
              <a:off x="859" y="2337"/>
              <a:ext cx="1335" cy="182"/>
            </a:xfrm>
            <a:custGeom>
              <a:avLst/>
              <a:gdLst>
                <a:gd name="T0" fmla="*/ 1335 w 1335"/>
                <a:gd name="T1" fmla="*/ 117 h 182"/>
                <a:gd name="T2" fmla="*/ 1079 w 1335"/>
                <a:gd name="T3" fmla="*/ 165 h 182"/>
                <a:gd name="T4" fmla="*/ 822 w 1335"/>
                <a:gd name="T5" fmla="*/ 13 h 182"/>
                <a:gd name="T6" fmla="*/ 536 w 1335"/>
                <a:gd name="T7" fmla="*/ 155 h 182"/>
                <a:gd name="T8" fmla="*/ 271 w 1335"/>
                <a:gd name="T9" fmla="*/ 3 h 182"/>
                <a:gd name="T10" fmla="*/ 0 w 1335"/>
                <a:gd name="T11" fmla="*/ 165 h 182"/>
              </a:gdLst>
              <a:ahLst/>
              <a:cxnLst>
                <a:cxn ang="0">
                  <a:pos x="T0" y="T1"/>
                </a:cxn>
                <a:cxn ang="0">
                  <a:pos x="T2" y="T3"/>
                </a:cxn>
                <a:cxn ang="0">
                  <a:pos x="T4" y="T5"/>
                </a:cxn>
                <a:cxn ang="0">
                  <a:pos x="T6" y="T7"/>
                </a:cxn>
                <a:cxn ang="0">
                  <a:pos x="T8" y="T9"/>
                </a:cxn>
                <a:cxn ang="0">
                  <a:pos x="T10" y="T11"/>
                </a:cxn>
              </a:cxnLst>
              <a:rect l="0" t="0" r="r" b="b"/>
              <a:pathLst>
                <a:path w="1335" h="182">
                  <a:moveTo>
                    <a:pt x="1335" y="117"/>
                  </a:moveTo>
                  <a:cubicBezTo>
                    <a:pt x="1292" y="125"/>
                    <a:pt x="1164" y="182"/>
                    <a:pt x="1079" y="165"/>
                  </a:cubicBezTo>
                  <a:cubicBezTo>
                    <a:pt x="994" y="148"/>
                    <a:pt x="912" y="15"/>
                    <a:pt x="822" y="13"/>
                  </a:cubicBezTo>
                  <a:cubicBezTo>
                    <a:pt x="732" y="10"/>
                    <a:pt x="627" y="158"/>
                    <a:pt x="536" y="155"/>
                  </a:cubicBezTo>
                  <a:cubicBezTo>
                    <a:pt x="444" y="153"/>
                    <a:pt x="361" y="0"/>
                    <a:pt x="271" y="3"/>
                  </a:cubicBezTo>
                  <a:cubicBezTo>
                    <a:pt x="182" y="5"/>
                    <a:pt x="46" y="137"/>
                    <a:pt x="0" y="165"/>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 name="Group 132"/>
          <p:cNvGrpSpPr/>
          <p:nvPr/>
        </p:nvGrpSpPr>
        <p:grpSpPr>
          <a:xfrm>
            <a:off x="3546837" y="2124389"/>
            <a:ext cx="2804885" cy="2553322"/>
            <a:chOff x="4411980" y="4232215"/>
            <a:chExt cx="2804885" cy="2553322"/>
          </a:xfrm>
          <a:noFill/>
        </p:grpSpPr>
        <p:grpSp>
          <p:nvGrpSpPr>
            <p:cNvPr id="33" name="Group 32"/>
            <p:cNvGrpSpPr/>
            <p:nvPr/>
          </p:nvGrpSpPr>
          <p:grpSpPr>
            <a:xfrm>
              <a:off x="4411980" y="4232215"/>
              <a:ext cx="2804885" cy="370192"/>
              <a:chOff x="3726180" y="4232215"/>
              <a:chExt cx="2804885" cy="370192"/>
            </a:xfrm>
            <a:grpFill/>
          </p:grpSpPr>
          <p:sp>
            <p:nvSpPr>
              <p:cNvPr id="23" name="Oval 22"/>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4411980" y="4474785"/>
              <a:ext cx="2804885" cy="370192"/>
              <a:chOff x="3726180" y="4232215"/>
              <a:chExt cx="2804885" cy="370192"/>
            </a:xfrm>
            <a:grpFill/>
          </p:grpSpPr>
          <p:sp>
            <p:nvSpPr>
              <p:cNvPr id="35" name="Oval 34"/>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4411980" y="4717355"/>
              <a:ext cx="2804885" cy="370192"/>
              <a:chOff x="3726180" y="4232215"/>
              <a:chExt cx="2804885" cy="370192"/>
            </a:xfrm>
            <a:grpFill/>
          </p:grpSpPr>
          <p:sp>
            <p:nvSpPr>
              <p:cNvPr id="46" name="Oval 45"/>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4411980" y="4959925"/>
              <a:ext cx="2804885" cy="370192"/>
              <a:chOff x="3726180" y="4232215"/>
              <a:chExt cx="2804885" cy="370192"/>
            </a:xfrm>
            <a:grpFill/>
          </p:grpSpPr>
          <p:sp>
            <p:nvSpPr>
              <p:cNvPr id="57" name="Oval 56"/>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p:cNvGrpSpPr/>
            <p:nvPr/>
          </p:nvGrpSpPr>
          <p:grpSpPr>
            <a:xfrm>
              <a:off x="4411980" y="5202495"/>
              <a:ext cx="2804885" cy="370192"/>
              <a:chOff x="3726180" y="4232215"/>
              <a:chExt cx="2804885" cy="370192"/>
            </a:xfrm>
            <a:grpFill/>
          </p:grpSpPr>
          <p:sp>
            <p:nvSpPr>
              <p:cNvPr id="68" name="Oval 67"/>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p:cNvGrpSpPr/>
            <p:nvPr/>
          </p:nvGrpSpPr>
          <p:grpSpPr>
            <a:xfrm>
              <a:off x="4411980" y="5445065"/>
              <a:ext cx="2804885" cy="370192"/>
              <a:chOff x="3726180" y="4232215"/>
              <a:chExt cx="2804885" cy="370192"/>
            </a:xfrm>
            <a:grpFill/>
          </p:grpSpPr>
          <p:sp>
            <p:nvSpPr>
              <p:cNvPr id="79" name="Oval 78"/>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p:cNvGrpSpPr/>
            <p:nvPr/>
          </p:nvGrpSpPr>
          <p:grpSpPr>
            <a:xfrm>
              <a:off x="4411980" y="5687635"/>
              <a:ext cx="2804885" cy="370192"/>
              <a:chOff x="3726180" y="4232215"/>
              <a:chExt cx="2804885" cy="370192"/>
            </a:xfrm>
            <a:grpFill/>
          </p:grpSpPr>
          <p:sp>
            <p:nvSpPr>
              <p:cNvPr id="90" name="Oval 89"/>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99"/>
            <p:cNvGrpSpPr/>
            <p:nvPr/>
          </p:nvGrpSpPr>
          <p:grpSpPr>
            <a:xfrm>
              <a:off x="4411980" y="5930205"/>
              <a:ext cx="2804885" cy="370192"/>
              <a:chOff x="3726180" y="4232215"/>
              <a:chExt cx="2804885" cy="370192"/>
            </a:xfrm>
            <a:grpFill/>
          </p:grpSpPr>
          <p:sp>
            <p:nvSpPr>
              <p:cNvPr id="101" name="Oval 100"/>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10"/>
            <p:cNvGrpSpPr/>
            <p:nvPr/>
          </p:nvGrpSpPr>
          <p:grpSpPr>
            <a:xfrm>
              <a:off x="4411980" y="6172775"/>
              <a:ext cx="2804885" cy="370192"/>
              <a:chOff x="3726180" y="4232215"/>
              <a:chExt cx="2804885" cy="370192"/>
            </a:xfrm>
            <a:grpFill/>
          </p:grpSpPr>
          <p:sp>
            <p:nvSpPr>
              <p:cNvPr id="112" name="Oval 111"/>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121"/>
            <p:cNvGrpSpPr/>
            <p:nvPr/>
          </p:nvGrpSpPr>
          <p:grpSpPr>
            <a:xfrm>
              <a:off x="4411980" y="6415345"/>
              <a:ext cx="2804885" cy="370192"/>
              <a:chOff x="3726180" y="4232215"/>
              <a:chExt cx="2804885" cy="370192"/>
            </a:xfrm>
            <a:grpFill/>
          </p:grpSpPr>
          <p:sp>
            <p:nvSpPr>
              <p:cNvPr id="123" name="Oval 122"/>
              <p:cNvSpPr/>
              <p:nvPr/>
            </p:nvSpPr>
            <p:spPr>
              <a:xfrm>
                <a:off x="3726180"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399483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4263482"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4532133"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a:off x="4800784"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5069435"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5338086"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5606737"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5875388"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a:off x="6144041" y="4232215"/>
                <a:ext cx="387024" cy="370192"/>
              </a:xfrm>
              <a:prstGeom prst="ellipse">
                <a:avLst/>
              </a:prstGeom>
              <a:grp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4" name="TextBox 133"/>
          <p:cNvSpPr txBox="1"/>
          <p:nvPr/>
        </p:nvSpPr>
        <p:spPr>
          <a:xfrm>
            <a:off x="6629400" y="2196035"/>
            <a:ext cx="2408032" cy="1107996"/>
          </a:xfrm>
          <a:prstGeom prst="rect">
            <a:avLst/>
          </a:prstGeom>
          <a:noFill/>
        </p:spPr>
        <p:txBody>
          <a:bodyPr wrap="none" rtlCol="0">
            <a:spAutoFit/>
          </a:bodyPr>
          <a:lstStyle/>
          <a:p>
            <a:r>
              <a:rPr lang="en-US" sz="6600" dirty="0" smtClean="0"/>
              <a:t>1080°</a:t>
            </a:r>
            <a:endParaRPr lang="en-US" sz="6600" dirty="0"/>
          </a:p>
        </p:txBody>
      </p:sp>
      <p:sp>
        <p:nvSpPr>
          <p:cNvPr id="135" name="TextBox 134"/>
          <p:cNvSpPr txBox="1"/>
          <p:nvPr/>
        </p:nvSpPr>
        <p:spPr>
          <a:xfrm>
            <a:off x="3400741" y="4673003"/>
            <a:ext cx="3292889" cy="769441"/>
          </a:xfrm>
          <a:prstGeom prst="rect">
            <a:avLst/>
          </a:prstGeom>
          <a:noFill/>
        </p:spPr>
        <p:txBody>
          <a:bodyPr wrap="none" rtlCol="0">
            <a:spAutoFit/>
          </a:bodyPr>
          <a:lstStyle/>
          <a:p>
            <a:r>
              <a:rPr lang="en-US" sz="4400" dirty="0" smtClean="0"/>
              <a:t>img_540000</a:t>
            </a:r>
            <a:endParaRPr lang="en-US" sz="4400" dirty="0"/>
          </a:p>
        </p:txBody>
      </p:sp>
      <p:sp>
        <p:nvSpPr>
          <p:cNvPr id="136" name="Title 1"/>
          <p:cNvSpPr>
            <a:spLocks noGrp="1"/>
          </p:cNvSpPr>
          <p:nvPr>
            <p:ph type="title"/>
          </p:nvPr>
        </p:nvSpPr>
        <p:spPr/>
        <p:txBody>
          <a:bodyPr/>
          <a:lstStyle/>
          <a:p>
            <a:r>
              <a:rPr lang="en-US" dirty="0" smtClean="0"/>
              <a:t>Painting with X-rays</a:t>
            </a:r>
            <a:endParaRPr lang="en-US" dirty="0"/>
          </a:p>
        </p:txBody>
      </p:sp>
    </p:spTree>
    <p:extLst>
      <p:ext uri="{BB962C8B-B14F-4D97-AF65-F5344CB8AC3E}">
        <p14:creationId xmlns:p14="http://schemas.microsoft.com/office/powerpoint/2010/main" val="33861191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Shape Dichotomy</a:t>
            </a:r>
            <a:endParaRPr lang="en-US" dirty="0"/>
          </a:p>
        </p:txBody>
      </p:sp>
      <p:sp>
        <p:nvSpPr>
          <p:cNvPr id="3" name="Content Placeholder 2"/>
          <p:cNvSpPr>
            <a:spLocks noGrp="1"/>
          </p:cNvSpPr>
          <p:nvPr>
            <p:ph idx="1"/>
          </p:nvPr>
        </p:nvSpPr>
        <p:spPr/>
        <p:txBody>
          <a:bodyPr/>
          <a:lstStyle/>
          <a:p>
            <a:r>
              <a:rPr lang="en-US" dirty="0" smtClean="0"/>
              <a:t>Flat-top beam</a:t>
            </a:r>
          </a:p>
          <a:p>
            <a:pPr lvl="1"/>
            <a:r>
              <a:rPr lang="en-US" dirty="0" smtClean="0">
                <a:solidFill>
                  <a:srgbClr val="003300"/>
                </a:solidFill>
              </a:rPr>
              <a:t>Uniform dose in illuminated region</a:t>
            </a:r>
          </a:p>
          <a:p>
            <a:pPr lvl="1"/>
            <a:r>
              <a:rPr lang="en-US" dirty="0" smtClean="0">
                <a:solidFill>
                  <a:srgbClr val="C00000"/>
                </a:solidFill>
              </a:rPr>
              <a:t>Sharp edges: sensitive to drift</a:t>
            </a:r>
            <a:endParaRPr lang="en-US" dirty="0">
              <a:solidFill>
                <a:srgbClr val="C00000"/>
              </a:solidFill>
            </a:endParaRPr>
          </a:p>
          <a:p>
            <a:r>
              <a:rPr lang="en-US" dirty="0" smtClean="0"/>
              <a:t>Gaussian beam</a:t>
            </a:r>
          </a:p>
          <a:p>
            <a:pPr lvl="1"/>
            <a:r>
              <a:rPr lang="en-US" dirty="0" smtClean="0">
                <a:solidFill>
                  <a:srgbClr val="003300"/>
                </a:solidFill>
              </a:rPr>
              <a:t>Softer edges</a:t>
            </a:r>
          </a:p>
          <a:p>
            <a:pPr lvl="1"/>
            <a:r>
              <a:rPr lang="en-US" dirty="0">
                <a:solidFill>
                  <a:srgbClr val="C00000"/>
                </a:solidFill>
              </a:rPr>
              <a:t>H</a:t>
            </a:r>
            <a:r>
              <a:rPr lang="en-US" dirty="0" smtClean="0">
                <a:solidFill>
                  <a:srgbClr val="C00000"/>
                </a:solidFill>
              </a:rPr>
              <a:t>igh dose contrast</a:t>
            </a:r>
            <a:endParaRPr lang="en-US" dirty="0">
              <a:solidFill>
                <a:srgbClr val="C00000"/>
              </a:solidFill>
            </a:endParaRPr>
          </a:p>
          <a:p>
            <a:r>
              <a:rPr lang="en-US" dirty="0"/>
              <a:t> </a:t>
            </a:r>
            <a:r>
              <a:rPr lang="en-US" dirty="0" smtClean="0"/>
              <a:t>Best of both?</a:t>
            </a:r>
          </a:p>
          <a:p>
            <a:pPr lvl="1"/>
            <a:r>
              <a:rPr lang="en-US" dirty="0" smtClean="0">
                <a:solidFill>
                  <a:srgbClr val="003300"/>
                </a:solidFill>
              </a:rPr>
              <a:t>“dose flattening”</a:t>
            </a:r>
            <a:endParaRPr lang="en-US" dirty="0">
              <a:solidFill>
                <a:srgbClr val="003300"/>
              </a:solidFill>
            </a:endParaRPr>
          </a:p>
        </p:txBody>
      </p:sp>
    </p:spTree>
    <p:extLst>
      <p:ext uri="{BB962C8B-B14F-4D97-AF65-F5344CB8AC3E}">
        <p14:creationId xmlns:p14="http://schemas.microsoft.com/office/powerpoint/2010/main" val="3833143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229600" cy="1143000"/>
          </a:xfrm>
        </p:spPr>
        <p:txBody>
          <a:bodyPr/>
          <a:lstStyle/>
          <a:p>
            <a:pPr eaLnBrk="1" hangingPunct="1"/>
            <a:r>
              <a:rPr lang="en-US" altLang="en-US" sz="4000" smtClean="0"/>
              <a:t>Dose-rate dependence of damage</a:t>
            </a:r>
          </a:p>
        </p:txBody>
      </p:sp>
      <p:graphicFrame>
        <p:nvGraphicFramePr>
          <p:cNvPr id="11267" name="Object 3"/>
          <p:cNvGraphicFramePr>
            <a:graphicFrameLocks noChangeAspect="1"/>
          </p:cNvGraphicFramePr>
          <p:nvPr>
            <p:extLst>
              <p:ext uri="{D42A27DB-BD31-4B8C-83A1-F6EECF244321}">
                <p14:modId xmlns:p14="http://schemas.microsoft.com/office/powerpoint/2010/main" val="953694065"/>
              </p:ext>
            </p:extLst>
          </p:nvPr>
        </p:nvGraphicFramePr>
        <p:xfrm>
          <a:off x="823913" y="1158875"/>
          <a:ext cx="7702550" cy="5989638"/>
        </p:xfrm>
        <a:graphic>
          <a:graphicData uri="http://schemas.openxmlformats.org/presentationml/2006/ole">
            <mc:AlternateContent xmlns:mc="http://schemas.openxmlformats.org/markup-compatibility/2006">
              <mc:Choice xmlns:v="urn:schemas-microsoft-com:vml" Requires="v">
                <p:oleObj spid="_x0000_s12299" name="Chart" r:id="rId3" imgW="5006234" imgH="3901598" progId="MSGraph.Chart.8">
                  <p:embed followColorScheme="full"/>
                </p:oleObj>
              </mc:Choice>
              <mc:Fallback>
                <p:oleObj name="Chart" r:id="rId3" imgW="5006234" imgH="3901598" progId="MSGraph.Chart.8">
                  <p:embed followColorScheme="full"/>
                  <p:pic>
                    <p:nvPicPr>
                      <p:cNvPr id="0" name=""/>
                      <p:cNvPicPr>
                        <a:picLocks noChangeAspect="1" noChangeArrowheads="1"/>
                      </p:cNvPicPr>
                      <p:nvPr/>
                    </p:nvPicPr>
                    <p:blipFill>
                      <a:blip r:embed="rId4"/>
                      <a:srcRect/>
                      <a:stretch>
                        <a:fillRect/>
                      </a:stretch>
                    </p:blipFill>
                    <p:spPr bwMode="auto">
                      <a:xfrm>
                        <a:off x="823913" y="1158875"/>
                        <a:ext cx="7702550" cy="5989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68" name="Text Box 4"/>
          <p:cNvSpPr txBox="1">
            <a:spLocks noChangeArrowheads="1"/>
          </p:cNvSpPr>
          <p:nvPr/>
        </p:nvSpPr>
        <p:spPr bwMode="auto">
          <a:xfrm>
            <a:off x="3779838" y="6338888"/>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1800" b="1">
                <a:solidFill>
                  <a:srgbClr val="000000"/>
                </a:solidFill>
                <a:cs typeface="Arial" charset="0"/>
              </a:rPr>
              <a:t>dose rate (kGy/s)</a:t>
            </a:r>
          </a:p>
        </p:txBody>
      </p:sp>
      <p:sp>
        <p:nvSpPr>
          <p:cNvPr id="11269" name="Text Box 5"/>
          <p:cNvSpPr txBox="1">
            <a:spLocks noChangeArrowheads="1"/>
          </p:cNvSpPr>
          <p:nvPr/>
        </p:nvSpPr>
        <p:spPr bwMode="auto">
          <a:xfrm rot="-5400000">
            <a:off x="-785018" y="3263106"/>
            <a:ext cx="3295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1800" b="1">
                <a:solidFill>
                  <a:srgbClr val="000000"/>
                </a:solidFill>
                <a:cs typeface="Arial" charset="0"/>
              </a:rPr>
              <a:t>maximum useful dose (MGy)</a:t>
            </a:r>
          </a:p>
        </p:txBody>
      </p:sp>
    </p:spTree>
    <p:extLst>
      <p:ext uri="{BB962C8B-B14F-4D97-AF65-F5344CB8AC3E}">
        <p14:creationId xmlns:p14="http://schemas.microsoft.com/office/powerpoint/2010/main" val="70092199"/>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latin typeface="Arial" panose="020B0604020202020204" pitchFamily="34" charset="0"/>
                <a:cs typeface="Arial" panose="020B0604020202020204" pitchFamily="34" charset="0"/>
              </a:rPr>
              <a:t>How many images?</a:t>
            </a:r>
            <a:endParaRPr lang="en-US" sz="60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2356701"/>
            <a:ext cx="8229600" cy="3769462"/>
          </a:xfrm>
        </p:spPr>
        <p:txBody>
          <a:bodyPr>
            <a:normAutofit/>
          </a:bodyPr>
          <a:lstStyle/>
          <a:p>
            <a:pPr marL="0" indent="0" algn="ctr">
              <a:buNone/>
            </a:pPr>
            <a:r>
              <a:rPr lang="en-US" sz="4000" dirty="0" smtClean="0">
                <a:latin typeface="Arial" panose="020B0604020202020204" pitchFamily="34" charset="0"/>
                <a:cs typeface="Arial" panose="020B0604020202020204" pitchFamily="34" charset="0"/>
              </a:rPr>
              <a:t>360° / 0.1° * ( 100 µm / 1 µm )</a:t>
            </a:r>
            <a:r>
              <a:rPr lang="en-US" sz="4000" baseline="30000" dirty="0" smtClean="0">
                <a:latin typeface="Arial" panose="020B0604020202020204" pitchFamily="34" charset="0"/>
                <a:cs typeface="Arial" panose="020B0604020202020204" pitchFamily="34" charset="0"/>
              </a:rPr>
              <a:t>2</a:t>
            </a:r>
          </a:p>
          <a:p>
            <a:pPr marL="0" indent="0" algn="ctr">
              <a:buNone/>
            </a:pPr>
            <a:r>
              <a:rPr lang="en-US" sz="4000" baseline="30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36x10</a:t>
            </a:r>
            <a:r>
              <a:rPr lang="en-US" sz="4000" baseline="30000" dirty="0" smtClean="0">
                <a:latin typeface="Arial" panose="020B0604020202020204" pitchFamily="34" charset="0"/>
                <a:cs typeface="Arial" panose="020B0604020202020204" pitchFamily="34" charset="0"/>
              </a:rPr>
              <a:t>6</a:t>
            </a:r>
          </a:p>
          <a:p>
            <a:pPr marL="0" indent="0" algn="ctr">
              <a:buNone/>
            </a:pPr>
            <a:endParaRPr lang="en-US" sz="4000" dirty="0" smtClean="0">
              <a:latin typeface="Arial" panose="020B0604020202020204" pitchFamily="34" charset="0"/>
              <a:cs typeface="Arial" panose="020B0604020202020204" pitchFamily="34" charset="0"/>
            </a:endParaRPr>
          </a:p>
          <a:p>
            <a:pPr marL="0" indent="0" algn="ctr">
              <a:buNone/>
            </a:pPr>
            <a:r>
              <a:rPr lang="en-US" sz="4000" dirty="0" smtClean="0">
                <a:latin typeface="Arial" panose="020B0604020202020204" pitchFamily="34" charset="0"/>
                <a:cs typeface="Arial" panose="020B0604020202020204" pitchFamily="34" charset="0"/>
              </a:rPr>
              <a:t>28,000 photons/image</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18096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530" y="0"/>
            <a:ext cx="8229600" cy="1143000"/>
          </a:xfrm>
        </p:spPr>
        <p:txBody>
          <a:bodyPr/>
          <a:lstStyle/>
          <a:p>
            <a:r>
              <a:rPr lang="en-US" dirty="0" smtClean="0">
                <a:solidFill>
                  <a:srgbClr val="7030A0"/>
                </a:solidFill>
                <a:latin typeface="Arial" panose="020B0604020202020204" pitchFamily="34" charset="0"/>
                <a:cs typeface="Arial" panose="020B0604020202020204" pitchFamily="34" charset="0"/>
              </a:rPr>
              <a:t>Key advances to come</a:t>
            </a:r>
            <a:endParaRPr lang="en-US" dirty="0">
              <a:solidFill>
                <a:srgbClr val="7030A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8229600" cy="4763278"/>
          </a:xfrm>
        </p:spPr>
        <p:txBody>
          <a:bodyPr>
            <a:normAutofit lnSpcReduction="10000"/>
          </a:bodyPr>
          <a:lstStyle/>
          <a:p>
            <a:r>
              <a:rPr lang="en-US" i="1" dirty="0" smtClean="0">
                <a:solidFill>
                  <a:schemeClr val="accent3">
                    <a:lumMod val="50000"/>
                  </a:schemeClr>
                </a:solidFill>
                <a:latin typeface="Arial" panose="020B0604020202020204" pitchFamily="34" charset="0"/>
                <a:cs typeface="Arial" panose="020B0604020202020204" pitchFamily="34" charset="0"/>
              </a:rPr>
              <a:t>Firehose</a:t>
            </a:r>
            <a:r>
              <a:rPr lang="en-US" dirty="0" smtClean="0">
                <a:solidFill>
                  <a:schemeClr val="accent3">
                    <a:lumMod val="50000"/>
                  </a:schemeClr>
                </a:solidFill>
                <a:latin typeface="Arial" panose="020B0604020202020204" pitchFamily="34" charset="0"/>
                <a:cs typeface="Arial" panose="020B0604020202020204" pitchFamily="34" charset="0"/>
              </a:rPr>
              <a:t> of testable hypotheses</a:t>
            </a:r>
          </a:p>
          <a:p>
            <a:r>
              <a:rPr lang="en-US" dirty="0" smtClean="0">
                <a:solidFill>
                  <a:schemeClr val="accent3">
                    <a:lumMod val="50000"/>
                  </a:schemeClr>
                </a:solidFill>
                <a:latin typeface="Arial" panose="020B0604020202020204" pitchFamily="34" charset="0"/>
                <a:cs typeface="Arial" panose="020B0604020202020204" pitchFamily="34" charset="0"/>
              </a:rPr>
              <a:t>Physiological temperature</a:t>
            </a:r>
          </a:p>
          <a:p>
            <a:pPr lvl="1"/>
            <a:r>
              <a:rPr lang="en-US" dirty="0" smtClean="0">
                <a:latin typeface="Arial" panose="020B0604020202020204" pitchFamily="34" charset="0"/>
                <a:cs typeface="Arial" panose="020B0604020202020204" pitchFamily="34" charset="0"/>
              </a:rPr>
              <a:t>Time-resolved, complex sample environment</a:t>
            </a:r>
          </a:p>
          <a:p>
            <a:pPr lvl="1"/>
            <a:r>
              <a:rPr lang="en-US" dirty="0" smtClean="0">
                <a:latin typeface="Arial" panose="020B0604020202020204" pitchFamily="34" charset="0"/>
                <a:cs typeface="Arial" panose="020B0604020202020204" pitchFamily="34" charset="0"/>
              </a:rPr>
              <a:t>Plates, jets, magnets, and lasers!</a:t>
            </a:r>
          </a:p>
          <a:p>
            <a:r>
              <a:rPr lang="en-US" dirty="0">
                <a:solidFill>
                  <a:schemeClr val="accent3">
                    <a:lumMod val="50000"/>
                  </a:schemeClr>
                </a:solidFill>
                <a:latin typeface="Arial" panose="020B0604020202020204" pitchFamily="34" charset="0"/>
                <a:cs typeface="Arial" panose="020B0604020202020204" pitchFamily="34" charset="0"/>
              </a:rPr>
              <a:t>S</a:t>
            </a:r>
            <a:r>
              <a:rPr lang="en-US" dirty="0" smtClean="0">
                <a:solidFill>
                  <a:schemeClr val="accent3">
                    <a:lumMod val="50000"/>
                  </a:schemeClr>
                </a:solidFill>
                <a:latin typeface="Arial" panose="020B0604020202020204" pitchFamily="34" charset="0"/>
                <a:cs typeface="Arial" panose="020B0604020202020204" pitchFamily="34" charset="0"/>
              </a:rPr>
              <a:t>erial comes of age</a:t>
            </a:r>
          </a:p>
          <a:p>
            <a:pPr lvl="1"/>
            <a:r>
              <a:rPr lang="en-US" dirty="0">
                <a:latin typeface="Arial" panose="020B0604020202020204" pitchFamily="34" charset="0"/>
                <a:cs typeface="Arial" panose="020B0604020202020204" pitchFamily="34" charset="0"/>
              </a:rPr>
              <a:t>s</a:t>
            </a:r>
            <a:r>
              <a:rPr lang="en-US" dirty="0" smtClean="0">
                <a:latin typeface="Arial" panose="020B0604020202020204" pitchFamily="34" charset="0"/>
                <a:cs typeface="Arial" panose="020B0604020202020204" pitchFamily="34" charset="0"/>
              </a:rPr>
              <a:t>tills </a:t>
            </a:r>
            <a:r>
              <a:rPr lang="en-US" i="1" dirty="0" smtClean="0">
                <a:latin typeface="Arial" panose="020B0604020202020204" pitchFamily="34" charset="0"/>
                <a:cs typeface="Arial" panose="020B0604020202020204" pitchFamily="34" charset="0"/>
              </a:rPr>
              <a:t>should</a:t>
            </a:r>
            <a:r>
              <a:rPr lang="en-US" dirty="0" smtClean="0">
                <a:latin typeface="Arial" panose="020B0604020202020204" pitchFamily="34" charset="0"/>
                <a:cs typeface="Arial" panose="020B0604020202020204" pitchFamily="34" charset="0"/>
              </a:rPr>
              <a:t> be better </a:t>
            </a:r>
          </a:p>
          <a:p>
            <a:pPr lvl="1"/>
            <a:r>
              <a:rPr lang="en-US" dirty="0" smtClean="0">
                <a:latin typeface="Arial" panose="020B0604020202020204" pitchFamily="34" charset="0"/>
                <a:cs typeface="Arial" panose="020B0604020202020204" pitchFamily="34" charset="0"/>
              </a:rPr>
              <a:t>End of the era of beams missing crystals</a:t>
            </a:r>
          </a:p>
          <a:p>
            <a:r>
              <a:rPr lang="en-US" dirty="0" smtClean="0">
                <a:solidFill>
                  <a:schemeClr val="accent3">
                    <a:lumMod val="50000"/>
                  </a:schemeClr>
                </a:solidFill>
                <a:latin typeface="Arial" panose="020B0604020202020204" pitchFamily="34" charset="0"/>
                <a:cs typeface="Arial" panose="020B0604020202020204" pitchFamily="34" charset="0"/>
              </a:rPr>
              <a:t>Painting with X-rays</a:t>
            </a:r>
          </a:p>
          <a:p>
            <a:r>
              <a:rPr lang="en-US" dirty="0" smtClean="0">
                <a:solidFill>
                  <a:srgbClr val="FF0000"/>
                </a:solidFill>
                <a:latin typeface="Arial" panose="020B0604020202020204" pitchFamily="34" charset="0"/>
                <a:cs typeface="Arial" panose="020B0604020202020204" pitchFamily="34" charset="0"/>
              </a:rPr>
              <a:t>Weak-image limit</a:t>
            </a:r>
          </a:p>
        </p:txBody>
      </p:sp>
    </p:spTree>
    <p:extLst>
      <p:ext uri="{BB962C8B-B14F-4D97-AF65-F5344CB8AC3E}">
        <p14:creationId xmlns:p14="http://schemas.microsoft.com/office/powerpoint/2010/main" val="14490590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Weak-image limit: </a:t>
            </a:r>
            <a:r>
              <a:rPr lang="en-US" dirty="0" smtClean="0"/>
              <a:t>is that a spot?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664386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
        <p:nvSpPr>
          <p:cNvPr id="5" name="Title 1"/>
          <p:cNvSpPr txBox="1">
            <a:spLocks/>
          </p:cNvSpPr>
          <p:nvPr/>
        </p:nvSpPr>
        <p:spPr bwMode="auto">
          <a:xfrm>
            <a:off x="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smtClean="0"/>
              <a:t>Weak-image limit: is that a spot?</a:t>
            </a:r>
            <a:endParaRPr lang="en-US" kern="0" dirty="0"/>
          </a:p>
        </p:txBody>
      </p:sp>
    </p:spTree>
    <p:extLst>
      <p:ext uri="{BB962C8B-B14F-4D97-AF65-F5344CB8AC3E}">
        <p14:creationId xmlns:p14="http://schemas.microsoft.com/office/powerpoint/2010/main" val="3388551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kern="0" dirty="0" smtClean="0"/>
              <a:t>Weak-image limit: is that a spot?</a:t>
            </a:r>
            <a:endParaRPr lang="en-US" kern="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3588574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kern="0" dirty="0" smtClean="0"/>
              <a:t>Weak-image limit: is that a spot?</a:t>
            </a:r>
            <a:endParaRPr lang="en-US" kern="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1844299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kern="0" dirty="0" smtClean="0"/>
              <a:t>Weak-image limit: is that a spot?</a:t>
            </a:r>
            <a:endParaRPr lang="en-US" kern="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634930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kern="0" dirty="0" smtClean="0"/>
              <a:t>Weak-image limit: is that a spot?</a:t>
            </a:r>
            <a:endParaRPr lang="en-US" kern="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2296989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 name="Rectangle 40"/>
          <p:cNvSpPr/>
          <p:nvPr/>
        </p:nvSpPr>
        <p:spPr>
          <a:xfrm>
            <a:off x="628649" y="1849670"/>
            <a:ext cx="3362325" cy="1952625"/>
          </a:xfrm>
          <a:prstGeom prst="rect">
            <a:avLst/>
          </a:prstGeom>
          <a:gradFill>
            <a:gsLst>
              <a:gs pos="0">
                <a:srgbClr val="FFFF00"/>
              </a:gs>
              <a:gs pos="69000">
                <a:srgbClr val="FFFF8F"/>
              </a:gs>
              <a:gs pos="26000">
                <a:srgbClr val="FFC000"/>
              </a:gs>
              <a:gs pos="51000">
                <a:srgbClr val="C00000"/>
              </a:gs>
              <a:gs pos="100000">
                <a:schemeClr val="bg1"/>
              </a:gs>
            </a:gsLst>
            <a:lin ang="72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70"/>
          <p:cNvSpPr/>
          <p:nvPr/>
        </p:nvSpPr>
        <p:spPr>
          <a:xfrm>
            <a:off x="608192" y="1828800"/>
            <a:ext cx="3411358" cy="2011598"/>
          </a:xfrm>
          <a:custGeom>
            <a:avLst/>
            <a:gdLst>
              <a:gd name="connsiteX0" fmla="*/ 0 w 5676900"/>
              <a:gd name="connsiteY0" fmla="*/ 0 h 2019300"/>
              <a:gd name="connsiteX1" fmla="*/ 5676900 w 5676900"/>
              <a:gd name="connsiteY1" fmla="*/ 0 h 2019300"/>
              <a:gd name="connsiteX2" fmla="*/ 5676900 w 5676900"/>
              <a:gd name="connsiteY2" fmla="*/ 2019300 h 2019300"/>
              <a:gd name="connsiteX3" fmla="*/ 0 w 5676900"/>
              <a:gd name="connsiteY3" fmla="*/ 2019300 h 2019300"/>
              <a:gd name="connsiteX4" fmla="*/ 0 w 5676900"/>
              <a:gd name="connsiteY4" fmla="*/ 0 h 2019300"/>
              <a:gd name="connsiteX0" fmla="*/ 5676900 w 5676900"/>
              <a:gd name="connsiteY0" fmla="*/ 0 h 2019300"/>
              <a:gd name="connsiteX1" fmla="*/ 5676900 w 5676900"/>
              <a:gd name="connsiteY1" fmla="*/ 2019300 h 2019300"/>
              <a:gd name="connsiteX2" fmla="*/ 0 w 5676900"/>
              <a:gd name="connsiteY2" fmla="*/ 2019300 h 2019300"/>
              <a:gd name="connsiteX3" fmla="*/ 91440 w 5676900"/>
              <a:gd name="connsiteY3" fmla="*/ 91440 h 2019300"/>
              <a:gd name="connsiteX0" fmla="*/ 5714668 w 5714668"/>
              <a:gd name="connsiteY0" fmla="*/ 17891 h 2037191"/>
              <a:gd name="connsiteX1" fmla="*/ 5714668 w 5714668"/>
              <a:gd name="connsiteY1" fmla="*/ 2037191 h 2037191"/>
              <a:gd name="connsiteX2" fmla="*/ 37768 w 5714668"/>
              <a:gd name="connsiteY2" fmla="*/ 2037191 h 2037191"/>
              <a:gd name="connsiteX3" fmla="*/ 0 w 5714668"/>
              <a:gd name="connsiteY3" fmla="*/ 0 h 2037191"/>
              <a:gd name="connsiteX0" fmla="*/ 5714668 w 5714668"/>
              <a:gd name="connsiteY0" fmla="*/ 2037191 h 2037191"/>
              <a:gd name="connsiteX1" fmla="*/ 37768 w 5714668"/>
              <a:gd name="connsiteY1" fmla="*/ 2037191 h 2037191"/>
              <a:gd name="connsiteX2" fmla="*/ 0 w 5714668"/>
              <a:gd name="connsiteY2" fmla="*/ 0 h 2037191"/>
              <a:gd name="connsiteX0" fmla="*/ 5676900 w 5676900"/>
              <a:gd name="connsiteY0" fmla="*/ 2027252 h 2027252"/>
              <a:gd name="connsiteX1" fmla="*/ 0 w 5676900"/>
              <a:gd name="connsiteY1" fmla="*/ 2027252 h 2027252"/>
              <a:gd name="connsiteX2" fmla="*/ 1988 w 5676900"/>
              <a:gd name="connsiteY2" fmla="*/ 0 h 2027252"/>
              <a:gd name="connsiteX0" fmla="*/ 5694790 w 5694790"/>
              <a:gd name="connsiteY0" fmla="*/ 2027252 h 2027252"/>
              <a:gd name="connsiteX1" fmla="*/ 17890 w 5694790"/>
              <a:gd name="connsiteY1" fmla="*/ 2027252 h 2027252"/>
              <a:gd name="connsiteX2" fmla="*/ 0 w 5694790"/>
              <a:gd name="connsiteY2" fmla="*/ 0 h 2027252"/>
              <a:gd name="connsiteX0" fmla="*/ 5676900 w 5676900"/>
              <a:gd name="connsiteY0" fmla="*/ 2017313 h 2017313"/>
              <a:gd name="connsiteX1" fmla="*/ 0 w 5676900"/>
              <a:gd name="connsiteY1" fmla="*/ 2017313 h 2017313"/>
              <a:gd name="connsiteX2" fmla="*/ 11927 w 5676900"/>
              <a:gd name="connsiteY2" fmla="*/ 0 h 2017313"/>
              <a:gd name="connsiteX0" fmla="*/ 5680213 w 5680213"/>
              <a:gd name="connsiteY0" fmla="*/ 2015408 h 2015408"/>
              <a:gd name="connsiteX1" fmla="*/ 3313 w 5680213"/>
              <a:gd name="connsiteY1" fmla="*/ 2015408 h 2015408"/>
              <a:gd name="connsiteX2" fmla="*/ 0 w 5680213"/>
              <a:gd name="connsiteY2" fmla="*/ 0 h 2015408"/>
              <a:gd name="connsiteX0" fmla="*/ 5676900 w 5676900"/>
              <a:gd name="connsiteY0" fmla="*/ 2013503 h 2013503"/>
              <a:gd name="connsiteX1" fmla="*/ 0 w 5676900"/>
              <a:gd name="connsiteY1" fmla="*/ 2013503 h 2013503"/>
              <a:gd name="connsiteX2" fmla="*/ 4307 w 5676900"/>
              <a:gd name="connsiteY2" fmla="*/ 0 h 2013503"/>
              <a:gd name="connsiteX0" fmla="*/ 5678308 w 5678308"/>
              <a:gd name="connsiteY0" fmla="*/ 2011598 h 2011598"/>
              <a:gd name="connsiteX1" fmla="*/ 1408 w 5678308"/>
              <a:gd name="connsiteY1" fmla="*/ 2011598 h 2011598"/>
              <a:gd name="connsiteX2" fmla="*/ 0 w 5678308"/>
              <a:gd name="connsiteY2" fmla="*/ 0 h 2011598"/>
            </a:gdLst>
            <a:ahLst/>
            <a:cxnLst>
              <a:cxn ang="0">
                <a:pos x="connsiteX0" y="connsiteY0"/>
              </a:cxn>
              <a:cxn ang="0">
                <a:pos x="connsiteX1" y="connsiteY1"/>
              </a:cxn>
              <a:cxn ang="0">
                <a:pos x="connsiteX2" y="connsiteY2"/>
              </a:cxn>
            </a:cxnLst>
            <a:rect l="l" t="t" r="r" b="b"/>
            <a:pathLst>
              <a:path w="5678308" h="2011598">
                <a:moveTo>
                  <a:pt x="5678308" y="2011598"/>
                </a:moveTo>
                <a:lnTo>
                  <a:pt x="1408" y="2011598"/>
                </a:lnTo>
                <a:cubicBezTo>
                  <a:pt x="1408" y="1338498"/>
                  <a:pt x="0" y="0"/>
                  <a:pt x="0" y="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rot="16200000">
            <a:off x="-410647" y="2460345"/>
            <a:ext cx="1495426" cy="369332"/>
          </a:xfrm>
          <a:prstGeom prst="rect">
            <a:avLst/>
          </a:prstGeom>
          <a:noFill/>
        </p:spPr>
        <p:txBody>
          <a:bodyPr wrap="square" rtlCol="0">
            <a:spAutoFit/>
          </a:bodyPr>
          <a:lstStyle/>
          <a:p>
            <a:r>
              <a:rPr lang="en-US" b="1" dirty="0" smtClean="0">
                <a:solidFill>
                  <a:srgbClr val="000000"/>
                </a:solidFill>
                <a:cs typeface="Arial" panose="020B0604020202020204" pitchFamily="34" charset="0"/>
              </a:rPr>
              <a:t>photons</a:t>
            </a:r>
            <a:endParaRPr lang="en-US" b="1" dirty="0">
              <a:solidFill>
                <a:srgbClr val="000000"/>
              </a:solidFill>
              <a:cs typeface="Arial" panose="020B0604020202020204" pitchFamily="34" charset="0"/>
            </a:endParaRPr>
          </a:p>
        </p:txBody>
      </p:sp>
      <p:sp>
        <p:nvSpPr>
          <p:cNvPr id="10" name="TextBox 9"/>
          <p:cNvSpPr txBox="1"/>
          <p:nvPr/>
        </p:nvSpPr>
        <p:spPr>
          <a:xfrm>
            <a:off x="266700" y="3659421"/>
            <a:ext cx="312906" cy="369332"/>
          </a:xfrm>
          <a:prstGeom prst="rect">
            <a:avLst/>
          </a:prstGeom>
          <a:noFill/>
        </p:spPr>
        <p:txBody>
          <a:bodyPr wrap="none" rtlCol="0">
            <a:spAutoFit/>
          </a:bodyPr>
          <a:lstStyle/>
          <a:p>
            <a:r>
              <a:rPr lang="en-US" dirty="0" smtClean="0">
                <a:solidFill>
                  <a:prstClr val="black"/>
                </a:solidFill>
              </a:rPr>
              <a:t>0</a:t>
            </a:r>
            <a:endParaRPr lang="en-US" dirty="0">
              <a:solidFill>
                <a:prstClr val="black"/>
              </a:solidFill>
            </a:endParaRPr>
          </a:p>
        </p:txBody>
      </p:sp>
      <p:sp>
        <p:nvSpPr>
          <p:cNvPr id="11" name="TextBox 10"/>
          <p:cNvSpPr txBox="1"/>
          <p:nvPr/>
        </p:nvSpPr>
        <p:spPr>
          <a:xfrm>
            <a:off x="257175" y="1830621"/>
            <a:ext cx="312906" cy="369332"/>
          </a:xfrm>
          <a:prstGeom prst="rect">
            <a:avLst/>
          </a:prstGeom>
          <a:noFill/>
        </p:spPr>
        <p:txBody>
          <a:bodyPr wrap="none" rtlCol="0">
            <a:spAutoFit/>
          </a:bodyPr>
          <a:lstStyle/>
          <a:p>
            <a:r>
              <a:rPr lang="en-US" dirty="0" smtClean="0">
                <a:solidFill>
                  <a:prstClr val="black"/>
                </a:solidFill>
              </a:rPr>
              <a:t>4</a:t>
            </a:r>
            <a:endParaRPr lang="en-US" dirty="0">
              <a:solidFill>
                <a:prstClr val="black"/>
              </a:solidFill>
            </a:endParaRPr>
          </a:p>
        </p:txBody>
      </p:sp>
      <p:sp>
        <p:nvSpPr>
          <p:cNvPr id="36" name="Rectangle 35"/>
          <p:cNvSpPr/>
          <p:nvPr/>
        </p:nvSpPr>
        <p:spPr>
          <a:xfrm>
            <a:off x="866775" y="3249846"/>
            <a:ext cx="533400" cy="5552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 name="Group 2"/>
          <p:cNvGrpSpPr/>
          <p:nvPr/>
        </p:nvGrpSpPr>
        <p:grpSpPr>
          <a:xfrm>
            <a:off x="152400" y="4181475"/>
            <a:ext cx="3867150" cy="2430696"/>
            <a:chOff x="152400" y="4181475"/>
            <a:chExt cx="3867150" cy="2430696"/>
          </a:xfrm>
        </p:grpSpPr>
        <p:sp>
          <p:nvSpPr>
            <p:cNvPr id="42" name="Rectangle 41"/>
            <p:cNvSpPr/>
            <p:nvPr/>
          </p:nvSpPr>
          <p:spPr>
            <a:xfrm>
              <a:off x="638174" y="4221395"/>
              <a:ext cx="3362325" cy="1952625"/>
            </a:xfrm>
            <a:prstGeom prst="rect">
              <a:avLst/>
            </a:prstGeom>
            <a:gradFill>
              <a:gsLst>
                <a:gs pos="0">
                  <a:schemeClr val="bg1"/>
                </a:gs>
                <a:gs pos="91000">
                  <a:srgbClr val="FFFF8F"/>
                </a:gs>
                <a:gs pos="8000">
                  <a:srgbClr val="FFFF00"/>
                </a:gs>
                <a:gs pos="51000">
                  <a:srgbClr val="C00000"/>
                </a:gs>
                <a:gs pos="100000">
                  <a:schemeClr val="bg1"/>
                </a:gs>
              </a:gsLst>
              <a:lin ang="36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1793356" y="6242839"/>
              <a:ext cx="1495426" cy="369332"/>
            </a:xfrm>
            <a:prstGeom prst="rect">
              <a:avLst/>
            </a:prstGeom>
            <a:noFill/>
          </p:spPr>
          <p:txBody>
            <a:bodyPr wrap="square" rtlCol="0">
              <a:spAutoFit/>
            </a:bodyPr>
            <a:lstStyle/>
            <a:p>
              <a:r>
                <a:rPr lang="en-US" b="1" dirty="0" smtClean="0">
                  <a:solidFill>
                    <a:srgbClr val="000000"/>
                  </a:solidFill>
                  <a:cs typeface="Arial" panose="020B0604020202020204" pitchFamily="34" charset="0"/>
                </a:rPr>
                <a:t>time</a:t>
              </a:r>
              <a:endParaRPr lang="en-US" b="1" dirty="0">
                <a:solidFill>
                  <a:srgbClr val="000000"/>
                </a:solidFill>
                <a:cs typeface="Arial" panose="020B0604020202020204" pitchFamily="34" charset="0"/>
              </a:endParaRPr>
            </a:p>
          </p:txBody>
        </p:sp>
        <p:sp>
          <p:nvSpPr>
            <p:cNvPr id="14" name="Rectangle 70"/>
            <p:cNvSpPr/>
            <p:nvPr/>
          </p:nvSpPr>
          <p:spPr>
            <a:xfrm>
              <a:off x="608192" y="4181475"/>
              <a:ext cx="3411358" cy="2011598"/>
            </a:xfrm>
            <a:custGeom>
              <a:avLst/>
              <a:gdLst>
                <a:gd name="connsiteX0" fmla="*/ 0 w 5676900"/>
                <a:gd name="connsiteY0" fmla="*/ 0 h 2019300"/>
                <a:gd name="connsiteX1" fmla="*/ 5676900 w 5676900"/>
                <a:gd name="connsiteY1" fmla="*/ 0 h 2019300"/>
                <a:gd name="connsiteX2" fmla="*/ 5676900 w 5676900"/>
                <a:gd name="connsiteY2" fmla="*/ 2019300 h 2019300"/>
                <a:gd name="connsiteX3" fmla="*/ 0 w 5676900"/>
                <a:gd name="connsiteY3" fmla="*/ 2019300 h 2019300"/>
                <a:gd name="connsiteX4" fmla="*/ 0 w 5676900"/>
                <a:gd name="connsiteY4" fmla="*/ 0 h 2019300"/>
                <a:gd name="connsiteX0" fmla="*/ 5676900 w 5676900"/>
                <a:gd name="connsiteY0" fmla="*/ 0 h 2019300"/>
                <a:gd name="connsiteX1" fmla="*/ 5676900 w 5676900"/>
                <a:gd name="connsiteY1" fmla="*/ 2019300 h 2019300"/>
                <a:gd name="connsiteX2" fmla="*/ 0 w 5676900"/>
                <a:gd name="connsiteY2" fmla="*/ 2019300 h 2019300"/>
                <a:gd name="connsiteX3" fmla="*/ 91440 w 5676900"/>
                <a:gd name="connsiteY3" fmla="*/ 91440 h 2019300"/>
                <a:gd name="connsiteX0" fmla="*/ 5714668 w 5714668"/>
                <a:gd name="connsiteY0" fmla="*/ 17891 h 2037191"/>
                <a:gd name="connsiteX1" fmla="*/ 5714668 w 5714668"/>
                <a:gd name="connsiteY1" fmla="*/ 2037191 h 2037191"/>
                <a:gd name="connsiteX2" fmla="*/ 37768 w 5714668"/>
                <a:gd name="connsiteY2" fmla="*/ 2037191 h 2037191"/>
                <a:gd name="connsiteX3" fmla="*/ 0 w 5714668"/>
                <a:gd name="connsiteY3" fmla="*/ 0 h 2037191"/>
                <a:gd name="connsiteX0" fmla="*/ 5714668 w 5714668"/>
                <a:gd name="connsiteY0" fmla="*/ 2037191 h 2037191"/>
                <a:gd name="connsiteX1" fmla="*/ 37768 w 5714668"/>
                <a:gd name="connsiteY1" fmla="*/ 2037191 h 2037191"/>
                <a:gd name="connsiteX2" fmla="*/ 0 w 5714668"/>
                <a:gd name="connsiteY2" fmla="*/ 0 h 2037191"/>
                <a:gd name="connsiteX0" fmla="*/ 5676900 w 5676900"/>
                <a:gd name="connsiteY0" fmla="*/ 2027252 h 2027252"/>
                <a:gd name="connsiteX1" fmla="*/ 0 w 5676900"/>
                <a:gd name="connsiteY1" fmla="*/ 2027252 h 2027252"/>
                <a:gd name="connsiteX2" fmla="*/ 1988 w 5676900"/>
                <a:gd name="connsiteY2" fmla="*/ 0 h 2027252"/>
                <a:gd name="connsiteX0" fmla="*/ 5694790 w 5694790"/>
                <a:gd name="connsiteY0" fmla="*/ 2027252 h 2027252"/>
                <a:gd name="connsiteX1" fmla="*/ 17890 w 5694790"/>
                <a:gd name="connsiteY1" fmla="*/ 2027252 h 2027252"/>
                <a:gd name="connsiteX2" fmla="*/ 0 w 5694790"/>
                <a:gd name="connsiteY2" fmla="*/ 0 h 2027252"/>
                <a:gd name="connsiteX0" fmla="*/ 5676900 w 5676900"/>
                <a:gd name="connsiteY0" fmla="*/ 2017313 h 2017313"/>
                <a:gd name="connsiteX1" fmla="*/ 0 w 5676900"/>
                <a:gd name="connsiteY1" fmla="*/ 2017313 h 2017313"/>
                <a:gd name="connsiteX2" fmla="*/ 11927 w 5676900"/>
                <a:gd name="connsiteY2" fmla="*/ 0 h 2017313"/>
                <a:gd name="connsiteX0" fmla="*/ 5680213 w 5680213"/>
                <a:gd name="connsiteY0" fmla="*/ 2015408 h 2015408"/>
                <a:gd name="connsiteX1" fmla="*/ 3313 w 5680213"/>
                <a:gd name="connsiteY1" fmla="*/ 2015408 h 2015408"/>
                <a:gd name="connsiteX2" fmla="*/ 0 w 5680213"/>
                <a:gd name="connsiteY2" fmla="*/ 0 h 2015408"/>
                <a:gd name="connsiteX0" fmla="*/ 5676900 w 5676900"/>
                <a:gd name="connsiteY0" fmla="*/ 2013503 h 2013503"/>
                <a:gd name="connsiteX1" fmla="*/ 0 w 5676900"/>
                <a:gd name="connsiteY1" fmla="*/ 2013503 h 2013503"/>
                <a:gd name="connsiteX2" fmla="*/ 4307 w 5676900"/>
                <a:gd name="connsiteY2" fmla="*/ 0 h 2013503"/>
                <a:gd name="connsiteX0" fmla="*/ 5678308 w 5678308"/>
                <a:gd name="connsiteY0" fmla="*/ 2011598 h 2011598"/>
                <a:gd name="connsiteX1" fmla="*/ 1408 w 5678308"/>
                <a:gd name="connsiteY1" fmla="*/ 2011598 h 2011598"/>
                <a:gd name="connsiteX2" fmla="*/ 0 w 5678308"/>
                <a:gd name="connsiteY2" fmla="*/ 0 h 2011598"/>
              </a:gdLst>
              <a:ahLst/>
              <a:cxnLst>
                <a:cxn ang="0">
                  <a:pos x="connsiteX0" y="connsiteY0"/>
                </a:cxn>
                <a:cxn ang="0">
                  <a:pos x="connsiteX1" y="connsiteY1"/>
                </a:cxn>
                <a:cxn ang="0">
                  <a:pos x="connsiteX2" y="connsiteY2"/>
                </a:cxn>
              </a:cxnLst>
              <a:rect l="l" t="t" r="r" b="b"/>
              <a:pathLst>
                <a:path w="5678308" h="2011598">
                  <a:moveTo>
                    <a:pt x="5678308" y="2011598"/>
                  </a:moveTo>
                  <a:lnTo>
                    <a:pt x="1408" y="2011598"/>
                  </a:lnTo>
                  <a:cubicBezTo>
                    <a:pt x="1408" y="1338498"/>
                    <a:pt x="0" y="0"/>
                    <a:pt x="0" y="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rot="16200000">
              <a:off x="-410647" y="4813020"/>
              <a:ext cx="1495426" cy="369332"/>
            </a:xfrm>
            <a:prstGeom prst="rect">
              <a:avLst/>
            </a:prstGeom>
            <a:noFill/>
          </p:spPr>
          <p:txBody>
            <a:bodyPr wrap="square" rtlCol="0">
              <a:spAutoFit/>
            </a:bodyPr>
            <a:lstStyle/>
            <a:p>
              <a:r>
                <a:rPr lang="en-US" b="1" dirty="0" smtClean="0">
                  <a:solidFill>
                    <a:srgbClr val="000000"/>
                  </a:solidFill>
                  <a:cs typeface="Arial" panose="020B0604020202020204" pitchFamily="34" charset="0"/>
                </a:rPr>
                <a:t>photons</a:t>
              </a:r>
              <a:endParaRPr lang="en-US" b="1" dirty="0">
                <a:solidFill>
                  <a:srgbClr val="000000"/>
                </a:solidFill>
                <a:cs typeface="Arial" panose="020B0604020202020204" pitchFamily="34" charset="0"/>
              </a:endParaRPr>
            </a:p>
          </p:txBody>
        </p:sp>
        <p:sp>
          <p:nvSpPr>
            <p:cNvPr id="16" name="TextBox 15"/>
            <p:cNvSpPr txBox="1"/>
            <p:nvPr/>
          </p:nvSpPr>
          <p:spPr>
            <a:xfrm>
              <a:off x="266700" y="6012096"/>
              <a:ext cx="312906" cy="369332"/>
            </a:xfrm>
            <a:prstGeom prst="rect">
              <a:avLst/>
            </a:prstGeom>
            <a:noFill/>
          </p:spPr>
          <p:txBody>
            <a:bodyPr wrap="none" rtlCol="0">
              <a:spAutoFit/>
            </a:bodyPr>
            <a:lstStyle/>
            <a:p>
              <a:r>
                <a:rPr lang="en-US" dirty="0" smtClean="0">
                  <a:solidFill>
                    <a:prstClr val="black"/>
                  </a:solidFill>
                </a:rPr>
                <a:t>0</a:t>
              </a:r>
              <a:endParaRPr lang="en-US" dirty="0">
                <a:solidFill>
                  <a:prstClr val="black"/>
                </a:solidFill>
              </a:endParaRPr>
            </a:p>
          </p:txBody>
        </p:sp>
        <p:sp>
          <p:nvSpPr>
            <p:cNvPr id="17" name="TextBox 16"/>
            <p:cNvSpPr txBox="1"/>
            <p:nvPr/>
          </p:nvSpPr>
          <p:spPr>
            <a:xfrm>
              <a:off x="257175" y="4183296"/>
              <a:ext cx="312906" cy="369332"/>
            </a:xfrm>
            <a:prstGeom prst="rect">
              <a:avLst/>
            </a:prstGeom>
            <a:noFill/>
          </p:spPr>
          <p:txBody>
            <a:bodyPr wrap="none" rtlCol="0">
              <a:spAutoFit/>
            </a:bodyPr>
            <a:lstStyle/>
            <a:p>
              <a:r>
                <a:rPr lang="en-US" dirty="0" smtClean="0">
                  <a:solidFill>
                    <a:prstClr val="black"/>
                  </a:solidFill>
                </a:rPr>
                <a:t>4</a:t>
              </a:r>
              <a:endParaRPr lang="en-US" dirty="0">
                <a:solidFill>
                  <a:prstClr val="black"/>
                </a:solidFill>
              </a:endParaRPr>
            </a:p>
          </p:txBody>
        </p:sp>
        <p:sp>
          <p:nvSpPr>
            <p:cNvPr id="37" name="Rectangle 36"/>
            <p:cNvSpPr/>
            <p:nvPr/>
          </p:nvSpPr>
          <p:spPr>
            <a:xfrm>
              <a:off x="3057525" y="5669195"/>
              <a:ext cx="533400" cy="50741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 name="Group 3"/>
          <p:cNvGrpSpPr/>
          <p:nvPr/>
        </p:nvGrpSpPr>
        <p:grpSpPr>
          <a:xfrm>
            <a:off x="4791075" y="1828800"/>
            <a:ext cx="3867150" cy="2199953"/>
            <a:chOff x="4791075" y="1828800"/>
            <a:chExt cx="3867150" cy="2199953"/>
          </a:xfrm>
        </p:grpSpPr>
        <p:grpSp>
          <p:nvGrpSpPr>
            <p:cNvPr id="52" name="Group 51"/>
            <p:cNvGrpSpPr/>
            <p:nvPr/>
          </p:nvGrpSpPr>
          <p:grpSpPr>
            <a:xfrm>
              <a:off x="4791075" y="1828800"/>
              <a:ext cx="3867150" cy="2199953"/>
              <a:chOff x="4714875" y="369654"/>
              <a:chExt cx="3867150" cy="2199953"/>
            </a:xfrm>
          </p:grpSpPr>
          <p:sp>
            <p:nvSpPr>
              <p:cNvPr id="44" name="Rectangle 43"/>
              <p:cNvSpPr/>
              <p:nvPr/>
            </p:nvSpPr>
            <p:spPr>
              <a:xfrm>
                <a:off x="5181599" y="400049"/>
                <a:ext cx="3362325" cy="1952625"/>
              </a:xfrm>
              <a:prstGeom prst="rect">
                <a:avLst/>
              </a:prstGeom>
              <a:gradFill>
                <a:gsLst>
                  <a:gs pos="0">
                    <a:srgbClr val="FFFF00"/>
                  </a:gs>
                  <a:gs pos="82000">
                    <a:srgbClr val="FFFF8F"/>
                  </a:gs>
                  <a:gs pos="17000">
                    <a:srgbClr val="FFC000"/>
                  </a:gs>
                  <a:gs pos="51000">
                    <a:srgbClr val="C00000"/>
                  </a:gs>
                  <a:gs pos="100000">
                    <a:schemeClr val="bg1"/>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70"/>
              <p:cNvSpPr/>
              <p:nvPr/>
            </p:nvSpPr>
            <p:spPr>
              <a:xfrm>
                <a:off x="5170667" y="369654"/>
                <a:ext cx="3411358" cy="2011598"/>
              </a:xfrm>
              <a:custGeom>
                <a:avLst/>
                <a:gdLst>
                  <a:gd name="connsiteX0" fmla="*/ 0 w 5676900"/>
                  <a:gd name="connsiteY0" fmla="*/ 0 h 2019300"/>
                  <a:gd name="connsiteX1" fmla="*/ 5676900 w 5676900"/>
                  <a:gd name="connsiteY1" fmla="*/ 0 h 2019300"/>
                  <a:gd name="connsiteX2" fmla="*/ 5676900 w 5676900"/>
                  <a:gd name="connsiteY2" fmla="*/ 2019300 h 2019300"/>
                  <a:gd name="connsiteX3" fmla="*/ 0 w 5676900"/>
                  <a:gd name="connsiteY3" fmla="*/ 2019300 h 2019300"/>
                  <a:gd name="connsiteX4" fmla="*/ 0 w 5676900"/>
                  <a:gd name="connsiteY4" fmla="*/ 0 h 2019300"/>
                  <a:gd name="connsiteX0" fmla="*/ 5676900 w 5676900"/>
                  <a:gd name="connsiteY0" fmla="*/ 0 h 2019300"/>
                  <a:gd name="connsiteX1" fmla="*/ 5676900 w 5676900"/>
                  <a:gd name="connsiteY1" fmla="*/ 2019300 h 2019300"/>
                  <a:gd name="connsiteX2" fmla="*/ 0 w 5676900"/>
                  <a:gd name="connsiteY2" fmla="*/ 2019300 h 2019300"/>
                  <a:gd name="connsiteX3" fmla="*/ 91440 w 5676900"/>
                  <a:gd name="connsiteY3" fmla="*/ 91440 h 2019300"/>
                  <a:gd name="connsiteX0" fmla="*/ 5714668 w 5714668"/>
                  <a:gd name="connsiteY0" fmla="*/ 17891 h 2037191"/>
                  <a:gd name="connsiteX1" fmla="*/ 5714668 w 5714668"/>
                  <a:gd name="connsiteY1" fmla="*/ 2037191 h 2037191"/>
                  <a:gd name="connsiteX2" fmla="*/ 37768 w 5714668"/>
                  <a:gd name="connsiteY2" fmla="*/ 2037191 h 2037191"/>
                  <a:gd name="connsiteX3" fmla="*/ 0 w 5714668"/>
                  <a:gd name="connsiteY3" fmla="*/ 0 h 2037191"/>
                  <a:gd name="connsiteX0" fmla="*/ 5714668 w 5714668"/>
                  <a:gd name="connsiteY0" fmla="*/ 2037191 h 2037191"/>
                  <a:gd name="connsiteX1" fmla="*/ 37768 w 5714668"/>
                  <a:gd name="connsiteY1" fmla="*/ 2037191 h 2037191"/>
                  <a:gd name="connsiteX2" fmla="*/ 0 w 5714668"/>
                  <a:gd name="connsiteY2" fmla="*/ 0 h 2037191"/>
                  <a:gd name="connsiteX0" fmla="*/ 5676900 w 5676900"/>
                  <a:gd name="connsiteY0" fmla="*/ 2027252 h 2027252"/>
                  <a:gd name="connsiteX1" fmla="*/ 0 w 5676900"/>
                  <a:gd name="connsiteY1" fmla="*/ 2027252 h 2027252"/>
                  <a:gd name="connsiteX2" fmla="*/ 1988 w 5676900"/>
                  <a:gd name="connsiteY2" fmla="*/ 0 h 2027252"/>
                  <a:gd name="connsiteX0" fmla="*/ 5694790 w 5694790"/>
                  <a:gd name="connsiteY0" fmla="*/ 2027252 h 2027252"/>
                  <a:gd name="connsiteX1" fmla="*/ 17890 w 5694790"/>
                  <a:gd name="connsiteY1" fmla="*/ 2027252 h 2027252"/>
                  <a:gd name="connsiteX2" fmla="*/ 0 w 5694790"/>
                  <a:gd name="connsiteY2" fmla="*/ 0 h 2027252"/>
                  <a:gd name="connsiteX0" fmla="*/ 5676900 w 5676900"/>
                  <a:gd name="connsiteY0" fmla="*/ 2017313 h 2017313"/>
                  <a:gd name="connsiteX1" fmla="*/ 0 w 5676900"/>
                  <a:gd name="connsiteY1" fmla="*/ 2017313 h 2017313"/>
                  <a:gd name="connsiteX2" fmla="*/ 11927 w 5676900"/>
                  <a:gd name="connsiteY2" fmla="*/ 0 h 2017313"/>
                  <a:gd name="connsiteX0" fmla="*/ 5680213 w 5680213"/>
                  <a:gd name="connsiteY0" fmla="*/ 2015408 h 2015408"/>
                  <a:gd name="connsiteX1" fmla="*/ 3313 w 5680213"/>
                  <a:gd name="connsiteY1" fmla="*/ 2015408 h 2015408"/>
                  <a:gd name="connsiteX2" fmla="*/ 0 w 5680213"/>
                  <a:gd name="connsiteY2" fmla="*/ 0 h 2015408"/>
                  <a:gd name="connsiteX0" fmla="*/ 5676900 w 5676900"/>
                  <a:gd name="connsiteY0" fmla="*/ 2013503 h 2013503"/>
                  <a:gd name="connsiteX1" fmla="*/ 0 w 5676900"/>
                  <a:gd name="connsiteY1" fmla="*/ 2013503 h 2013503"/>
                  <a:gd name="connsiteX2" fmla="*/ 4307 w 5676900"/>
                  <a:gd name="connsiteY2" fmla="*/ 0 h 2013503"/>
                  <a:gd name="connsiteX0" fmla="*/ 5678308 w 5678308"/>
                  <a:gd name="connsiteY0" fmla="*/ 2011598 h 2011598"/>
                  <a:gd name="connsiteX1" fmla="*/ 1408 w 5678308"/>
                  <a:gd name="connsiteY1" fmla="*/ 2011598 h 2011598"/>
                  <a:gd name="connsiteX2" fmla="*/ 0 w 5678308"/>
                  <a:gd name="connsiteY2" fmla="*/ 0 h 2011598"/>
                </a:gdLst>
                <a:ahLst/>
                <a:cxnLst>
                  <a:cxn ang="0">
                    <a:pos x="connsiteX0" y="connsiteY0"/>
                  </a:cxn>
                  <a:cxn ang="0">
                    <a:pos x="connsiteX1" y="connsiteY1"/>
                  </a:cxn>
                  <a:cxn ang="0">
                    <a:pos x="connsiteX2" y="connsiteY2"/>
                  </a:cxn>
                </a:cxnLst>
                <a:rect l="l" t="t" r="r" b="b"/>
                <a:pathLst>
                  <a:path w="5678308" h="2011598">
                    <a:moveTo>
                      <a:pt x="5678308" y="2011598"/>
                    </a:moveTo>
                    <a:lnTo>
                      <a:pt x="1408" y="2011598"/>
                    </a:lnTo>
                    <a:cubicBezTo>
                      <a:pt x="1408" y="1338498"/>
                      <a:pt x="0" y="0"/>
                      <a:pt x="0" y="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TextBox 27"/>
              <p:cNvSpPr txBox="1"/>
              <p:nvPr/>
            </p:nvSpPr>
            <p:spPr>
              <a:xfrm rot="16200000">
                <a:off x="4151828" y="1001199"/>
                <a:ext cx="1495426" cy="369332"/>
              </a:xfrm>
              <a:prstGeom prst="rect">
                <a:avLst/>
              </a:prstGeom>
              <a:noFill/>
            </p:spPr>
            <p:txBody>
              <a:bodyPr wrap="square" rtlCol="0">
                <a:spAutoFit/>
              </a:bodyPr>
              <a:lstStyle/>
              <a:p>
                <a:r>
                  <a:rPr lang="en-US" b="1" dirty="0" smtClean="0">
                    <a:solidFill>
                      <a:srgbClr val="000000"/>
                    </a:solidFill>
                    <a:cs typeface="Arial" panose="020B0604020202020204" pitchFamily="34" charset="0"/>
                  </a:rPr>
                  <a:t>photons</a:t>
                </a:r>
                <a:endParaRPr lang="en-US" b="1" dirty="0">
                  <a:solidFill>
                    <a:srgbClr val="000000"/>
                  </a:solidFill>
                  <a:cs typeface="Arial" panose="020B0604020202020204" pitchFamily="34" charset="0"/>
                </a:endParaRPr>
              </a:p>
            </p:txBody>
          </p:sp>
          <p:sp>
            <p:nvSpPr>
              <p:cNvPr id="30" name="TextBox 29"/>
              <p:cNvSpPr txBox="1"/>
              <p:nvPr/>
            </p:nvSpPr>
            <p:spPr>
              <a:xfrm>
                <a:off x="4829175" y="2200275"/>
                <a:ext cx="312906" cy="369332"/>
              </a:xfrm>
              <a:prstGeom prst="rect">
                <a:avLst/>
              </a:prstGeom>
              <a:noFill/>
            </p:spPr>
            <p:txBody>
              <a:bodyPr wrap="none" rtlCol="0">
                <a:spAutoFit/>
              </a:bodyPr>
              <a:lstStyle/>
              <a:p>
                <a:r>
                  <a:rPr lang="en-US" dirty="0" smtClean="0">
                    <a:solidFill>
                      <a:prstClr val="black"/>
                    </a:solidFill>
                  </a:rPr>
                  <a:t>0</a:t>
                </a:r>
                <a:endParaRPr lang="en-US" dirty="0">
                  <a:solidFill>
                    <a:prstClr val="black"/>
                  </a:solidFill>
                </a:endParaRPr>
              </a:p>
            </p:txBody>
          </p:sp>
          <p:sp>
            <p:nvSpPr>
              <p:cNvPr id="31" name="TextBox 30"/>
              <p:cNvSpPr txBox="1"/>
              <p:nvPr/>
            </p:nvSpPr>
            <p:spPr>
              <a:xfrm>
                <a:off x="4819650" y="371475"/>
                <a:ext cx="312906" cy="369332"/>
              </a:xfrm>
              <a:prstGeom prst="rect">
                <a:avLst/>
              </a:prstGeom>
              <a:noFill/>
            </p:spPr>
            <p:txBody>
              <a:bodyPr wrap="none" rtlCol="0">
                <a:spAutoFit/>
              </a:bodyPr>
              <a:lstStyle/>
              <a:p>
                <a:r>
                  <a:rPr lang="en-US" dirty="0" smtClean="0">
                    <a:solidFill>
                      <a:prstClr val="black"/>
                    </a:solidFill>
                  </a:rPr>
                  <a:t>4</a:t>
                </a:r>
                <a:endParaRPr lang="en-US" dirty="0">
                  <a:solidFill>
                    <a:prstClr val="black"/>
                  </a:solidFill>
                </a:endParaRPr>
              </a:p>
            </p:txBody>
          </p:sp>
        </p:grpSp>
        <p:sp>
          <p:nvSpPr>
            <p:cNvPr id="38" name="Rectangle 37"/>
            <p:cNvSpPr/>
            <p:nvPr/>
          </p:nvSpPr>
          <p:spPr>
            <a:xfrm>
              <a:off x="6657975" y="3249846"/>
              <a:ext cx="533400" cy="5552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4"/>
          <p:cNvGrpSpPr/>
          <p:nvPr/>
        </p:nvGrpSpPr>
        <p:grpSpPr>
          <a:xfrm>
            <a:off x="4791075" y="4181475"/>
            <a:ext cx="3867150" cy="2430696"/>
            <a:chOff x="4791075" y="4181475"/>
            <a:chExt cx="3867150" cy="2430696"/>
          </a:xfrm>
        </p:grpSpPr>
        <p:grpSp>
          <p:nvGrpSpPr>
            <p:cNvPr id="50" name="Group 49"/>
            <p:cNvGrpSpPr/>
            <p:nvPr/>
          </p:nvGrpSpPr>
          <p:grpSpPr>
            <a:xfrm>
              <a:off x="4791075" y="4181475"/>
              <a:ext cx="3867150" cy="2430696"/>
              <a:chOff x="4733925" y="2722329"/>
              <a:chExt cx="3867150" cy="2430696"/>
            </a:xfrm>
          </p:grpSpPr>
          <p:sp>
            <p:nvSpPr>
              <p:cNvPr id="43" name="Rectangle 42"/>
              <p:cNvSpPr/>
              <p:nvPr/>
            </p:nvSpPr>
            <p:spPr>
              <a:xfrm>
                <a:off x="5181599" y="2762249"/>
                <a:ext cx="3362325" cy="1952625"/>
              </a:xfrm>
              <a:prstGeom prst="rect">
                <a:avLst/>
              </a:prstGeom>
              <a:gradFill>
                <a:gsLst>
                  <a:gs pos="57000">
                    <a:srgbClr val="FFFF8F"/>
                  </a:gs>
                  <a:gs pos="333">
                    <a:srgbClr val="FFA700"/>
                  </a:gs>
                  <a:gs pos="22000">
                    <a:srgbClr val="C00000"/>
                  </a:gs>
                  <a:gs pos="100000">
                    <a:schemeClr val="bg1"/>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Box 28"/>
              <p:cNvSpPr txBox="1"/>
              <p:nvPr/>
            </p:nvSpPr>
            <p:spPr>
              <a:xfrm>
                <a:off x="6374881" y="4783693"/>
                <a:ext cx="1495426" cy="369332"/>
              </a:xfrm>
              <a:prstGeom prst="rect">
                <a:avLst/>
              </a:prstGeom>
              <a:noFill/>
            </p:spPr>
            <p:txBody>
              <a:bodyPr wrap="square" rtlCol="0">
                <a:spAutoFit/>
              </a:bodyPr>
              <a:lstStyle/>
              <a:p>
                <a:r>
                  <a:rPr lang="en-US" b="1" dirty="0" smtClean="0">
                    <a:solidFill>
                      <a:srgbClr val="000000"/>
                    </a:solidFill>
                    <a:cs typeface="Arial" panose="020B0604020202020204" pitchFamily="34" charset="0"/>
                  </a:rPr>
                  <a:t>time</a:t>
                </a:r>
                <a:endParaRPr lang="en-US" b="1" dirty="0">
                  <a:solidFill>
                    <a:srgbClr val="000000"/>
                  </a:solidFill>
                  <a:cs typeface="Arial" panose="020B0604020202020204" pitchFamily="34" charset="0"/>
                </a:endParaRPr>
              </a:p>
            </p:txBody>
          </p:sp>
          <p:sp>
            <p:nvSpPr>
              <p:cNvPr id="32" name="Rectangle 70"/>
              <p:cNvSpPr/>
              <p:nvPr/>
            </p:nvSpPr>
            <p:spPr>
              <a:xfrm>
                <a:off x="5189717" y="2722329"/>
                <a:ext cx="3411358" cy="2011598"/>
              </a:xfrm>
              <a:custGeom>
                <a:avLst/>
                <a:gdLst>
                  <a:gd name="connsiteX0" fmla="*/ 0 w 5676900"/>
                  <a:gd name="connsiteY0" fmla="*/ 0 h 2019300"/>
                  <a:gd name="connsiteX1" fmla="*/ 5676900 w 5676900"/>
                  <a:gd name="connsiteY1" fmla="*/ 0 h 2019300"/>
                  <a:gd name="connsiteX2" fmla="*/ 5676900 w 5676900"/>
                  <a:gd name="connsiteY2" fmla="*/ 2019300 h 2019300"/>
                  <a:gd name="connsiteX3" fmla="*/ 0 w 5676900"/>
                  <a:gd name="connsiteY3" fmla="*/ 2019300 h 2019300"/>
                  <a:gd name="connsiteX4" fmla="*/ 0 w 5676900"/>
                  <a:gd name="connsiteY4" fmla="*/ 0 h 2019300"/>
                  <a:gd name="connsiteX0" fmla="*/ 5676900 w 5676900"/>
                  <a:gd name="connsiteY0" fmla="*/ 0 h 2019300"/>
                  <a:gd name="connsiteX1" fmla="*/ 5676900 w 5676900"/>
                  <a:gd name="connsiteY1" fmla="*/ 2019300 h 2019300"/>
                  <a:gd name="connsiteX2" fmla="*/ 0 w 5676900"/>
                  <a:gd name="connsiteY2" fmla="*/ 2019300 h 2019300"/>
                  <a:gd name="connsiteX3" fmla="*/ 91440 w 5676900"/>
                  <a:gd name="connsiteY3" fmla="*/ 91440 h 2019300"/>
                  <a:gd name="connsiteX0" fmla="*/ 5714668 w 5714668"/>
                  <a:gd name="connsiteY0" fmla="*/ 17891 h 2037191"/>
                  <a:gd name="connsiteX1" fmla="*/ 5714668 w 5714668"/>
                  <a:gd name="connsiteY1" fmla="*/ 2037191 h 2037191"/>
                  <a:gd name="connsiteX2" fmla="*/ 37768 w 5714668"/>
                  <a:gd name="connsiteY2" fmla="*/ 2037191 h 2037191"/>
                  <a:gd name="connsiteX3" fmla="*/ 0 w 5714668"/>
                  <a:gd name="connsiteY3" fmla="*/ 0 h 2037191"/>
                  <a:gd name="connsiteX0" fmla="*/ 5714668 w 5714668"/>
                  <a:gd name="connsiteY0" fmla="*/ 2037191 h 2037191"/>
                  <a:gd name="connsiteX1" fmla="*/ 37768 w 5714668"/>
                  <a:gd name="connsiteY1" fmla="*/ 2037191 h 2037191"/>
                  <a:gd name="connsiteX2" fmla="*/ 0 w 5714668"/>
                  <a:gd name="connsiteY2" fmla="*/ 0 h 2037191"/>
                  <a:gd name="connsiteX0" fmla="*/ 5676900 w 5676900"/>
                  <a:gd name="connsiteY0" fmla="*/ 2027252 h 2027252"/>
                  <a:gd name="connsiteX1" fmla="*/ 0 w 5676900"/>
                  <a:gd name="connsiteY1" fmla="*/ 2027252 h 2027252"/>
                  <a:gd name="connsiteX2" fmla="*/ 1988 w 5676900"/>
                  <a:gd name="connsiteY2" fmla="*/ 0 h 2027252"/>
                  <a:gd name="connsiteX0" fmla="*/ 5694790 w 5694790"/>
                  <a:gd name="connsiteY0" fmla="*/ 2027252 h 2027252"/>
                  <a:gd name="connsiteX1" fmla="*/ 17890 w 5694790"/>
                  <a:gd name="connsiteY1" fmla="*/ 2027252 h 2027252"/>
                  <a:gd name="connsiteX2" fmla="*/ 0 w 5694790"/>
                  <a:gd name="connsiteY2" fmla="*/ 0 h 2027252"/>
                  <a:gd name="connsiteX0" fmla="*/ 5676900 w 5676900"/>
                  <a:gd name="connsiteY0" fmla="*/ 2017313 h 2017313"/>
                  <a:gd name="connsiteX1" fmla="*/ 0 w 5676900"/>
                  <a:gd name="connsiteY1" fmla="*/ 2017313 h 2017313"/>
                  <a:gd name="connsiteX2" fmla="*/ 11927 w 5676900"/>
                  <a:gd name="connsiteY2" fmla="*/ 0 h 2017313"/>
                  <a:gd name="connsiteX0" fmla="*/ 5680213 w 5680213"/>
                  <a:gd name="connsiteY0" fmla="*/ 2015408 h 2015408"/>
                  <a:gd name="connsiteX1" fmla="*/ 3313 w 5680213"/>
                  <a:gd name="connsiteY1" fmla="*/ 2015408 h 2015408"/>
                  <a:gd name="connsiteX2" fmla="*/ 0 w 5680213"/>
                  <a:gd name="connsiteY2" fmla="*/ 0 h 2015408"/>
                  <a:gd name="connsiteX0" fmla="*/ 5676900 w 5676900"/>
                  <a:gd name="connsiteY0" fmla="*/ 2013503 h 2013503"/>
                  <a:gd name="connsiteX1" fmla="*/ 0 w 5676900"/>
                  <a:gd name="connsiteY1" fmla="*/ 2013503 h 2013503"/>
                  <a:gd name="connsiteX2" fmla="*/ 4307 w 5676900"/>
                  <a:gd name="connsiteY2" fmla="*/ 0 h 2013503"/>
                  <a:gd name="connsiteX0" fmla="*/ 5678308 w 5678308"/>
                  <a:gd name="connsiteY0" fmla="*/ 2011598 h 2011598"/>
                  <a:gd name="connsiteX1" fmla="*/ 1408 w 5678308"/>
                  <a:gd name="connsiteY1" fmla="*/ 2011598 h 2011598"/>
                  <a:gd name="connsiteX2" fmla="*/ 0 w 5678308"/>
                  <a:gd name="connsiteY2" fmla="*/ 0 h 2011598"/>
                </a:gdLst>
                <a:ahLst/>
                <a:cxnLst>
                  <a:cxn ang="0">
                    <a:pos x="connsiteX0" y="connsiteY0"/>
                  </a:cxn>
                  <a:cxn ang="0">
                    <a:pos x="connsiteX1" y="connsiteY1"/>
                  </a:cxn>
                  <a:cxn ang="0">
                    <a:pos x="connsiteX2" y="connsiteY2"/>
                  </a:cxn>
                </a:cxnLst>
                <a:rect l="l" t="t" r="r" b="b"/>
                <a:pathLst>
                  <a:path w="5678308" h="2011598">
                    <a:moveTo>
                      <a:pt x="5678308" y="2011598"/>
                    </a:moveTo>
                    <a:lnTo>
                      <a:pt x="1408" y="2011598"/>
                    </a:lnTo>
                    <a:cubicBezTo>
                      <a:pt x="1408" y="1338498"/>
                      <a:pt x="0" y="0"/>
                      <a:pt x="0" y="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TextBox 32"/>
              <p:cNvSpPr txBox="1"/>
              <p:nvPr/>
            </p:nvSpPr>
            <p:spPr>
              <a:xfrm rot="16200000">
                <a:off x="4170878" y="3353874"/>
                <a:ext cx="1495426" cy="369332"/>
              </a:xfrm>
              <a:prstGeom prst="rect">
                <a:avLst/>
              </a:prstGeom>
              <a:noFill/>
            </p:spPr>
            <p:txBody>
              <a:bodyPr wrap="square" rtlCol="0">
                <a:spAutoFit/>
              </a:bodyPr>
              <a:lstStyle/>
              <a:p>
                <a:r>
                  <a:rPr lang="en-US" b="1" dirty="0" smtClean="0">
                    <a:solidFill>
                      <a:srgbClr val="000000"/>
                    </a:solidFill>
                    <a:cs typeface="Arial" panose="020B0604020202020204" pitchFamily="34" charset="0"/>
                  </a:rPr>
                  <a:t>photons</a:t>
                </a:r>
                <a:endParaRPr lang="en-US" b="1" dirty="0">
                  <a:solidFill>
                    <a:srgbClr val="000000"/>
                  </a:solidFill>
                  <a:cs typeface="Arial" panose="020B0604020202020204" pitchFamily="34" charset="0"/>
                </a:endParaRPr>
              </a:p>
            </p:txBody>
          </p:sp>
          <p:sp>
            <p:nvSpPr>
              <p:cNvPr id="34" name="TextBox 33"/>
              <p:cNvSpPr txBox="1"/>
              <p:nvPr/>
            </p:nvSpPr>
            <p:spPr>
              <a:xfrm>
                <a:off x="4848225" y="4552950"/>
                <a:ext cx="312906" cy="369332"/>
              </a:xfrm>
              <a:prstGeom prst="rect">
                <a:avLst/>
              </a:prstGeom>
              <a:noFill/>
            </p:spPr>
            <p:txBody>
              <a:bodyPr wrap="none" rtlCol="0">
                <a:spAutoFit/>
              </a:bodyPr>
              <a:lstStyle/>
              <a:p>
                <a:r>
                  <a:rPr lang="en-US" dirty="0" smtClean="0">
                    <a:solidFill>
                      <a:prstClr val="black"/>
                    </a:solidFill>
                  </a:rPr>
                  <a:t>0</a:t>
                </a:r>
                <a:endParaRPr lang="en-US" dirty="0">
                  <a:solidFill>
                    <a:prstClr val="black"/>
                  </a:solidFill>
                </a:endParaRPr>
              </a:p>
            </p:txBody>
          </p:sp>
          <p:sp>
            <p:nvSpPr>
              <p:cNvPr id="35" name="TextBox 34"/>
              <p:cNvSpPr txBox="1"/>
              <p:nvPr/>
            </p:nvSpPr>
            <p:spPr>
              <a:xfrm>
                <a:off x="4838700" y="2724150"/>
                <a:ext cx="312906" cy="369332"/>
              </a:xfrm>
              <a:prstGeom prst="rect">
                <a:avLst/>
              </a:prstGeom>
              <a:noFill/>
            </p:spPr>
            <p:txBody>
              <a:bodyPr wrap="none" rtlCol="0">
                <a:spAutoFit/>
              </a:bodyPr>
              <a:lstStyle/>
              <a:p>
                <a:r>
                  <a:rPr lang="en-US" dirty="0" smtClean="0">
                    <a:solidFill>
                      <a:prstClr val="black"/>
                    </a:solidFill>
                  </a:rPr>
                  <a:t>4</a:t>
                </a:r>
                <a:endParaRPr lang="en-US" dirty="0">
                  <a:solidFill>
                    <a:prstClr val="black"/>
                  </a:solidFill>
                </a:endParaRPr>
              </a:p>
            </p:txBody>
          </p:sp>
        </p:grpSp>
        <p:sp>
          <p:nvSpPr>
            <p:cNvPr id="39" name="Rectangle 38"/>
            <p:cNvSpPr/>
            <p:nvPr/>
          </p:nvSpPr>
          <p:spPr>
            <a:xfrm>
              <a:off x="5372100" y="5669195"/>
              <a:ext cx="533400" cy="50741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p:nvSpPr>
          <p:spPr>
            <a:xfrm>
              <a:off x="8020050" y="5669195"/>
              <a:ext cx="533400" cy="50741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 name="TextBox 1"/>
          <p:cNvSpPr txBox="1"/>
          <p:nvPr/>
        </p:nvSpPr>
        <p:spPr>
          <a:xfrm>
            <a:off x="-20764" y="0"/>
            <a:ext cx="9185527" cy="1261884"/>
          </a:xfrm>
          <a:prstGeom prst="rect">
            <a:avLst/>
          </a:prstGeom>
          <a:noFill/>
        </p:spPr>
        <p:txBody>
          <a:bodyPr wrap="none" rtlCol="0">
            <a:spAutoFit/>
          </a:bodyPr>
          <a:lstStyle/>
          <a:p>
            <a:pPr algn="ctr"/>
            <a:r>
              <a:rPr lang="en-US" sz="4400" b="1" dirty="0">
                <a:solidFill>
                  <a:schemeClr val="accent3">
                    <a:lumMod val="50000"/>
                  </a:schemeClr>
                </a:solidFill>
              </a:rPr>
              <a:t>S</a:t>
            </a:r>
            <a:r>
              <a:rPr lang="en-US" sz="4400" b="1" dirty="0" smtClean="0">
                <a:solidFill>
                  <a:schemeClr val="accent3">
                    <a:lumMod val="50000"/>
                  </a:schemeClr>
                </a:solidFill>
              </a:rPr>
              <a:t>ingle </a:t>
            </a:r>
            <a:r>
              <a:rPr lang="en-US" sz="4400" b="1" dirty="0">
                <a:solidFill>
                  <a:schemeClr val="accent3">
                    <a:lumMod val="50000"/>
                  </a:schemeClr>
                </a:solidFill>
              </a:rPr>
              <a:t>P</a:t>
            </a:r>
            <a:r>
              <a:rPr lang="en-US" sz="4400" b="1" dirty="0" smtClean="0">
                <a:solidFill>
                  <a:schemeClr val="accent3">
                    <a:lumMod val="50000"/>
                  </a:schemeClr>
                </a:solidFill>
              </a:rPr>
              <a:t>hotons </a:t>
            </a:r>
            <a:r>
              <a:rPr lang="en-US" sz="4400" b="1" dirty="0">
                <a:solidFill>
                  <a:schemeClr val="accent3">
                    <a:lumMod val="50000"/>
                  </a:schemeClr>
                </a:solidFill>
              </a:rPr>
              <a:t>C</a:t>
            </a:r>
            <a:r>
              <a:rPr lang="en-US" sz="4400" b="1" dirty="0" smtClean="0">
                <a:solidFill>
                  <a:schemeClr val="accent3">
                    <a:lumMod val="50000"/>
                  </a:schemeClr>
                </a:solidFill>
              </a:rPr>
              <a:t>arry </a:t>
            </a:r>
            <a:r>
              <a:rPr lang="en-US" sz="4400" b="1" dirty="0">
                <a:solidFill>
                  <a:schemeClr val="accent3">
                    <a:lumMod val="50000"/>
                  </a:schemeClr>
                </a:solidFill>
              </a:rPr>
              <a:t>I</a:t>
            </a:r>
            <a:r>
              <a:rPr lang="en-US" sz="4400" b="1" dirty="0" smtClean="0">
                <a:solidFill>
                  <a:schemeClr val="accent3">
                    <a:lumMod val="50000"/>
                  </a:schemeClr>
                </a:solidFill>
              </a:rPr>
              <a:t>nformation</a:t>
            </a:r>
          </a:p>
          <a:p>
            <a:pPr algn="ctr"/>
            <a:r>
              <a:rPr lang="en-US" sz="3200" b="1" dirty="0">
                <a:solidFill>
                  <a:srgbClr val="C00000"/>
                </a:solidFill>
              </a:rPr>
              <a:t>A</a:t>
            </a:r>
            <a:r>
              <a:rPr lang="en-US" sz="3200" b="1" dirty="0" smtClean="0">
                <a:solidFill>
                  <a:srgbClr val="C00000"/>
                </a:solidFill>
              </a:rPr>
              <a:t>bout </a:t>
            </a:r>
            <a:r>
              <a:rPr lang="en-US" sz="3200" b="1" dirty="0">
                <a:solidFill>
                  <a:srgbClr val="C00000"/>
                </a:solidFill>
              </a:rPr>
              <a:t>R</a:t>
            </a:r>
            <a:r>
              <a:rPr lang="en-US" sz="3200" b="1" dirty="0" smtClean="0">
                <a:solidFill>
                  <a:srgbClr val="C00000"/>
                </a:solidFill>
              </a:rPr>
              <a:t>adiation </a:t>
            </a:r>
            <a:r>
              <a:rPr lang="en-US" sz="3200" b="1" dirty="0">
                <a:solidFill>
                  <a:srgbClr val="C00000"/>
                </a:solidFill>
              </a:rPr>
              <a:t>D</a:t>
            </a:r>
            <a:r>
              <a:rPr lang="en-US" sz="3200" b="1" dirty="0" smtClean="0">
                <a:solidFill>
                  <a:srgbClr val="C00000"/>
                </a:solidFill>
              </a:rPr>
              <a:t>amage</a:t>
            </a:r>
            <a:endParaRPr lang="en-US" sz="3200" b="1" dirty="0">
              <a:solidFill>
                <a:srgbClr val="C00000"/>
              </a:solidFill>
            </a:endParaRPr>
          </a:p>
        </p:txBody>
      </p:sp>
    </p:spTree>
    <p:extLst>
      <p:ext uri="{BB962C8B-B14F-4D97-AF65-F5344CB8AC3E}">
        <p14:creationId xmlns:p14="http://schemas.microsoft.com/office/powerpoint/2010/main" val="33217303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tx1"/>
                </a:solidFill>
              </a:rPr>
              <a:t>We should </a:t>
            </a:r>
            <a:r>
              <a:rPr lang="en-US" dirty="0" smtClean="0">
                <a:solidFill>
                  <a:srgbClr val="FF0000"/>
                </a:solidFill>
              </a:rPr>
              <a:t>stop </a:t>
            </a:r>
            <a:r>
              <a:rPr lang="en-US" sz="3600" dirty="0" smtClean="0">
                <a:solidFill>
                  <a:schemeClr val="tx1"/>
                </a:solidFill>
              </a:rPr>
              <a:t>using</a:t>
            </a:r>
            <a:r>
              <a:rPr lang="en-US" sz="3600" dirty="0" smtClean="0">
                <a:solidFill>
                  <a:srgbClr val="FF0000"/>
                </a:solidFill>
              </a:rPr>
              <a:t> </a:t>
            </a:r>
            <a:r>
              <a:rPr lang="en-US" dirty="0" smtClean="0">
                <a:solidFill>
                  <a:srgbClr val="FF0000"/>
                </a:solidFill>
              </a:rPr>
              <a:t/>
            </a:r>
            <a:br>
              <a:rPr lang="en-US" dirty="0" smtClean="0">
                <a:solidFill>
                  <a:srgbClr val="FF0000"/>
                </a:solidFill>
              </a:rPr>
            </a:br>
            <a:r>
              <a:rPr lang="en-US" dirty="0" err="1" smtClean="0">
                <a:solidFill>
                  <a:srgbClr val="FF0000"/>
                </a:solidFill>
              </a:rPr>
              <a:t>lossy</a:t>
            </a:r>
            <a:r>
              <a:rPr lang="en-US" dirty="0" smtClean="0">
                <a:solidFill>
                  <a:srgbClr val="FF0000"/>
                </a:solidFill>
              </a:rPr>
              <a:t> compression!</a:t>
            </a:r>
            <a:endParaRPr lang="en-US" dirty="0">
              <a:solidFill>
                <a:srgbClr val="FF0000"/>
              </a:solidFill>
            </a:endParaRPr>
          </a:p>
        </p:txBody>
      </p:sp>
      <p:sp>
        <p:nvSpPr>
          <p:cNvPr id="3" name="Content Placeholder 2"/>
          <p:cNvSpPr>
            <a:spLocks noGrp="1"/>
          </p:cNvSpPr>
          <p:nvPr>
            <p:ph idx="1"/>
          </p:nvPr>
        </p:nvSpPr>
        <p:spPr>
          <a:xfrm>
            <a:off x="2243578" y="1600200"/>
            <a:ext cx="6443221" cy="4838307"/>
          </a:xfrm>
        </p:spPr>
        <p:txBody>
          <a:bodyPr>
            <a:normAutofit fontScale="92500" lnSpcReduction="10000"/>
          </a:bodyPr>
          <a:lstStyle/>
          <a:p>
            <a:pPr marL="514350" indent="-514350">
              <a:buFont typeface="+mj-lt"/>
              <a:buAutoNum type="arabicPeriod"/>
            </a:pPr>
            <a:r>
              <a:rPr lang="en-US" dirty="0" smtClean="0"/>
              <a:t>long exposures</a:t>
            </a:r>
          </a:p>
          <a:p>
            <a:pPr marL="400050" lvl="1" indent="0">
              <a:buNone/>
            </a:pPr>
            <a:r>
              <a:rPr lang="en-US" sz="1800" dirty="0" smtClean="0"/>
              <a:t>	&gt;1 photon/image = order of arrivals</a:t>
            </a:r>
          </a:p>
          <a:p>
            <a:pPr marL="514350" indent="-514350">
              <a:buFont typeface="+mj-lt"/>
              <a:buAutoNum type="arabicPeriod"/>
            </a:pPr>
            <a:r>
              <a:rPr lang="en-US" dirty="0"/>
              <a:t>Wide phi slice</a:t>
            </a:r>
          </a:p>
          <a:p>
            <a:pPr marL="400050" lvl="1" indent="0">
              <a:buNone/>
            </a:pPr>
            <a:r>
              <a:rPr lang="en-US" sz="1900" dirty="0"/>
              <a:t>	</a:t>
            </a:r>
            <a:r>
              <a:rPr lang="en-US" sz="1900" dirty="0" smtClean="0"/>
              <a:t>sum over </a:t>
            </a:r>
            <a:r>
              <a:rPr lang="en-US" sz="1900" dirty="0"/>
              <a:t>angle</a:t>
            </a:r>
          </a:p>
          <a:p>
            <a:pPr marL="514350" indent="-514350">
              <a:buFont typeface="+mj-lt"/>
              <a:buAutoNum type="arabicPeriod"/>
            </a:pPr>
            <a:r>
              <a:rPr lang="en-US" dirty="0" smtClean="0"/>
              <a:t>Large </a:t>
            </a:r>
            <a:r>
              <a:rPr lang="en-US" dirty="0"/>
              <a:t>beams</a:t>
            </a:r>
          </a:p>
          <a:p>
            <a:pPr marL="400050" lvl="1" indent="0">
              <a:buNone/>
            </a:pPr>
            <a:r>
              <a:rPr lang="en-US" sz="1900" dirty="0"/>
              <a:t>	</a:t>
            </a:r>
            <a:r>
              <a:rPr lang="en-US" sz="1900" dirty="0" smtClean="0"/>
              <a:t>sum over profile area</a:t>
            </a:r>
            <a:endParaRPr lang="en-US" sz="1900" dirty="0"/>
          </a:p>
          <a:p>
            <a:pPr marL="514350" indent="-514350">
              <a:buFont typeface="+mj-lt"/>
              <a:buAutoNum type="arabicPeriod"/>
            </a:pPr>
            <a:r>
              <a:rPr lang="en-US" dirty="0"/>
              <a:t>Pink/divergent beam</a:t>
            </a:r>
          </a:p>
          <a:p>
            <a:pPr marL="400050" lvl="1" indent="0">
              <a:buNone/>
            </a:pPr>
            <a:r>
              <a:rPr lang="en-US" sz="1800" dirty="0"/>
              <a:t>	sum over lambda/angle </a:t>
            </a:r>
          </a:p>
          <a:p>
            <a:pPr marL="514350" indent="-514350">
              <a:buFont typeface="+mj-lt"/>
              <a:buAutoNum type="arabicPeriod"/>
            </a:pPr>
            <a:r>
              <a:rPr lang="en-US" dirty="0" smtClean="0"/>
              <a:t>Background</a:t>
            </a:r>
            <a:endParaRPr lang="en-US" dirty="0"/>
          </a:p>
          <a:p>
            <a:pPr marL="400050" lvl="1" indent="0">
              <a:buNone/>
            </a:pPr>
            <a:r>
              <a:rPr lang="en-US" sz="1900" dirty="0"/>
              <a:t>	non-crystal stuff</a:t>
            </a:r>
          </a:p>
          <a:p>
            <a:pPr marL="514350" indent="-514350">
              <a:buFont typeface="+mj-lt"/>
              <a:buAutoNum type="arabicPeriod"/>
            </a:pPr>
            <a:r>
              <a:rPr lang="en-US" dirty="0" smtClean="0"/>
              <a:t>Systematics</a:t>
            </a:r>
          </a:p>
          <a:p>
            <a:pPr marL="400050" lvl="1" indent="0">
              <a:buNone/>
            </a:pPr>
            <a:r>
              <a:rPr lang="en-US" sz="1900" dirty="0" smtClean="0"/>
              <a:t>	Dose contrast, drift, read-out gap</a:t>
            </a:r>
          </a:p>
        </p:txBody>
      </p:sp>
    </p:spTree>
    <p:extLst>
      <p:ext uri="{BB962C8B-B14F-4D97-AF65-F5344CB8AC3E}">
        <p14:creationId xmlns:p14="http://schemas.microsoft.com/office/powerpoint/2010/main" val="5575464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7030A0"/>
                </a:solidFill>
                <a:latin typeface="Arial" panose="020B0604020202020204" pitchFamily="34" charset="0"/>
                <a:cs typeface="Arial" panose="020B0604020202020204" pitchFamily="34" charset="0"/>
              </a:rPr>
              <a:t>Key advances to date</a:t>
            </a:r>
            <a:endParaRPr lang="en-US" dirty="0">
              <a:solidFill>
                <a:srgbClr val="7030A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solidFill>
                  <a:schemeClr val="accent3">
                    <a:lumMod val="50000"/>
                  </a:schemeClr>
                </a:solidFill>
                <a:latin typeface="Arial" panose="020B0604020202020204" pitchFamily="34" charset="0"/>
                <a:cs typeface="Arial" panose="020B0604020202020204" pitchFamily="34" charset="0"/>
              </a:rPr>
              <a:t>Understanding radiation damage</a:t>
            </a:r>
          </a:p>
          <a:p>
            <a:r>
              <a:rPr lang="en-US" dirty="0" smtClean="0">
                <a:solidFill>
                  <a:schemeClr val="accent3">
                    <a:lumMod val="50000"/>
                  </a:schemeClr>
                </a:solidFill>
                <a:latin typeface="Arial" panose="020B0604020202020204" pitchFamily="34" charset="0"/>
                <a:cs typeface="Arial" panose="020B0604020202020204" pitchFamily="34" charset="0"/>
              </a:rPr>
              <a:t>Sample preparation</a:t>
            </a:r>
          </a:p>
          <a:p>
            <a:r>
              <a:rPr lang="en-US" dirty="0" smtClean="0">
                <a:solidFill>
                  <a:schemeClr val="accent3">
                    <a:lumMod val="50000"/>
                  </a:schemeClr>
                </a:solidFill>
                <a:latin typeface="Arial" panose="020B0604020202020204" pitchFamily="34" charset="0"/>
                <a:cs typeface="Arial" panose="020B0604020202020204" pitchFamily="34" charset="0"/>
              </a:rPr>
              <a:t>Sample introduction </a:t>
            </a:r>
          </a:p>
          <a:p>
            <a:pPr lvl="1"/>
            <a:r>
              <a:rPr lang="en-US" dirty="0" smtClean="0">
                <a:latin typeface="Arial" panose="020B0604020202020204" pitchFamily="34" charset="0"/>
                <a:cs typeface="Arial" panose="020B0604020202020204" pitchFamily="34" charset="0"/>
              </a:rPr>
              <a:t> robots, trays &amp; serial</a:t>
            </a:r>
          </a:p>
          <a:p>
            <a:r>
              <a:rPr lang="en-US" dirty="0" smtClean="0">
                <a:solidFill>
                  <a:schemeClr val="accent3">
                    <a:lumMod val="50000"/>
                  </a:schemeClr>
                </a:solidFill>
                <a:latin typeface="Arial" panose="020B0604020202020204" pitchFamily="34" charset="0"/>
                <a:cs typeface="Arial" panose="020B0604020202020204" pitchFamily="34" charset="0"/>
              </a:rPr>
              <a:t>Background reduction</a:t>
            </a:r>
          </a:p>
          <a:p>
            <a:pPr lvl="1"/>
            <a:r>
              <a:rPr lang="en-US" dirty="0" smtClean="0">
                <a:latin typeface="Arial" panose="020B0604020202020204" pitchFamily="34" charset="0"/>
                <a:cs typeface="Arial" panose="020B0604020202020204" pitchFamily="34" charset="0"/>
              </a:rPr>
              <a:t>Elimination of “read-out” noise</a:t>
            </a:r>
          </a:p>
          <a:p>
            <a:pPr lvl="1"/>
            <a:r>
              <a:rPr lang="en-US" dirty="0" smtClean="0">
                <a:latin typeface="Arial" panose="020B0604020202020204" pitchFamily="34" charset="0"/>
                <a:cs typeface="Arial" panose="020B0604020202020204" pitchFamily="34" charset="0"/>
              </a:rPr>
              <a:t>Tighter beams: size, stability and speed</a:t>
            </a:r>
          </a:p>
          <a:p>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55290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Lossless data rate</a:t>
            </a:r>
            <a:endParaRPr lang="en-US" dirty="0">
              <a:latin typeface="Arial" panose="020B0604020202020204" pitchFamily="34" charset="0"/>
              <a:cs typeface="Arial" panose="020B0604020202020204" pitchFamily="34" charset="0"/>
            </a:endParaRPr>
          </a:p>
        </p:txBody>
      </p:sp>
      <p:sp>
        <p:nvSpPr>
          <p:cNvPr id="4" name="Rectangle 3"/>
          <p:cNvSpPr/>
          <p:nvPr/>
        </p:nvSpPr>
        <p:spPr>
          <a:xfrm>
            <a:off x="0" y="4272677"/>
            <a:ext cx="9144000" cy="2585323"/>
          </a:xfrm>
          <a:prstGeom prst="rect">
            <a:avLst/>
          </a:prstGeom>
        </p:spPr>
        <p:txBody>
          <a:bodyPr wrap="square">
            <a:spAutoFit/>
          </a:bodyPr>
          <a:lstStyle/>
          <a:p>
            <a:r>
              <a:rPr lang="en-US" dirty="0">
                <a:solidFill>
                  <a:prstClr val="black"/>
                </a:solidFill>
                <a:latin typeface="Arial" panose="020B0604020202020204" pitchFamily="34" charset="0"/>
                <a:cs typeface="Arial" panose="020B0604020202020204" pitchFamily="34" charset="0"/>
              </a:rPr>
              <a:t/>
            </a:r>
            <a:br>
              <a:rPr lang="en-US" dirty="0">
                <a:solidFill>
                  <a:prstClr val="black"/>
                </a:solidFill>
                <a:latin typeface="Arial" panose="020B0604020202020204" pitchFamily="34" charset="0"/>
                <a:cs typeface="Arial" panose="020B0604020202020204" pitchFamily="34" charset="0"/>
              </a:rPr>
            </a:br>
            <a:r>
              <a:rPr lang="en-US" dirty="0">
                <a:solidFill>
                  <a:prstClr val="black"/>
                </a:solidFill>
                <a:latin typeface="Arial" panose="020B0604020202020204" pitchFamily="34" charset="0"/>
                <a:cs typeface="Arial" panose="020B0604020202020204" pitchFamily="34" charset="0"/>
              </a:rPr>
              <a:t>The 1.2e-5 scattered photons per incident photon can be derived form the cross section of oxygen (0.2 cm^2/g) and the rough density of protein crystals (1.2 g/cm^3), and the fact that about half of all scattered photons hit a flat detector: 0.2*1.2*1e-4/2 = 1.155e-5</a:t>
            </a:r>
            <a:br>
              <a:rPr lang="en-US" dirty="0">
                <a:solidFill>
                  <a:prstClr val="black"/>
                </a:solidFill>
                <a:latin typeface="Arial" panose="020B0604020202020204" pitchFamily="34" charset="0"/>
                <a:cs typeface="Arial" panose="020B0604020202020204" pitchFamily="34" charset="0"/>
              </a:rPr>
            </a:br>
            <a:r>
              <a:rPr lang="en-US" dirty="0">
                <a:solidFill>
                  <a:prstClr val="black"/>
                </a:solidFill>
                <a:latin typeface="Arial" panose="020B0604020202020204" pitchFamily="34" charset="0"/>
                <a:cs typeface="Arial" panose="020B0604020202020204" pitchFamily="34" charset="0"/>
              </a:rPr>
              <a:t/>
            </a:r>
            <a:br>
              <a:rPr lang="en-US" dirty="0">
                <a:solidFill>
                  <a:prstClr val="black"/>
                </a:solidFill>
                <a:latin typeface="Arial" panose="020B0604020202020204" pitchFamily="34" charset="0"/>
                <a:cs typeface="Arial" panose="020B0604020202020204" pitchFamily="34" charset="0"/>
              </a:rPr>
            </a:br>
            <a:r>
              <a:rPr lang="en-US" dirty="0">
                <a:solidFill>
                  <a:prstClr val="black"/>
                </a:solidFill>
                <a:latin typeface="Arial" panose="020B0604020202020204" pitchFamily="34" charset="0"/>
                <a:cs typeface="Arial" panose="020B0604020202020204" pitchFamily="34" charset="0"/>
              </a:rPr>
              <a:t>That is, flux*thickness*1.2e-5 is the rate of photon arrivals and log2(pixels) is the number of bits required to store the location of one photon in the entropy-limited regime.  Lossless compression cannot be better than this because individual photon arrivals are genuinely random.  </a:t>
            </a:r>
          </a:p>
        </p:txBody>
      </p:sp>
      <p:grpSp>
        <p:nvGrpSpPr>
          <p:cNvPr id="11" name="Group 10"/>
          <p:cNvGrpSpPr/>
          <p:nvPr/>
        </p:nvGrpSpPr>
        <p:grpSpPr>
          <a:xfrm>
            <a:off x="609600" y="1371600"/>
            <a:ext cx="7727230" cy="1077218"/>
            <a:chOff x="625139" y="1524000"/>
            <a:chExt cx="7727230" cy="1077218"/>
          </a:xfrm>
        </p:grpSpPr>
        <p:sp>
          <p:nvSpPr>
            <p:cNvPr id="5" name="TextBox 4"/>
            <p:cNvSpPr txBox="1"/>
            <p:nvPr/>
          </p:nvSpPr>
          <p:spPr>
            <a:xfrm>
              <a:off x="625139" y="1524000"/>
              <a:ext cx="822661" cy="1077218"/>
            </a:xfrm>
            <a:prstGeom prst="rect">
              <a:avLst/>
            </a:prstGeom>
            <a:noFill/>
          </p:spPr>
          <p:txBody>
            <a:bodyPr wrap="none" rtlCol="0">
              <a:spAutoFit/>
            </a:bodyPr>
            <a:lstStyle/>
            <a:p>
              <a:pPr algn="ctr"/>
              <a:r>
                <a:rPr lang="en-US" sz="3200" dirty="0">
                  <a:solidFill>
                    <a:prstClr val="black"/>
                  </a:solidFill>
                  <a:latin typeface="Arial" panose="020B0604020202020204" pitchFamily="34" charset="0"/>
                  <a:cs typeface="Arial" panose="020B0604020202020204" pitchFamily="34" charset="0"/>
                </a:rPr>
                <a:t>b</a:t>
              </a:r>
              <a:r>
                <a:rPr lang="en-US" sz="3200" dirty="0" smtClean="0">
                  <a:solidFill>
                    <a:prstClr val="black"/>
                  </a:solidFill>
                  <a:latin typeface="Arial" panose="020B0604020202020204" pitchFamily="34" charset="0"/>
                  <a:cs typeface="Arial" panose="020B0604020202020204" pitchFamily="34" charset="0"/>
                </a:rPr>
                <a:t>its</a:t>
              </a:r>
            </a:p>
            <a:p>
              <a:pPr algn="ctr"/>
              <a:r>
                <a:rPr lang="en-US" sz="3200" dirty="0">
                  <a:solidFill>
                    <a:prstClr val="black"/>
                  </a:solidFill>
                  <a:latin typeface="Arial" panose="020B0604020202020204" pitchFamily="34" charset="0"/>
                  <a:cs typeface="Arial" panose="020B0604020202020204" pitchFamily="34" charset="0"/>
                </a:rPr>
                <a:t>s</a:t>
              </a:r>
            </a:p>
          </p:txBody>
        </p:sp>
        <p:sp>
          <p:nvSpPr>
            <p:cNvPr id="6" name="TextBox 5"/>
            <p:cNvSpPr txBox="1"/>
            <p:nvPr/>
          </p:nvSpPr>
          <p:spPr>
            <a:xfrm>
              <a:off x="1600200" y="1828800"/>
              <a:ext cx="6752169" cy="584775"/>
            </a:xfrm>
            <a:prstGeom prst="rect">
              <a:avLst/>
            </a:prstGeom>
            <a:noFill/>
          </p:spPr>
          <p:txBody>
            <a:bodyPr wrap="none" rtlCol="0">
              <a:spAutoFit/>
            </a:bodyPr>
            <a:lstStyle/>
            <a:p>
              <a:r>
                <a:rPr lang="en-US" sz="3200" dirty="0" smtClean="0">
                  <a:solidFill>
                    <a:prstClr val="black"/>
                  </a:solidFill>
                  <a:latin typeface="Arial" panose="020B0604020202020204" pitchFamily="34" charset="0"/>
                  <a:cs typeface="Arial" panose="020B0604020202020204" pitchFamily="34" charset="0"/>
                </a:rPr>
                <a:t>= log</a:t>
              </a:r>
              <a:r>
                <a:rPr lang="en-US" sz="3200" baseline="-25000" dirty="0" smtClean="0">
                  <a:solidFill>
                    <a:prstClr val="black"/>
                  </a:solidFill>
                  <a:latin typeface="Arial" panose="020B0604020202020204" pitchFamily="34" charset="0"/>
                  <a:cs typeface="Arial" panose="020B0604020202020204" pitchFamily="34" charset="0"/>
                </a:rPr>
                <a:t>2</a:t>
              </a:r>
              <a:r>
                <a:rPr lang="en-US" sz="3200" dirty="0" smtClean="0">
                  <a:solidFill>
                    <a:prstClr val="black"/>
                  </a:solidFill>
                  <a:latin typeface="Arial" panose="020B0604020202020204" pitchFamily="34" charset="0"/>
                  <a:cs typeface="Arial" panose="020B0604020202020204" pitchFamily="34" charset="0"/>
                </a:rPr>
                <a:t>(pixels) * flux * thick * 1.2x10</a:t>
              </a:r>
              <a:r>
                <a:rPr lang="en-US" sz="3200" baseline="30000" dirty="0" smtClean="0">
                  <a:solidFill>
                    <a:prstClr val="black"/>
                  </a:solidFill>
                  <a:latin typeface="Arial" panose="020B0604020202020204" pitchFamily="34" charset="0"/>
                  <a:cs typeface="Arial" panose="020B0604020202020204" pitchFamily="34" charset="0"/>
                </a:rPr>
                <a:t>-5</a:t>
              </a:r>
              <a:endParaRPr lang="en-US" sz="3200" baseline="30000" dirty="0">
                <a:solidFill>
                  <a:prstClr val="black"/>
                </a:solidFill>
                <a:latin typeface="Arial" panose="020B0604020202020204" pitchFamily="34" charset="0"/>
                <a:cs typeface="Arial" panose="020B0604020202020204" pitchFamily="34" charset="0"/>
              </a:endParaRPr>
            </a:p>
          </p:txBody>
        </p:sp>
        <p:cxnSp>
          <p:nvCxnSpPr>
            <p:cNvPr id="8" name="Straight Connector 7"/>
            <p:cNvCxnSpPr/>
            <p:nvPr/>
          </p:nvCxnSpPr>
          <p:spPr>
            <a:xfrm>
              <a:off x="625139" y="2133600"/>
              <a:ext cx="82266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1600200" y="2362200"/>
            <a:ext cx="4953000" cy="1477328"/>
          </a:xfrm>
          <a:prstGeom prst="rect">
            <a:avLst/>
          </a:prstGeom>
        </p:spPr>
        <p:txBody>
          <a:bodyPr wrap="square">
            <a:spAutoFit/>
          </a:bodyPr>
          <a:lstStyle/>
          <a:p>
            <a:r>
              <a:rPr lang="en-US" dirty="0" smtClean="0">
                <a:solidFill>
                  <a:prstClr val="black"/>
                </a:solidFill>
                <a:latin typeface="Arial" panose="020B0604020202020204" pitchFamily="34" charset="0"/>
                <a:cs typeface="Arial" panose="020B0604020202020204" pitchFamily="34" charset="0"/>
              </a:rPr>
              <a:t>where:</a:t>
            </a:r>
            <a:br>
              <a:rPr lang="en-US" dirty="0" smtClean="0">
                <a:solidFill>
                  <a:prstClr val="black"/>
                </a:solidFill>
                <a:latin typeface="Arial" panose="020B0604020202020204" pitchFamily="34" charset="0"/>
                <a:cs typeface="Arial" panose="020B0604020202020204" pitchFamily="34" charset="0"/>
              </a:rPr>
            </a:br>
            <a:r>
              <a:rPr lang="en-US" dirty="0" smtClean="0">
                <a:solidFill>
                  <a:prstClr val="black"/>
                </a:solidFill>
                <a:latin typeface="Arial" panose="020B0604020202020204" pitchFamily="34" charset="0"/>
                <a:cs typeface="Arial" panose="020B0604020202020204" pitchFamily="34" charset="0"/>
              </a:rPr>
              <a:t>bits/s = 	entropy-limited compressed data rate</a:t>
            </a:r>
          </a:p>
          <a:p>
            <a:r>
              <a:rPr lang="en-US" dirty="0" smtClean="0">
                <a:solidFill>
                  <a:prstClr val="black"/>
                </a:solidFill>
                <a:latin typeface="Arial" panose="020B0604020202020204" pitchFamily="34" charset="0"/>
                <a:cs typeface="Arial" panose="020B0604020202020204" pitchFamily="34" charset="0"/>
              </a:rPr>
              <a:t>pixels =	number of pixels in the detector </a:t>
            </a:r>
          </a:p>
          <a:p>
            <a:r>
              <a:rPr lang="en-US" dirty="0" smtClean="0">
                <a:solidFill>
                  <a:prstClr val="black"/>
                </a:solidFill>
                <a:latin typeface="Arial" panose="020B0604020202020204" pitchFamily="34" charset="0"/>
                <a:cs typeface="Arial" panose="020B0604020202020204" pitchFamily="34" charset="0"/>
              </a:rPr>
              <a:t>flux = 	photons/s onto the sample</a:t>
            </a:r>
            <a:br>
              <a:rPr lang="en-US" dirty="0" smtClean="0">
                <a:solidFill>
                  <a:prstClr val="black"/>
                </a:solidFill>
                <a:latin typeface="Arial" panose="020B0604020202020204" pitchFamily="34" charset="0"/>
                <a:cs typeface="Arial" panose="020B0604020202020204" pitchFamily="34" charset="0"/>
              </a:rPr>
            </a:br>
            <a:r>
              <a:rPr lang="en-US" dirty="0" smtClean="0">
                <a:solidFill>
                  <a:prstClr val="black"/>
                </a:solidFill>
                <a:latin typeface="Arial" panose="020B0604020202020204" pitchFamily="34" charset="0"/>
                <a:cs typeface="Arial" panose="020B0604020202020204" pitchFamily="34" charset="0"/>
              </a:rPr>
              <a:t>thick = 	sample thickness in microns</a:t>
            </a:r>
            <a:endParaRPr lang="en-US" dirty="0">
              <a:solidFill>
                <a:prstClr val="black"/>
              </a:solidFill>
            </a:endParaRPr>
          </a:p>
        </p:txBody>
      </p:sp>
      <p:sp>
        <p:nvSpPr>
          <p:cNvPr id="10" name="Rectangle 9"/>
          <p:cNvSpPr/>
          <p:nvPr/>
        </p:nvSpPr>
        <p:spPr>
          <a:xfrm>
            <a:off x="1676400" y="3810000"/>
            <a:ext cx="5715000" cy="369332"/>
          </a:xfrm>
          <a:prstGeom prst="rect">
            <a:avLst/>
          </a:prstGeom>
        </p:spPr>
        <p:txBody>
          <a:bodyPr wrap="square">
            <a:spAutoFit/>
          </a:bodyPr>
          <a:lstStyle/>
          <a:p>
            <a:r>
              <a:rPr lang="en-US" dirty="0" smtClean="0">
                <a:solidFill>
                  <a:srgbClr val="FF0000"/>
                </a:solidFill>
                <a:latin typeface="Arial" panose="020B0604020202020204" pitchFamily="34" charset="0"/>
                <a:cs typeface="Arial" panose="020B0604020202020204" pitchFamily="34" charset="0"/>
              </a:rPr>
              <a:t>EG: 1e12 </a:t>
            </a:r>
            <a:r>
              <a:rPr lang="en-US" dirty="0" err="1" smtClean="0">
                <a:solidFill>
                  <a:srgbClr val="FF0000"/>
                </a:solidFill>
                <a:latin typeface="Arial" panose="020B0604020202020204" pitchFamily="34" charset="0"/>
                <a:cs typeface="Arial" panose="020B0604020202020204" pitchFamily="34" charset="0"/>
              </a:rPr>
              <a:t>ph</a:t>
            </a:r>
            <a:r>
              <a:rPr lang="en-US" dirty="0" smtClean="0">
                <a:solidFill>
                  <a:srgbClr val="FF0000"/>
                </a:solidFill>
                <a:latin typeface="Arial" panose="020B0604020202020204" pitchFamily="34" charset="0"/>
                <a:cs typeface="Arial" panose="020B0604020202020204" pitchFamily="34" charset="0"/>
              </a:rPr>
              <a:t>/s * 100um thick = 3.4 </a:t>
            </a:r>
            <a:r>
              <a:rPr lang="en-US" dirty="0" err="1" smtClean="0">
                <a:solidFill>
                  <a:srgbClr val="FF0000"/>
                </a:solidFill>
                <a:latin typeface="Arial" panose="020B0604020202020204" pitchFamily="34" charset="0"/>
                <a:cs typeface="Arial" panose="020B0604020202020204" pitchFamily="34" charset="0"/>
              </a:rPr>
              <a:t>GBytes</a:t>
            </a:r>
            <a:r>
              <a:rPr lang="en-US" dirty="0" smtClean="0">
                <a:solidFill>
                  <a:srgbClr val="FF0000"/>
                </a:solidFill>
                <a:latin typeface="Arial" panose="020B0604020202020204" pitchFamily="34" charset="0"/>
                <a:cs typeface="Arial" panose="020B0604020202020204" pitchFamily="34" charset="0"/>
              </a:rPr>
              <a:t>/s</a:t>
            </a:r>
            <a:endParaRPr lang="en-US"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70137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discuss later…</a:t>
            </a:r>
            <a:endParaRPr lang="en-US" dirty="0"/>
          </a:p>
        </p:txBody>
      </p:sp>
      <p:sp>
        <p:nvSpPr>
          <p:cNvPr id="3" name="Content Placeholder 2"/>
          <p:cNvSpPr>
            <a:spLocks noGrp="1"/>
          </p:cNvSpPr>
          <p:nvPr>
            <p:ph idx="1"/>
          </p:nvPr>
        </p:nvSpPr>
        <p:spPr>
          <a:xfrm>
            <a:off x="1567543" y="1646853"/>
            <a:ext cx="7137918" cy="4525963"/>
          </a:xfrm>
        </p:spPr>
        <p:txBody>
          <a:bodyPr/>
          <a:lstStyle/>
          <a:p>
            <a:r>
              <a:rPr lang="en-US" sz="4000" dirty="0" smtClean="0">
                <a:solidFill>
                  <a:srgbClr val="FF0000"/>
                </a:solidFill>
              </a:rPr>
              <a:t>Resolution cut-off?</a:t>
            </a:r>
          </a:p>
          <a:p>
            <a:r>
              <a:rPr lang="en-US" sz="4000" dirty="0" smtClean="0">
                <a:solidFill>
                  <a:srgbClr val="0070C0"/>
                </a:solidFill>
              </a:rPr>
              <a:t>Blue sausages?</a:t>
            </a:r>
          </a:p>
          <a:p>
            <a:r>
              <a:rPr lang="en-US" sz="4000" dirty="0" smtClean="0">
                <a:solidFill>
                  <a:srgbClr val="00B050"/>
                </a:solidFill>
              </a:rPr>
              <a:t>Detector calibration?</a:t>
            </a:r>
          </a:p>
          <a:p>
            <a:r>
              <a:rPr lang="en-US" sz="4000" dirty="0" smtClean="0"/>
              <a:t>Weak </a:t>
            </a:r>
            <a:r>
              <a:rPr lang="en-US" sz="4000" dirty="0" smtClean="0">
                <a:solidFill>
                  <a:schemeClr val="tx1">
                    <a:lumMod val="75000"/>
                    <a:lumOff val="25000"/>
                  </a:schemeClr>
                </a:solidFill>
              </a:rPr>
              <a:t>i</a:t>
            </a:r>
            <a:r>
              <a:rPr lang="en-US" sz="4000" dirty="0" smtClean="0">
                <a:solidFill>
                  <a:schemeClr val="tx1">
                    <a:lumMod val="65000"/>
                    <a:lumOff val="35000"/>
                  </a:schemeClr>
                </a:solidFill>
              </a:rPr>
              <a:t>m</a:t>
            </a:r>
            <a:r>
              <a:rPr lang="en-US" sz="4000" dirty="0" smtClean="0">
                <a:solidFill>
                  <a:schemeClr val="bg1">
                    <a:lumMod val="65000"/>
                  </a:schemeClr>
                </a:solidFill>
              </a:rPr>
              <a:t>ag</a:t>
            </a:r>
            <a:r>
              <a:rPr lang="en-US" sz="4000" dirty="0" smtClean="0">
                <a:solidFill>
                  <a:schemeClr val="bg1">
                    <a:lumMod val="75000"/>
                  </a:schemeClr>
                </a:solidFill>
              </a:rPr>
              <a:t>e</a:t>
            </a:r>
            <a:r>
              <a:rPr lang="en-US" sz="4000" dirty="0" smtClean="0"/>
              <a:t> </a:t>
            </a:r>
            <a:r>
              <a:rPr lang="en-US" sz="4000" dirty="0" smtClean="0">
                <a:solidFill>
                  <a:schemeClr val="bg1">
                    <a:lumMod val="85000"/>
                  </a:schemeClr>
                </a:solidFill>
              </a:rPr>
              <a:t>limit?</a:t>
            </a:r>
            <a:endParaRPr lang="en-US" sz="4000" dirty="0">
              <a:solidFill>
                <a:schemeClr val="bg1">
                  <a:lumMod val="85000"/>
                </a:schemeClr>
              </a:solidFill>
            </a:endParaRPr>
          </a:p>
        </p:txBody>
      </p:sp>
    </p:spTree>
    <p:extLst>
      <p:ext uri="{BB962C8B-B14F-4D97-AF65-F5344CB8AC3E}">
        <p14:creationId xmlns:p14="http://schemas.microsoft.com/office/powerpoint/2010/main" val="123738485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readnoise_00010"/>
          <p:cNvPicPr>
            <a:picLocks noChangeAspect="1" noChangeArrowheads="1"/>
          </p:cNvPicPr>
          <p:nvPr/>
        </p:nvPicPr>
        <p:blipFill>
          <a:blip r:embed="rId2">
            <a:lum bright="10000" contrast="10000"/>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11619" name="Rectangle 3"/>
          <p:cNvSpPr>
            <a:spLocks noGrp="1" noChangeArrowheads="1"/>
          </p:cNvSpPr>
          <p:nvPr>
            <p:ph type="title"/>
          </p:nvPr>
        </p:nvSpPr>
        <p:spPr>
          <a:xfrm>
            <a:off x="701675" y="0"/>
            <a:ext cx="7756525" cy="1143000"/>
          </a:xfrm>
          <a:solidFill>
            <a:schemeClr val="bg2"/>
          </a:solidFill>
          <a:ln/>
        </p:spPr>
        <p:txBody>
          <a:bodyPr/>
          <a:lstStyle/>
          <a:p>
            <a:r>
              <a:rPr lang="en-US" altLang="en-US">
                <a:solidFill>
                  <a:schemeClr val="bg1"/>
                </a:solidFill>
              </a:rPr>
              <a:t>read noise = 2 photons</a:t>
            </a:r>
          </a:p>
        </p:txBody>
      </p:sp>
    </p:spTree>
    <p:extLst>
      <p:ext uri="{BB962C8B-B14F-4D97-AF65-F5344CB8AC3E}">
        <p14:creationId xmlns:p14="http://schemas.microsoft.com/office/powerpoint/2010/main" val="251343105"/>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readnoise_00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09571" name="Rectangle 3"/>
          <p:cNvSpPr>
            <a:spLocks noGrp="1" noChangeArrowheads="1"/>
          </p:cNvSpPr>
          <p:nvPr>
            <p:ph type="title"/>
          </p:nvPr>
        </p:nvSpPr>
        <p:spPr>
          <a:xfrm>
            <a:off x="685800" y="0"/>
            <a:ext cx="7772400" cy="1143000"/>
          </a:xfrm>
          <a:solidFill>
            <a:schemeClr val="bg2"/>
          </a:solidFill>
          <a:ln/>
        </p:spPr>
        <p:txBody>
          <a:bodyPr/>
          <a:lstStyle/>
          <a:p>
            <a:r>
              <a:rPr lang="en-US" altLang="en-US">
                <a:solidFill>
                  <a:schemeClr val="bg1"/>
                </a:solidFill>
              </a:rPr>
              <a:t>read noise = 0 photons</a:t>
            </a:r>
          </a:p>
        </p:txBody>
      </p:sp>
    </p:spTree>
    <p:extLst>
      <p:ext uri="{BB962C8B-B14F-4D97-AF65-F5344CB8AC3E}">
        <p14:creationId xmlns:p14="http://schemas.microsoft.com/office/powerpoint/2010/main" val="79511122"/>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46" name="Picture 14" descr="readnoise_00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95235" name="Rectangle 3"/>
          <p:cNvSpPr>
            <a:spLocks noGrp="1" noChangeArrowheads="1"/>
          </p:cNvSpPr>
          <p:nvPr>
            <p:ph type="title"/>
          </p:nvPr>
        </p:nvSpPr>
        <p:spPr>
          <a:xfrm>
            <a:off x="701675" y="0"/>
            <a:ext cx="7756525" cy="1143000"/>
          </a:xfrm>
          <a:solidFill>
            <a:schemeClr val="bg2"/>
          </a:solidFill>
          <a:ln/>
        </p:spPr>
        <p:txBody>
          <a:bodyPr/>
          <a:lstStyle/>
          <a:p>
            <a:r>
              <a:rPr lang="en-US" altLang="en-US">
                <a:solidFill>
                  <a:schemeClr val="bg1"/>
                </a:solidFill>
              </a:rPr>
              <a:t>read noise = 0.07 photons</a:t>
            </a:r>
          </a:p>
        </p:txBody>
      </p:sp>
    </p:spTree>
    <p:extLst>
      <p:ext uri="{BB962C8B-B14F-4D97-AF65-F5344CB8AC3E}">
        <p14:creationId xmlns:p14="http://schemas.microsoft.com/office/powerpoint/2010/main" val="4078242763"/>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readnoise_00005"/>
          <p:cNvPicPr>
            <a:picLocks noChangeAspect="1" noChangeArrowheads="1"/>
          </p:cNvPicPr>
          <p:nvPr/>
        </p:nvPicPr>
        <p:blipFill>
          <a:blip r:embed="rId2">
            <a:lum bright="4000" contrast="4000"/>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06499" name="Rectangle 3"/>
          <p:cNvSpPr>
            <a:spLocks noGrp="1" noChangeArrowheads="1"/>
          </p:cNvSpPr>
          <p:nvPr>
            <p:ph type="title"/>
          </p:nvPr>
        </p:nvSpPr>
        <p:spPr>
          <a:xfrm>
            <a:off x="701675" y="0"/>
            <a:ext cx="7756525" cy="1143000"/>
          </a:xfrm>
          <a:solidFill>
            <a:schemeClr val="bg2"/>
          </a:solidFill>
          <a:ln/>
        </p:spPr>
        <p:txBody>
          <a:bodyPr/>
          <a:lstStyle/>
          <a:p>
            <a:r>
              <a:rPr lang="en-US" altLang="en-US">
                <a:solidFill>
                  <a:schemeClr val="bg1"/>
                </a:solidFill>
              </a:rPr>
              <a:t>read noise = 0.5 photons</a:t>
            </a:r>
          </a:p>
        </p:txBody>
      </p:sp>
    </p:spTree>
    <p:extLst>
      <p:ext uri="{BB962C8B-B14F-4D97-AF65-F5344CB8AC3E}">
        <p14:creationId xmlns:p14="http://schemas.microsoft.com/office/powerpoint/2010/main" val="3138384943"/>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readnoise_00010"/>
          <p:cNvPicPr>
            <a:picLocks noChangeAspect="1" noChangeArrowheads="1"/>
          </p:cNvPicPr>
          <p:nvPr/>
        </p:nvPicPr>
        <p:blipFill>
          <a:blip r:embed="rId2">
            <a:lum bright="10000" contrast="10000"/>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05475" name="Rectangle 3"/>
          <p:cNvSpPr>
            <a:spLocks noGrp="1" noChangeArrowheads="1"/>
          </p:cNvSpPr>
          <p:nvPr>
            <p:ph type="title"/>
          </p:nvPr>
        </p:nvSpPr>
        <p:spPr>
          <a:xfrm>
            <a:off x="701675" y="0"/>
            <a:ext cx="7756525" cy="1143000"/>
          </a:xfrm>
          <a:solidFill>
            <a:schemeClr val="bg2"/>
          </a:solidFill>
          <a:ln/>
        </p:spPr>
        <p:txBody>
          <a:bodyPr/>
          <a:lstStyle/>
          <a:p>
            <a:r>
              <a:rPr lang="en-US" altLang="en-US">
                <a:solidFill>
                  <a:schemeClr val="bg1"/>
                </a:solidFill>
              </a:rPr>
              <a:t>read noise = 2 photons</a:t>
            </a:r>
          </a:p>
        </p:txBody>
      </p:sp>
    </p:spTree>
    <p:extLst>
      <p:ext uri="{BB962C8B-B14F-4D97-AF65-F5344CB8AC3E}">
        <p14:creationId xmlns:p14="http://schemas.microsoft.com/office/powerpoint/2010/main" val="706459607"/>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readnoise_00020"/>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04451" name="Rectangle 3"/>
          <p:cNvSpPr>
            <a:spLocks noGrp="1" noChangeArrowheads="1"/>
          </p:cNvSpPr>
          <p:nvPr>
            <p:ph type="title"/>
          </p:nvPr>
        </p:nvSpPr>
        <p:spPr>
          <a:xfrm>
            <a:off x="701675" y="0"/>
            <a:ext cx="7756525" cy="1143000"/>
          </a:xfrm>
          <a:solidFill>
            <a:schemeClr val="bg2"/>
          </a:solidFill>
          <a:ln/>
        </p:spPr>
        <p:txBody>
          <a:bodyPr/>
          <a:lstStyle/>
          <a:p>
            <a:r>
              <a:rPr lang="en-US" altLang="en-US">
                <a:solidFill>
                  <a:schemeClr val="bg1"/>
                </a:solidFill>
              </a:rPr>
              <a:t>read noise = 7.5 photons</a:t>
            </a:r>
          </a:p>
        </p:txBody>
      </p:sp>
    </p:spTree>
    <p:extLst>
      <p:ext uri="{BB962C8B-B14F-4D97-AF65-F5344CB8AC3E}">
        <p14:creationId xmlns:p14="http://schemas.microsoft.com/office/powerpoint/2010/main" val="3829305244"/>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readnoise_00050"/>
          <p:cNvPicPr>
            <a:picLocks noChangeAspect="1" noChangeArrowheads="1"/>
          </p:cNvPicPr>
          <p:nvPr/>
        </p:nvPicPr>
        <p:blipFill>
          <a:blip r:embed="rId2">
            <a:lum bright="30000" contrast="30000"/>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Rectangle 3"/>
          <p:cNvSpPr>
            <a:spLocks noGrp="1" noChangeArrowheads="1"/>
          </p:cNvSpPr>
          <p:nvPr>
            <p:ph type="title"/>
          </p:nvPr>
        </p:nvSpPr>
        <p:spPr>
          <a:xfrm>
            <a:off x="701675" y="0"/>
            <a:ext cx="7756525" cy="1143000"/>
          </a:xfrm>
          <a:solidFill>
            <a:schemeClr val="bg2"/>
          </a:solidFill>
          <a:ln/>
        </p:spPr>
        <p:txBody>
          <a:bodyPr/>
          <a:lstStyle/>
          <a:p>
            <a:r>
              <a:rPr lang="en-US" altLang="en-US">
                <a:solidFill>
                  <a:schemeClr val="bg1"/>
                </a:solidFill>
              </a:rPr>
              <a:t>read noise = 47 photons</a:t>
            </a:r>
          </a:p>
        </p:txBody>
      </p:sp>
    </p:spTree>
    <p:extLst>
      <p:ext uri="{BB962C8B-B14F-4D97-AF65-F5344CB8AC3E}">
        <p14:creationId xmlns:p14="http://schemas.microsoft.com/office/powerpoint/2010/main" val="1099866401"/>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readnoise_00100"/>
          <p:cNvPicPr>
            <a:picLocks noChangeAspect="1" noChangeArrowheads="1"/>
          </p:cNvPicPr>
          <p:nvPr/>
        </p:nvPicPr>
        <p:blipFill>
          <a:blip r:embed="rId2">
            <a:lum bright="34000" contrast="32000"/>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02403" name="Rectangle 3"/>
          <p:cNvSpPr>
            <a:spLocks noGrp="1" noChangeArrowheads="1"/>
          </p:cNvSpPr>
          <p:nvPr>
            <p:ph type="title"/>
          </p:nvPr>
        </p:nvSpPr>
        <p:spPr>
          <a:xfrm>
            <a:off x="701675" y="0"/>
            <a:ext cx="7756525" cy="1143000"/>
          </a:xfrm>
          <a:solidFill>
            <a:schemeClr val="bg2"/>
          </a:solidFill>
          <a:ln/>
        </p:spPr>
        <p:txBody>
          <a:bodyPr/>
          <a:lstStyle/>
          <a:p>
            <a:r>
              <a:rPr lang="en-US" altLang="en-US">
                <a:solidFill>
                  <a:schemeClr val="bg1"/>
                </a:solidFill>
              </a:rPr>
              <a:t>read noise = 190 photons</a:t>
            </a:r>
          </a:p>
        </p:txBody>
      </p:sp>
    </p:spTree>
    <p:extLst>
      <p:ext uri="{BB962C8B-B14F-4D97-AF65-F5344CB8AC3E}">
        <p14:creationId xmlns:p14="http://schemas.microsoft.com/office/powerpoint/2010/main" val="174101983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0"/>
            <a:ext cx="8229600" cy="1143000"/>
          </a:xfrm>
        </p:spPr>
        <p:txBody>
          <a:bodyPr/>
          <a:lstStyle/>
          <a:p>
            <a:pPr eaLnBrk="1" hangingPunct="1"/>
            <a:r>
              <a:rPr lang="en-US" altLang="en-US" smtClean="0">
                <a:solidFill>
                  <a:schemeClr val="bg1"/>
                </a:solidFill>
              </a:rPr>
              <a:t>Resolution</a:t>
            </a:r>
          </a:p>
        </p:txBody>
      </p:sp>
      <p:pic>
        <p:nvPicPr>
          <p:cNvPr id="57348" name="resolution.mpeg">
            <a:hlinkClick r:id="" action="ppaction://media"/>
          </p:cNvPr>
          <p:cNvPicPr>
            <a:picLocks noGrp="1" noChangeAspect="1" noChangeArrowheads="1"/>
          </p:cNvPicPr>
          <p:nvPr>
            <p:ph idx="1"/>
            <a:videoFile r:link="rId2"/>
            <p:extLst>
              <p:ext uri="{DAA4B4D4-6D71-4841-9C94-3DE7FCFB9230}">
                <p14:media xmlns:p14="http://schemas.microsoft.com/office/powerpoint/2010/main" r:link="rId1"/>
              </p:ext>
            </p:extLst>
          </p:nvPr>
        </p:nvPicPr>
        <p:blipFill>
          <a:blip r:embed="rId4"/>
          <a:srcRect/>
          <a:stretch>
            <a:fillRect/>
          </a:stretch>
        </p:blipFill>
        <p:spPr>
          <a:xfrm>
            <a:off x="912813" y="1143000"/>
            <a:ext cx="7313612" cy="54848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2100" name="Text Box 6"/>
          <p:cNvSpPr txBox="1">
            <a:spLocks noChangeArrowheads="1"/>
          </p:cNvSpPr>
          <p:nvPr/>
        </p:nvSpPr>
        <p:spPr bwMode="auto">
          <a:xfrm>
            <a:off x="827088" y="6596063"/>
            <a:ext cx="60340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a:solidFill>
                  <a:srgbClr val="FFFFFF"/>
                </a:solidFill>
                <a:latin typeface="Courier New" pitchFamily="49" charset="0"/>
              </a:rPr>
              <a:t>http://bl831.als.lbl.gov/~jamesh/movies/resolution.mpeg</a:t>
            </a:r>
          </a:p>
        </p:txBody>
      </p:sp>
    </p:spTree>
    <p:extLst>
      <p:ext uri="{BB962C8B-B14F-4D97-AF65-F5344CB8AC3E}">
        <p14:creationId xmlns:p14="http://schemas.microsoft.com/office/powerpoint/2010/main" val="2394518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366" fill="hold"/>
                                        <p:tgtEl>
                                          <p:spTgt spid="5734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7348"/>
                </p:tgtEl>
              </p:cMediaNode>
            </p:video>
            <p:seq concurrent="1" nextAc="seek">
              <p:cTn id="8" restart="whenNotActive" fill="hold" evtFilter="cancelBubble" nodeType="interactiveSeq">
                <p:stCondLst>
                  <p:cond evt="onClick" delay="0">
                    <p:tgtEl>
                      <p:spTgt spid="5734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7348"/>
                                        </p:tgtEl>
                                      </p:cBhvr>
                                    </p:cmd>
                                  </p:childTnLst>
                                </p:cTn>
                              </p:par>
                            </p:childTnLst>
                          </p:cTn>
                        </p:par>
                      </p:childTnLst>
                    </p:cTn>
                  </p:par>
                </p:childTnLst>
              </p:cTn>
              <p:nextCondLst>
                <p:cond evt="onClick" delay="0">
                  <p:tgtEl>
                    <p:spTgt spid="57348"/>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readnoise_00200"/>
          <p:cNvPicPr>
            <a:picLocks noChangeAspect="1" noChangeArrowheads="1"/>
          </p:cNvPicPr>
          <p:nvPr/>
        </p:nvPicPr>
        <p:blipFill>
          <a:blip r:embed="rId2">
            <a:lum bright="40000" contrast="40000"/>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Rectangle 3"/>
          <p:cNvSpPr>
            <a:spLocks noGrp="1" noChangeArrowheads="1"/>
          </p:cNvSpPr>
          <p:nvPr>
            <p:ph type="title"/>
          </p:nvPr>
        </p:nvSpPr>
        <p:spPr>
          <a:xfrm>
            <a:off x="701675" y="0"/>
            <a:ext cx="7756525" cy="1143000"/>
          </a:xfrm>
          <a:solidFill>
            <a:schemeClr val="bg2"/>
          </a:solidFill>
          <a:ln/>
        </p:spPr>
        <p:txBody>
          <a:bodyPr/>
          <a:lstStyle/>
          <a:p>
            <a:r>
              <a:rPr lang="en-US" altLang="en-US">
                <a:solidFill>
                  <a:schemeClr val="bg1"/>
                </a:solidFill>
              </a:rPr>
              <a:t>read noise = 750 photons</a:t>
            </a:r>
          </a:p>
        </p:txBody>
      </p:sp>
    </p:spTree>
    <p:extLst>
      <p:ext uri="{BB962C8B-B14F-4D97-AF65-F5344CB8AC3E}">
        <p14:creationId xmlns:p14="http://schemas.microsoft.com/office/powerpoint/2010/main" val="2322582948"/>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readnoise_00500"/>
          <p:cNvPicPr>
            <a:picLocks noChangeAspect="1" noChangeArrowheads="1"/>
          </p:cNvPicPr>
          <p:nvPr/>
        </p:nvPicPr>
        <p:blipFill>
          <a:blip r:embed="rId2">
            <a:lum bright="40000" contrast="40000"/>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Rectangle 3"/>
          <p:cNvSpPr>
            <a:spLocks noGrp="1" noChangeArrowheads="1"/>
          </p:cNvSpPr>
          <p:nvPr>
            <p:ph type="title"/>
          </p:nvPr>
        </p:nvSpPr>
        <p:spPr>
          <a:xfrm>
            <a:off x="701675" y="0"/>
            <a:ext cx="7756525" cy="1143000"/>
          </a:xfrm>
          <a:solidFill>
            <a:schemeClr val="bg2"/>
          </a:solidFill>
          <a:ln/>
        </p:spPr>
        <p:txBody>
          <a:bodyPr/>
          <a:lstStyle/>
          <a:p>
            <a:r>
              <a:rPr lang="en-US" altLang="en-US">
                <a:solidFill>
                  <a:schemeClr val="bg1"/>
                </a:solidFill>
              </a:rPr>
              <a:t>read noise = 4700 photons</a:t>
            </a:r>
          </a:p>
        </p:txBody>
      </p:sp>
    </p:spTree>
    <p:extLst>
      <p:ext uri="{BB962C8B-B14F-4D97-AF65-F5344CB8AC3E}">
        <p14:creationId xmlns:p14="http://schemas.microsoft.com/office/powerpoint/2010/main" val="908634206"/>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readnoise_01000"/>
          <p:cNvPicPr>
            <a:picLocks noChangeAspect="1" noChangeArrowheads="1"/>
          </p:cNvPicPr>
          <p:nvPr/>
        </p:nvPicPr>
        <p:blipFill>
          <a:blip r:embed="rId2">
            <a:lum bright="40000" contrast="40000"/>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99331" name="Rectangle 3"/>
          <p:cNvSpPr>
            <a:spLocks noGrp="1" noChangeArrowheads="1"/>
          </p:cNvSpPr>
          <p:nvPr>
            <p:ph type="title"/>
          </p:nvPr>
        </p:nvSpPr>
        <p:spPr>
          <a:xfrm>
            <a:off x="701675" y="0"/>
            <a:ext cx="7756525" cy="1143000"/>
          </a:xfrm>
          <a:solidFill>
            <a:schemeClr val="bg2"/>
          </a:solidFill>
          <a:ln/>
        </p:spPr>
        <p:txBody>
          <a:bodyPr/>
          <a:lstStyle/>
          <a:p>
            <a:r>
              <a:rPr lang="en-US" altLang="en-US">
                <a:solidFill>
                  <a:schemeClr val="bg1"/>
                </a:solidFill>
              </a:rPr>
              <a:t>read noise = 19000 photons</a:t>
            </a:r>
          </a:p>
        </p:txBody>
      </p:sp>
    </p:spTree>
    <p:extLst>
      <p:ext uri="{BB962C8B-B14F-4D97-AF65-F5344CB8AC3E}">
        <p14:creationId xmlns:p14="http://schemas.microsoft.com/office/powerpoint/2010/main" val="4059939863"/>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readnoise_02000"/>
          <p:cNvPicPr>
            <a:picLocks noChangeAspect="1" noChangeArrowheads="1"/>
          </p:cNvPicPr>
          <p:nvPr/>
        </p:nvPicPr>
        <p:blipFill>
          <a:blip r:embed="rId2">
            <a:lum bright="40000" contrast="40000"/>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Rectangle 3"/>
          <p:cNvSpPr>
            <a:spLocks noGrp="1" noChangeArrowheads="1"/>
          </p:cNvSpPr>
          <p:nvPr>
            <p:ph type="title"/>
          </p:nvPr>
        </p:nvSpPr>
        <p:spPr>
          <a:xfrm>
            <a:off x="701675" y="0"/>
            <a:ext cx="7756525" cy="1143000"/>
          </a:xfrm>
          <a:solidFill>
            <a:schemeClr val="bg2"/>
          </a:solidFill>
          <a:ln/>
        </p:spPr>
        <p:txBody>
          <a:bodyPr/>
          <a:lstStyle/>
          <a:p>
            <a:r>
              <a:rPr lang="en-US" altLang="en-US">
                <a:solidFill>
                  <a:schemeClr val="bg1"/>
                </a:solidFill>
              </a:rPr>
              <a:t>read noise = 75000 photons</a:t>
            </a:r>
          </a:p>
        </p:txBody>
      </p:sp>
    </p:spTree>
    <p:extLst>
      <p:ext uri="{BB962C8B-B14F-4D97-AF65-F5344CB8AC3E}">
        <p14:creationId xmlns:p14="http://schemas.microsoft.com/office/powerpoint/2010/main" val="4138999868"/>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readnoise_05000"/>
          <p:cNvPicPr>
            <a:picLocks noChangeAspect="1" noChangeArrowheads="1"/>
          </p:cNvPicPr>
          <p:nvPr/>
        </p:nvPicPr>
        <p:blipFill>
          <a:blip r:embed="rId2">
            <a:lum bright="40000" contrast="40000"/>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Rectangle 3"/>
          <p:cNvSpPr>
            <a:spLocks noGrp="1" noChangeArrowheads="1"/>
          </p:cNvSpPr>
          <p:nvPr>
            <p:ph type="title"/>
          </p:nvPr>
        </p:nvSpPr>
        <p:spPr>
          <a:xfrm>
            <a:off x="701675" y="0"/>
            <a:ext cx="7756525" cy="1143000"/>
          </a:xfrm>
          <a:solidFill>
            <a:schemeClr val="bg2"/>
          </a:solidFill>
          <a:ln/>
        </p:spPr>
        <p:txBody>
          <a:bodyPr/>
          <a:lstStyle/>
          <a:p>
            <a:r>
              <a:rPr lang="en-US" altLang="en-US">
                <a:solidFill>
                  <a:schemeClr val="bg1"/>
                </a:solidFill>
              </a:rPr>
              <a:t>read noise = 470000 photons</a:t>
            </a:r>
          </a:p>
        </p:txBody>
      </p:sp>
    </p:spTree>
    <p:extLst>
      <p:ext uri="{BB962C8B-B14F-4D97-AF65-F5344CB8AC3E}">
        <p14:creationId xmlns:p14="http://schemas.microsoft.com/office/powerpoint/2010/main" val="495912931"/>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685800" y="0"/>
            <a:ext cx="7772400" cy="1143000"/>
          </a:xfrm>
          <a:noFill/>
          <a:ln/>
        </p:spPr>
        <p:txBody>
          <a:bodyPr/>
          <a:lstStyle/>
          <a:p>
            <a:r>
              <a:rPr lang="en-US" altLang="en-US"/>
              <a:t>read-out noise</a:t>
            </a:r>
          </a:p>
        </p:txBody>
      </p:sp>
      <p:graphicFrame>
        <p:nvGraphicFramePr>
          <p:cNvPr id="2" name="Object 3"/>
          <p:cNvGraphicFramePr>
            <a:graphicFrameLocks/>
          </p:cNvGraphicFramePr>
          <p:nvPr/>
        </p:nvGraphicFramePr>
        <p:xfrm>
          <a:off x="279400" y="736600"/>
          <a:ext cx="10566400" cy="5880100"/>
        </p:xfrm>
        <a:graphic>
          <a:graphicData uri="http://schemas.openxmlformats.org/drawingml/2006/chart">
            <c:chart xmlns:c="http://schemas.openxmlformats.org/drawingml/2006/chart" xmlns:r="http://schemas.openxmlformats.org/officeDocument/2006/relationships" r:id="rId2"/>
          </a:graphicData>
        </a:graphic>
      </p:graphicFrame>
      <p:sp>
        <p:nvSpPr>
          <p:cNvPr id="108548" name="Text Box 4"/>
          <p:cNvSpPr txBox="1">
            <a:spLocks noChangeArrowheads="1"/>
          </p:cNvSpPr>
          <p:nvPr/>
        </p:nvSpPr>
        <p:spPr bwMode="auto">
          <a:xfrm>
            <a:off x="1731963" y="6057900"/>
            <a:ext cx="56864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a:t>read-out noise (“extra” photons)</a:t>
            </a:r>
          </a:p>
        </p:txBody>
      </p:sp>
      <p:sp>
        <p:nvSpPr>
          <p:cNvPr id="108549" name="Text Box 5"/>
          <p:cNvSpPr txBox="1">
            <a:spLocks noChangeArrowheads="1"/>
          </p:cNvSpPr>
          <p:nvPr/>
        </p:nvSpPr>
        <p:spPr bwMode="auto">
          <a:xfrm rot="-5400000">
            <a:off x="-1672431" y="3071019"/>
            <a:ext cx="4140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a:t>normalized peak height</a:t>
            </a:r>
          </a:p>
        </p:txBody>
      </p:sp>
      <p:sp>
        <p:nvSpPr>
          <p:cNvPr id="108550" name="Line 6"/>
          <p:cNvSpPr>
            <a:spLocks noChangeShapeType="1"/>
          </p:cNvSpPr>
          <p:nvPr/>
        </p:nvSpPr>
        <p:spPr bwMode="auto">
          <a:xfrm flipH="1" flipV="1">
            <a:off x="2616200" y="2497138"/>
            <a:ext cx="303213" cy="8112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551" name="Text Box 7"/>
          <p:cNvSpPr txBox="1">
            <a:spLocks noChangeArrowheads="1"/>
          </p:cNvSpPr>
          <p:nvPr/>
        </p:nvSpPr>
        <p:spPr bwMode="auto">
          <a:xfrm>
            <a:off x="2451100" y="3130550"/>
            <a:ext cx="8318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Q315r</a:t>
            </a:r>
          </a:p>
        </p:txBody>
      </p:sp>
      <p:sp>
        <p:nvSpPr>
          <p:cNvPr id="108552" name="Text Box 8"/>
          <p:cNvSpPr txBox="1">
            <a:spLocks noChangeArrowheads="1"/>
          </p:cNvSpPr>
          <p:nvPr/>
        </p:nvSpPr>
        <p:spPr bwMode="auto">
          <a:xfrm>
            <a:off x="3448050" y="3132138"/>
            <a:ext cx="7429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Q315</a:t>
            </a:r>
          </a:p>
        </p:txBody>
      </p:sp>
      <p:sp>
        <p:nvSpPr>
          <p:cNvPr id="108553" name="Line 9"/>
          <p:cNvSpPr>
            <a:spLocks noChangeShapeType="1"/>
          </p:cNvSpPr>
          <p:nvPr/>
        </p:nvSpPr>
        <p:spPr bwMode="auto">
          <a:xfrm flipH="1" flipV="1">
            <a:off x="3598863" y="2501900"/>
            <a:ext cx="215900" cy="6080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554" name="Line 10"/>
          <p:cNvSpPr>
            <a:spLocks noChangeShapeType="1"/>
          </p:cNvSpPr>
          <p:nvPr/>
        </p:nvSpPr>
        <p:spPr bwMode="auto">
          <a:xfrm flipH="1" flipV="1">
            <a:off x="1473200" y="2522538"/>
            <a:ext cx="376238"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555" name="Text Box 11"/>
          <p:cNvSpPr txBox="1">
            <a:spLocks noChangeArrowheads="1"/>
          </p:cNvSpPr>
          <p:nvPr/>
        </p:nvSpPr>
        <p:spPr bwMode="auto">
          <a:xfrm>
            <a:off x="1397000" y="3122613"/>
            <a:ext cx="88265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Mar</a:t>
            </a:r>
          </a:p>
          <a:p>
            <a:pPr algn="ctr"/>
            <a:r>
              <a:rPr lang="en-US" altLang="en-US" b="1"/>
              <a:t>325HE</a:t>
            </a:r>
          </a:p>
        </p:txBody>
      </p:sp>
      <p:sp>
        <p:nvSpPr>
          <p:cNvPr id="108556" name="Text Box 12"/>
          <p:cNvSpPr txBox="1">
            <a:spLocks noChangeArrowheads="1"/>
          </p:cNvSpPr>
          <p:nvPr/>
        </p:nvSpPr>
        <p:spPr bwMode="auto">
          <a:xfrm>
            <a:off x="1047750" y="5686425"/>
            <a:ext cx="77914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0.1            1             10           100          10</a:t>
            </a:r>
            <a:r>
              <a:rPr lang="en-US" altLang="en-US" b="1" baseline="30000"/>
              <a:t>3</a:t>
            </a:r>
            <a:r>
              <a:rPr lang="en-US" altLang="en-US" b="1"/>
              <a:t>           10</a:t>
            </a:r>
            <a:r>
              <a:rPr lang="en-US" altLang="en-US" b="1" baseline="30000"/>
              <a:t>4</a:t>
            </a:r>
            <a:r>
              <a:rPr lang="en-US" altLang="en-US" b="1"/>
              <a:t>          10</a:t>
            </a:r>
            <a:r>
              <a:rPr lang="en-US" altLang="en-US" b="1" baseline="30000"/>
              <a:t>5</a:t>
            </a:r>
            <a:r>
              <a:rPr lang="en-US" altLang="en-US" b="1"/>
              <a:t>           10</a:t>
            </a:r>
            <a:r>
              <a:rPr lang="en-US" altLang="en-US" b="1" baseline="30000"/>
              <a:t>6</a:t>
            </a:r>
          </a:p>
        </p:txBody>
      </p:sp>
      <p:sp>
        <p:nvSpPr>
          <p:cNvPr id="108557" name="Text Box 13"/>
          <p:cNvSpPr txBox="1">
            <a:spLocks noChangeArrowheads="1"/>
          </p:cNvSpPr>
          <p:nvPr/>
        </p:nvSpPr>
        <p:spPr bwMode="auto">
          <a:xfrm>
            <a:off x="2070100" y="3932238"/>
            <a:ext cx="9334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t>Pilatus</a:t>
            </a:r>
          </a:p>
        </p:txBody>
      </p:sp>
      <p:sp>
        <p:nvSpPr>
          <p:cNvPr id="108558" name="Line 14"/>
          <p:cNvSpPr>
            <a:spLocks noChangeShapeType="1"/>
          </p:cNvSpPr>
          <p:nvPr/>
        </p:nvSpPr>
        <p:spPr bwMode="auto">
          <a:xfrm flipH="1">
            <a:off x="1141413" y="4114800"/>
            <a:ext cx="9286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965668892"/>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3810" name="Rectangle 2"/>
          <p:cNvSpPr>
            <a:spLocks noGrp="1" noChangeArrowheads="1"/>
          </p:cNvSpPr>
          <p:nvPr>
            <p:ph type="title"/>
          </p:nvPr>
        </p:nvSpPr>
        <p:spPr>
          <a:xfrm>
            <a:off x="685800" y="0"/>
            <a:ext cx="7772400" cy="1143000"/>
          </a:xfrm>
          <a:noFill/>
          <a:ln/>
        </p:spPr>
        <p:txBody>
          <a:bodyPr/>
          <a:lstStyle/>
          <a:p>
            <a:r>
              <a:rPr lang="en-US" altLang="en-US"/>
              <a:t>Beam Flicker</a:t>
            </a:r>
          </a:p>
        </p:txBody>
      </p:sp>
      <p:graphicFrame>
        <p:nvGraphicFramePr>
          <p:cNvPr id="2" name="Object 3"/>
          <p:cNvGraphicFramePr>
            <a:graphicFrameLocks noChangeAspect="1"/>
          </p:cNvGraphicFramePr>
          <p:nvPr>
            <p:extLst>
              <p:ext uri="{D42A27DB-BD31-4B8C-83A1-F6EECF244321}">
                <p14:modId xmlns:p14="http://schemas.microsoft.com/office/powerpoint/2010/main" val="1903158615"/>
              </p:ext>
            </p:extLst>
          </p:nvPr>
        </p:nvGraphicFramePr>
        <p:xfrm>
          <a:off x="720725" y="989012"/>
          <a:ext cx="7835900" cy="6097587"/>
        </p:xfrm>
        <a:graphic>
          <a:graphicData uri="http://schemas.openxmlformats.org/drawingml/2006/chart">
            <c:chart xmlns:c="http://schemas.openxmlformats.org/drawingml/2006/chart" xmlns:r="http://schemas.openxmlformats.org/officeDocument/2006/relationships" r:id="rId2"/>
          </a:graphicData>
        </a:graphic>
      </p:graphicFrame>
      <p:sp>
        <p:nvSpPr>
          <p:cNvPr id="2423812" name="Text Box 4"/>
          <p:cNvSpPr txBox="1">
            <a:spLocks noChangeArrowheads="1"/>
          </p:cNvSpPr>
          <p:nvPr/>
        </p:nvSpPr>
        <p:spPr bwMode="auto">
          <a:xfrm>
            <a:off x="3570288" y="6057900"/>
            <a:ext cx="26987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800" b="1">
                <a:solidFill>
                  <a:srgbClr val="000000"/>
                </a:solidFill>
              </a:rPr>
              <a:t>time (seconds)</a:t>
            </a:r>
          </a:p>
        </p:txBody>
      </p:sp>
      <p:sp>
        <p:nvSpPr>
          <p:cNvPr id="2423813" name="Text Box 5"/>
          <p:cNvSpPr txBox="1">
            <a:spLocks noChangeArrowheads="1"/>
          </p:cNvSpPr>
          <p:nvPr/>
        </p:nvSpPr>
        <p:spPr bwMode="auto">
          <a:xfrm rot="-5400000">
            <a:off x="-999331" y="3075782"/>
            <a:ext cx="279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800" b="1">
                <a:solidFill>
                  <a:srgbClr val="000000"/>
                </a:solidFill>
              </a:rPr>
              <a:t>normalized flux</a:t>
            </a:r>
          </a:p>
        </p:txBody>
      </p:sp>
      <p:sp>
        <p:nvSpPr>
          <p:cNvPr id="2423814" name="Line 6"/>
          <p:cNvSpPr>
            <a:spLocks noChangeShapeType="1"/>
          </p:cNvSpPr>
          <p:nvPr/>
        </p:nvSpPr>
        <p:spPr bwMode="auto">
          <a:xfrm flipH="1">
            <a:off x="6613525" y="1143000"/>
            <a:ext cx="865188" cy="998538"/>
          </a:xfrm>
          <a:prstGeom prst="line">
            <a:avLst/>
          </a:prstGeom>
          <a:noFill/>
          <a:ln w="571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423815" name="Text Box 7"/>
          <p:cNvSpPr txBox="1">
            <a:spLocks noChangeArrowheads="1"/>
          </p:cNvSpPr>
          <p:nvPr/>
        </p:nvSpPr>
        <p:spPr bwMode="auto">
          <a:xfrm>
            <a:off x="7478713" y="752475"/>
            <a:ext cx="136525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50000"/>
              </a:lnSpc>
              <a:spcBef>
                <a:spcPct val="50000"/>
              </a:spcBef>
              <a:spcAft>
                <a:spcPct val="0"/>
              </a:spcAft>
            </a:pPr>
            <a:r>
              <a:rPr lang="en-US" altLang="en-US">
                <a:solidFill>
                  <a:srgbClr val="000000"/>
                </a:solidFill>
              </a:rPr>
              <a:t>pinhole</a:t>
            </a:r>
          </a:p>
          <a:p>
            <a:pPr fontAlgn="base">
              <a:lnSpc>
                <a:spcPct val="50000"/>
              </a:lnSpc>
              <a:spcBef>
                <a:spcPct val="50000"/>
              </a:spcBef>
              <a:spcAft>
                <a:spcPct val="0"/>
              </a:spcAft>
            </a:pPr>
            <a:r>
              <a:rPr lang="en-US" altLang="en-US">
                <a:solidFill>
                  <a:srgbClr val="000000"/>
                </a:solidFill>
              </a:rPr>
              <a:t>removed</a:t>
            </a:r>
          </a:p>
        </p:txBody>
      </p:sp>
    </p:spTree>
    <p:extLst>
      <p:ext uri="{BB962C8B-B14F-4D97-AF65-F5344CB8AC3E}">
        <p14:creationId xmlns:p14="http://schemas.microsoft.com/office/powerpoint/2010/main" val="393396480"/>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1762" name="Rectangle 2"/>
          <p:cNvSpPr>
            <a:spLocks noGrp="1" noChangeArrowheads="1"/>
          </p:cNvSpPr>
          <p:nvPr>
            <p:ph type="title"/>
          </p:nvPr>
        </p:nvSpPr>
        <p:spPr>
          <a:xfrm>
            <a:off x="685800" y="0"/>
            <a:ext cx="7772400" cy="1143000"/>
          </a:xfrm>
          <a:noFill/>
          <a:ln/>
        </p:spPr>
        <p:txBody>
          <a:bodyPr/>
          <a:lstStyle/>
          <a:p>
            <a:r>
              <a:rPr lang="en-US" altLang="en-US"/>
              <a:t>Beam Flicker</a:t>
            </a:r>
          </a:p>
        </p:txBody>
      </p:sp>
      <p:graphicFrame>
        <p:nvGraphicFramePr>
          <p:cNvPr id="2" name="Object 3"/>
          <p:cNvGraphicFramePr>
            <a:graphicFrameLocks noChangeAspect="1"/>
          </p:cNvGraphicFramePr>
          <p:nvPr>
            <p:extLst>
              <p:ext uri="{D42A27DB-BD31-4B8C-83A1-F6EECF244321}">
                <p14:modId xmlns:p14="http://schemas.microsoft.com/office/powerpoint/2010/main" val="2271699162"/>
              </p:ext>
            </p:extLst>
          </p:nvPr>
        </p:nvGraphicFramePr>
        <p:xfrm>
          <a:off x="720725" y="989012"/>
          <a:ext cx="7835900" cy="6021387"/>
        </p:xfrm>
        <a:graphic>
          <a:graphicData uri="http://schemas.openxmlformats.org/drawingml/2006/chart">
            <c:chart xmlns:c="http://schemas.openxmlformats.org/drawingml/2006/chart" xmlns:r="http://schemas.openxmlformats.org/officeDocument/2006/relationships" r:id="rId2"/>
          </a:graphicData>
        </a:graphic>
      </p:graphicFrame>
      <p:sp>
        <p:nvSpPr>
          <p:cNvPr id="2421764" name="Text Box 4"/>
          <p:cNvSpPr txBox="1">
            <a:spLocks noChangeArrowheads="1"/>
          </p:cNvSpPr>
          <p:nvPr/>
        </p:nvSpPr>
        <p:spPr bwMode="auto">
          <a:xfrm>
            <a:off x="3089275" y="6057900"/>
            <a:ext cx="36433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800" b="1">
                <a:solidFill>
                  <a:srgbClr val="000000"/>
                </a:solidFill>
              </a:rPr>
              <a:t>flicker noise (%/</a:t>
            </a:r>
            <a:r>
              <a:rPr lang="en-US" altLang="en-US" sz="2800" b="1">
                <a:solidFill>
                  <a:srgbClr val="000000"/>
                </a:solidFill>
                <a:cs typeface="Arial" charset="0"/>
              </a:rPr>
              <a:t>√</a:t>
            </a:r>
            <a:r>
              <a:rPr lang="en-US" altLang="en-US" sz="2800" b="1">
                <a:solidFill>
                  <a:srgbClr val="000000"/>
                </a:solidFill>
              </a:rPr>
              <a:t>Hz)</a:t>
            </a:r>
          </a:p>
        </p:txBody>
      </p:sp>
      <p:sp>
        <p:nvSpPr>
          <p:cNvPr id="2421765" name="Text Box 5"/>
          <p:cNvSpPr txBox="1">
            <a:spLocks noChangeArrowheads="1"/>
          </p:cNvSpPr>
          <p:nvPr/>
        </p:nvSpPr>
        <p:spPr bwMode="auto">
          <a:xfrm rot="-5400000">
            <a:off x="-1397000" y="3082925"/>
            <a:ext cx="35861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800" b="1">
                <a:solidFill>
                  <a:srgbClr val="000000"/>
                </a:solidFill>
              </a:rPr>
              <a:t>CC to correct model</a:t>
            </a:r>
          </a:p>
        </p:txBody>
      </p:sp>
    </p:spTree>
    <p:extLst>
      <p:ext uri="{BB962C8B-B14F-4D97-AF65-F5344CB8AC3E}">
        <p14:creationId xmlns:p14="http://schemas.microsoft.com/office/powerpoint/2010/main" val="3222250681"/>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a:xfrm>
            <a:off x="685800" y="0"/>
            <a:ext cx="7772400" cy="1143000"/>
          </a:xfrm>
          <a:noFill/>
          <a:ln/>
        </p:spPr>
        <p:txBody>
          <a:bodyPr/>
          <a:lstStyle/>
          <a:p>
            <a:r>
              <a:rPr lang="en-US" altLang="en-US"/>
              <a:t>Shutter Jitter</a:t>
            </a:r>
          </a:p>
        </p:txBody>
      </p:sp>
      <p:graphicFrame>
        <p:nvGraphicFramePr>
          <p:cNvPr id="2" name="Object 3"/>
          <p:cNvGraphicFramePr>
            <a:graphicFrameLocks noChangeAspect="1"/>
          </p:cNvGraphicFramePr>
          <p:nvPr>
            <p:extLst>
              <p:ext uri="{D42A27DB-BD31-4B8C-83A1-F6EECF244321}">
                <p14:modId xmlns:p14="http://schemas.microsoft.com/office/powerpoint/2010/main" val="1317731836"/>
              </p:ext>
            </p:extLst>
          </p:nvPr>
        </p:nvGraphicFramePr>
        <p:xfrm>
          <a:off x="685800" y="990600"/>
          <a:ext cx="7835900" cy="6019800"/>
        </p:xfrm>
        <a:graphic>
          <a:graphicData uri="http://schemas.openxmlformats.org/drawingml/2006/chart">
            <c:chart xmlns:c="http://schemas.openxmlformats.org/drawingml/2006/chart" xmlns:r="http://schemas.openxmlformats.org/officeDocument/2006/relationships" r:id="rId2"/>
          </a:graphicData>
        </a:graphic>
      </p:graphicFrame>
      <p:sp>
        <p:nvSpPr>
          <p:cNvPr id="343044" name="Text Box 4"/>
          <p:cNvSpPr txBox="1">
            <a:spLocks noChangeArrowheads="1"/>
          </p:cNvSpPr>
          <p:nvPr/>
        </p:nvSpPr>
        <p:spPr bwMode="auto">
          <a:xfrm>
            <a:off x="2293938" y="6057900"/>
            <a:ext cx="52657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a:t>rms timing error (% exposure)</a:t>
            </a:r>
          </a:p>
        </p:txBody>
      </p:sp>
      <p:sp>
        <p:nvSpPr>
          <p:cNvPr id="343045" name="Text Box 5"/>
          <p:cNvSpPr txBox="1">
            <a:spLocks noChangeArrowheads="1"/>
          </p:cNvSpPr>
          <p:nvPr/>
        </p:nvSpPr>
        <p:spPr bwMode="auto">
          <a:xfrm rot="-5400000">
            <a:off x="-1397000" y="3082925"/>
            <a:ext cx="35861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a:t>CC to correct model</a:t>
            </a:r>
          </a:p>
        </p:txBody>
      </p:sp>
    </p:spTree>
    <p:extLst>
      <p:ext uri="{BB962C8B-B14F-4D97-AF65-F5344CB8AC3E}">
        <p14:creationId xmlns:p14="http://schemas.microsoft.com/office/powerpoint/2010/main" val="2952341862"/>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Grp="1" noChangeArrowheads="1"/>
          </p:cNvSpPr>
          <p:nvPr>
            <p:ph type="title"/>
          </p:nvPr>
        </p:nvSpPr>
        <p:spPr>
          <a:xfrm>
            <a:off x="685800" y="0"/>
            <a:ext cx="7772400" cy="1143000"/>
          </a:xfrm>
          <a:noFill/>
          <a:ln/>
        </p:spPr>
        <p:txBody>
          <a:bodyPr/>
          <a:lstStyle/>
          <a:p>
            <a:r>
              <a:rPr lang="en-US" altLang="en-US"/>
              <a:t>Shutter Jitter</a:t>
            </a:r>
          </a:p>
        </p:txBody>
      </p:sp>
      <p:sp>
        <p:nvSpPr>
          <p:cNvPr id="450563" name="Line 3"/>
          <p:cNvSpPr>
            <a:spLocks noChangeShapeType="1"/>
          </p:cNvSpPr>
          <p:nvPr/>
        </p:nvSpPr>
        <p:spPr bwMode="auto">
          <a:xfrm>
            <a:off x="-2727325" y="4611688"/>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564" name="Line 4"/>
          <p:cNvSpPr>
            <a:spLocks noChangeShapeType="1"/>
          </p:cNvSpPr>
          <p:nvPr/>
        </p:nvSpPr>
        <p:spPr bwMode="auto">
          <a:xfrm>
            <a:off x="-1100138" y="4602163"/>
            <a:ext cx="1592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565" name="Line 5"/>
          <p:cNvSpPr>
            <a:spLocks noChangeShapeType="1"/>
          </p:cNvSpPr>
          <p:nvPr/>
        </p:nvSpPr>
        <p:spPr bwMode="auto">
          <a:xfrm>
            <a:off x="492125" y="2287588"/>
            <a:ext cx="1592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566" name="Line 6"/>
          <p:cNvSpPr>
            <a:spLocks noChangeShapeType="1"/>
          </p:cNvSpPr>
          <p:nvPr/>
        </p:nvSpPr>
        <p:spPr bwMode="auto">
          <a:xfrm flipV="1">
            <a:off x="492125"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567" name="Line 7"/>
          <p:cNvSpPr>
            <a:spLocks noChangeShapeType="1"/>
          </p:cNvSpPr>
          <p:nvPr/>
        </p:nvSpPr>
        <p:spPr bwMode="auto">
          <a:xfrm>
            <a:off x="2084388"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568" name="Line 8"/>
          <p:cNvSpPr>
            <a:spLocks noChangeShapeType="1"/>
          </p:cNvSpPr>
          <p:nvPr/>
        </p:nvSpPr>
        <p:spPr bwMode="auto">
          <a:xfrm>
            <a:off x="2066925" y="4611688"/>
            <a:ext cx="1592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569" name="Line 9"/>
          <p:cNvSpPr>
            <a:spLocks noChangeShapeType="1"/>
          </p:cNvSpPr>
          <p:nvPr/>
        </p:nvSpPr>
        <p:spPr bwMode="auto">
          <a:xfrm>
            <a:off x="3659188" y="2297113"/>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570" name="Line 10"/>
          <p:cNvSpPr>
            <a:spLocks noChangeShapeType="1"/>
          </p:cNvSpPr>
          <p:nvPr/>
        </p:nvSpPr>
        <p:spPr bwMode="auto">
          <a:xfrm flipV="1">
            <a:off x="3659188"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571" name="Line 11"/>
          <p:cNvSpPr>
            <a:spLocks noChangeShapeType="1"/>
          </p:cNvSpPr>
          <p:nvPr/>
        </p:nvSpPr>
        <p:spPr bwMode="auto">
          <a:xfrm>
            <a:off x="5251450"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572" name="Line 12"/>
          <p:cNvSpPr>
            <a:spLocks noChangeShapeType="1"/>
          </p:cNvSpPr>
          <p:nvPr/>
        </p:nvSpPr>
        <p:spPr bwMode="auto">
          <a:xfrm>
            <a:off x="5251450" y="4592638"/>
            <a:ext cx="1592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573" name="Line 13"/>
          <p:cNvSpPr>
            <a:spLocks noChangeShapeType="1"/>
          </p:cNvSpPr>
          <p:nvPr/>
        </p:nvSpPr>
        <p:spPr bwMode="auto">
          <a:xfrm>
            <a:off x="6843713" y="2278063"/>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574" name="Line 14"/>
          <p:cNvSpPr>
            <a:spLocks noChangeShapeType="1"/>
          </p:cNvSpPr>
          <p:nvPr/>
        </p:nvSpPr>
        <p:spPr bwMode="auto">
          <a:xfrm flipV="1">
            <a:off x="6843713" y="227806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575" name="Line 15"/>
          <p:cNvSpPr>
            <a:spLocks noChangeShapeType="1"/>
          </p:cNvSpPr>
          <p:nvPr/>
        </p:nvSpPr>
        <p:spPr bwMode="auto">
          <a:xfrm>
            <a:off x="8435975" y="227806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576" name="Line 16"/>
          <p:cNvSpPr>
            <a:spLocks noChangeShapeType="1"/>
          </p:cNvSpPr>
          <p:nvPr/>
        </p:nvSpPr>
        <p:spPr bwMode="auto">
          <a:xfrm>
            <a:off x="-2692400" y="2297113"/>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577" name="Line 17"/>
          <p:cNvSpPr>
            <a:spLocks noChangeShapeType="1"/>
          </p:cNvSpPr>
          <p:nvPr/>
        </p:nvSpPr>
        <p:spPr bwMode="auto">
          <a:xfrm flipV="1">
            <a:off x="-2692400"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578" name="Line 18"/>
          <p:cNvSpPr>
            <a:spLocks noChangeShapeType="1"/>
          </p:cNvSpPr>
          <p:nvPr/>
        </p:nvSpPr>
        <p:spPr bwMode="auto">
          <a:xfrm>
            <a:off x="-1100138"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579" name="Line 19"/>
          <p:cNvSpPr>
            <a:spLocks noChangeShapeType="1"/>
          </p:cNvSpPr>
          <p:nvPr/>
        </p:nvSpPr>
        <p:spPr bwMode="auto">
          <a:xfrm>
            <a:off x="8435975" y="4602163"/>
            <a:ext cx="1592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580" name="Line 20"/>
          <p:cNvSpPr>
            <a:spLocks noChangeShapeType="1"/>
          </p:cNvSpPr>
          <p:nvPr/>
        </p:nvSpPr>
        <p:spPr bwMode="auto">
          <a:xfrm>
            <a:off x="10028238" y="2287588"/>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581" name="Line 21"/>
          <p:cNvSpPr>
            <a:spLocks noChangeShapeType="1"/>
          </p:cNvSpPr>
          <p:nvPr/>
        </p:nvSpPr>
        <p:spPr bwMode="auto">
          <a:xfrm flipV="1">
            <a:off x="10028238"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582" name="Line 22"/>
          <p:cNvSpPr>
            <a:spLocks noChangeShapeType="1"/>
          </p:cNvSpPr>
          <p:nvPr/>
        </p:nvSpPr>
        <p:spPr bwMode="auto">
          <a:xfrm>
            <a:off x="11620500"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583" name="Text Box 23"/>
          <p:cNvSpPr txBox="1">
            <a:spLocks noChangeArrowheads="1"/>
          </p:cNvSpPr>
          <p:nvPr/>
        </p:nvSpPr>
        <p:spPr bwMode="auto">
          <a:xfrm>
            <a:off x="746125" y="1766888"/>
            <a:ext cx="73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open</a:t>
            </a:r>
          </a:p>
        </p:txBody>
      </p:sp>
      <p:sp>
        <p:nvSpPr>
          <p:cNvPr id="450584" name="Rectangle 24"/>
          <p:cNvSpPr>
            <a:spLocks noChangeArrowheads="1"/>
          </p:cNvSpPr>
          <p:nvPr/>
        </p:nvSpPr>
        <p:spPr bwMode="auto">
          <a:xfrm>
            <a:off x="685800" y="4611688"/>
            <a:ext cx="908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closed</a:t>
            </a:r>
          </a:p>
        </p:txBody>
      </p:sp>
    </p:spTree>
    <p:extLst>
      <p:ext uri="{BB962C8B-B14F-4D97-AF65-F5344CB8AC3E}">
        <p14:creationId xmlns:p14="http://schemas.microsoft.com/office/powerpoint/2010/main" val="138496776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399" y="1017038"/>
            <a:ext cx="7934649" cy="5122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8686800" cy="1066800"/>
          </a:xfrm>
        </p:spPr>
        <p:txBody>
          <a:bodyPr/>
          <a:lstStyle/>
          <a:p>
            <a:r>
              <a:rPr lang="en-US" dirty="0" smtClean="0"/>
              <a:t>Resolution vs B factor</a:t>
            </a:r>
            <a:endParaRPr lang="en-US" dirty="0"/>
          </a:p>
        </p:txBody>
      </p:sp>
      <p:sp>
        <p:nvSpPr>
          <p:cNvPr id="4" name="TextBox 3"/>
          <p:cNvSpPr txBox="1"/>
          <p:nvPr/>
        </p:nvSpPr>
        <p:spPr>
          <a:xfrm>
            <a:off x="1143000" y="6031468"/>
            <a:ext cx="8034572" cy="369332"/>
          </a:xfrm>
          <a:prstGeom prst="rect">
            <a:avLst/>
          </a:prstGeom>
          <a:solidFill>
            <a:schemeClr val="bg1"/>
          </a:solidFill>
        </p:spPr>
        <p:txBody>
          <a:bodyPr wrap="none" rtlCol="0">
            <a:spAutoFit/>
          </a:bodyPr>
          <a:lstStyle/>
          <a:p>
            <a:r>
              <a:rPr lang="en-US" dirty="0" smtClean="0"/>
              <a:t>1                   1.5                     2                     2.5                    3                     3.5                     4</a:t>
            </a:r>
            <a:endParaRPr lang="en-US" dirty="0"/>
          </a:p>
        </p:txBody>
      </p:sp>
      <p:sp>
        <p:nvSpPr>
          <p:cNvPr id="6" name="TextBox 5"/>
          <p:cNvSpPr txBox="1"/>
          <p:nvPr/>
        </p:nvSpPr>
        <p:spPr>
          <a:xfrm>
            <a:off x="683412" y="838200"/>
            <a:ext cx="535788" cy="5368777"/>
          </a:xfrm>
          <a:prstGeom prst="rect">
            <a:avLst/>
          </a:prstGeom>
          <a:solidFill>
            <a:schemeClr val="bg1"/>
          </a:solidFill>
        </p:spPr>
        <p:txBody>
          <a:bodyPr wrap="none" rtlCol="0">
            <a:spAutoFit/>
          </a:bodyPr>
          <a:lstStyle/>
          <a:p>
            <a:pPr algn="r">
              <a:lnSpc>
                <a:spcPct val="127000"/>
              </a:lnSpc>
            </a:pPr>
            <a:r>
              <a:rPr lang="en-US" dirty="0" smtClean="0"/>
              <a:t>140</a:t>
            </a:r>
          </a:p>
          <a:p>
            <a:pPr algn="r">
              <a:lnSpc>
                <a:spcPct val="127000"/>
              </a:lnSpc>
            </a:pPr>
            <a:endParaRPr lang="en-US" dirty="0" smtClean="0"/>
          </a:p>
          <a:p>
            <a:pPr algn="r">
              <a:lnSpc>
                <a:spcPct val="127000"/>
              </a:lnSpc>
            </a:pPr>
            <a:r>
              <a:rPr lang="en-US" dirty="0" smtClean="0"/>
              <a:t>120</a:t>
            </a:r>
          </a:p>
          <a:p>
            <a:pPr algn="r">
              <a:lnSpc>
                <a:spcPct val="127000"/>
              </a:lnSpc>
            </a:pPr>
            <a:endParaRPr lang="en-US" dirty="0"/>
          </a:p>
          <a:p>
            <a:pPr algn="r">
              <a:lnSpc>
                <a:spcPct val="127000"/>
              </a:lnSpc>
            </a:pPr>
            <a:r>
              <a:rPr lang="en-US" dirty="0" smtClean="0"/>
              <a:t>100</a:t>
            </a:r>
          </a:p>
          <a:p>
            <a:pPr algn="r">
              <a:lnSpc>
                <a:spcPct val="127000"/>
              </a:lnSpc>
            </a:pPr>
            <a:endParaRPr lang="en-US" dirty="0" smtClean="0"/>
          </a:p>
          <a:p>
            <a:pPr algn="r">
              <a:lnSpc>
                <a:spcPct val="127000"/>
              </a:lnSpc>
            </a:pPr>
            <a:r>
              <a:rPr lang="en-US" dirty="0" smtClean="0"/>
              <a:t>90</a:t>
            </a:r>
          </a:p>
          <a:p>
            <a:pPr algn="r">
              <a:lnSpc>
                <a:spcPct val="127000"/>
              </a:lnSpc>
            </a:pPr>
            <a:endParaRPr lang="en-US" dirty="0" smtClean="0"/>
          </a:p>
          <a:p>
            <a:pPr algn="r">
              <a:lnSpc>
                <a:spcPct val="127000"/>
              </a:lnSpc>
            </a:pPr>
            <a:r>
              <a:rPr lang="en-US" dirty="0" smtClean="0"/>
              <a:t>60</a:t>
            </a:r>
          </a:p>
          <a:p>
            <a:pPr algn="r">
              <a:lnSpc>
                <a:spcPct val="127000"/>
              </a:lnSpc>
            </a:pPr>
            <a:endParaRPr lang="en-US" dirty="0" smtClean="0"/>
          </a:p>
          <a:p>
            <a:pPr algn="r">
              <a:lnSpc>
                <a:spcPct val="127000"/>
              </a:lnSpc>
            </a:pPr>
            <a:r>
              <a:rPr lang="en-US" dirty="0" smtClean="0"/>
              <a:t>40</a:t>
            </a:r>
          </a:p>
          <a:p>
            <a:pPr algn="r">
              <a:lnSpc>
                <a:spcPct val="127000"/>
              </a:lnSpc>
            </a:pPr>
            <a:endParaRPr lang="en-US" dirty="0" smtClean="0"/>
          </a:p>
          <a:p>
            <a:pPr algn="r">
              <a:lnSpc>
                <a:spcPct val="127000"/>
              </a:lnSpc>
            </a:pPr>
            <a:r>
              <a:rPr lang="en-US" dirty="0" smtClean="0"/>
              <a:t>20</a:t>
            </a:r>
          </a:p>
          <a:p>
            <a:pPr algn="r">
              <a:lnSpc>
                <a:spcPct val="127000"/>
              </a:lnSpc>
            </a:pPr>
            <a:endParaRPr lang="en-US" dirty="0"/>
          </a:p>
          <a:p>
            <a:pPr algn="r">
              <a:lnSpc>
                <a:spcPct val="127000"/>
              </a:lnSpc>
            </a:pPr>
            <a:r>
              <a:rPr lang="en-US" dirty="0" smtClean="0"/>
              <a:t>0</a:t>
            </a:r>
          </a:p>
        </p:txBody>
      </p:sp>
      <p:sp>
        <p:nvSpPr>
          <p:cNvPr id="7" name="TextBox 6"/>
          <p:cNvSpPr txBox="1"/>
          <p:nvPr/>
        </p:nvSpPr>
        <p:spPr>
          <a:xfrm>
            <a:off x="1646836" y="1154049"/>
            <a:ext cx="1477807" cy="1661993"/>
          </a:xfrm>
          <a:prstGeom prst="rect">
            <a:avLst/>
          </a:prstGeom>
          <a:solidFill>
            <a:schemeClr val="bg1"/>
          </a:solidFill>
        </p:spPr>
        <p:txBody>
          <a:bodyPr wrap="square" rtlCol="0">
            <a:spAutoFit/>
          </a:bodyPr>
          <a:lstStyle/>
          <a:p>
            <a:pPr>
              <a:spcAft>
                <a:spcPts val="1200"/>
              </a:spcAft>
            </a:pPr>
            <a:r>
              <a:rPr lang="en-US" dirty="0" smtClean="0"/>
              <a:t>1970-1995</a:t>
            </a:r>
          </a:p>
          <a:p>
            <a:pPr>
              <a:spcAft>
                <a:spcPts val="1200"/>
              </a:spcAft>
            </a:pPr>
            <a:r>
              <a:rPr lang="en-US" dirty="0" smtClean="0"/>
              <a:t>1970-2004</a:t>
            </a:r>
          </a:p>
          <a:p>
            <a:pPr>
              <a:spcAft>
                <a:spcPts val="1200"/>
              </a:spcAft>
            </a:pPr>
            <a:r>
              <a:rPr lang="en-US" dirty="0" smtClean="0"/>
              <a:t>2013-2023</a:t>
            </a:r>
          </a:p>
          <a:p>
            <a:pPr>
              <a:spcAft>
                <a:spcPts val="1200"/>
              </a:spcAft>
            </a:pPr>
            <a:r>
              <a:rPr lang="en-US" dirty="0" smtClean="0"/>
              <a:t>4*d^2+12</a:t>
            </a:r>
          </a:p>
        </p:txBody>
      </p:sp>
      <p:sp>
        <p:nvSpPr>
          <p:cNvPr id="9" name="TextBox 8"/>
          <p:cNvSpPr txBox="1"/>
          <p:nvPr/>
        </p:nvSpPr>
        <p:spPr>
          <a:xfrm>
            <a:off x="3429000" y="6227802"/>
            <a:ext cx="3657600" cy="553998"/>
          </a:xfrm>
          <a:prstGeom prst="rect">
            <a:avLst/>
          </a:prstGeom>
          <a:noFill/>
        </p:spPr>
        <p:txBody>
          <a:bodyPr wrap="square" rtlCol="0">
            <a:spAutoFit/>
          </a:bodyPr>
          <a:lstStyle/>
          <a:p>
            <a:pPr>
              <a:lnSpc>
                <a:spcPct val="150000"/>
              </a:lnSpc>
            </a:pPr>
            <a:r>
              <a:rPr lang="en-US" sz="2000" b="1" dirty="0" smtClean="0">
                <a:latin typeface="Arial" panose="020B0604020202020204" pitchFamily="34" charset="0"/>
                <a:cs typeface="Arial" panose="020B0604020202020204" pitchFamily="34" charset="0"/>
              </a:rPr>
              <a:t>Reported resolution (Å)</a:t>
            </a:r>
          </a:p>
        </p:txBody>
      </p:sp>
      <p:sp>
        <p:nvSpPr>
          <p:cNvPr id="10" name="TextBox 9"/>
          <p:cNvSpPr txBox="1"/>
          <p:nvPr/>
        </p:nvSpPr>
        <p:spPr>
          <a:xfrm rot="16200000">
            <a:off x="-2113702" y="3256702"/>
            <a:ext cx="5029202" cy="496996"/>
          </a:xfrm>
          <a:prstGeom prst="rect">
            <a:avLst/>
          </a:prstGeom>
          <a:noFill/>
        </p:spPr>
        <p:txBody>
          <a:bodyPr wrap="square" rtlCol="0">
            <a:spAutoFit/>
          </a:bodyPr>
          <a:lstStyle/>
          <a:p>
            <a:pPr algn="ctr">
              <a:lnSpc>
                <a:spcPct val="150000"/>
              </a:lnSpc>
            </a:pPr>
            <a:r>
              <a:rPr lang="en-US" sz="2000" b="1" dirty="0" smtClean="0">
                <a:latin typeface="Arial" panose="020B0604020202020204" pitchFamily="34" charset="0"/>
                <a:cs typeface="Arial" panose="020B0604020202020204" pitchFamily="34" charset="0"/>
              </a:rPr>
              <a:t>Average atomic B factor</a:t>
            </a:r>
          </a:p>
        </p:txBody>
      </p:sp>
    </p:spTree>
    <p:extLst>
      <p:ext uri="{BB962C8B-B14F-4D97-AF65-F5344CB8AC3E}">
        <p14:creationId xmlns:p14="http://schemas.microsoft.com/office/powerpoint/2010/main" val="326374721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2"/>
          <p:cNvSpPr>
            <a:spLocks noGrp="1" noChangeArrowheads="1"/>
          </p:cNvSpPr>
          <p:nvPr>
            <p:ph type="title"/>
          </p:nvPr>
        </p:nvSpPr>
        <p:spPr>
          <a:xfrm>
            <a:off x="685800" y="0"/>
            <a:ext cx="7772400" cy="1143000"/>
          </a:xfrm>
          <a:noFill/>
          <a:ln/>
        </p:spPr>
        <p:txBody>
          <a:bodyPr/>
          <a:lstStyle/>
          <a:p>
            <a:r>
              <a:rPr lang="en-US" altLang="en-US"/>
              <a:t>Shutter Jitter</a:t>
            </a:r>
          </a:p>
        </p:txBody>
      </p:sp>
      <p:sp>
        <p:nvSpPr>
          <p:cNvPr id="451587" name="Line 3"/>
          <p:cNvSpPr>
            <a:spLocks noChangeShapeType="1"/>
          </p:cNvSpPr>
          <p:nvPr/>
        </p:nvSpPr>
        <p:spPr bwMode="auto">
          <a:xfrm>
            <a:off x="-2727325" y="4611688"/>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588" name="Line 4"/>
          <p:cNvSpPr>
            <a:spLocks noChangeShapeType="1"/>
          </p:cNvSpPr>
          <p:nvPr/>
        </p:nvSpPr>
        <p:spPr bwMode="auto">
          <a:xfrm>
            <a:off x="-1100138" y="4602163"/>
            <a:ext cx="1592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589" name="Line 5"/>
          <p:cNvSpPr>
            <a:spLocks noChangeShapeType="1"/>
          </p:cNvSpPr>
          <p:nvPr/>
        </p:nvSpPr>
        <p:spPr bwMode="auto">
          <a:xfrm>
            <a:off x="492125" y="2287588"/>
            <a:ext cx="1592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590" name="Line 6"/>
          <p:cNvSpPr>
            <a:spLocks noChangeShapeType="1"/>
          </p:cNvSpPr>
          <p:nvPr/>
        </p:nvSpPr>
        <p:spPr bwMode="auto">
          <a:xfrm flipV="1">
            <a:off x="492125"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591" name="Line 7"/>
          <p:cNvSpPr>
            <a:spLocks noChangeShapeType="1"/>
          </p:cNvSpPr>
          <p:nvPr/>
        </p:nvSpPr>
        <p:spPr bwMode="auto">
          <a:xfrm>
            <a:off x="2084388"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592" name="Line 8"/>
          <p:cNvSpPr>
            <a:spLocks noChangeShapeType="1"/>
          </p:cNvSpPr>
          <p:nvPr/>
        </p:nvSpPr>
        <p:spPr bwMode="auto">
          <a:xfrm flipV="1">
            <a:off x="2066925" y="4602163"/>
            <a:ext cx="1528763" cy="95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593" name="Line 9"/>
          <p:cNvSpPr>
            <a:spLocks noChangeShapeType="1"/>
          </p:cNvSpPr>
          <p:nvPr/>
        </p:nvSpPr>
        <p:spPr bwMode="auto">
          <a:xfrm>
            <a:off x="3595688" y="2297113"/>
            <a:ext cx="16113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594" name="Line 10"/>
          <p:cNvSpPr>
            <a:spLocks noChangeShapeType="1"/>
          </p:cNvSpPr>
          <p:nvPr/>
        </p:nvSpPr>
        <p:spPr bwMode="auto">
          <a:xfrm flipV="1">
            <a:off x="3595688"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595" name="Line 11"/>
          <p:cNvSpPr>
            <a:spLocks noChangeShapeType="1"/>
          </p:cNvSpPr>
          <p:nvPr/>
        </p:nvSpPr>
        <p:spPr bwMode="auto">
          <a:xfrm>
            <a:off x="5207000"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596" name="Line 12"/>
          <p:cNvSpPr>
            <a:spLocks noChangeShapeType="1"/>
          </p:cNvSpPr>
          <p:nvPr/>
        </p:nvSpPr>
        <p:spPr bwMode="auto">
          <a:xfrm>
            <a:off x="5207000" y="4592638"/>
            <a:ext cx="16367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597" name="Line 13"/>
          <p:cNvSpPr>
            <a:spLocks noChangeShapeType="1"/>
          </p:cNvSpPr>
          <p:nvPr/>
        </p:nvSpPr>
        <p:spPr bwMode="auto">
          <a:xfrm>
            <a:off x="6843713" y="2278063"/>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598" name="Line 14"/>
          <p:cNvSpPr>
            <a:spLocks noChangeShapeType="1"/>
          </p:cNvSpPr>
          <p:nvPr/>
        </p:nvSpPr>
        <p:spPr bwMode="auto">
          <a:xfrm flipV="1">
            <a:off x="6843713" y="227806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599" name="Line 15"/>
          <p:cNvSpPr>
            <a:spLocks noChangeShapeType="1"/>
          </p:cNvSpPr>
          <p:nvPr/>
        </p:nvSpPr>
        <p:spPr bwMode="auto">
          <a:xfrm>
            <a:off x="8435975" y="227806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00" name="Line 16"/>
          <p:cNvSpPr>
            <a:spLocks noChangeShapeType="1"/>
          </p:cNvSpPr>
          <p:nvPr/>
        </p:nvSpPr>
        <p:spPr bwMode="auto">
          <a:xfrm>
            <a:off x="-2692400" y="2297113"/>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01" name="Line 17"/>
          <p:cNvSpPr>
            <a:spLocks noChangeShapeType="1"/>
          </p:cNvSpPr>
          <p:nvPr/>
        </p:nvSpPr>
        <p:spPr bwMode="auto">
          <a:xfrm flipV="1">
            <a:off x="-2692400"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02" name="Line 18"/>
          <p:cNvSpPr>
            <a:spLocks noChangeShapeType="1"/>
          </p:cNvSpPr>
          <p:nvPr/>
        </p:nvSpPr>
        <p:spPr bwMode="auto">
          <a:xfrm>
            <a:off x="-1100138"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03" name="Line 19"/>
          <p:cNvSpPr>
            <a:spLocks noChangeShapeType="1"/>
          </p:cNvSpPr>
          <p:nvPr/>
        </p:nvSpPr>
        <p:spPr bwMode="auto">
          <a:xfrm>
            <a:off x="8435975" y="4602163"/>
            <a:ext cx="1592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04" name="Line 20"/>
          <p:cNvSpPr>
            <a:spLocks noChangeShapeType="1"/>
          </p:cNvSpPr>
          <p:nvPr/>
        </p:nvSpPr>
        <p:spPr bwMode="auto">
          <a:xfrm>
            <a:off x="10028238" y="2287588"/>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05" name="Line 21"/>
          <p:cNvSpPr>
            <a:spLocks noChangeShapeType="1"/>
          </p:cNvSpPr>
          <p:nvPr/>
        </p:nvSpPr>
        <p:spPr bwMode="auto">
          <a:xfrm flipV="1">
            <a:off x="10028238"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06" name="Line 22"/>
          <p:cNvSpPr>
            <a:spLocks noChangeShapeType="1"/>
          </p:cNvSpPr>
          <p:nvPr/>
        </p:nvSpPr>
        <p:spPr bwMode="auto">
          <a:xfrm>
            <a:off x="11620500"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607" name="Text Box 23"/>
          <p:cNvSpPr txBox="1">
            <a:spLocks noChangeArrowheads="1"/>
          </p:cNvSpPr>
          <p:nvPr/>
        </p:nvSpPr>
        <p:spPr bwMode="auto">
          <a:xfrm>
            <a:off x="746125" y="1766888"/>
            <a:ext cx="73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open</a:t>
            </a:r>
          </a:p>
        </p:txBody>
      </p:sp>
      <p:sp>
        <p:nvSpPr>
          <p:cNvPr id="451608" name="Rectangle 24"/>
          <p:cNvSpPr>
            <a:spLocks noChangeArrowheads="1"/>
          </p:cNvSpPr>
          <p:nvPr/>
        </p:nvSpPr>
        <p:spPr bwMode="auto">
          <a:xfrm>
            <a:off x="685800" y="4611688"/>
            <a:ext cx="908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closed</a:t>
            </a:r>
          </a:p>
        </p:txBody>
      </p:sp>
    </p:spTree>
    <p:extLst>
      <p:ext uri="{BB962C8B-B14F-4D97-AF65-F5344CB8AC3E}">
        <p14:creationId xmlns:p14="http://schemas.microsoft.com/office/powerpoint/2010/main" val="1346771077"/>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a:xfrm>
            <a:off x="685800" y="0"/>
            <a:ext cx="7772400" cy="1143000"/>
          </a:xfrm>
          <a:noFill/>
          <a:ln/>
        </p:spPr>
        <p:txBody>
          <a:bodyPr/>
          <a:lstStyle/>
          <a:p>
            <a:r>
              <a:rPr lang="en-US" altLang="en-US"/>
              <a:t>Shutter Jitter</a:t>
            </a:r>
          </a:p>
        </p:txBody>
      </p:sp>
      <p:sp>
        <p:nvSpPr>
          <p:cNvPr id="452611" name="Line 3"/>
          <p:cNvSpPr>
            <a:spLocks noChangeShapeType="1"/>
          </p:cNvSpPr>
          <p:nvPr/>
        </p:nvSpPr>
        <p:spPr bwMode="auto">
          <a:xfrm>
            <a:off x="-2727325" y="4611688"/>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612" name="Line 4"/>
          <p:cNvSpPr>
            <a:spLocks noChangeShapeType="1"/>
          </p:cNvSpPr>
          <p:nvPr/>
        </p:nvSpPr>
        <p:spPr bwMode="auto">
          <a:xfrm>
            <a:off x="-1100138" y="4602163"/>
            <a:ext cx="1592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613" name="Line 5"/>
          <p:cNvSpPr>
            <a:spLocks noChangeShapeType="1"/>
          </p:cNvSpPr>
          <p:nvPr/>
        </p:nvSpPr>
        <p:spPr bwMode="auto">
          <a:xfrm>
            <a:off x="492125" y="2287588"/>
            <a:ext cx="1592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614" name="Line 6"/>
          <p:cNvSpPr>
            <a:spLocks noChangeShapeType="1"/>
          </p:cNvSpPr>
          <p:nvPr/>
        </p:nvSpPr>
        <p:spPr bwMode="auto">
          <a:xfrm flipV="1">
            <a:off x="492125"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615" name="Line 7"/>
          <p:cNvSpPr>
            <a:spLocks noChangeShapeType="1"/>
          </p:cNvSpPr>
          <p:nvPr/>
        </p:nvSpPr>
        <p:spPr bwMode="auto">
          <a:xfrm>
            <a:off x="2084388"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616" name="Line 8"/>
          <p:cNvSpPr>
            <a:spLocks noChangeShapeType="1"/>
          </p:cNvSpPr>
          <p:nvPr/>
        </p:nvSpPr>
        <p:spPr bwMode="auto">
          <a:xfrm>
            <a:off x="2066925" y="4611688"/>
            <a:ext cx="16557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617" name="Line 9"/>
          <p:cNvSpPr>
            <a:spLocks noChangeShapeType="1"/>
          </p:cNvSpPr>
          <p:nvPr/>
        </p:nvSpPr>
        <p:spPr bwMode="auto">
          <a:xfrm>
            <a:off x="3722688" y="2297113"/>
            <a:ext cx="14525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618" name="Line 10"/>
          <p:cNvSpPr>
            <a:spLocks noChangeShapeType="1"/>
          </p:cNvSpPr>
          <p:nvPr/>
        </p:nvSpPr>
        <p:spPr bwMode="auto">
          <a:xfrm flipV="1">
            <a:off x="3722688"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619" name="Line 11"/>
          <p:cNvSpPr>
            <a:spLocks noChangeShapeType="1"/>
          </p:cNvSpPr>
          <p:nvPr/>
        </p:nvSpPr>
        <p:spPr bwMode="auto">
          <a:xfrm>
            <a:off x="5175250"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620" name="Line 12"/>
          <p:cNvSpPr>
            <a:spLocks noChangeShapeType="1"/>
          </p:cNvSpPr>
          <p:nvPr/>
        </p:nvSpPr>
        <p:spPr bwMode="auto">
          <a:xfrm>
            <a:off x="5175250" y="4592638"/>
            <a:ext cx="1668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621" name="Line 13"/>
          <p:cNvSpPr>
            <a:spLocks noChangeShapeType="1"/>
          </p:cNvSpPr>
          <p:nvPr/>
        </p:nvSpPr>
        <p:spPr bwMode="auto">
          <a:xfrm>
            <a:off x="6843713" y="2278063"/>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622" name="Line 14"/>
          <p:cNvSpPr>
            <a:spLocks noChangeShapeType="1"/>
          </p:cNvSpPr>
          <p:nvPr/>
        </p:nvSpPr>
        <p:spPr bwMode="auto">
          <a:xfrm flipV="1">
            <a:off x="6843713" y="227806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623" name="Line 15"/>
          <p:cNvSpPr>
            <a:spLocks noChangeShapeType="1"/>
          </p:cNvSpPr>
          <p:nvPr/>
        </p:nvSpPr>
        <p:spPr bwMode="auto">
          <a:xfrm>
            <a:off x="8435975" y="227806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624" name="Line 16"/>
          <p:cNvSpPr>
            <a:spLocks noChangeShapeType="1"/>
          </p:cNvSpPr>
          <p:nvPr/>
        </p:nvSpPr>
        <p:spPr bwMode="auto">
          <a:xfrm>
            <a:off x="-2692400" y="2297113"/>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625" name="Line 17"/>
          <p:cNvSpPr>
            <a:spLocks noChangeShapeType="1"/>
          </p:cNvSpPr>
          <p:nvPr/>
        </p:nvSpPr>
        <p:spPr bwMode="auto">
          <a:xfrm flipV="1">
            <a:off x="-2692400"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626" name="Line 18"/>
          <p:cNvSpPr>
            <a:spLocks noChangeShapeType="1"/>
          </p:cNvSpPr>
          <p:nvPr/>
        </p:nvSpPr>
        <p:spPr bwMode="auto">
          <a:xfrm>
            <a:off x="-1100138"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627" name="Line 19"/>
          <p:cNvSpPr>
            <a:spLocks noChangeShapeType="1"/>
          </p:cNvSpPr>
          <p:nvPr/>
        </p:nvSpPr>
        <p:spPr bwMode="auto">
          <a:xfrm>
            <a:off x="8435975" y="4602163"/>
            <a:ext cx="1592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628" name="Line 20"/>
          <p:cNvSpPr>
            <a:spLocks noChangeShapeType="1"/>
          </p:cNvSpPr>
          <p:nvPr/>
        </p:nvSpPr>
        <p:spPr bwMode="auto">
          <a:xfrm>
            <a:off x="10028238" y="2287588"/>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629" name="Line 21"/>
          <p:cNvSpPr>
            <a:spLocks noChangeShapeType="1"/>
          </p:cNvSpPr>
          <p:nvPr/>
        </p:nvSpPr>
        <p:spPr bwMode="auto">
          <a:xfrm flipV="1">
            <a:off x="10028238"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630" name="Line 22"/>
          <p:cNvSpPr>
            <a:spLocks noChangeShapeType="1"/>
          </p:cNvSpPr>
          <p:nvPr/>
        </p:nvSpPr>
        <p:spPr bwMode="auto">
          <a:xfrm>
            <a:off x="11620500"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631" name="Text Box 23"/>
          <p:cNvSpPr txBox="1">
            <a:spLocks noChangeArrowheads="1"/>
          </p:cNvSpPr>
          <p:nvPr/>
        </p:nvSpPr>
        <p:spPr bwMode="auto">
          <a:xfrm>
            <a:off x="746125" y="1766888"/>
            <a:ext cx="73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open</a:t>
            </a:r>
          </a:p>
        </p:txBody>
      </p:sp>
      <p:sp>
        <p:nvSpPr>
          <p:cNvPr id="452632" name="Rectangle 24"/>
          <p:cNvSpPr>
            <a:spLocks noChangeArrowheads="1"/>
          </p:cNvSpPr>
          <p:nvPr/>
        </p:nvSpPr>
        <p:spPr bwMode="auto">
          <a:xfrm>
            <a:off x="685800" y="4611688"/>
            <a:ext cx="908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closed</a:t>
            </a:r>
          </a:p>
        </p:txBody>
      </p:sp>
    </p:spTree>
    <p:extLst>
      <p:ext uri="{BB962C8B-B14F-4D97-AF65-F5344CB8AC3E}">
        <p14:creationId xmlns:p14="http://schemas.microsoft.com/office/powerpoint/2010/main" val="863029427"/>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2"/>
          <p:cNvSpPr>
            <a:spLocks noGrp="1" noChangeArrowheads="1"/>
          </p:cNvSpPr>
          <p:nvPr>
            <p:ph type="title"/>
          </p:nvPr>
        </p:nvSpPr>
        <p:spPr>
          <a:xfrm>
            <a:off x="685800" y="0"/>
            <a:ext cx="7772400" cy="1143000"/>
          </a:xfrm>
          <a:noFill/>
          <a:ln/>
        </p:spPr>
        <p:txBody>
          <a:bodyPr/>
          <a:lstStyle/>
          <a:p>
            <a:r>
              <a:rPr lang="en-US" altLang="en-US"/>
              <a:t>Shutter Jitter</a:t>
            </a:r>
          </a:p>
        </p:txBody>
      </p:sp>
      <p:sp>
        <p:nvSpPr>
          <p:cNvPr id="453635" name="Line 3"/>
          <p:cNvSpPr>
            <a:spLocks noChangeShapeType="1"/>
          </p:cNvSpPr>
          <p:nvPr/>
        </p:nvSpPr>
        <p:spPr bwMode="auto">
          <a:xfrm>
            <a:off x="-2727325" y="4611688"/>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3636" name="Line 4"/>
          <p:cNvSpPr>
            <a:spLocks noChangeShapeType="1"/>
          </p:cNvSpPr>
          <p:nvPr/>
        </p:nvSpPr>
        <p:spPr bwMode="auto">
          <a:xfrm>
            <a:off x="-1100138" y="4602163"/>
            <a:ext cx="1592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3637" name="Line 5"/>
          <p:cNvSpPr>
            <a:spLocks noChangeShapeType="1"/>
          </p:cNvSpPr>
          <p:nvPr/>
        </p:nvSpPr>
        <p:spPr bwMode="auto">
          <a:xfrm>
            <a:off x="492125" y="2287588"/>
            <a:ext cx="1592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3638" name="Line 6"/>
          <p:cNvSpPr>
            <a:spLocks noChangeShapeType="1"/>
          </p:cNvSpPr>
          <p:nvPr/>
        </p:nvSpPr>
        <p:spPr bwMode="auto">
          <a:xfrm flipV="1">
            <a:off x="492125"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3639" name="Line 7"/>
          <p:cNvSpPr>
            <a:spLocks noChangeShapeType="1"/>
          </p:cNvSpPr>
          <p:nvPr/>
        </p:nvSpPr>
        <p:spPr bwMode="auto">
          <a:xfrm>
            <a:off x="2084388"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3640" name="Line 8"/>
          <p:cNvSpPr>
            <a:spLocks noChangeShapeType="1"/>
          </p:cNvSpPr>
          <p:nvPr/>
        </p:nvSpPr>
        <p:spPr bwMode="auto">
          <a:xfrm>
            <a:off x="2066925" y="4611688"/>
            <a:ext cx="16557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3641" name="Line 9"/>
          <p:cNvSpPr>
            <a:spLocks noChangeShapeType="1"/>
          </p:cNvSpPr>
          <p:nvPr/>
        </p:nvSpPr>
        <p:spPr bwMode="auto">
          <a:xfrm>
            <a:off x="3722688" y="2297113"/>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3642" name="Line 10"/>
          <p:cNvSpPr>
            <a:spLocks noChangeShapeType="1"/>
          </p:cNvSpPr>
          <p:nvPr/>
        </p:nvSpPr>
        <p:spPr bwMode="auto">
          <a:xfrm flipV="1">
            <a:off x="3722688"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3643" name="Line 11"/>
          <p:cNvSpPr>
            <a:spLocks noChangeShapeType="1"/>
          </p:cNvSpPr>
          <p:nvPr/>
        </p:nvSpPr>
        <p:spPr bwMode="auto">
          <a:xfrm>
            <a:off x="5314950"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3644" name="Line 12"/>
          <p:cNvSpPr>
            <a:spLocks noChangeShapeType="1"/>
          </p:cNvSpPr>
          <p:nvPr/>
        </p:nvSpPr>
        <p:spPr bwMode="auto">
          <a:xfrm>
            <a:off x="5314950" y="4592638"/>
            <a:ext cx="15287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3645" name="Line 13"/>
          <p:cNvSpPr>
            <a:spLocks noChangeShapeType="1"/>
          </p:cNvSpPr>
          <p:nvPr/>
        </p:nvSpPr>
        <p:spPr bwMode="auto">
          <a:xfrm>
            <a:off x="6843713" y="2278063"/>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3646" name="Line 14"/>
          <p:cNvSpPr>
            <a:spLocks noChangeShapeType="1"/>
          </p:cNvSpPr>
          <p:nvPr/>
        </p:nvSpPr>
        <p:spPr bwMode="auto">
          <a:xfrm flipV="1">
            <a:off x="6843713" y="227806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3647" name="Line 15"/>
          <p:cNvSpPr>
            <a:spLocks noChangeShapeType="1"/>
          </p:cNvSpPr>
          <p:nvPr/>
        </p:nvSpPr>
        <p:spPr bwMode="auto">
          <a:xfrm>
            <a:off x="8435975" y="227806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3648" name="Line 16"/>
          <p:cNvSpPr>
            <a:spLocks noChangeShapeType="1"/>
          </p:cNvSpPr>
          <p:nvPr/>
        </p:nvSpPr>
        <p:spPr bwMode="auto">
          <a:xfrm>
            <a:off x="-2692400" y="2297113"/>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3649" name="Line 17"/>
          <p:cNvSpPr>
            <a:spLocks noChangeShapeType="1"/>
          </p:cNvSpPr>
          <p:nvPr/>
        </p:nvSpPr>
        <p:spPr bwMode="auto">
          <a:xfrm flipV="1">
            <a:off x="-2692400"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3650" name="Line 18"/>
          <p:cNvSpPr>
            <a:spLocks noChangeShapeType="1"/>
          </p:cNvSpPr>
          <p:nvPr/>
        </p:nvSpPr>
        <p:spPr bwMode="auto">
          <a:xfrm>
            <a:off x="-1100138"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3651" name="Line 19"/>
          <p:cNvSpPr>
            <a:spLocks noChangeShapeType="1"/>
          </p:cNvSpPr>
          <p:nvPr/>
        </p:nvSpPr>
        <p:spPr bwMode="auto">
          <a:xfrm>
            <a:off x="8435975" y="4602163"/>
            <a:ext cx="1592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3652" name="Line 20"/>
          <p:cNvSpPr>
            <a:spLocks noChangeShapeType="1"/>
          </p:cNvSpPr>
          <p:nvPr/>
        </p:nvSpPr>
        <p:spPr bwMode="auto">
          <a:xfrm>
            <a:off x="10028238" y="2287588"/>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3653" name="Line 21"/>
          <p:cNvSpPr>
            <a:spLocks noChangeShapeType="1"/>
          </p:cNvSpPr>
          <p:nvPr/>
        </p:nvSpPr>
        <p:spPr bwMode="auto">
          <a:xfrm flipV="1">
            <a:off x="10028238"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3654" name="Line 22"/>
          <p:cNvSpPr>
            <a:spLocks noChangeShapeType="1"/>
          </p:cNvSpPr>
          <p:nvPr/>
        </p:nvSpPr>
        <p:spPr bwMode="auto">
          <a:xfrm>
            <a:off x="11620500"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3655" name="Text Box 23"/>
          <p:cNvSpPr txBox="1">
            <a:spLocks noChangeArrowheads="1"/>
          </p:cNvSpPr>
          <p:nvPr/>
        </p:nvSpPr>
        <p:spPr bwMode="auto">
          <a:xfrm>
            <a:off x="746125" y="1766888"/>
            <a:ext cx="73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open</a:t>
            </a:r>
          </a:p>
        </p:txBody>
      </p:sp>
      <p:sp>
        <p:nvSpPr>
          <p:cNvPr id="453656" name="Rectangle 24"/>
          <p:cNvSpPr>
            <a:spLocks noChangeArrowheads="1"/>
          </p:cNvSpPr>
          <p:nvPr/>
        </p:nvSpPr>
        <p:spPr bwMode="auto">
          <a:xfrm>
            <a:off x="685800" y="4611688"/>
            <a:ext cx="908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closed</a:t>
            </a:r>
          </a:p>
        </p:txBody>
      </p:sp>
    </p:spTree>
    <p:extLst>
      <p:ext uri="{BB962C8B-B14F-4D97-AF65-F5344CB8AC3E}">
        <p14:creationId xmlns:p14="http://schemas.microsoft.com/office/powerpoint/2010/main" val="4025064498"/>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2"/>
          <p:cNvSpPr>
            <a:spLocks noGrp="1" noChangeArrowheads="1"/>
          </p:cNvSpPr>
          <p:nvPr>
            <p:ph type="title"/>
          </p:nvPr>
        </p:nvSpPr>
        <p:spPr>
          <a:xfrm>
            <a:off x="685800" y="0"/>
            <a:ext cx="7772400" cy="1143000"/>
          </a:xfrm>
          <a:noFill/>
          <a:ln/>
        </p:spPr>
        <p:txBody>
          <a:bodyPr/>
          <a:lstStyle/>
          <a:p>
            <a:r>
              <a:rPr lang="en-US" altLang="en-US"/>
              <a:t>Shutter Jitter</a:t>
            </a:r>
          </a:p>
        </p:txBody>
      </p:sp>
      <p:sp>
        <p:nvSpPr>
          <p:cNvPr id="454659" name="Line 3"/>
          <p:cNvSpPr>
            <a:spLocks noChangeShapeType="1"/>
          </p:cNvSpPr>
          <p:nvPr/>
        </p:nvSpPr>
        <p:spPr bwMode="auto">
          <a:xfrm>
            <a:off x="-2727325" y="4611688"/>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4660" name="Line 4"/>
          <p:cNvSpPr>
            <a:spLocks noChangeShapeType="1"/>
          </p:cNvSpPr>
          <p:nvPr/>
        </p:nvSpPr>
        <p:spPr bwMode="auto">
          <a:xfrm>
            <a:off x="-1100138" y="4602163"/>
            <a:ext cx="1592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4661" name="Line 5"/>
          <p:cNvSpPr>
            <a:spLocks noChangeShapeType="1"/>
          </p:cNvSpPr>
          <p:nvPr/>
        </p:nvSpPr>
        <p:spPr bwMode="auto">
          <a:xfrm>
            <a:off x="492125" y="2287588"/>
            <a:ext cx="1592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4662" name="Line 6"/>
          <p:cNvSpPr>
            <a:spLocks noChangeShapeType="1"/>
          </p:cNvSpPr>
          <p:nvPr/>
        </p:nvSpPr>
        <p:spPr bwMode="auto">
          <a:xfrm flipV="1">
            <a:off x="492125"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4663" name="Line 7"/>
          <p:cNvSpPr>
            <a:spLocks noChangeShapeType="1"/>
          </p:cNvSpPr>
          <p:nvPr/>
        </p:nvSpPr>
        <p:spPr bwMode="auto">
          <a:xfrm>
            <a:off x="2084388"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4664" name="Line 8"/>
          <p:cNvSpPr>
            <a:spLocks noChangeShapeType="1"/>
          </p:cNvSpPr>
          <p:nvPr/>
        </p:nvSpPr>
        <p:spPr bwMode="auto">
          <a:xfrm>
            <a:off x="2066925" y="4611688"/>
            <a:ext cx="15097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4665" name="Line 9"/>
          <p:cNvSpPr>
            <a:spLocks noChangeShapeType="1"/>
          </p:cNvSpPr>
          <p:nvPr/>
        </p:nvSpPr>
        <p:spPr bwMode="auto">
          <a:xfrm flipV="1">
            <a:off x="3576638" y="2278063"/>
            <a:ext cx="1757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4666" name="Line 10"/>
          <p:cNvSpPr>
            <a:spLocks noChangeShapeType="1"/>
          </p:cNvSpPr>
          <p:nvPr/>
        </p:nvSpPr>
        <p:spPr bwMode="auto">
          <a:xfrm flipV="1">
            <a:off x="3576638"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4667" name="Line 11"/>
          <p:cNvSpPr>
            <a:spLocks noChangeShapeType="1"/>
          </p:cNvSpPr>
          <p:nvPr/>
        </p:nvSpPr>
        <p:spPr bwMode="auto">
          <a:xfrm>
            <a:off x="5334000"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4668" name="Line 12"/>
          <p:cNvSpPr>
            <a:spLocks noChangeShapeType="1"/>
          </p:cNvSpPr>
          <p:nvPr/>
        </p:nvSpPr>
        <p:spPr bwMode="auto">
          <a:xfrm>
            <a:off x="5334000" y="4592638"/>
            <a:ext cx="15097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4669" name="Line 13"/>
          <p:cNvSpPr>
            <a:spLocks noChangeShapeType="1"/>
          </p:cNvSpPr>
          <p:nvPr/>
        </p:nvSpPr>
        <p:spPr bwMode="auto">
          <a:xfrm>
            <a:off x="6843713" y="2278063"/>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4670" name="Line 14"/>
          <p:cNvSpPr>
            <a:spLocks noChangeShapeType="1"/>
          </p:cNvSpPr>
          <p:nvPr/>
        </p:nvSpPr>
        <p:spPr bwMode="auto">
          <a:xfrm flipV="1">
            <a:off x="6843713" y="227806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4671" name="Line 15"/>
          <p:cNvSpPr>
            <a:spLocks noChangeShapeType="1"/>
          </p:cNvSpPr>
          <p:nvPr/>
        </p:nvSpPr>
        <p:spPr bwMode="auto">
          <a:xfrm>
            <a:off x="8435975" y="227806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4672" name="Line 16"/>
          <p:cNvSpPr>
            <a:spLocks noChangeShapeType="1"/>
          </p:cNvSpPr>
          <p:nvPr/>
        </p:nvSpPr>
        <p:spPr bwMode="auto">
          <a:xfrm>
            <a:off x="-2692400" y="2297113"/>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4673" name="Line 17"/>
          <p:cNvSpPr>
            <a:spLocks noChangeShapeType="1"/>
          </p:cNvSpPr>
          <p:nvPr/>
        </p:nvSpPr>
        <p:spPr bwMode="auto">
          <a:xfrm flipV="1">
            <a:off x="-2692400"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4674" name="Line 18"/>
          <p:cNvSpPr>
            <a:spLocks noChangeShapeType="1"/>
          </p:cNvSpPr>
          <p:nvPr/>
        </p:nvSpPr>
        <p:spPr bwMode="auto">
          <a:xfrm>
            <a:off x="-1100138"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4675" name="Line 19"/>
          <p:cNvSpPr>
            <a:spLocks noChangeShapeType="1"/>
          </p:cNvSpPr>
          <p:nvPr/>
        </p:nvSpPr>
        <p:spPr bwMode="auto">
          <a:xfrm>
            <a:off x="8435975" y="4602163"/>
            <a:ext cx="1592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4676" name="Line 20"/>
          <p:cNvSpPr>
            <a:spLocks noChangeShapeType="1"/>
          </p:cNvSpPr>
          <p:nvPr/>
        </p:nvSpPr>
        <p:spPr bwMode="auto">
          <a:xfrm>
            <a:off x="10028238" y="2287588"/>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4677" name="Line 21"/>
          <p:cNvSpPr>
            <a:spLocks noChangeShapeType="1"/>
          </p:cNvSpPr>
          <p:nvPr/>
        </p:nvSpPr>
        <p:spPr bwMode="auto">
          <a:xfrm flipV="1">
            <a:off x="10028238"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4678" name="Line 22"/>
          <p:cNvSpPr>
            <a:spLocks noChangeShapeType="1"/>
          </p:cNvSpPr>
          <p:nvPr/>
        </p:nvSpPr>
        <p:spPr bwMode="auto">
          <a:xfrm>
            <a:off x="11620500"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4679" name="Text Box 23"/>
          <p:cNvSpPr txBox="1">
            <a:spLocks noChangeArrowheads="1"/>
          </p:cNvSpPr>
          <p:nvPr/>
        </p:nvSpPr>
        <p:spPr bwMode="auto">
          <a:xfrm>
            <a:off x="746125" y="1766888"/>
            <a:ext cx="73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open</a:t>
            </a:r>
          </a:p>
        </p:txBody>
      </p:sp>
      <p:sp>
        <p:nvSpPr>
          <p:cNvPr id="454680" name="Rectangle 24"/>
          <p:cNvSpPr>
            <a:spLocks noChangeArrowheads="1"/>
          </p:cNvSpPr>
          <p:nvPr/>
        </p:nvSpPr>
        <p:spPr bwMode="auto">
          <a:xfrm>
            <a:off x="685800" y="4611688"/>
            <a:ext cx="908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closed</a:t>
            </a:r>
          </a:p>
        </p:txBody>
      </p:sp>
    </p:spTree>
    <p:extLst>
      <p:ext uri="{BB962C8B-B14F-4D97-AF65-F5344CB8AC3E}">
        <p14:creationId xmlns:p14="http://schemas.microsoft.com/office/powerpoint/2010/main" val="2491660957"/>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Grp="1" noChangeArrowheads="1"/>
          </p:cNvSpPr>
          <p:nvPr>
            <p:ph type="title"/>
          </p:nvPr>
        </p:nvSpPr>
        <p:spPr>
          <a:xfrm>
            <a:off x="685800" y="0"/>
            <a:ext cx="7772400" cy="1143000"/>
          </a:xfrm>
          <a:noFill/>
          <a:ln/>
        </p:spPr>
        <p:txBody>
          <a:bodyPr/>
          <a:lstStyle/>
          <a:p>
            <a:r>
              <a:rPr lang="en-US" altLang="en-US"/>
              <a:t>Shutter Jitter</a:t>
            </a:r>
          </a:p>
        </p:txBody>
      </p:sp>
      <p:sp>
        <p:nvSpPr>
          <p:cNvPr id="455683" name="Line 3"/>
          <p:cNvSpPr>
            <a:spLocks noChangeShapeType="1"/>
          </p:cNvSpPr>
          <p:nvPr/>
        </p:nvSpPr>
        <p:spPr bwMode="auto">
          <a:xfrm>
            <a:off x="-2727325" y="4611688"/>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5684" name="Line 4"/>
          <p:cNvSpPr>
            <a:spLocks noChangeShapeType="1"/>
          </p:cNvSpPr>
          <p:nvPr/>
        </p:nvSpPr>
        <p:spPr bwMode="auto">
          <a:xfrm>
            <a:off x="-1100138" y="4602163"/>
            <a:ext cx="1592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5685" name="Line 5"/>
          <p:cNvSpPr>
            <a:spLocks noChangeShapeType="1"/>
          </p:cNvSpPr>
          <p:nvPr/>
        </p:nvSpPr>
        <p:spPr bwMode="auto">
          <a:xfrm>
            <a:off x="492125" y="2287588"/>
            <a:ext cx="1592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5686" name="Line 6"/>
          <p:cNvSpPr>
            <a:spLocks noChangeShapeType="1"/>
          </p:cNvSpPr>
          <p:nvPr/>
        </p:nvSpPr>
        <p:spPr bwMode="auto">
          <a:xfrm flipV="1">
            <a:off x="492125"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5687" name="Line 7"/>
          <p:cNvSpPr>
            <a:spLocks noChangeShapeType="1"/>
          </p:cNvSpPr>
          <p:nvPr/>
        </p:nvSpPr>
        <p:spPr bwMode="auto">
          <a:xfrm>
            <a:off x="2084388"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5688" name="Line 8"/>
          <p:cNvSpPr>
            <a:spLocks noChangeShapeType="1"/>
          </p:cNvSpPr>
          <p:nvPr/>
        </p:nvSpPr>
        <p:spPr bwMode="auto">
          <a:xfrm>
            <a:off x="2066925" y="4611688"/>
            <a:ext cx="1592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5689" name="Line 9"/>
          <p:cNvSpPr>
            <a:spLocks noChangeShapeType="1"/>
          </p:cNvSpPr>
          <p:nvPr/>
        </p:nvSpPr>
        <p:spPr bwMode="auto">
          <a:xfrm>
            <a:off x="3659188" y="2297113"/>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5690" name="Line 10"/>
          <p:cNvSpPr>
            <a:spLocks noChangeShapeType="1"/>
          </p:cNvSpPr>
          <p:nvPr/>
        </p:nvSpPr>
        <p:spPr bwMode="auto">
          <a:xfrm flipV="1">
            <a:off x="3659188"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5691" name="Line 11"/>
          <p:cNvSpPr>
            <a:spLocks noChangeShapeType="1"/>
          </p:cNvSpPr>
          <p:nvPr/>
        </p:nvSpPr>
        <p:spPr bwMode="auto">
          <a:xfrm>
            <a:off x="5251450"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5692" name="Line 12"/>
          <p:cNvSpPr>
            <a:spLocks noChangeShapeType="1"/>
          </p:cNvSpPr>
          <p:nvPr/>
        </p:nvSpPr>
        <p:spPr bwMode="auto">
          <a:xfrm>
            <a:off x="5251450" y="4592638"/>
            <a:ext cx="1592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5693" name="Line 13"/>
          <p:cNvSpPr>
            <a:spLocks noChangeShapeType="1"/>
          </p:cNvSpPr>
          <p:nvPr/>
        </p:nvSpPr>
        <p:spPr bwMode="auto">
          <a:xfrm>
            <a:off x="6843713" y="2278063"/>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5694" name="Line 14"/>
          <p:cNvSpPr>
            <a:spLocks noChangeShapeType="1"/>
          </p:cNvSpPr>
          <p:nvPr/>
        </p:nvSpPr>
        <p:spPr bwMode="auto">
          <a:xfrm flipV="1">
            <a:off x="6843713" y="227806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5695" name="Line 15"/>
          <p:cNvSpPr>
            <a:spLocks noChangeShapeType="1"/>
          </p:cNvSpPr>
          <p:nvPr/>
        </p:nvSpPr>
        <p:spPr bwMode="auto">
          <a:xfrm>
            <a:off x="8435975" y="227806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5696" name="Line 16"/>
          <p:cNvSpPr>
            <a:spLocks noChangeShapeType="1"/>
          </p:cNvSpPr>
          <p:nvPr/>
        </p:nvSpPr>
        <p:spPr bwMode="auto">
          <a:xfrm>
            <a:off x="-2692400" y="2297113"/>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5697" name="Line 17"/>
          <p:cNvSpPr>
            <a:spLocks noChangeShapeType="1"/>
          </p:cNvSpPr>
          <p:nvPr/>
        </p:nvSpPr>
        <p:spPr bwMode="auto">
          <a:xfrm flipV="1">
            <a:off x="-2692400"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5698" name="Line 18"/>
          <p:cNvSpPr>
            <a:spLocks noChangeShapeType="1"/>
          </p:cNvSpPr>
          <p:nvPr/>
        </p:nvSpPr>
        <p:spPr bwMode="auto">
          <a:xfrm>
            <a:off x="-1100138"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5699" name="Line 19"/>
          <p:cNvSpPr>
            <a:spLocks noChangeShapeType="1"/>
          </p:cNvSpPr>
          <p:nvPr/>
        </p:nvSpPr>
        <p:spPr bwMode="auto">
          <a:xfrm>
            <a:off x="8435975" y="4602163"/>
            <a:ext cx="1592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5700" name="Line 20"/>
          <p:cNvSpPr>
            <a:spLocks noChangeShapeType="1"/>
          </p:cNvSpPr>
          <p:nvPr/>
        </p:nvSpPr>
        <p:spPr bwMode="auto">
          <a:xfrm>
            <a:off x="10028238" y="2287588"/>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5701" name="Line 21"/>
          <p:cNvSpPr>
            <a:spLocks noChangeShapeType="1"/>
          </p:cNvSpPr>
          <p:nvPr/>
        </p:nvSpPr>
        <p:spPr bwMode="auto">
          <a:xfrm flipV="1">
            <a:off x="10028238"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5702" name="Line 22"/>
          <p:cNvSpPr>
            <a:spLocks noChangeShapeType="1"/>
          </p:cNvSpPr>
          <p:nvPr/>
        </p:nvSpPr>
        <p:spPr bwMode="auto">
          <a:xfrm>
            <a:off x="11620500"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5703" name="Text Box 23"/>
          <p:cNvSpPr txBox="1">
            <a:spLocks noChangeArrowheads="1"/>
          </p:cNvSpPr>
          <p:nvPr/>
        </p:nvSpPr>
        <p:spPr bwMode="auto">
          <a:xfrm>
            <a:off x="746125" y="1766888"/>
            <a:ext cx="73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open</a:t>
            </a:r>
          </a:p>
        </p:txBody>
      </p:sp>
      <p:sp>
        <p:nvSpPr>
          <p:cNvPr id="455704" name="Rectangle 24"/>
          <p:cNvSpPr>
            <a:spLocks noChangeArrowheads="1"/>
          </p:cNvSpPr>
          <p:nvPr/>
        </p:nvSpPr>
        <p:spPr bwMode="auto">
          <a:xfrm>
            <a:off x="685800" y="4611688"/>
            <a:ext cx="908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closed</a:t>
            </a:r>
          </a:p>
        </p:txBody>
      </p:sp>
    </p:spTree>
    <p:extLst>
      <p:ext uri="{BB962C8B-B14F-4D97-AF65-F5344CB8AC3E}">
        <p14:creationId xmlns:p14="http://schemas.microsoft.com/office/powerpoint/2010/main" val="2338688828"/>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a:xfrm>
            <a:off x="685800" y="0"/>
            <a:ext cx="7772400" cy="1143000"/>
          </a:xfrm>
          <a:noFill/>
          <a:ln/>
        </p:spPr>
        <p:txBody>
          <a:bodyPr/>
          <a:lstStyle/>
          <a:p>
            <a:r>
              <a:rPr lang="en-US" altLang="en-US"/>
              <a:t>Shutter Jitter</a:t>
            </a:r>
          </a:p>
        </p:txBody>
      </p:sp>
      <p:sp>
        <p:nvSpPr>
          <p:cNvPr id="456707" name="Line 3"/>
          <p:cNvSpPr>
            <a:spLocks noChangeShapeType="1"/>
          </p:cNvSpPr>
          <p:nvPr/>
        </p:nvSpPr>
        <p:spPr bwMode="auto">
          <a:xfrm>
            <a:off x="-2727325" y="4611688"/>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6708" name="Line 4"/>
          <p:cNvSpPr>
            <a:spLocks noChangeShapeType="1"/>
          </p:cNvSpPr>
          <p:nvPr/>
        </p:nvSpPr>
        <p:spPr bwMode="auto">
          <a:xfrm>
            <a:off x="-1100138" y="4602163"/>
            <a:ext cx="1592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6709" name="Line 5"/>
          <p:cNvSpPr>
            <a:spLocks noChangeShapeType="1"/>
          </p:cNvSpPr>
          <p:nvPr/>
        </p:nvSpPr>
        <p:spPr bwMode="auto">
          <a:xfrm>
            <a:off x="492125" y="2287588"/>
            <a:ext cx="1592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6710" name="Line 6"/>
          <p:cNvSpPr>
            <a:spLocks noChangeShapeType="1"/>
          </p:cNvSpPr>
          <p:nvPr/>
        </p:nvSpPr>
        <p:spPr bwMode="auto">
          <a:xfrm flipV="1">
            <a:off x="492125"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6711" name="Line 7"/>
          <p:cNvSpPr>
            <a:spLocks noChangeShapeType="1"/>
          </p:cNvSpPr>
          <p:nvPr/>
        </p:nvSpPr>
        <p:spPr bwMode="auto">
          <a:xfrm>
            <a:off x="2084388"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6712" name="Line 8"/>
          <p:cNvSpPr>
            <a:spLocks noChangeShapeType="1"/>
          </p:cNvSpPr>
          <p:nvPr/>
        </p:nvSpPr>
        <p:spPr bwMode="auto">
          <a:xfrm flipV="1">
            <a:off x="2066925" y="4602163"/>
            <a:ext cx="1528763" cy="95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6713" name="Line 9"/>
          <p:cNvSpPr>
            <a:spLocks noChangeShapeType="1"/>
          </p:cNvSpPr>
          <p:nvPr/>
        </p:nvSpPr>
        <p:spPr bwMode="auto">
          <a:xfrm>
            <a:off x="3595688" y="2297113"/>
            <a:ext cx="16113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6714" name="Line 10"/>
          <p:cNvSpPr>
            <a:spLocks noChangeShapeType="1"/>
          </p:cNvSpPr>
          <p:nvPr/>
        </p:nvSpPr>
        <p:spPr bwMode="auto">
          <a:xfrm flipV="1">
            <a:off x="3595688"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6715" name="Line 11"/>
          <p:cNvSpPr>
            <a:spLocks noChangeShapeType="1"/>
          </p:cNvSpPr>
          <p:nvPr/>
        </p:nvSpPr>
        <p:spPr bwMode="auto">
          <a:xfrm>
            <a:off x="5207000"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6716" name="Line 12"/>
          <p:cNvSpPr>
            <a:spLocks noChangeShapeType="1"/>
          </p:cNvSpPr>
          <p:nvPr/>
        </p:nvSpPr>
        <p:spPr bwMode="auto">
          <a:xfrm>
            <a:off x="5207000" y="4592638"/>
            <a:ext cx="16367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6717" name="Line 13"/>
          <p:cNvSpPr>
            <a:spLocks noChangeShapeType="1"/>
          </p:cNvSpPr>
          <p:nvPr/>
        </p:nvSpPr>
        <p:spPr bwMode="auto">
          <a:xfrm>
            <a:off x="6843713" y="2278063"/>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6718" name="Line 14"/>
          <p:cNvSpPr>
            <a:spLocks noChangeShapeType="1"/>
          </p:cNvSpPr>
          <p:nvPr/>
        </p:nvSpPr>
        <p:spPr bwMode="auto">
          <a:xfrm flipV="1">
            <a:off x="6843713" y="227806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6719" name="Line 15"/>
          <p:cNvSpPr>
            <a:spLocks noChangeShapeType="1"/>
          </p:cNvSpPr>
          <p:nvPr/>
        </p:nvSpPr>
        <p:spPr bwMode="auto">
          <a:xfrm>
            <a:off x="8435975" y="227806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6720" name="Line 16"/>
          <p:cNvSpPr>
            <a:spLocks noChangeShapeType="1"/>
          </p:cNvSpPr>
          <p:nvPr/>
        </p:nvSpPr>
        <p:spPr bwMode="auto">
          <a:xfrm>
            <a:off x="-2692400" y="2297113"/>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6721" name="Line 17"/>
          <p:cNvSpPr>
            <a:spLocks noChangeShapeType="1"/>
          </p:cNvSpPr>
          <p:nvPr/>
        </p:nvSpPr>
        <p:spPr bwMode="auto">
          <a:xfrm flipV="1">
            <a:off x="-2692400"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6722" name="Line 18"/>
          <p:cNvSpPr>
            <a:spLocks noChangeShapeType="1"/>
          </p:cNvSpPr>
          <p:nvPr/>
        </p:nvSpPr>
        <p:spPr bwMode="auto">
          <a:xfrm>
            <a:off x="-1100138"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6723" name="Line 19"/>
          <p:cNvSpPr>
            <a:spLocks noChangeShapeType="1"/>
          </p:cNvSpPr>
          <p:nvPr/>
        </p:nvSpPr>
        <p:spPr bwMode="auto">
          <a:xfrm>
            <a:off x="8435975" y="4602163"/>
            <a:ext cx="1592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6724" name="Line 20"/>
          <p:cNvSpPr>
            <a:spLocks noChangeShapeType="1"/>
          </p:cNvSpPr>
          <p:nvPr/>
        </p:nvSpPr>
        <p:spPr bwMode="auto">
          <a:xfrm>
            <a:off x="10028238" y="2287588"/>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6725" name="Line 21"/>
          <p:cNvSpPr>
            <a:spLocks noChangeShapeType="1"/>
          </p:cNvSpPr>
          <p:nvPr/>
        </p:nvSpPr>
        <p:spPr bwMode="auto">
          <a:xfrm flipV="1">
            <a:off x="10028238"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6726" name="Line 22"/>
          <p:cNvSpPr>
            <a:spLocks noChangeShapeType="1"/>
          </p:cNvSpPr>
          <p:nvPr/>
        </p:nvSpPr>
        <p:spPr bwMode="auto">
          <a:xfrm>
            <a:off x="11620500"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6727" name="Text Box 23"/>
          <p:cNvSpPr txBox="1">
            <a:spLocks noChangeArrowheads="1"/>
          </p:cNvSpPr>
          <p:nvPr/>
        </p:nvSpPr>
        <p:spPr bwMode="auto">
          <a:xfrm>
            <a:off x="746125" y="1766888"/>
            <a:ext cx="73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open</a:t>
            </a:r>
          </a:p>
        </p:txBody>
      </p:sp>
      <p:sp>
        <p:nvSpPr>
          <p:cNvPr id="456728" name="Rectangle 24"/>
          <p:cNvSpPr>
            <a:spLocks noChangeArrowheads="1"/>
          </p:cNvSpPr>
          <p:nvPr/>
        </p:nvSpPr>
        <p:spPr bwMode="auto">
          <a:xfrm>
            <a:off x="685800" y="4611688"/>
            <a:ext cx="908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closed</a:t>
            </a:r>
          </a:p>
        </p:txBody>
      </p:sp>
    </p:spTree>
    <p:extLst>
      <p:ext uri="{BB962C8B-B14F-4D97-AF65-F5344CB8AC3E}">
        <p14:creationId xmlns:p14="http://schemas.microsoft.com/office/powerpoint/2010/main" val="3793846252"/>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a:xfrm>
            <a:off x="685800" y="0"/>
            <a:ext cx="7772400" cy="1143000"/>
          </a:xfrm>
          <a:noFill/>
          <a:ln/>
        </p:spPr>
        <p:txBody>
          <a:bodyPr/>
          <a:lstStyle/>
          <a:p>
            <a:r>
              <a:rPr lang="en-US" altLang="en-US"/>
              <a:t>Shutter Jitter</a:t>
            </a:r>
          </a:p>
        </p:txBody>
      </p:sp>
      <p:sp>
        <p:nvSpPr>
          <p:cNvPr id="457731" name="Line 3"/>
          <p:cNvSpPr>
            <a:spLocks noChangeShapeType="1"/>
          </p:cNvSpPr>
          <p:nvPr/>
        </p:nvSpPr>
        <p:spPr bwMode="auto">
          <a:xfrm>
            <a:off x="-2727325" y="4611688"/>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732" name="Line 4"/>
          <p:cNvSpPr>
            <a:spLocks noChangeShapeType="1"/>
          </p:cNvSpPr>
          <p:nvPr/>
        </p:nvSpPr>
        <p:spPr bwMode="auto">
          <a:xfrm>
            <a:off x="-1100138" y="4602163"/>
            <a:ext cx="1592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733" name="Line 5"/>
          <p:cNvSpPr>
            <a:spLocks noChangeShapeType="1"/>
          </p:cNvSpPr>
          <p:nvPr/>
        </p:nvSpPr>
        <p:spPr bwMode="auto">
          <a:xfrm>
            <a:off x="492125" y="2287588"/>
            <a:ext cx="1592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734" name="Line 6"/>
          <p:cNvSpPr>
            <a:spLocks noChangeShapeType="1"/>
          </p:cNvSpPr>
          <p:nvPr/>
        </p:nvSpPr>
        <p:spPr bwMode="auto">
          <a:xfrm flipV="1">
            <a:off x="492125"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735" name="Line 7"/>
          <p:cNvSpPr>
            <a:spLocks noChangeShapeType="1"/>
          </p:cNvSpPr>
          <p:nvPr/>
        </p:nvSpPr>
        <p:spPr bwMode="auto">
          <a:xfrm>
            <a:off x="2084388"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736" name="Line 8"/>
          <p:cNvSpPr>
            <a:spLocks noChangeShapeType="1"/>
          </p:cNvSpPr>
          <p:nvPr/>
        </p:nvSpPr>
        <p:spPr bwMode="auto">
          <a:xfrm>
            <a:off x="2066925" y="4611688"/>
            <a:ext cx="16557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737" name="Line 9"/>
          <p:cNvSpPr>
            <a:spLocks noChangeShapeType="1"/>
          </p:cNvSpPr>
          <p:nvPr/>
        </p:nvSpPr>
        <p:spPr bwMode="auto">
          <a:xfrm>
            <a:off x="3722688" y="2297113"/>
            <a:ext cx="14525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738" name="Line 10"/>
          <p:cNvSpPr>
            <a:spLocks noChangeShapeType="1"/>
          </p:cNvSpPr>
          <p:nvPr/>
        </p:nvSpPr>
        <p:spPr bwMode="auto">
          <a:xfrm flipV="1">
            <a:off x="3722688"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739" name="Line 11"/>
          <p:cNvSpPr>
            <a:spLocks noChangeShapeType="1"/>
          </p:cNvSpPr>
          <p:nvPr/>
        </p:nvSpPr>
        <p:spPr bwMode="auto">
          <a:xfrm>
            <a:off x="5175250"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740" name="Line 12"/>
          <p:cNvSpPr>
            <a:spLocks noChangeShapeType="1"/>
          </p:cNvSpPr>
          <p:nvPr/>
        </p:nvSpPr>
        <p:spPr bwMode="auto">
          <a:xfrm>
            <a:off x="5175250" y="4592638"/>
            <a:ext cx="1668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741" name="Line 13"/>
          <p:cNvSpPr>
            <a:spLocks noChangeShapeType="1"/>
          </p:cNvSpPr>
          <p:nvPr/>
        </p:nvSpPr>
        <p:spPr bwMode="auto">
          <a:xfrm>
            <a:off x="6843713" y="2278063"/>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742" name="Line 14"/>
          <p:cNvSpPr>
            <a:spLocks noChangeShapeType="1"/>
          </p:cNvSpPr>
          <p:nvPr/>
        </p:nvSpPr>
        <p:spPr bwMode="auto">
          <a:xfrm flipV="1">
            <a:off x="6843713" y="227806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743" name="Line 15"/>
          <p:cNvSpPr>
            <a:spLocks noChangeShapeType="1"/>
          </p:cNvSpPr>
          <p:nvPr/>
        </p:nvSpPr>
        <p:spPr bwMode="auto">
          <a:xfrm>
            <a:off x="8435975" y="227806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744" name="Line 16"/>
          <p:cNvSpPr>
            <a:spLocks noChangeShapeType="1"/>
          </p:cNvSpPr>
          <p:nvPr/>
        </p:nvSpPr>
        <p:spPr bwMode="auto">
          <a:xfrm>
            <a:off x="-2692400" y="2297113"/>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745" name="Line 17"/>
          <p:cNvSpPr>
            <a:spLocks noChangeShapeType="1"/>
          </p:cNvSpPr>
          <p:nvPr/>
        </p:nvSpPr>
        <p:spPr bwMode="auto">
          <a:xfrm flipV="1">
            <a:off x="-2692400"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746" name="Line 18"/>
          <p:cNvSpPr>
            <a:spLocks noChangeShapeType="1"/>
          </p:cNvSpPr>
          <p:nvPr/>
        </p:nvSpPr>
        <p:spPr bwMode="auto">
          <a:xfrm>
            <a:off x="-1100138"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747" name="Line 19"/>
          <p:cNvSpPr>
            <a:spLocks noChangeShapeType="1"/>
          </p:cNvSpPr>
          <p:nvPr/>
        </p:nvSpPr>
        <p:spPr bwMode="auto">
          <a:xfrm>
            <a:off x="8435975" y="4602163"/>
            <a:ext cx="1592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748" name="Line 20"/>
          <p:cNvSpPr>
            <a:spLocks noChangeShapeType="1"/>
          </p:cNvSpPr>
          <p:nvPr/>
        </p:nvSpPr>
        <p:spPr bwMode="auto">
          <a:xfrm>
            <a:off x="10028238" y="2287588"/>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749" name="Line 21"/>
          <p:cNvSpPr>
            <a:spLocks noChangeShapeType="1"/>
          </p:cNvSpPr>
          <p:nvPr/>
        </p:nvSpPr>
        <p:spPr bwMode="auto">
          <a:xfrm flipV="1">
            <a:off x="10028238"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750" name="Line 22"/>
          <p:cNvSpPr>
            <a:spLocks noChangeShapeType="1"/>
          </p:cNvSpPr>
          <p:nvPr/>
        </p:nvSpPr>
        <p:spPr bwMode="auto">
          <a:xfrm>
            <a:off x="11620500"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751" name="Text Box 23"/>
          <p:cNvSpPr txBox="1">
            <a:spLocks noChangeArrowheads="1"/>
          </p:cNvSpPr>
          <p:nvPr/>
        </p:nvSpPr>
        <p:spPr bwMode="auto">
          <a:xfrm>
            <a:off x="746125" y="1766888"/>
            <a:ext cx="73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open</a:t>
            </a:r>
          </a:p>
        </p:txBody>
      </p:sp>
      <p:sp>
        <p:nvSpPr>
          <p:cNvPr id="457752" name="Rectangle 24"/>
          <p:cNvSpPr>
            <a:spLocks noChangeArrowheads="1"/>
          </p:cNvSpPr>
          <p:nvPr/>
        </p:nvSpPr>
        <p:spPr bwMode="auto">
          <a:xfrm>
            <a:off x="685800" y="4611688"/>
            <a:ext cx="908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closed</a:t>
            </a:r>
          </a:p>
        </p:txBody>
      </p:sp>
    </p:spTree>
    <p:extLst>
      <p:ext uri="{BB962C8B-B14F-4D97-AF65-F5344CB8AC3E}">
        <p14:creationId xmlns:p14="http://schemas.microsoft.com/office/powerpoint/2010/main" val="4049531197"/>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Grp="1" noChangeArrowheads="1"/>
          </p:cNvSpPr>
          <p:nvPr>
            <p:ph type="title"/>
          </p:nvPr>
        </p:nvSpPr>
        <p:spPr>
          <a:xfrm>
            <a:off x="685800" y="0"/>
            <a:ext cx="7772400" cy="1143000"/>
          </a:xfrm>
          <a:noFill/>
          <a:ln/>
        </p:spPr>
        <p:txBody>
          <a:bodyPr/>
          <a:lstStyle/>
          <a:p>
            <a:r>
              <a:rPr lang="en-US" altLang="en-US"/>
              <a:t>Shutter Jitter</a:t>
            </a:r>
          </a:p>
        </p:txBody>
      </p:sp>
      <p:sp>
        <p:nvSpPr>
          <p:cNvPr id="458755" name="Line 3"/>
          <p:cNvSpPr>
            <a:spLocks noChangeShapeType="1"/>
          </p:cNvSpPr>
          <p:nvPr/>
        </p:nvSpPr>
        <p:spPr bwMode="auto">
          <a:xfrm>
            <a:off x="-2727325" y="4611688"/>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8756" name="Line 4"/>
          <p:cNvSpPr>
            <a:spLocks noChangeShapeType="1"/>
          </p:cNvSpPr>
          <p:nvPr/>
        </p:nvSpPr>
        <p:spPr bwMode="auto">
          <a:xfrm>
            <a:off x="-1100138" y="4602163"/>
            <a:ext cx="1592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8757" name="Line 5"/>
          <p:cNvSpPr>
            <a:spLocks noChangeShapeType="1"/>
          </p:cNvSpPr>
          <p:nvPr/>
        </p:nvSpPr>
        <p:spPr bwMode="auto">
          <a:xfrm>
            <a:off x="492125" y="2287588"/>
            <a:ext cx="1592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8758" name="Line 6"/>
          <p:cNvSpPr>
            <a:spLocks noChangeShapeType="1"/>
          </p:cNvSpPr>
          <p:nvPr/>
        </p:nvSpPr>
        <p:spPr bwMode="auto">
          <a:xfrm flipV="1">
            <a:off x="492125"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8759" name="Line 7"/>
          <p:cNvSpPr>
            <a:spLocks noChangeShapeType="1"/>
          </p:cNvSpPr>
          <p:nvPr/>
        </p:nvSpPr>
        <p:spPr bwMode="auto">
          <a:xfrm>
            <a:off x="2084388"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8760" name="Line 8"/>
          <p:cNvSpPr>
            <a:spLocks noChangeShapeType="1"/>
          </p:cNvSpPr>
          <p:nvPr/>
        </p:nvSpPr>
        <p:spPr bwMode="auto">
          <a:xfrm>
            <a:off x="2066925" y="4611688"/>
            <a:ext cx="16557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8761" name="Line 9"/>
          <p:cNvSpPr>
            <a:spLocks noChangeShapeType="1"/>
          </p:cNvSpPr>
          <p:nvPr/>
        </p:nvSpPr>
        <p:spPr bwMode="auto">
          <a:xfrm>
            <a:off x="3722688" y="2297113"/>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8762" name="Line 10"/>
          <p:cNvSpPr>
            <a:spLocks noChangeShapeType="1"/>
          </p:cNvSpPr>
          <p:nvPr/>
        </p:nvSpPr>
        <p:spPr bwMode="auto">
          <a:xfrm flipV="1">
            <a:off x="3722688"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8763" name="Line 11"/>
          <p:cNvSpPr>
            <a:spLocks noChangeShapeType="1"/>
          </p:cNvSpPr>
          <p:nvPr/>
        </p:nvSpPr>
        <p:spPr bwMode="auto">
          <a:xfrm>
            <a:off x="5314950"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8764" name="Line 12"/>
          <p:cNvSpPr>
            <a:spLocks noChangeShapeType="1"/>
          </p:cNvSpPr>
          <p:nvPr/>
        </p:nvSpPr>
        <p:spPr bwMode="auto">
          <a:xfrm>
            <a:off x="5314950" y="4592638"/>
            <a:ext cx="15287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8765" name="Line 13"/>
          <p:cNvSpPr>
            <a:spLocks noChangeShapeType="1"/>
          </p:cNvSpPr>
          <p:nvPr/>
        </p:nvSpPr>
        <p:spPr bwMode="auto">
          <a:xfrm>
            <a:off x="6843713" y="2278063"/>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8766" name="Line 14"/>
          <p:cNvSpPr>
            <a:spLocks noChangeShapeType="1"/>
          </p:cNvSpPr>
          <p:nvPr/>
        </p:nvSpPr>
        <p:spPr bwMode="auto">
          <a:xfrm flipV="1">
            <a:off x="6843713" y="227806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8767" name="Line 15"/>
          <p:cNvSpPr>
            <a:spLocks noChangeShapeType="1"/>
          </p:cNvSpPr>
          <p:nvPr/>
        </p:nvSpPr>
        <p:spPr bwMode="auto">
          <a:xfrm>
            <a:off x="8435975" y="227806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8768" name="Line 16"/>
          <p:cNvSpPr>
            <a:spLocks noChangeShapeType="1"/>
          </p:cNvSpPr>
          <p:nvPr/>
        </p:nvSpPr>
        <p:spPr bwMode="auto">
          <a:xfrm>
            <a:off x="-2692400" y="2297113"/>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8769" name="Line 17"/>
          <p:cNvSpPr>
            <a:spLocks noChangeShapeType="1"/>
          </p:cNvSpPr>
          <p:nvPr/>
        </p:nvSpPr>
        <p:spPr bwMode="auto">
          <a:xfrm flipV="1">
            <a:off x="-2692400"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8770" name="Line 18"/>
          <p:cNvSpPr>
            <a:spLocks noChangeShapeType="1"/>
          </p:cNvSpPr>
          <p:nvPr/>
        </p:nvSpPr>
        <p:spPr bwMode="auto">
          <a:xfrm>
            <a:off x="-1100138"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8771" name="Line 19"/>
          <p:cNvSpPr>
            <a:spLocks noChangeShapeType="1"/>
          </p:cNvSpPr>
          <p:nvPr/>
        </p:nvSpPr>
        <p:spPr bwMode="auto">
          <a:xfrm>
            <a:off x="8435975" y="4602163"/>
            <a:ext cx="1592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8772" name="Line 20"/>
          <p:cNvSpPr>
            <a:spLocks noChangeShapeType="1"/>
          </p:cNvSpPr>
          <p:nvPr/>
        </p:nvSpPr>
        <p:spPr bwMode="auto">
          <a:xfrm>
            <a:off x="10028238" y="2287588"/>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8773" name="Line 21"/>
          <p:cNvSpPr>
            <a:spLocks noChangeShapeType="1"/>
          </p:cNvSpPr>
          <p:nvPr/>
        </p:nvSpPr>
        <p:spPr bwMode="auto">
          <a:xfrm flipV="1">
            <a:off x="10028238"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8774" name="Line 22"/>
          <p:cNvSpPr>
            <a:spLocks noChangeShapeType="1"/>
          </p:cNvSpPr>
          <p:nvPr/>
        </p:nvSpPr>
        <p:spPr bwMode="auto">
          <a:xfrm>
            <a:off x="11620500"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8775" name="Text Box 23"/>
          <p:cNvSpPr txBox="1">
            <a:spLocks noChangeArrowheads="1"/>
          </p:cNvSpPr>
          <p:nvPr/>
        </p:nvSpPr>
        <p:spPr bwMode="auto">
          <a:xfrm>
            <a:off x="746125" y="1766888"/>
            <a:ext cx="73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open</a:t>
            </a:r>
          </a:p>
        </p:txBody>
      </p:sp>
      <p:sp>
        <p:nvSpPr>
          <p:cNvPr id="458776" name="Rectangle 24"/>
          <p:cNvSpPr>
            <a:spLocks noChangeArrowheads="1"/>
          </p:cNvSpPr>
          <p:nvPr/>
        </p:nvSpPr>
        <p:spPr bwMode="auto">
          <a:xfrm>
            <a:off x="685800" y="4611688"/>
            <a:ext cx="908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closed</a:t>
            </a:r>
          </a:p>
        </p:txBody>
      </p:sp>
    </p:spTree>
    <p:extLst>
      <p:ext uri="{BB962C8B-B14F-4D97-AF65-F5344CB8AC3E}">
        <p14:creationId xmlns:p14="http://schemas.microsoft.com/office/powerpoint/2010/main" val="3932709519"/>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Grp="1" noChangeArrowheads="1"/>
          </p:cNvSpPr>
          <p:nvPr>
            <p:ph type="title"/>
          </p:nvPr>
        </p:nvSpPr>
        <p:spPr>
          <a:xfrm>
            <a:off x="685800" y="0"/>
            <a:ext cx="7772400" cy="1143000"/>
          </a:xfrm>
          <a:noFill/>
          <a:ln/>
        </p:spPr>
        <p:txBody>
          <a:bodyPr/>
          <a:lstStyle/>
          <a:p>
            <a:r>
              <a:rPr lang="en-US" altLang="en-US"/>
              <a:t>Shutter Jitter</a:t>
            </a:r>
          </a:p>
        </p:txBody>
      </p:sp>
      <p:sp>
        <p:nvSpPr>
          <p:cNvPr id="459779" name="Line 3"/>
          <p:cNvSpPr>
            <a:spLocks noChangeShapeType="1"/>
          </p:cNvSpPr>
          <p:nvPr/>
        </p:nvSpPr>
        <p:spPr bwMode="auto">
          <a:xfrm>
            <a:off x="-2727325" y="4611688"/>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780" name="Line 4"/>
          <p:cNvSpPr>
            <a:spLocks noChangeShapeType="1"/>
          </p:cNvSpPr>
          <p:nvPr/>
        </p:nvSpPr>
        <p:spPr bwMode="auto">
          <a:xfrm>
            <a:off x="-1100138" y="4602163"/>
            <a:ext cx="1592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781" name="Line 5"/>
          <p:cNvSpPr>
            <a:spLocks noChangeShapeType="1"/>
          </p:cNvSpPr>
          <p:nvPr/>
        </p:nvSpPr>
        <p:spPr bwMode="auto">
          <a:xfrm>
            <a:off x="492125" y="2287588"/>
            <a:ext cx="1592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782" name="Line 6"/>
          <p:cNvSpPr>
            <a:spLocks noChangeShapeType="1"/>
          </p:cNvSpPr>
          <p:nvPr/>
        </p:nvSpPr>
        <p:spPr bwMode="auto">
          <a:xfrm flipV="1">
            <a:off x="492125"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783" name="Line 7"/>
          <p:cNvSpPr>
            <a:spLocks noChangeShapeType="1"/>
          </p:cNvSpPr>
          <p:nvPr/>
        </p:nvSpPr>
        <p:spPr bwMode="auto">
          <a:xfrm>
            <a:off x="2084388"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784" name="Line 8"/>
          <p:cNvSpPr>
            <a:spLocks noChangeShapeType="1"/>
          </p:cNvSpPr>
          <p:nvPr/>
        </p:nvSpPr>
        <p:spPr bwMode="auto">
          <a:xfrm>
            <a:off x="2066925" y="4611688"/>
            <a:ext cx="15097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785" name="Line 9"/>
          <p:cNvSpPr>
            <a:spLocks noChangeShapeType="1"/>
          </p:cNvSpPr>
          <p:nvPr/>
        </p:nvSpPr>
        <p:spPr bwMode="auto">
          <a:xfrm flipV="1">
            <a:off x="3576638" y="2278063"/>
            <a:ext cx="1757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786" name="Line 10"/>
          <p:cNvSpPr>
            <a:spLocks noChangeShapeType="1"/>
          </p:cNvSpPr>
          <p:nvPr/>
        </p:nvSpPr>
        <p:spPr bwMode="auto">
          <a:xfrm flipV="1">
            <a:off x="3576638"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787" name="Line 11"/>
          <p:cNvSpPr>
            <a:spLocks noChangeShapeType="1"/>
          </p:cNvSpPr>
          <p:nvPr/>
        </p:nvSpPr>
        <p:spPr bwMode="auto">
          <a:xfrm>
            <a:off x="5334000"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788" name="Line 12"/>
          <p:cNvSpPr>
            <a:spLocks noChangeShapeType="1"/>
          </p:cNvSpPr>
          <p:nvPr/>
        </p:nvSpPr>
        <p:spPr bwMode="auto">
          <a:xfrm>
            <a:off x="5334000" y="4592638"/>
            <a:ext cx="15097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789" name="Line 13"/>
          <p:cNvSpPr>
            <a:spLocks noChangeShapeType="1"/>
          </p:cNvSpPr>
          <p:nvPr/>
        </p:nvSpPr>
        <p:spPr bwMode="auto">
          <a:xfrm>
            <a:off x="6843713" y="2278063"/>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790" name="Line 14"/>
          <p:cNvSpPr>
            <a:spLocks noChangeShapeType="1"/>
          </p:cNvSpPr>
          <p:nvPr/>
        </p:nvSpPr>
        <p:spPr bwMode="auto">
          <a:xfrm flipV="1">
            <a:off x="6843713" y="227806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791" name="Line 15"/>
          <p:cNvSpPr>
            <a:spLocks noChangeShapeType="1"/>
          </p:cNvSpPr>
          <p:nvPr/>
        </p:nvSpPr>
        <p:spPr bwMode="auto">
          <a:xfrm>
            <a:off x="8435975" y="227806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792" name="Line 16"/>
          <p:cNvSpPr>
            <a:spLocks noChangeShapeType="1"/>
          </p:cNvSpPr>
          <p:nvPr/>
        </p:nvSpPr>
        <p:spPr bwMode="auto">
          <a:xfrm>
            <a:off x="-2692400" y="2297113"/>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793" name="Line 17"/>
          <p:cNvSpPr>
            <a:spLocks noChangeShapeType="1"/>
          </p:cNvSpPr>
          <p:nvPr/>
        </p:nvSpPr>
        <p:spPr bwMode="auto">
          <a:xfrm flipV="1">
            <a:off x="-2692400"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794" name="Line 18"/>
          <p:cNvSpPr>
            <a:spLocks noChangeShapeType="1"/>
          </p:cNvSpPr>
          <p:nvPr/>
        </p:nvSpPr>
        <p:spPr bwMode="auto">
          <a:xfrm>
            <a:off x="-1100138"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795" name="Line 19"/>
          <p:cNvSpPr>
            <a:spLocks noChangeShapeType="1"/>
          </p:cNvSpPr>
          <p:nvPr/>
        </p:nvSpPr>
        <p:spPr bwMode="auto">
          <a:xfrm>
            <a:off x="8435975" y="4602163"/>
            <a:ext cx="1592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796" name="Line 20"/>
          <p:cNvSpPr>
            <a:spLocks noChangeShapeType="1"/>
          </p:cNvSpPr>
          <p:nvPr/>
        </p:nvSpPr>
        <p:spPr bwMode="auto">
          <a:xfrm>
            <a:off x="10028238" y="2287588"/>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797" name="Line 21"/>
          <p:cNvSpPr>
            <a:spLocks noChangeShapeType="1"/>
          </p:cNvSpPr>
          <p:nvPr/>
        </p:nvSpPr>
        <p:spPr bwMode="auto">
          <a:xfrm flipV="1">
            <a:off x="10028238"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798" name="Line 22"/>
          <p:cNvSpPr>
            <a:spLocks noChangeShapeType="1"/>
          </p:cNvSpPr>
          <p:nvPr/>
        </p:nvSpPr>
        <p:spPr bwMode="auto">
          <a:xfrm>
            <a:off x="11620500"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799" name="Text Box 23"/>
          <p:cNvSpPr txBox="1">
            <a:spLocks noChangeArrowheads="1"/>
          </p:cNvSpPr>
          <p:nvPr/>
        </p:nvSpPr>
        <p:spPr bwMode="auto">
          <a:xfrm>
            <a:off x="746125" y="1766888"/>
            <a:ext cx="73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open</a:t>
            </a:r>
          </a:p>
        </p:txBody>
      </p:sp>
      <p:sp>
        <p:nvSpPr>
          <p:cNvPr id="459800" name="Rectangle 24"/>
          <p:cNvSpPr>
            <a:spLocks noChangeArrowheads="1"/>
          </p:cNvSpPr>
          <p:nvPr/>
        </p:nvSpPr>
        <p:spPr bwMode="auto">
          <a:xfrm>
            <a:off x="685800" y="4611688"/>
            <a:ext cx="908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closed</a:t>
            </a:r>
          </a:p>
        </p:txBody>
      </p:sp>
    </p:spTree>
    <p:extLst>
      <p:ext uri="{BB962C8B-B14F-4D97-AF65-F5344CB8AC3E}">
        <p14:creationId xmlns:p14="http://schemas.microsoft.com/office/powerpoint/2010/main" val="457991669"/>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Grp="1" noChangeArrowheads="1"/>
          </p:cNvSpPr>
          <p:nvPr>
            <p:ph type="title"/>
          </p:nvPr>
        </p:nvSpPr>
        <p:spPr>
          <a:xfrm>
            <a:off x="685800" y="0"/>
            <a:ext cx="7772400" cy="1143000"/>
          </a:xfrm>
          <a:noFill/>
          <a:ln/>
        </p:spPr>
        <p:txBody>
          <a:bodyPr/>
          <a:lstStyle/>
          <a:p>
            <a:r>
              <a:rPr lang="en-US" altLang="en-US"/>
              <a:t>Shutter Jitter</a:t>
            </a:r>
          </a:p>
        </p:txBody>
      </p:sp>
      <p:sp>
        <p:nvSpPr>
          <p:cNvPr id="460803" name="Line 3"/>
          <p:cNvSpPr>
            <a:spLocks noChangeShapeType="1"/>
          </p:cNvSpPr>
          <p:nvPr/>
        </p:nvSpPr>
        <p:spPr bwMode="auto">
          <a:xfrm>
            <a:off x="-2727325" y="4611688"/>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04" name="Line 4"/>
          <p:cNvSpPr>
            <a:spLocks noChangeShapeType="1"/>
          </p:cNvSpPr>
          <p:nvPr/>
        </p:nvSpPr>
        <p:spPr bwMode="auto">
          <a:xfrm>
            <a:off x="-1100138" y="4602163"/>
            <a:ext cx="1592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05" name="Line 5"/>
          <p:cNvSpPr>
            <a:spLocks noChangeShapeType="1"/>
          </p:cNvSpPr>
          <p:nvPr/>
        </p:nvSpPr>
        <p:spPr bwMode="auto">
          <a:xfrm>
            <a:off x="492125" y="2287588"/>
            <a:ext cx="1592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06" name="Line 6"/>
          <p:cNvSpPr>
            <a:spLocks noChangeShapeType="1"/>
          </p:cNvSpPr>
          <p:nvPr/>
        </p:nvSpPr>
        <p:spPr bwMode="auto">
          <a:xfrm flipV="1">
            <a:off x="492125"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07" name="Line 7"/>
          <p:cNvSpPr>
            <a:spLocks noChangeShapeType="1"/>
          </p:cNvSpPr>
          <p:nvPr/>
        </p:nvSpPr>
        <p:spPr bwMode="auto">
          <a:xfrm>
            <a:off x="2084388"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08" name="Line 8"/>
          <p:cNvSpPr>
            <a:spLocks noChangeShapeType="1"/>
          </p:cNvSpPr>
          <p:nvPr/>
        </p:nvSpPr>
        <p:spPr bwMode="auto">
          <a:xfrm>
            <a:off x="2066925" y="4611688"/>
            <a:ext cx="15097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09" name="Line 9"/>
          <p:cNvSpPr>
            <a:spLocks noChangeShapeType="1"/>
          </p:cNvSpPr>
          <p:nvPr/>
        </p:nvSpPr>
        <p:spPr bwMode="auto">
          <a:xfrm flipV="1">
            <a:off x="3576638" y="2278063"/>
            <a:ext cx="1757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10" name="Line 10"/>
          <p:cNvSpPr>
            <a:spLocks noChangeShapeType="1"/>
          </p:cNvSpPr>
          <p:nvPr/>
        </p:nvSpPr>
        <p:spPr bwMode="auto">
          <a:xfrm flipV="1">
            <a:off x="3576638"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11" name="Line 11"/>
          <p:cNvSpPr>
            <a:spLocks noChangeShapeType="1"/>
          </p:cNvSpPr>
          <p:nvPr/>
        </p:nvSpPr>
        <p:spPr bwMode="auto">
          <a:xfrm>
            <a:off x="5334000"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12" name="Line 12"/>
          <p:cNvSpPr>
            <a:spLocks noChangeShapeType="1"/>
          </p:cNvSpPr>
          <p:nvPr/>
        </p:nvSpPr>
        <p:spPr bwMode="auto">
          <a:xfrm>
            <a:off x="5334000" y="4592638"/>
            <a:ext cx="15097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13" name="Line 13"/>
          <p:cNvSpPr>
            <a:spLocks noChangeShapeType="1"/>
          </p:cNvSpPr>
          <p:nvPr/>
        </p:nvSpPr>
        <p:spPr bwMode="auto">
          <a:xfrm>
            <a:off x="6843713" y="2278063"/>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14" name="Line 14"/>
          <p:cNvSpPr>
            <a:spLocks noChangeShapeType="1"/>
          </p:cNvSpPr>
          <p:nvPr/>
        </p:nvSpPr>
        <p:spPr bwMode="auto">
          <a:xfrm flipV="1">
            <a:off x="6843713" y="227806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15" name="Line 15"/>
          <p:cNvSpPr>
            <a:spLocks noChangeShapeType="1"/>
          </p:cNvSpPr>
          <p:nvPr/>
        </p:nvSpPr>
        <p:spPr bwMode="auto">
          <a:xfrm>
            <a:off x="8435975" y="227806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16" name="Line 16"/>
          <p:cNvSpPr>
            <a:spLocks noChangeShapeType="1"/>
          </p:cNvSpPr>
          <p:nvPr/>
        </p:nvSpPr>
        <p:spPr bwMode="auto">
          <a:xfrm>
            <a:off x="-2692400" y="2297113"/>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17" name="Line 17"/>
          <p:cNvSpPr>
            <a:spLocks noChangeShapeType="1"/>
          </p:cNvSpPr>
          <p:nvPr/>
        </p:nvSpPr>
        <p:spPr bwMode="auto">
          <a:xfrm flipV="1">
            <a:off x="-2692400"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18" name="Line 18"/>
          <p:cNvSpPr>
            <a:spLocks noChangeShapeType="1"/>
          </p:cNvSpPr>
          <p:nvPr/>
        </p:nvSpPr>
        <p:spPr bwMode="auto">
          <a:xfrm>
            <a:off x="-1100138"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19" name="Line 19"/>
          <p:cNvSpPr>
            <a:spLocks noChangeShapeType="1"/>
          </p:cNvSpPr>
          <p:nvPr/>
        </p:nvSpPr>
        <p:spPr bwMode="auto">
          <a:xfrm>
            <a:off x="8435975" y="4602163"/>
            <a:ext cx="1592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20" name="Line 20"/>
          <p:cNvSpPr>
            <a:spLocks noChangeShapeType="1"/>
          </p:cNvSpPr>
          <p:nvPr/>
        </p:nvSpPr>
        <p:spPr bwMode="auto">
          <a:xfrm>
            <a:off x="10028238" y="2287588"/>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21" name="Line 21"/>
          <p:cNvSpPr>
            <a:spLocks noChangeShapeType="1"/>
          </p:cNvSpPr>
          <p:nvPr/>
        </p:nvSpPr>
        <p:spPr bwMode="auto">
          <a:xfrm flipV="1">
            <a:off x="10028238"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22" name="Line 22"/>
          <p:cNvSpPr>
            <a:spLocks noChangeShapeType="1"/>
          </p:cNvSpPr>
          <p:nvPr/>
        </p:nvSpPr>
        <p:spPr bwMode="auto">
          <a:xfrm>
            <a:off x="11620500" y="22875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23" name="Text Box 23"/>
          <p:cNvSpPr txBox="1">
            <a:spLocks noChangeArrowheads="1"/>
          </p:cNvSpPr>
          <p:nvPr/>
        </p:nvSpPr>
        <p:spPr bwMode="auto">
          <a:xfrm>
            <a:off x="746125" y="1766888"/>
            <a:ext cx="73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open</a:t>
            </a:r>
          </a:p>
        </p:txBody>
      </p:sp>
      <p:sp>
        <p:nvSpPr>
          <p:cNvPr id="460824" name="Rectangle 24"/>
          <p:cNvSpPr>
            <a:spLocks noChangeArrowheads="1"/>
          </p:cNvSpPr>
          <p:nvPr/>
        </p:nvSpPr>
        <p:spPr bwMode="auto">
          <a:xfrm>
            <a:off x="685800" y="4611688"/>
            <a:ext cx="908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closed</a:t>
            </a:r>
          </a:p>
        </p:txBody>
      </p:sp>
      <p:sp>
        <p:nvSpPr>
          <p:cNvPr id="460825" name="Line 25"/>
          <p:cNvSpPr>
            <a:spLocks noChangeShapeType="1"/>
          </p:cNvSpPr>
          <p:nvPr/>
        </p:nvSpPr>
        <p:spPr bwMode="auto">
          <a:xfrm>
            <a:off x="3402013" y="4978400"/>
            <a:ext cx="0" cy="3063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26" name="Line 26"/>
          <p:cNvSpPr>
            <a:spLocks noChangeShapeType="1"/>
          </p:cNvSpPr>
          <p:nvPr/>
        </p:nvSpPr>
        <p:spPr bwMode="auto">
          <a:xfrm>
            <a:off x="3729038" y="4972050"/>
            <a:ext cx="0" cy="3063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27" name="Text Box 27"/>
          <p:cNvSpPr txBox="1">
            <a:spLocks noChangeArrowheads="1"/>
          </p:cNvSpPr>
          <p:nvPr/>
        </p:nvSpPr>
        <p:spPr bwMode="auto">
          <a:xfrm>
            <a:off x="3040063" y="5499100"/>
            <a:ext cx="1377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shutter jitter</a:t>
            </a:r>
          </a:p>
        </p:txBody>
      </p:sp>
      <p:sp>
        <p:nvSpPr>
          <p:cNvPr id="460828" name="Line 28"/>
          <p:cNvSpPr>
            <a:spLocks noChangeShapeType="1"/>
          </p:cNvSpPr>
          <p:nvPr/>
        </p:nvSpPr>
        <p:spPr bwMode="auto">
          <a:xfrm>
            <a:off x="3659188" y="2297113"/>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29" name="Line 29"/>
          <p:cNvSpPr>
            <a:spLocks noChangeShapeType="1"/>
          </p:cNvSpPr>
          <p:nvPr/>
        </p:nvSpPr>
        <p:spPr bwMode="auto">
          <a:xfrm flipV="1">
            <a:off x="3659188"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30" name="Line 30"/>
          <p:cNvSpPr>
            <a:spLocks noChangeShapeType="1"/>
          </p:cNvSpPr>
          <p:nvPr/>
        </p:nvSpPr>
        <p:spPr bwMode="auto">
          <a:xfrm>
            <a:off x="5251450" y="2297113"/>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31" name="Line 31"/>
          <p:cNvSpPr>
            <a:spLocks noChangeShapeType="1"/>
          </p:cNvSpPr>
          <p:nvPr/>
        </p:nvSpPr>
        <p:spPr bwMode="auto">
          <a:xfrm>
            <a:off x="3446463" y="2274888"/>
            <a:ext cx="1592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32" name="Line 32"/>
          <p:cNvSpPr>
            <a:spLocks noChangeShapeType="1"/>
          </p:cNvSpPr>
          <p:nvPr/>
        </p:nvSpPr>
        <p:spPr bwMode="auto">
          <a:xfrm flipV="1">
            <a:off x="3446463" y="22748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833" name="Line 33"/>
          <p:cNvSpPr>
            <a:spLocks noChangeShapeType="1"/>
          </p:cNvSpPr>
          <p:nvPr/>
        </p:nvSpPr>
        <p:spPr bwMode="auto">
          <a:xfrm>
            <a:off x="5038725" y="2274888"/>
            <a:ext cx="0" cy="2314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915969003"/>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1803" y="379141"/>
            <a:ext cx="505267" cy="5961888"/>
          </a:xfrm>
          <a:prstGeom prst="rect">
            <a:avLst/>
          </a:prstGeom>
          <a:solidFill>
            <a:schemeClr val="bg1"/>
          </a:solidFill>
        </p:spPr>
        <p:txBody>
          <a:bodyPr wrap="none" rtlCol="0">
            <a:spAutoFit/>
          </a:bodyPr>
          <a:lstStyle/>
          <a:p>
            <a:pPr algn="r">
              <a:lnSpc>
                <a:spcPct val="240000"/>
              </a:lnSpc>
            </a:pPr>
            <a:r>
              <a:rPr lang="en-US" dirty="0" smtClean="0"/>
              <a:t>0.8</a:t>
            </a:r>
          </a:p>
          <a:p>
            <a:pPr algn="r">
              <a:lnSpc>
                <a:spcPct val="240000"/>
              </a:lnSpc>
            </a:pPr>
            <a:r>
              <a:rPr lang="en-US" dirty="0" smtClean="0"/>
              <a:t>0.7</a:t>
            </a:r>
          </a:p>
          <a:p>
            <a:pPr algn="r">
              <a:lnSpc>
                <a:spcPct val="240000"/>
              </a:lnSpc>
            </a:pPr>
            <a:r>
              <a:rPr lang="en-US" dirty="0" smtClean="0"/>
              <a:t>0.6</a:t>
            </a:r>
          </a:p>
          <a:p>
            <a:pPr algn="r">
              <a:lnSpc>
                <a:spcPct val="240000"/>
              </a:lnSpc>
            </a:pPr>
            <a:r>
              <a:rPr lang="en-US" dirty="0" smtClean="0"/>
              <a:t>0.5</a:t>
            </a:r>
          </a:p>
          <a:p>
            <a:pPr algn="r">
              <a:lnSpc>
                <a:spcPct val="240000"/>
              </a:lnSpc>
            </a:pPr>
            <a:r>
              <a:rPr lang="en-US" dirty="0" smtClean="0"/>
              <a:t>0.4</a:t>
            </a:r>
          </a:p>
          <a:p>
            <a:pPr algn="r">
              <a:lnSpc>
                <a:spcPct val="240000"/>
              </a:lnSpc>
            </a:pPr>
            <a:r>
              <a:rPr lang="en-US" dirty="0" smtClean="0"/>
              <a:t>0.3</a:t>
            </a:r>
          </a:p>
          <a:p>
            <a:pPr algn="r">
              <a:lnSpc>
                <a:spcPct val="240000"/>
              </a:lnSpc>
            </a:pPr>
            <a:r>
              <a:rPr lang="en-US" dirty="0" smtClean="0"/>
              <a:t>0.2</a:t>
            </a:r>
          </a:p>
          <a:p>
            <a:pPr algn="r">
              <a:lnSpc>
                <a:spcPct val="240000"/>
              </a:lnSpc>
            </a:pPr>
            <a:r>
              <a:rPr lang="en-US" dirty="0" smtClean="0"/>
              <a:t>0.1</a:t>
            </a:r>
          </a:p>
          <a:p>
            <a:pPr algn="r">
              <a:lnSpc>
                <a:spcPct val="240000"/>
              </a:lnSpc>
            </a:pPr>
            <a:r>
              <a:rPr lang="en-US" dirty="0"/>
              <a:t>0</a:t>
            </a:r>
            <a:endParaRPr lang="en-US" dirty="0" smtClean="0"/>
          </a:p>
        </p:txBody>
      </p:sp>
      <p:sp>
        <p:nvSpPr>
          <p:cNvPr id="71685" name="Text Box 5"/>
          <p:cNvSpPr txBox="1">
            <a:spLocks noChangeArrowheads="1"/>
          </p:cNvSpPr>
          <p:nvPr/>
        </p:nvSpPr>
        <p:spPr bwMode="auto">
          <a:xfrm rot="-5400000">
            <a:off x="-1458949" y="3051375"/>
            <a:ext cx="33379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smtClean="0">
                <a:solidFill>
                  <a:prstClr val="black"/>
                </a:solidFill>
                <a:latin typeface="Arial" panose="020B0604020202020204" pitchFamily="34" charset="0"/>
                <a:cs typeface="Arial" charset="0"/>
              </a:rPr>
              <a:t>Average outer-shell </a:t>
            </a:r>
            <a:r>
              <a:rPr lang="en-US" altLang="en-US" sz="2000" b="1" dirty="0" err="1" smtClean="0">
                <a:solidFill>
                  <a:prstClr val="black"/>
                </a:solidFill>
                <a:latin typeface="Arial" panose="020B0604020202020204" pitchFamily="34" charset="0"/>
                <a:cs typeface="Arial" charset="0"/>
              </a:rPr>
              <a:t>R</a:t>
            </a:r>
            <a:r>
              <a:rPr lang="en-US" altLang="en-US" sz="2000" b="1" baseline="-25000" dirty="0" err="1" smtClean="0">
                <a:solidFill>
                  <a:prstClr val="black"/>
                </a:solidFill>
                <a:latin typeface="Arial" panose="020B0604020202020204" pitchFamily="34" charset="0"/>
                <a:cs typeface="Arial" charset="0"/>
              </a:rPr>
              <a:t>merge</a:t>
            </a:r>
            <a:endParaRPr lang="en-US" altLang="en-US" sz="2000" b="1" baseline="-25000" dirty="0">
              <a:solidFill>
                <a:prstClr val="black"/>
              </a:solidFill>
              <a:latin typeface="Arial" panose="020B0604020202020204" pitchFamily="34" charset="0"/>
              <a:cs typeface="Arial" charset="0"/>
            </a:endParaRPr>
          </a:p>
        </p:txBody>
      </p:sp>
      <p:sp>
        <p:nvSpPr>
          <p:cNvPr id="6" name="Text Box 5"/>
          <p:cNvSpPr txBox="1">
            <a:spLocks noChangeArrowheads="1"/>
          </p:cNvSpPr>
          <p:nvPr/>
        </p:nvSpPr>
        <p:spPr bwMode="auto">
          <a:xfrm>
            <a:off x="4400118" y="6322990"/>
            <a:ext cx="7267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dirty="0" smtClean="0">
                <a:solidFill>
                  <a:prstClr val="black"/>
                </a:solidFill>
                <a:latin typeface="Arial" panose="020B0604020202020204" pitchFamily="34" charset="0"/>
                <a:cs typeface="Arial" charset="0"/>
              </a:rPr>
              <a:t>Year</a:t>
            </a:r>
            <a:endParaRPr lang="en-US" altLang="en-US" sz="2000" b="1" dirty="0">
              <a:solidFill>
                <a:prstClr val="black"/>
              </a:solidFill>
              <a:latin typeface="Arial" panose="020B0604020202020204" pitchFamily="34" charset="0"/>
              <a:cs typeface="Arial" charset="0"/>
            </a:endParaRPr>
          </a:p>
        </p:txBody>
      </p:sp>
      <p:pic>
        <p:nvPicPr>
          <p:cNvPr id="385029" name="Picture 5" descr="https://bl831.als.lbl.gov/~jamesh/pickup/Rmerge/outershell_Rmerge.png"/>
          <p:cNvPicPr>
            <a:picLocks noChangeAspect="1" noChangeArrowheads="1"/>
          </p:cNvPicPr>
          <p:nvPr/>
        </p:nvPicPr>
        <p:blipFill rotWithShape="1">
          <a:blip r:embed="rId2">
            <a:extLst>
              <a:ext uri="{28A0092B-C50C-407E-A947-70E740481C1C}">
                <a14:useLocalDpi xmlns:a14="http://schemas.microsoft.com/office/drawing/2010/main" val="0"/>
              </a:ext>
            </a:extLst>
          </a:blip>
          <a:srcRect l="10007" t="6118" b="3433"/>
          <a:stretch/>
        </p:blipFill>
        <p:spPr bwMode="auto">
          <a:xfrm>
            <a:off x="903249" y="713678"/>
            <a:ext cx="7582828" cy="57159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 y="0"/>
            <a:ext cx="9143999" cy="707886"/>
          </a:xfrm>
          <a:prstGeom prst="rect">
            <a:avLst/>
          </a:prstGeom>
          <a:noFill/>
        </p:spPr>
        <p:txBody>
          <a:bodyPr wrap="square" rtlCol="0">
            <a:spAutoFit/>
          </a:bodyPr>
          <a:lstStyle/>
          <a:p>
            <a:pPr algn="ctr"/>
            <a:r>
              <a:rPr lang="en-US" sz="4000" dirty="0" err="1" smtClean="0">
                <a:solidFill>
                  <a:prstClr val="black"/>
                </a:solidFill>
                <a:latin typeface="Arial" panose="020B0604020202020204" pitchFamily="34" charset="0"/>
                <a:cs typeface="Arial" charset="0"/>
              </a:rPr>
              <a:t>R</a:t>
            </a:r>
            <a:r>
              <a:rPr lang="en-US" sz="4000" baseline="-25000" dirty="0" err="1" smtClean="0">
                <a:solidFill>
                  <a:prstClr val="black"/>
                </a:solidFill>
                <a:latin typeface="Arial" panose="020B0604020202020204" pitchFamily="34" charset="0"/>
                <a:cs typeface="Arial" charset="0"/>
              </a:rPr>
              <a:t>merge</a:t>
            </a:r>
            <a:r>
              <a:rPr lang="en-US" sz="4000" dirty="0" smtClean="0">
                <a:solidFill>
                  <a:prstClr val="black"/>
                </a:solidFill>
                <a:latin typeface="Arial" panose="020B0604020202020204" pitchFamily="34" charset="0"/>
                <a:cs typeface="Arial" charset="0"/>
              </a:rPr>
              <a:t> at the resolution limit in PDB</a:t>
            </a:r>
            <a:endParaRPr lang="en-US" sz="4000" dirty="0">
              <a:solidFill>
                <a:prstClr val="black"/>
              </a:solidFill>
              <a:latin typeface="Arial" panose="020B0604020202020204" pitchFamily="34" charset="0"/>
              <a:cs typeface="Arial" charset="0"/>
            </a:endParaRPr>
          </a:p>
        </p:txBody>
      </p:sp>
    </p:spTree>
    <p:extLst>
      <p:ext uri="{BB962C8B-B14F-4D97-AF65-F5344CB8AC3E}">
        <p14:creationId xmlns:p14="http://schemas.microsoft.com/office/powerpoint/2010/main" val="3244336830"/>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0"/>
            <a:ext cx="7772400" cy="1143000"/>
          </a:xfrm>
          <a:noFill/>
          <a:ln/>
        </p:spPr>
        <p:txBody>
          <a:bodyPr/>
          <a:lstStyle/>
          <a:p>
            <a:r>
              <a:rPr lang="en-US" altLang="en-US" dirty="0" smtClean="0"/>
              <a:t>“</a:t>
            </a:r>
            <a:r>
              <a:rPr lang="en-US" altLang="en-US" dirty="0" err="1" smtClean="0"/>
              <a:t>Shutterless</a:t>
            </a:r>
            <a:r>
              <a:rPr lang="en-US" altLang="en-US" dirty="0" smtClean="0"/>
              <a:t>” full vs partial</a:t>
            </a:r>
            <a:endParaRPr lang="en-US" altLang="en-US" dirty="0"/>
          </a:p>
        </p:txBody>
      </p:sp>
      <p:sp>
        <p:nvSpPr>
          <p:cNvPr id="3076" name="Text Box 4"/>
          <p:cNvSpPr txBox="1">
            <a:spLocks noChangeArrowheads="1"/>
          </p:cNvSpPr>
          <p:nvPr/>
        </p:nvSpPr>
        <p:spPr bwMode="auto">
          <a:xfrm>
            <a:off x="4238898" y="5774565"/>
            <a:ext cx="9236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dirty="0" smtClean="0">
                <a:solidFill>
                  <a:srgbClr val="000000"/>
                </a:solidFill>
              </a:rPr>
              <a:t>time</a:t>
            </a:r>
            <a:endParaRPr lang="en-US" altLang="en-US" sz="2800" b="1" dirty="0">
              <a:solidFill>
                <a:srgbClr val="000000"/>
              </a:solidFill>
            </a:endParaRPr>
          </a:p>
        </p:txBody>
      </p:sp>
      <p:sp>
        <p:nvSpPr>
          <p:cNvPr id="3077" name="Text Box 5"/>
          <p:cNvSpPr txBox="1">
            <a:spLocks noChangeArrowheads="1"/>
          </p:cNvSpPr>
          <p:nvPr/>
        </p:nvSpPr>
        <p:spPr bwMode="auto">
          <a:xfrm rot="-5400000">
            <a:off x="391396" y="3192992"/>
            <a:ext cx="16642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dirty="0" smtClean="0">
                <a:solidFill>
                  <a:srgbClr val="000000"/>
                </a:solidFill>
              </a:rPr>
              <a:t>intensity</a:t>
            </a:r>
            <a:endParaRPr lang="en-US" altLang="en-US" sz="2800" b="1" dirty="0">
              <a:solidFill>
                <a:srgbClr val="000000"/>
              </a:solidFill>
            </a:endParaRPr>
          </a:p>
        </p:txBody>
      </p:sp>
      <p:sp>
        <p:nvSpPr>
          <p:cNvPr id="6" name="Freeform 6"/>
          <p:cNvSpPr>
            <a:spLocks/>
          </p:cNvSpPr>
          <p:nvPr/>
        </p:nvSpPr>
        <p:spPr bwMode="auto">
          <a:xfrm>
            <a:off x="1770967" y="1951151"/>
            <a:ext cx="5826856" cy="3330671"/>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 name="connsiteX0" fmla="*/ 0 w 7141"/>
              <a:gd name="connsiteY0" fmla="*/ 9992 h 10005"/>
              <a:gd name="connsiteX1" fmla="*/ 312 w 7141"/>
              <a:gd name="connsiteY1" fmla="*/ 9376 h 10005"/>
              <a:gd name="connsiteX2" fmla="*/ 1531 w 7141"/>
              <a:gd name="connsiteY2" fmla="*/ 6751 h 10005"/>
              <a:gd name="connsiteX3" fmla="*/ 2263 w 7141"/>
              <a:gd name="connsiteY3" fmla="*/ 1 h 10005"/>
              <a:gd name="connsiteX4" fmla="*/ 2751 w 7141"/>
              <a:gd name="connsiteY4" fmla="*/ 6376 h 10005"/>
              <a:gd name="connsiteX5" fmla="*/ 3239 w 7141"/>
              <a:gd name="connsiteY5" fmla="*/ 8626 h 10005"/>
              <a:gd name="connsiteX6" fmla="*/ 4458 w 7141"/>
              <a:gd name="connsiteY6" fmla="*/ 9751 h 10005"/>
              <a:gd name="connsiteX7" fmla="*/ 7141 w 7141"/>
              <a:gd name="connsiteY7" fmla="*/ 9751 h 10005"/>
              <a:gd name="connsiteX0" fmla="*/ 0 w 10000"/>
              <a:gd name="connsiteY0" fmla="*/ 9987 h 10085"/>
              <a:gd name="connsiteX1" fmla="*/ 1388 w 10000"/>
              <a:gd name="connsiteY1" fmla="*/ 9733 h 10085"/>
              <a:gd name="connsiteX2" fmla="*/ 2144 w 10000"/>
              <a:gd name="connsiteY2" fmla="*/ 6748 h 10085"/>
              <a:gd name="connsiteX3" fmla="*/ 3169 w 10000"/>
              <a:gd name="connsiteY3" fmla="*/ 1 h 10085"/>
              <a:gd name="connsiteX4" fmla="*/ 3852 w 10000"/>
              <a:gd name="connsiteY4" fmla="*/ 6373 h 10085"/>
              <a:gd name="connsiteX5" fmla="*/ 4536 w 10000"/>
              <a:gd name="connsiteY5" fmla="*/ 8622 h 10085"/>
              <a:gd name="connsiteX6" fmla="*/ 6243 w 10000"/>
              <a:gd name="connsiteY6" fmla="*/ 9746 h 10085"/>
              <a:gd name="connsiteX7" fmla="*/ 10000 w 10000"/>
              <a:gd name="connsiteY7" fmla="*/ 9746 h 10085"/>
              <a:gd name="connsiteX0" fmla="*/ 0 w 10000"/>
              <a:gd name="connsiteY0" fmla="*/ 9987 h 10085"/>
              <a:gd name="connsiteX1" fmla="*/ 1388 w 10000"/>
              <a:gd name="connsiteY1" fmla="*/ 9733 h 10085"/>
              <a:gd name="connsiteX2" fmla="*/ 2144 w 10000"/>
              <a:gd name="connsiteY2" fmla="*/ 6748 h 10085"/>
              <a:gd name="connsiteX3" fmla="*/ 3169 w 10000"/>
              <a:gd name="connsiteY3" fmla="*/ 1 h 10085"/>
              <a:gd name="connsiteX4" fmla="*/ 4065 w 10000"/>
              <a:gd name="connsiteY4" fmla="*/ 6132 h 10085"/>
              <a:gd name="connsiteX5" fmla="*/ 4536 w 10000"/>
              <a:gd name="connsiteY5" fmla="*/ 8622 h 10085"/>
              <a:gd name="connsiteX6" fmla="*/ 6243 w 10000"/>
              <a:gd name="connsiteY6" fmla="*/ 9746 h 10085"/>
              <a:gd name="connsiteX7" fmla="*/ 10000 w 10000"/>
              <a:gd name="connsiteY7" fmla="*/ 9746 h 10085"/>
              <a:gd name="connsiteX0" fmla="*/ 0 w 6243"/>
              <a:gd name="connsiteY0" fmla="*/ 9987 h 10085"/>
              <a:gd name="connsiteX1" fmla="*/ 1388 w 6243"/>
              <a:gd name="connsiteY1" fmla="*/ 9733 h 10085"/>
              <a:gd name="connsiteX2" fmla="*/ 2144 w 6243"/>
              <a:gd name="connsiteY2" fmla="*/ 6748 h 10085"/>
              <a:gd name="connsiteX3" fmla="*/ 3169 w 6243"/>
              <a:gd name="connsiteY3" fmla="*/ 1 h 10085"/>
              <a:gd name="connsiteX4" fmla="*/ 4065 w 6243"/>
              <a:gd name="connsiteY4" fmla="*/ 6132 h 10085"/>
              <a:gd name="connsiteX5" fmla="*/ 4536 w 6243"/>
              <a:gd name="connsiteY5" fmla="*/ 8622 h 10085"/>
              <a:gd name="connsiteX6" fmla="*/ 6243 w 6243"/>
              <a:gd name="connsiteY6" fmla="*/ 9746 h 10085"/>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266 w 10000"/>
              <a:gd name="connsiteY5" fmla="*/ 8549 h 10012"/>
              <a:gd name="connsiteX6" fmla="*/ 10000 w 10000"/>
              <a:gd name="connsiteY6" fmla="*/ 10012 h 10012"/>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620 w 10000"/>
              <a:gd name="connsiteY5" fmla="*/ 9401 h 10012"/>
              <a:gd name="connsiteX6" fmla="*/ 10000 w 10000"/>
              <a:gd name="connsiteY6" fmla="*/ 10012 h 10012"/>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620 w 10000"/>
              <a:gd name="connsiteY5" fmla="*/ 9401 h 10012"/>
              <a:gd name="connsiteX6" fmla="*/ 10000 w 10000"/>
              <a:gd name="connsiteY6" fmla="*/ 10012 h 10012"/>
              <a:gd name="connsiteX0" fmla="*/ 0 w 10000"/>
              <a:gd name="connsiteY0" fmla="*/ 9903 h 10012"/>
              <a:gd name="connsiteX1" fmla="*/ 2223 w 10000"/>
              <a:gd name="connsiteY1" fmla="*/ 9651 h 10012"/>
              <a:gd name="connsiteX2" fmla="*/ 3434 w 10000"/>
              <a:gd name="connsiteY2" fmla="*/ 6691 h 10012"/>
              <a:gd name="connsiteX3" fmla="*/ 5076 w 10000"/>
              <a:gd name="connsiteY3" fmla="*/ 1 h 10012"/>
              <a:gd name="connsiteX4" fmla="*/ 6511 w 10000"/>
              <a:gd name="connsiteY4" fmla="*/ 6080 h 10012"/>
              <a:gd name="connsiteX5" fmla="*/ 7620 w 10000"/>
              <a:gd name="connsiteY5" fmla="*/ 9401 h 10012"/>
              <a:gd name="connsiteX6" fmla="*/ 10000 w 10000"/>
              <a:gd name="connsiteY6" fmla="*/ 10012 h 1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12">
                <a:moveTo>
                  <a:pt x="0" y="9903"/>
                </a:moveTo>
                <a:cubicBezTo>
                  <a:pt x="2736" y="9616"/>
                  <a:pt x="1629" y="9991"/>
                  <a:pt x="2223" y="9651"/>
                </a:cubicBezTo>
                <a:cubicBezTo>
                  <a:pt x="2817" y="9311"/>
                  <a:pt x="2959" y="8299"/>
                  <a:pt x="3434" y="6691"/>
                </a:cubicBezTo>
                <a:cubicBezTo>
                  <a:pt x="3910" y="5083"/>
                  <a:pt x="4564" y="103"/>
                  <a:pt x="5076" y="1"/>
                </a:cubicBezTo>
                <a:cubicBezTo>
                  <a:pt x="5589" y="-101"/>
                  <a:pt x="6087" y="4513"/>
                  <a:pt x="6511" y="6080"/>
                </a:cubicBezTo>
                <a:cubicBezTo>
                  <a:pt x="6935" y="7647"/>
                  <a:pt x="7039" y="8746"/>
                  <a:pt x="7620" y="9401"/>
                </a:cubicBezTo>
                <a:cubicBezTo>
                  <a:pt x="8201" y="10056"/>
                  <a:pt x="8542" y="9825"/>
                  <a:pt x="10000" y="10012"/>
                </a:cubicBezTo>
              </a:path>
            </a:pathLst>
          </a:custGeom>
          <a:solidFill>
            <a:srgbClr val="00B000"/>
          </a:solidFill>
          <a:ln w="9525">
            <a:solidFill>
              <a:schemeClr val="tx1"/>
            </a:solidFill>
            <a:round/>
            <a:headEnd/>
            <a:tailEnd/>
          </a:ln>
          <a:effectLst/>
          <a:extLst/>
        </p:spPr>
        <p:txBody>
          <a:bodyPr/>
          <a:lstStyle/>
          <a:p>
            <a:endParaRPr lang="en-US"/>
          </a:p>
        </p:txBody>
      </p:sp>
      <p:grpSp>
        <p:nvGrpSpPr>
          <p:cNvPr id="4" name="Group 3"/>
          <p:cNvGrpSpPr/>
          <p:nvPr/>
        </p:nvGrpSpPr>
        <p:grpSpPr>
          <a:xfrm>
            <a:off x="4272924" y="1341038"/>
            <a:ext cx="886781" cy="3939300"/>
            <a:chOff x="4272924" y="1341038"/>
            <a:chExt cx="886781" cy="3939300"/>
          </a:xfrm>
        </p:grpSpPr>
        <p:sp>
          <p:nvSpPr>
            <p:cNvPr id="2" name="Rectangle 1"/>
            <p:cNvSpPr/>
            <p:nvPr/>
          </p:nvSpPr>
          <p:spPr>
            <a:xfrm>
              <a:off x="4481848" y="1815921"/>
              <a:ext cx="489397" cy="346441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272924" y="1341038"/>
              <a:ext cx="886781" cy="461665"/>
            </a:xfrm>
            <a:prstGeom prst="rect">
              <a:avLst/>
            </a:prstGeom>
            <a:noFill/>
          </p:spPr>
          <p:txBody>
            <a:bodyPr wrap="none" rtlCol="0">
              <a:spAutoFit/>
            </a:bodyPr>
            <a:lstStyle/>
            <a:p>
              <a:r>
                <a:rPr lang="en-US" sz="2400" b="1" dirty="0" smtClean="0">
                  <a:solidFill>
                    <a:srgbClr val="FF0000"/>
                  </a:solidFill>
                </a:rPr>
                <a:t>1 </a:t>
              </a:r>
              <a:r>
                <a:rPr lang="en-US" sz="2400" b="1" dirty="0" err="1" smtClean="0">
                  <a:solidFill>
                    <a:srgbClr val="FF0000"/>
                  </a:solidFill>
                </a:rPr>
                <a:t>ms</a:t>
              </a:r>
              <a:endParaRPr lang="en-US" sz="2400" b="1" dirty="0">
                <a:solidFill>
                  <a:srgbClr val="FF0000"/>
                </a:solidFill>
              </a:endParaRPr>
            </a:p>
          </p:txBody>
        </p:sp>
      </p:grpSp>
    </p:spTree>
    <p:extLst>
      <p:ext uri="{BB962C8B-B14F-4D97-AF65-F5344CB8AC3E}">
        <p14:creationId xmlns:p14="http://schemas.microsoft.com/office/powerpoint/2010/main" val="18732790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a:t>Rough values of energy quanta</a:t>
            </a:r>
          </a:p>
        </p:txBody>
      </p:sp>
      <p:sp>
        <p:nvSpPr>
          <p:cNvPr id="3075" name="Rectangle 3"/>
          <p:cNvSpPr>
            <a:spLocks noChangeArrowheads="1"/>
          </p:cNvSpPr>
          <p:nvPr/>
        </p:nvSpPr>
        <p:spPr bwMode="auto">
          <a:xfrm>
            <a:off x="4133850" y="3627438"/>
            <a:ext cx="3000375"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6" name="Text Box 4"/>
          <p:cNvSpPr txBox="1">
            <a:spLocks noChangeArrowheads="1"/>
          </p:cNvSpPr>
          <p:nvPr/>
        </p:nvSpPr>
        <p:spPr bwMode="auto">
          <a:xfrm>
            <a:off x="676275" y="1803400"/>
            <a:ext cx="8467725"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1 MeV		100 GJ/mol		Medical radiation therapy</a:t>
            </a:r>
          </a:p>
          <a:p>
            <a:pPr>
              <a:spcBef>
                <a:spcPct val="50000"/>
              </a:spcBef>
            </a:pPr>
            <a:r>
              <a:rPr lang="en-US" altLang="en-US" sz="2400"/>
              <a:t>100 keV	10 GJ/mol		Medical imaging</a:t>
            </a:r>
          </a:p>
          <a:p>
            <a:pPr>
              <a:spcBef>
                <a:spcPct val="50000"/>
              </a:spcBef>
            </a:pPr>
            <a:r>
              <a:rPr lang="en-US" altLang="en-US" sz="2400"/>
              <a:t>10 keV	1 GJ/mol		X-ray crystallography</a:t>
            </a:r>
          </a:p>
          <a:p>
            <a:pPr>
              <a:spcBef>
                <a:spcPct val="50000"/>
              </a:spcBef>
            </a:pPr>
            <a:r>
              <a:rPr lang="en-US" altLang="en-US" sz="2400"/>
              <a:t>1 keV		100 MJ/mol		S and P K-edges</a:t>
            </a:r>
          </a:p>
          <a:p>
            <a:pPr>
              <a:spcBef>
                <a:spcPct val="50000"/>
              </a:spcBef>
            </a:pPr>
            <a:r>
              <a:rPr lang="en-US" altLang="en-US" sz="2400"/>
              <a:t>100 eV	10 MJ/mol		“water window”</a:t>
            </a:r>
          </a:p>
          <a:p>
            <a:pPr>
              <a:spcBef>
                <a:spcPct val="50000"/>
              </a:spcBef>
            </a:pPr>
            <a:r>
              <a:rPr lang="en-US" altLang="en-US" sz="2400"/>
              <a:t>10 eV		1 MJ/mol		C≡C bond</a:t>
            </a:r>
          </a:p>
          <a:p>
            <a:pPr>
              <a:spcBef>
                <a:spcPct val="50000"/>
              </a:spcBef>
            </a:pPr>
            <a:r>
              <a:rPr lang="en-US" altLang="en-US" sz="2400"/>
              <a:t>1 eV		100 kJ/mol		C</a:t>
            </a:r>
            <a:r>
              <a:rPr lang="en-US" altLang="en-US" sz="2400">
                <a:cs typeface="Arial" charset="0"/>
              </a:rPr>
              <a:t>-</a:t>
            </a:r>
            <a:r>
              <a:rPr lang="en-US" altLang="en-US" sz="2400"/>
              <a:t>C bond, visible light</a:t>
            </a:r>
          </a:p>
          <a:p>
            <a:pPr>
              <a:spcBef>
                <a:spcPct val="50000"/>
              </a:spcBef>
            </a:pPr>
            <a:r>
              <a:rPr lang="en-US" altLang="en-US" sz="2400"/>
              <a:t>100 meV	10 kJ/mol		hydrogen bond</a:t>
            </a:r>
          </a:p>
          <a:p>
            <a:pPr>
              <a:spcBef>
                <a:spcPct val="50000"/>
              </a:spcBef>
            </a:pPr>
            <a:r>
              <a:rPr lang="en-US" altLang="en-US" sz="2400"/>
              <a:t>10 meV	1 kJ/mol		heat (~300 K)</a:t>
            </a:r>
          </a:p>
        </p:txBody>
      </p:sp>
    </p:spTree>
    <p:extLst>
      <p:ext uri="{BB962C8B-B14F-4D97-AF65-F5344CB8AC3E}">
        <p14:creationId xmlns:p14="http://schemas.microsoft.com/office/powerpoint/2010/main" val="4459755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ipe(up)">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6738" name="Rectangle 2"/>
          <p:cNvSpPr>
            <a:spLocks noGrp="1" noChangeArrowheads="1"/>
          </p:cNvSpPr>
          <p:nvPr>
            <p:ph type="title"/>
          </p:nvPr>
        </p:nvSpPr>
        <p:spPr>
          <a:xfrm>
            <a:off x="685800" y="0"/>
            <a:ext cx="7772400" cy="1143000"/>
          </a:xfrm>
          <a:noFill/>
        </p:spPr>
        <p:txBody>
          <a:bodyPr/>
          <a:lstStyle/>
          <a:p>
            <a:pPr eaLnBrk="1" hangingPunct="1"/>
            <a:r>
              <a:rPr lang="en-US" altLang="en-US" sz="7200" smtClean="0">
                <a:solidFill>
                  <a:srgbClr val="00A400"/>
                </a:solidFill>
              </a:rPr>
              <a:t>signal</a:t>
            </a:r>
            <a:r>
              <a:rPr lang="en-US" altLang="en-US" sz="7200" smtClean="0"/>
              <a:t> </a:t>
            </a:r>
            <a:r>
              <a:rPr lang="en-US" altLang="en-US" sz="4800" i="1" smtClean="0"/>
              <a:t>vs</a:t>
            </a:r>
            <a:r>
              <a:rPr lang="en-US" altLang="en-US" sz="7200" smtClean="0"/>
              <a:t> </a:t>
            </a:r>
            <a:r>
              <a:rPr lang="en-US" altLang="en-US" sz="7200" smtClean="0">
                <a:solidFill>
                  <a:srgbClr val="FF0000"/>
                </a:solidFill>
              </a:rPr>
              <a:t>noise</a:t>
            </a:r>
          </a:p>
        </p:txBody>
      </p:sp>
      <p:sp>
        <p:nvSpPr>
          <p:cNvPr id="79875" name="Text Box 3"/>
          <p:cNvSpPr txBox="1">
            <a:spLocks noChangeArrowheads="1"/>
          </p:cNvSpPr>
          <p:nvPr/>
        </p:nvSpPr>
        <p:spPr bwMode="auto">
          <a:xfrm>
            <a:off x="838200" y="2514600"/>
            <a:ext cx="7848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4400">
                <a:cs typeface="Arial" pitchFamily="34" charset="0"/>
              </a:rPr>
              <a:t>                                   </a:t>
            </a:r>
            <a:endParaRPr lang="el-GR" altLang="en-US" sz="4400">
              <a:cs typeface="Arial" pitchFamily="34" charset="0"/>
            </a:endParaRPr>
          </a:p>
        </p:txBody>
      </p:sp>
      <p:sp>
        <p:nvSpPr>
          <p:cNvPr id="2676740" name="Freeform 4"/>
          <p:cNvSpPr>
            <a:spLocks/>
          </p:cNvSpPr>
          <p:nvPr/>
        </p:nvSpPr>
        <p:spPr bwMode="auto">
          <a:xfrm>
            <a:off x="6553200" y="990600"/>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6741" name="Freeform 5"/>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78" name="Rectangle 6"/>
          <p:cNvSpPr>
            <a:spLocks noChangeArrowheads="1"/>
          </p:cNvSpPr>
          <p:nvPr/>
        </p:nvSpPr>
        <p:spPr bwMode="auto">
          <a:xfrm>
            <a:off x="685800" y="2185988"/>
            <a:ext cx="77724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4800">
                <a:solidFill>
                  <a:schemeClr val="tx2"/>
                </a:solidFill>
              </a:rPr>
              <a:t>“If you don’t have </a:t>
            </a:r>
            <a:br>
              <a:rPr lang="en-US" altLang="en-US" sz="4800">
                <a:solidFill>
                  <a:schemeClr val="tx2"/>
                </a:solidFill>
              </a:rPr>
            </a:br>
            <a:r>
              <a:rPr lang="en-US" altLang="en-US" sz="4800">
                <a:solidFill>
                  <a:schemeClr val="tx2"/>
                </a:solidFill>
              </a:rPr>
              <a:t>good data,</a:t>
            </a:r>
            <a:br>
              <a:rPr lang="en-US" altLang="en-US" sz="4800">
                <a:solidFill>
                  <a:schemeClr val="tx2"/>
                </a:solidFill>
              </a:rPr>
            </a:br>
            <a:r>
              <a:rPr lang="en-US" altLang="en-US" sz="4800">
                <a:solidFill>
                  <a:schemeClr val="tx2"/>
                </a:solidFill>
              </a:rPr>
              <a:t>then you have </a:t>
            </a:r>
            <a:br>
              <a:rPr lang="en-US" altLang="en-US" sz="4800">
                <a:solidFill>
                  <a:schemeClr val="tx2"/>
                </a:solidFill>
              </a:rPr>
            </a:br>
            <a:r>
              <a:rPr lang="en-US" altLang="en-US" sz="4800">
                <a:solidFill>
                  <a:schemeClr val="tx2"/>
                </a:solidFill>
              </a:rPr>
              <a:t>no data at all.”</a:t>
            </a:r>
            <a:endParaRPr lang="en-US" altLang="en-US" sz="3600">
              <a:solidFill>
                <a:schemeClr val="tx2"/>
              </a:solidFill>
            </a:endParaRPr>
          </a:p>
        </p:txBody>
      </p:sp>
      <p:sp>
        <p:nvSpPr>
          <p:cNvPr id="79879" name="Text Box 7"/>
          <p:cNvSpPr txBox="1">
            <a:spLocks noChangeArrowheads="1"/>
          </p:cNvSpPr>
          <p:nvPr/>
        </p:nvSpPr>
        <p:spPr bwMode="auto">
          <a:xfrm>
            <a:off x="5105400" y="5829300"/>
            <a:ext cx="3200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altLang="en-US" sz="2800"/>
              <a:t>-Sung-Hou Kim</a:t>
            </a:r>
          </a:p>
        </p:txBody>
      </p:sp>
      <p:sp>
        <p:nvSpPr>
          <p:cNvPr id="2676744" name="Rectangle 8"/>
          <p:cNvSpPr>
            <a:spLocks noChangeArrowheads="1"/>
          </p:cNvSpPr>
          <p:nvPr/>
        </p:nvSpPr>
        <p:spPr bwMode="auto">
          <a:xfrm>
            <a:off x="4248150" y="0"/>
            <a:ext cx="4895850" cy="2574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Tree>
    <p:extLst>
      <p:ext uri="{BB962C8B-B14F-4D97-AF65-F5344CB8AC3E}">
        <p14:creationId xmlns:p14="http://schemas.microsoft.com/office/powerpoint/2010/main" val="9891299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767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767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767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6767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6738" grpId="0"/>
      <p:bldP spid="2676740" grpId="0" animBg="1"/>
      <p:bldP spid="2676741" grpId="0" animBg="1"/>
      <p:bldP spid="267674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685800" y="0"/>
            <a:ext cx="7772400" cy="1143000"/>
          </a:xfrm>
          <a:noFill/>
        </p:spPr>
        <p:txBody>
          <a:bodyPr/>
          <a:lstStyle/>
          <a:p>
            <a:pPr eaLnBrk="1" hangingPunct="1"/>
            <a:r>
              <a:rPr lang="en-US" altLang="en-US" sz="7200" dirty="0" smtClean="0">
                <a:solidFill>
                  <a:srgbClr val="00A400"/>
                </a:solidFill>
              </a:rPr>
              <a:t>signal</a:t>
            </a:r>
            <a:r>
              <a:rPr lang="en-US" altLang="en-US" sz="7200" dirty="0" smtClean="0"/>
              <a:t> </a:t>
            </a:r>
            <a:r>
              <a:rPr lang="en-US" altLang="en-US" sz="4800" i="1" dirty="0" smtClean="0"/>
              <a:t>vs</a:t>
            </a:r>
            <a:r>
              <a:rPr lang="en-US" altLang="en-US" sz="7200" dirty="0" smtClean="0"/>
              <a:t> </a:t>
            </a:r>
            <a:r>
              <a:rPr lang="en-US" altLang="en-US" sz="7200" dirty="0" smtClean="0">
                <a:solidFill>
                  <a:srgbClr val="FF0000"/>
                </a:solidFill>
              </a:rPr>
              <a:t>noise</a:t>
            </a:r>
          </a:p>
        </p:txBody>
      </p:sp>
      <p:sp>
        <p:nvSpPr>
          <p:cNvPr id="80899" name="Freeform 3"/>
          <p:cNvSpPr>
            <a:spLocks/>
          </p:cNvSpPr>
          <p:nvPr/>
        </p:nvSpPr>
        <p:spPr bwMode="auto">
          <a:xfrm>
            <a:off x="6553200" y="1631950"/>
            <a:ext cx="2438400" cy="287338"/>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00" name="Freeform 4"/>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01" name="Freeform 5"/>
          <p:cNvSpPr>
            <a:spLocks/>
          </p:cNvSpPr>
          <p:nvPr/>
        </p:nvSpPr>
        <p:spPr bwMode="auto">
          <a:xfrm>
            <a:off x="6562725" y="3124200"/>
            <a:ext cx="2438400" cy="10287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02" name="Freeform 6"/>
          <p:cNvSpPr>
            <a:spLocks/>
          </p:cNvSpPr>
          <p:nvPr/>
        </p:nvSpPr>
        <p:spPr bwMode="auto">
          <a:xfrm>
            <a:off x="-752475" y="2743200"/>
            <a:ext cx="3124200" cy="14224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03" name="Freeform 7"/>
          <p:cNvSpPr>
            <a:spLocks/>
          </p:cNvSpPr>
          <p:nvPr/>
        </p:nvSpPr>
        <p:spPr bwMode="auto">
          <a:xfrm>
            <a:off x="6562725" y="5129213"/>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04" name="Freeform 8"/>
          <p:cNvSpPr>
            <a:spLocks/>
          </p:cNvSpPr>
          <p:nvPr/>
        </p:nvSpPr>
        <p:spPr bwMode="auto">
          <a:xfrm>
            <a:off x="-752475" y="5449888"/>
            <a:ext cx="3124200" cy="515937"/>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05" name="Text Box 9"/>
          <p:cNvSpPr txBox="1">
            <a:spLocks noChangeArrowheads="1"/>
          </p:cNvSpPr>
          <p:nvPr/>
        </p:nvSpPr>
        <p:spPr bwMode="auto">
          <a:xfrm>
            <a:off x="2798763" y="1317625"/>
            <a:ext cx="344805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4400">
                <a:solidFill>
                  <a:srgbClr val="006600"/>
                </a:solidFill>
              </a:rPr>
              <a:t>easy</a:t>
            </a:r>
          </a:p>
          <a:p>
            <a:pPr algn="ctr" eaLnBrk="1" hangingPunct="1">
              <a:spcBef>
                <a:spcPct val="50000"/>
              </a:spcBef>
            </a:pPr>
            <a:endParaRPr lang="en-US" altLang="en-US" sz="4400">
              <a:solidFill>
                <a:srgbClr val="006600"/>
              </a:solidFill>
            </a:endParaRPr>
          </a:p>
          <a:p>
            <a:pPr algn="ctr" eaLnBrk="1" hangingPunct="1">
              <a:spcBef>
                <a:spcPct val="50000"/>
              </a:spcBef>
            </a:pPr>
            <a:r>
              <a:rPr lang="en-US" altLang="en-US" sz="4400">
                <a:solidFill>
                  <a:srgbClr val="CC9900"/>
                </a:solidFill>
              </a:rPr>
              <a:t>hard</a:t>
            </a:r>
          </a:p>
          <a:p>
            <a:pPr algn="ctr" eaLnBrk="1" hangingPunct="1">
              <a:spcBef>
                <a:spcPct val="50000"/>
              </a:spcBef>
            </a:pPr>
            <a:endParaRPr lang="en-US" altLang="en-US" sz="4400"/>
          </a:p>
          <a:p>
            <a:pPr algn="ctr" eaLnBrk="1" hangingPunct="1">
              <a:spcBef>
                <a:spcPct val="50000"/>
              </a:spcBef>
            </a:pPr>
            <a:r>
              <a:rPr lang="en-US" altLang="en-US" sz="4400">
                <a:solidFill>
                  <a:srgbClr val="990000"/>
                </a:solidFill>
              </a:rPr>
              <a:t>impossible</a:t>
            </a:r>
          </a:p>
        </p:txBody>
      </p:sp>
    </p:spTree>
    <p:extLst>
      <p:ext uri="{BB962C8B-B14F-4D97-AF65-F5344CB8AC3E}">
        <p14:creationId xmlns:p14="http://schemas.microsoft.com/office/powerpoint/2010/main" val="2412822358"/>
      </p:ext>
    </p:extLst>
  </p:cSld>
  <p:clrMapOvr>
    <a:masterClrMapping/>
  </p:clrMapOvr>
  <p:transition spd="slow">
    <p:wipe dir="d"/>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85800" y="0"/>
            <a:ext cx="7772400" cy="1143000"/>
          </a:xfrm>
          <a:noFill/>
        </p:spPr>
        <p:txBody>
          <a:bodyPr/>
          <a:lstStyle/>
          <a:p>
            <a:pPr eaLnBrk="1" hangingPunct="1"/>
            <a:r>
              <a:rPr lang="en-US" altLang="en-US" sz="7200" smtClean="0">
                <a:solidFill>
                  <a:srgbClr val="00A400"/>
                </a:solidFill>
              </a:rPr>
              <a:t>signal</a:t>
            </a:r>
            <a:r>
              <a:rPr lang="en-US" altLang="en-US" sz="7200" smtClean="0"/>
              <a:t> </a:t>
            </a:r>
            <a:r>
              <a:rPr lang="en-US" altLang="en-US" sz="4800" i="1" smtClean="0"/>
              <a:t>vs</a:t>
            </a:r>
            <a:r>
              <a:rPr lang="en-US" altLang="en-US" sz="7200" smtClean="0"/>
              <a:t> </a:t>
            </a:r>
            <a:r>
              <a:rPr lang="en-US" altLang="en-US" sz="7200" smtClean="0">
                <a:solidFill>
                  <a:srgbClr val="FF0000"/>
                </a:solidFill>
              </a:rPr>
              <a:t>noise</a:t>
            </a:r>
          </a:p>
        </p:txBody>
      </p:sp>
      <p:sp>
        <p:nvSpPr>
          <p:cNvPr id="81923" name="Freeform 3"/>
          <p:cNvSpPr>
            <a:spLocks/>
          </p:cNvSpPr>
          <p:nvPr/>
        </p:nvSpPr>
        <p:spPr bwMode="auto">
          <a:xfrm>
            <a:off x="6553200" y="1631950"/>
            <a:ext cx="2438400" cy="287338"/>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24" name="Freeform 4"/>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25" name="Freeform 5"/>
          <p:cNvSpPr>
            <a:spLocks/>
          </p:cNvSpPr>
          <p:nvPr/>
        </p:nvSpPr>
        <p:spPr bwMode="auto">
          <a:xfrm>
            <a:off x="6562725" y="3124200"/>
            <a:ext cx="2438400" cy="10287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26" name="Freeform 6"/>
          <p:cNvSpPr>
            <a:spLocks/>
          </p:cNvSpPr>
          <p:nvPr/>
        </p:nvSpPr>
        <p:spPr bwMode="auto">
          <a:xfrm>
            <a:off x="-752475" y="2743200"/>
            <a:ext cx="3124200" cy="14224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27" name="Freeform 7"/>
          <p:cNvSpPr>
            <a:spLocks/>
          </p:cNvSpPr>
          <p:nvPr/>
        </p:nvSpPr>
        <p:spPr bwMode="auto">
          <a:xfrm>
            <a:off x="6562725" y="5129213"/>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28" name="Freeform 8"/>
          <p:cNvSpPr>
            <a:spLocks/>
          </p:cNvSpPr>
          <p:nvPr/>
        </p:nvSpPr>
        <p:spPr bwMode="auto">
          <a:xfrm>
            <a:off x="-752475" y="5449888"/>
            <a:ext cx="3124200" cy="515937"/>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29" name="Text Box 9"/>
          <p:cNvSpPr txBox="1">
            <a:spLocks noChangeArrowheads="1"/>
          </p:cNvSpPr>
          <p:nvPr/>
        </p:nvSpPr>
        <p:spPr bwMode="auto">
          <a:xfrm>
            <a:off x="2798763" y="1317625"/>
            <a:ext cx="344805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4400">
                <a:solidFill>
                  <a:srgbClr val="006600"/>
                </a:solidFill>
              </a:rPr>
              <a:t>easy</a:t>
            </a:r>
          </a:p>
          <a:p>
            <a:pPr algn="ctr" eaLnBrk="1" hangingPunct="1">
              <a:spcBef>
                <a:spcPct val="50000"/>
              </a:spcBef>
            </a:pPr>
            <a:endParaRPr lang="en-US" altLang="en-US" sz="4400">
              <a:solidFill>
                <a:srgbClr val="006600"/>
              </a:solidFill>
            </a:endParaRPr>
          </a:p>
          <a:p>
            <a:pPr algn="ctr" eaLnBrk="1" hangingPunct="1">
              <a:spcBef>
                <a:spcPct val="50000"/>
              </a:spcBef>
            </a:pPr>
            <a:r>
              <a:rPr lang="en-US" altLang="en-US" sz="4400">
                <a:solidFill>
                  <a:srgbClr val="CC9900"/>
                </a:solidFill>
              </a:rPr>
              <a:t>hard</a:t>
            </a:r>
          </a:p>
          <a:p>
            <a:pPr algn="ctr" eaLnBrk="1" hangingPunct="1">
              <a:spcBef>
                <a:spcPct val="50000"/>
              </a:spcBef>
            </a:pPr>
            <a:endParaRPr lang="en-US" altLang="en-US" sz="4400"/>
          </a:p>
          <a:p>
            <a:pPr algn="ctr" eaLnBrk="1" hangingPunct="1">
              <a:spcBef>
                <a:spcPct val="50000"/>
              </a:spcBef>
            </a:pPr>
            <a:r>
              <a:rPr lang="en-US" altLang="en-US" sz="4400">
                <a:solidFill>
                  <a:srgbClr val="990000"/>
                </a:solidFill>
              </a:rPr>
              <a:t>impossible</a:t>
            </a:r>
          </a:p>
        </p:txBody>
      </p:sp>
      <p:sp>
        <p:nvSpPr>
          <p:cNvPr id="81930" name="Line 10"/>
          <p:cNvSpPr>
            <a:spLocks noChangeShapeType="1"/>
          </p:cNvSpPr>
          <p:nvPr/>
        </p:nvSpPr>
        <p:spPr bwMode="auto">
          <a:xfrm>
            <a:off x="0" y="4713288"/>
            <a:ext cx="91440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31" name="Text Box 11"/>
          <p:cNvSpPr txBox="1">
            <a:spLocks noChangeArrowheads="1"/>
          </p:cNvSpPr>
          <p:nvPr/>
        </p:nvSpPr>
        <p:spPr bwMode="auto">
          <a:xfrm>
            <a:off x="3127375" y="4346575"/>
            <a:ext cx="291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a:t>threshold of “solvability”</a:t>
            </a:r>
          </a:p>
        </p:txBody>
      </p:sp>
    </p:spTree>
    <p:extLst>
      <p:ext uri="{BB962C8B-B14F-4D97-AF65-F5344CB8AC3E}">
        <p14:creationId xmlns:p14="http://schemas.microsoft.com/office/powerpoint/2010/main" val="2588635671"/>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0"/>
            <a:ext cx="7772400" cy="1143000"/>
          </a:xfrm>
          <a:noFill/>
        </p:spPr>
        <p:txBody>
          <a:bodyPr/>
          <a:lstStyle/>
          <a:p>
            <a:pPr eaLnBrk="1" hangingPunct="1"/>
            <a:r>
              <a:rPr lang="en-US" altLang="en-US" sz="7200" smtClean="0">
                <a:solidFill>
                  <a:srgbClr val="00A400"/>
                </a:solidFill>
              </a:rPr>
              <a:t>signal</a:t>
            </a:r>
            <a:r>
              <a:rPr lang="en-US" altLang="en-US" sz="7200" smtClean="0"/>
              <a:t> </a:t>
            </a:r>
            <a:r>
              <a:rPr lang="en-US" altLang="en-US" sz="4800" i="1" smtClean="0"/>
              <a:t>vs</a:t>
            </a:r>
            <a:r>
              <a:rPr lang="en-US" altLang="en-US" sz="7200" smtClean="0"/>
              <a:t> </a:t>
            </a:r>
            <a:r>
              <a:rPr lang="en-US" altLang="en-US" sz="7200" smtClean="0">
                <a:solidFill>
                  <a:srgbClr val="FF0000"/>
                </a:solidFill>
              </a:rPr>
              <a:t>noise</a:t>
            </a:r>
          </a:p>
        </p:txBody>
      </p:sp>
      <p:sp>
        <p:nvSpPr>
          <p:cNvPr id="82947" name="Text Box 3"/>
          <p:cNvSpPr txBox="1">
            <a:spLocks noChangeArrowheads="1"/>
          </p:cNvSpPr>
          <p:nvPr/>
        </p:nvSpPr>
        <p:spPr bwMode="auto">
          <a:xfrm>
            <a:off x="838200" y="2514600"/>
            <a:ext cx="7848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4400">
                <a:cs typeface="Arial" pitchFamily="34" charset="0"/>
              </a:rPr>
              <a:t>                                   </a:t>
            </a:r>
            <a:endParaRPr lang="el-GR" altLang="en-US" sz="4400">
              <a:cs typeface="Arial" pitchFamily="34" charset="0"/>
            </a:endParaRPr>
          </a:p>
        </p:txBody>
      </p:sp>
      <p:sp>
        <p:nvSpPr>
          <p:cNvPr id="82948" name="Freeform 4"/>
          <p:cNvSpPr>
            <a:spLocks/>
          </p:cNvSpPr>
          <p:nvPr/>
        </p:nvSpPr>
        <p:spPr bwMode="auto">
          <a:xfrm>
            <a:off x="6553200" y="990600"/>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49" name="Freeform 5"/>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50" name="Rectangle 6"/>
          <p:cNvSpPr>
            <a:spLocks noChangeArrowheads="1"/>
          </p:cNvSpPr>
          <p:nvPr/>
        </p:nvSpPr>
        <p:spPr bwMode="auto">
          <a:xfrm>
            <a:off x="685800" y="2185988"/>
            <a:ext cx="77724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4800">
                <a:solidFill>
                  <a:schemeClr val="tx2"/>
                </a:solidFill>
              </a:rPr>
              <a:t>“If you don’t have </a:t>
            </a:r>
            <a:br>
              <a:rPr lang="en-US" altLang="en-US" sz="4800">
                <a:solidFill>
                  <a:schemeClr val="tx2"/>
                </a:solidFill>
              </a:rPr>
            </a:br>
            <a:r>
              <a:rPr lang="en-US" altLang="en-US" sz="4800">
                <a:solidFill>
                  <a:schemeClr val="tx2"/>
                </a:solidFill>
              </a:rPr>
              <a:t>good data,</a:t>
            </a:r>
            <a:br>
              <a:rPr lang="en-US" altLang="en-US" sz="4800">
                <a:solidFill>
                  <a:schemeClr val="tx2"/>
                </a:solidFill>
              </a:rPr>
            </a:br>
            <a:r>
              <a:rPr lang="en-US" altLang="en-US" sz="4800">
                <a:solidFill>
                  <a:schemeClr val="tx2"/>
                </a:solidFill>
              </a:rPr>
              <a:t>then you must </a:t>
            </a:r>
            <a:br>
              <a:rPr lang="en-US" altLang="en-US" sz="4800">
                <a:solidFill>
                  <a:schemeClr val="tx2"/>
                </a:solidFill>
              </a:rPr>
            </a:br>
            <a:r>
              <a:rPr lang="en-US" altLang="en-US" sz="4800">
                <a:solidFill>
                  <a:schemeClr val="tx2"/>
                </a:solidFill>
              </a:rPr>
              <a:t>learn statistics.”</a:t>
            </a:r>
            <a:endParaRPr lang="en-US" altLang="en-US" sz="3600">
              <a:solidFill>
                <a:schemeClr val="tx2"/>
              </a:solidFill>
            </a:endParaRPr>
          </a:p>
        </p:txBody>
      </p:sp>
      <p:sp>
        <p:nvSpPr>
          <p:cNvPr id="82951" name="Text Box 7"/>
          <p:cNvSpPr txBox="1">
            <a:spLocks noChangeArrowheads="1"/>
          </p:cNvSpPr>
          <p:nvPr/>
        </p:nvSpPr>
        <p:spPr bwMode="auto">
          <a:xfrm>
            <a:off x="5105400" y="5829300"/>
            <a:ext cx="3200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altLang="en-US" sz="2800"/>
              <a:t>-James Holton</a:t>
            </a:r>
          </a:p>
        </p:txBody>
      </p:sp>
    </p:spTree>
    <p:extLst>
      <p:ext uri="{BB962C8B-B14F-4D97-AF65-F5344CB8AC3E}">
        <p14:creationId xmlns:p14="http://schemas.microsoft.com/office/powerpoint/2010/main" val="1001423831"/>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altLang="en-US" sz="6000" smtClean="0"/>
              <a:t>Adding noise</a:t>
            </a:r>
          </a:p>
        </p:txBody>
      </p:sp>
    </p:spTree>
    <p:extLst>
      <p:ext uri="{BB962C8B-B14F-4D97-AF65-F5344CB8AC3E}">
        <p14:creationId xmlns:p14="http://schemas.microsoft.com/office/powerpoint/2010/main" val="93925243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ltLang="en-US" sz="6000" smtClean="0"/>
              <a:t>Adding noise</a:t>
            </a:r>
          </a:p>
        </p:txBody>
      </p:sp>
      <p:sp>
        <p:nvSpPr>
          <p:cNvPr id="38915"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1"/>
                </a:solidFill>
                <a:cs typeface="Arial" pitchFamily="34" charset="0"/>
              </a:rPr>
              <a:t>2</a:t>
            </a:r>
            <a:r>
              <a:rPr lang="en-US" altLang="en-US" sz="5400" smtClean="0">
                <a:cs typeface="Arial" pitchFamily="34" charset="0"/>
              </a:rPr>
              <a:t> + 1</a:t>
            </a:r>
            <a:r>
              <a:rPr lang="en-US" altLang="en-US" sz="5400" baseline="50000" smtClean="0">
                <a:solidFill>
                  <a:schemeClr val="bg1"/>
                </a:solidFill>
                <a:cs typeface="Arial" pitchFamily="34" charset="0"/>
              </a:rPr>
              <a:t>2</a:t>
            </a:r>
            <a:r>
              <a:rPr lang="en-US" altLang="en-US" sz="5400" smtClean="0">
                <a:cs typeface="Arial" pitchFamily="34" charset="0"/>
              </a:rPr>
              <a:t> = 1.4</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p:txBody>
      </p:sp>
    </p:spTree>
    <p:extLst>
      <p:ext uri="{BB962C8B-B14F-4D97-AF65-F5344CB8AC3E}">
        <p14:creationId xmlns:p14="http://schemas.microsoft.com/office/powerpoint/2010/main" val="357691234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ltLang="en-US" sz="6000" smtClean="0"/>
              <a:t>Adding noise</a:t>
            </a:r>
          </a:p>
        </p:txBody>
      </p:sp>
      <p:sp>
        <p:nvSpPr>
          <p:cNvPr id="39939"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1"/>
                </a:solidFill>
                <a:cs typeface="Arial" pitchFamily="34" charset="0"/>
              </a:rPr>
              <a:t>2</a:t>
            </a:r>
            <a:r>
              <a:rPr lang="en-US" altLang="en-US" sz="5400" smtClean="0">
                <a:cs typeface="Arial" pitchFamily="34" charset="0"/>
              </a:rPr>
              <a:t> + 1</a:t>
            </a:r>
            <a:r>
              <a:rPr lang="en-US" altLang="en-US" sz="5400" baseline="50000" smtClean="0">
                <a:solidFill>
                  <a:schemeClr val="bg1"/>
                </a:solidFill>
                <a:cs typeface="Arial" pitchFamily="34" charset="0"/>
              </a:rPr>
              <a:t>2</a:t>
            </a:r>
            <a:r>
              <a:rPr lang="en-US" altLang="en-US" sz="5400" smtClean="0">
                <a:cs typeface="Arial" pitchFamily="34" charset="0"/>
              </a:rPr>
              <a:t> = 1.4</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solidFill>
                  <a:schemeClr val="bg1"/>
                </a:solidFill>
                <a:cs typeface="Arial" pitchFamily="34" charset="0"/>
              </a:rPr>
              <a:t>3</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+ 1</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3.2</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l-GR" altLang="en-US" sz="5400" smtClean="0">
                <a:cs typeface="Arial" pitchFamily="34" charset="0"/>
              </a:rPr>
              <a:t>σ</a:t>
            </a:r>
            <a:r>
              <a:rPr lang="el-GR" altLang="en-US" sz="5400" baseline="-25000" smtClean="0">
                <a:cs typeface="Arial" pitchFamily="34" charset="0"/>
              </a:rPr>
              <a:t>total</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1</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2</a:t>
            </a:r>
            <a:r>
              <a:rPr lang="en-US" altLang="en-US" sz="5400" baseline="30000" smtClean="0">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124528149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en-US" sz="6000" smtClean="0"/>
              <a:t>Adding noise</a:t>
            </a:r>
          </a:p>
        </p:txBody>
      </p:sp>
      <p:sp>
        <p:nvSpPr>
          <p:cNvPr id="40963"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1.4</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solidFill>
                  <a:schemeClr val="bg1"/>
                </a:solidFill>
                <a:cs typeface="Arial" pitchFamily="34" charset="0"/>
              </a:rPr>
              <a:t>3</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+ 1</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3.2</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l-GR" altLang="en-US" sz="5400" smtClean="0">
                <a:cs typeface="Arial" pitchFamily="34" charset="0"/>
              </a:rPr>
              <a:t>σ</a:t>
            </a:r>
            <a:r>
              <a:rPr lang="el-GR" altLang="en-US" sz="5400" baseline="-25000" smtClean="0">
                <a:cs typeface="Arial" pitchFamily="34" charset="0"/>
              </a:rPr>
              <a:t>total</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1</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2</a:t>
            </a:r>
            <a:r>
              <a:rPr lang="en-US" altLang="en-US" sz="5400" baseline="30000" smtClean="0">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26440565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5447</TotalTime>
  <Words>1898</Words>
  <Application>Microsoft Office PowerPoint</Application>
  <PresentationFormat>On-screen Show (4:3)</PresentationFormat>
  <Paragraphs>537</Paragraphs>
  <Slides>104</Slides>
  <Notes>1</Notes>
  <HiddenSlides>12</HiddenSlides>
  <MMClips>3</MMClips>
  <ScaleCrop>false</ScaleCrop>
  <HeadingPairs>
    <vt:vector size="6" baseType="variant">
      <vt:variant>
        <vt:lpstr>Theme</vt:lpstr>
      </vt:variant>
      <vt:variant>
        <vt:i4>3</vt:i4>
      </vt:variant>
      <vt:variant>
        <vt:lpstr>Embedded OLE Servers</vt:lpstr>
      </vt:variant>
      <vt:variant>
        <vt:i4>2</vt:i4>
      </vt:variant>
      <vt:variant>
        <vt:lpstr>Slide Titles</vt:lpstr>
      </vt:variant>
      <vt:variant>
        <vt:i4>104</vt:i4>
      </vt:variant>
    </vt:vector>
  </HeadingPairs>
  <TitlesOfParts>
    <vt:vector size="109" baseType="lpstr">
      <vt:lpstr>Office Theme</vt:lpstr>
      <vt:lpstr>Default Design</vt:lpstr>
      <vt:lpstr>1_Default Design</vt:lpstr>
      <vt:lpstr>Equation</vt:lpstr>
      <vt:lpstr>Chart</vt:lpstr>
      <vt:lpstr>Data processing</vt:lpstr>
      <vt:lpstr>Key advances to date</vt:lpstr>
      <vt:lpstr>Radiation damage</vt:lpstr>
      <vt:lpstr>Xtal5_t1 graph</vt:lpstr>
      <vt:lpstr>Dose-rate dependence of damage</vt:lpstr>
      <vt:lpstr>Key advances to date</vt:lpstr>
      <vt:lpstr>Resolution</vt:lpstr>
      <vt:lpstr>Resolution vs B factor</vt:lpstr>
      <vt:lpstr>PowerPoint Presentation</vt:lpstr>
      <vt:lpstr>Expected Rmerge as Iobs → 0 </vt:lpstr>
      <vt:lpstr>Optimum resolution cutoff is:</vt:lpstr>
      <vt:lpstr>PowerPoint Presentation</vt:lpstr>
      <vt:lpstr>PowerPoint Presentation</vt:lpstr>
      <vt:lpstr>PowerPoint Presentation</vt:lpstr>
      <vt:lpstr>PowerPoint Presentation</vt:lpstr>
      <vt:lpstr>Optimum resolution cutoff is:</vt:lpstr>
      <vt:lpstr>what is “partiality”?</vt:lpstr>
      <vt:lpstr>PowerPoint Presentation</vt:lpstr>
      <vt:lpstr>Best-fit Simulation of XFEL still</vt:lpstr>
      <vt:lpstr>PowerPoint Presentation</vt:lpstr>
      <vt:lpstr>PowerPoint Presentation</vt:lpstr>
      <vt:lpstr>3-cluster mosaic simulation</vt:lpstr>
      <vt:lpstr>PowerPoint Presentation</vt:lpstr>
      <vt:lpstr>1-cluster Simulation of XFEL still</vt:lpstr>
      <vt:lpstr>PowerPoint Presentation</vt:lpstr>
      <vt:lpstr>PowerPoint Presentation</vt:lpstr>
      <vt:lpstr>PowerPoint Presentation</vt:lpstr>
      <vt:lpstr>Texture sufficient for poor stats</vt:lpstr>
      <vt:lpstr>Texture sufficient for poor stats</vt:lpstr>
      <vt:lpstr>Texture sufficient for poor stats</vt:lpstr>
      <vt:lpstr>Texture sufficient for poor stats</vt:lpstr>
      <vt:lpstr>Texture sufficient for poor stats</vt:lpstr>
      <vt:lpstr>Key advances to date</vt:lpstr>
      <vt:lpstr>140-fold multiplicity</vt:lpstr>
      <vt:lpstr>PowerPoint Presentation</vt:lpstr>
      <vt:lpstr>PowerPoint Presentation</vt:lpstr>
      <vt:lpstr>Key advances to date</vt:lpstr>
      <vt:lpstr>MR simulation</vt:lpstr>
      <vt:lpstr>Key advances to come</vt:lpstr>
      <vt:lpstr>“rastering” to find the crystal</vt:lpstr>
      <vt:lpstr>“painting” for flat dose</vt:lpstr>
      <vt:lpstr>“painting” for virtual beam</vt:lpstr>
      <vt:lpstr>Painting with X-rays</vt:lpstr>
      <vt:lpstr>Painting with X-rays</vt:lpstr>
      <vt:lpstr>Painting with X-rays</vt:lpstr>
      <vt:lpstr>Painting with X-rays</vt:lpstr>
      <vt:lpstr>Painting with X-rays</vt:lpstr>
      <vt:lpstr>Painting with X-rays</vt:lpstr>
      <vt:lpstr>Beam Shape Dichotomy</vt:lpstr>
      <vt:lpstr>How many images?</vt:lpstr>
      <vt:lpstr>Key advances to come</vt:lpstr>
      <vt:lpstr>Weak-image limit: is that a spot?</vt:lpstr>
      <vt:lpstr>PowerPoint Presentation</vt:lpstr>
      <vt:lpstr>Weak-image limit: is that a spot?</vt:lpstr>
      <vt:lpstr>Weak-image limit: is that a spot?</vt:lpstr>
      <vt:lpstr>Weak-image limit: is that a spot?</vt:lpstr>
      <vt:lpstr>Weak-image limit: is that a spot?</vt:lpstr>
      <vt:lpstr>PowerPoint Presentation</vt:lpstr>
      <vt:lpstr>We should stop using  lossy compression!</vt:lpstr>
      <vt:lpstr>Lossless data rate</vt:lpstr>
      <vt:lpstr>To discuss later…</vt:lpstr>
      <vt:lpstr>read noise = 2 photons</vt:lpstr>
      <vt:lpstr>read noise = 0 photons</vt:lpstr>
      <vt:lpstr>read noise = 0.07 photons</vt:lpstr>
      <vt:lpstr>read noise = 0.5 photons</vt:lpstr>
      <vt:lpstr>read noise = 2 photons</vt:lpstr>
      <vt:lpstr>read noise = 7.5 photons</vt:lpstr>
      <vt:lpstr>read noise = 47 photons</vt:lpstr>
      <vt:lpstr>read noise = 190 photons</vt:lpstr>
      <vt:lpstr>read noise = 750 photons</vt:lpstr>
      <vt:lpstr>read noise = 4700 photons</vt:lpstr>
      <vt:lpstr>read noise = 19000 photons</vt:lpstr>
      <vt:lpstr>read noise = 75000 photons</vt:lpstr>
      <vt:lpstr>read noise = 470000 photons</vt:lpstr>
      <vt:lpstr>read-out noise</vt:lpstr>
      <vt:lpstr>Beam Flicker</vt:lpstr>
      <vt:lpstr>Beam Flicker</vt:lpstr>
      <vt:lpstr>Shutter Jitter</vt:lpstr>
      <vt:lpstr>Shutter Jitter</vt:lpstr>
      <vt:lpstr>Shutter Jitter</vt:lpstr>
      <vt:lpstr>Shutter Jitter</vt:lpstr>
      <vt:lpstr>Shutter Jitter</vt:lpstr>
      <vt:lpstr>Shutter Jitter</vt:lpstr>
      <vt:lpstr>Shutter Jitter</vt:lpstr>
      <vt:lpstr>Shutter Jitter</vt:lpstr>
      <vt:lpstr>Shutter Jitter</vt:lpstr>
      <vt:lpstr>Shutter Jitter</vt:lpstr>
      <vt:lpstr>Shutter Jitter</vt:lpstr>
      <vt:lpstr>Shutter Jitter</vt:lpstr>
      <vt:lpstr>“Shutterless” full vs partial</vt:lpstr>
      <vt:lpstr>Rough values of energy quanta</vt:lpstr>
      <vt:lpstr>signal vs noise</vt:lpstr>
      <vt:lpstr>signal vs noise</vt:lpstr>
      <vt:lpstr>signal vs noise</vt:lpstr>
      <vt:lpstr>signal vs noise</vt:lpstr>
      <vt:lpstr>Adding noise</vt:lpstr>
      <vt:lpstr>Adding noise</vt:lpstr>
      <vt:lpstr>Adding noise</vt:lpstr>
      <vt:lpstr>Adding noise</vt:lpstr>
      <vt:lpstr>Adding noise</vt:lpstr>
      <vt:lpstr>Adding noise</vt:lpstr>
      <vt:lpstr>PowerPoint Presentation</vt:lpstr>
      <vt:lpstr>Dose slicing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James_Holton</dc:creator>
  <cp:lastModifiedBy>James_Holton</cp:lastModifiedBy>
  <cp:revision>33</cp:revision>
  <dcterms:created xsi:type="dcterms:W3CDTF">2024-07-20T12:01:25Z</dcterms:created>
  <dcterms:modified xsi:type="dcterms:W3CDTF">2024-07-24T06:49:10Z</dcterms:modified>
</cp:coreProperties>
</file>