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5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6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8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9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14" r:id="rId3"/>
    <p:sldMasterId id="2147483755" r:id="rId4"/>
    <p:sldMasterId id="2147483781" r:id="rId5"/>
    <p:sldMasterId id="2147483826" r:id="rId6"/>
    <p:sldMasterId id="2147483882" r:id="rId7"/>
    <p:sldMasterId id="2147483897" r:id="rId8"/>
    <p:sldMasterId id="2147483910" r:id="rId9"/>
    <p:sldMasterId id="2147483923" r:id="rId10"/>
    <p:sldMasterId id="2147483935" r:id="rId11"/>
    <p:sldMasterId id="2147484091" r:id="rId12"/>
    <p:sldMasterId id="2147484107" r:id="rId13"/>
    <p:sldMasterId id="2147484120" r:id="rId14"/>
    <p:sldMasterId id="2147484134" r:id="rId15"/>
    <p:sldMasterId id="2147484149" r:id="rId16"/>
    <p:sldMasterId id="2147484163" r:id="rId17"/>
    <p:sldMasterId id="2147484176" r:id="rId18"/>
    <p:sldMasterId id="2147484190" r:id="rId19"/>
    <p:sldMasterId id="2147484219" r:id="rId20"/>
  </p:sldMasterIdLst>
  <p:notesMasterIdLst>
    <p:notesMasterId r:id="rId81"/>
  </p:notesMasterIdLst>
  <p:sldIdLst>
    <p:sldId id="992" r:id="rId21"/>
    <p:sldId id="993" r:id="rId22"/>
    <p:sldId id="994" r:id="rId23"/>
    <p:sldId id="996" r:id="rId24"/>
    <p:sldId id="1004" r:id="rId25"/>
    <p:sldId id="1130" r:id="rId26"/>
    <p:sldId id="570" r:id="rId27"/>
    <p:sldId id="816" r:id="rId28"/>
    <p:sldId id="808" r:id="rId29"/>
    <p:sldId id="1148" r:id="rId30"/>
    <p:sldId id="1149" r:id="rId31"/>
    <p:sldId id="1145" r:id="rId32"/>
    <p:sldId id="798" r:id="rId33"/>
    <p:sldId id="809" r:id="rId34"/>
    <p:sldId id="793" r:id="rId35"/>
    <p:sldId id="855" r:id="rId36"/>
    <p:sldId id="1158" r:id="rId37"/>
    <p:sldId id="1151" r:id="rId38"/>
    <p:sldId id="1152" r:id="rId39"/>
    <p:sldId id="859" r:id="rId40"/>
    <p:sldId id="1154" r:id="rId41"/>
    <p:sldId id="847" r:id="rId42"/>
    <p:sldId id="836" r:id="rId43"/>
    <p:sldId id="1166" r:id="rId44"/>
    <p:sldId id="1167" r:id="rId45"/>
    <p:sldId id="1168" r:id="rId46"/>
    <p:sldId id="1175" r:id="rId47"/>
    <p:sldId id="1176" r:id="rId48"/>
    <p:sldId id="1177" r:id="rId49"/>
    <p:sldId id="1179" r:id="rId50"/>
    <p:sldId id="637" r:id="rId51"/>
    <p:sldId id="787" r:id="rId52"/>
    <p:sldId id="704" r:id="rId53"/>
    <p:sldId id="1163" r:id="rId54"/>
    <p:sldId id="1164" r:id="rId55"/>
    <p:sldId id="957" r:id="rId56"/>
    <p:sldId id="942" r:id="rId57"/>
    <p:sldId id="944" r:id="rId58"/>
    <p:sldId id="948" r:id="rId59"/>
    <p:sldId id="949" r:id="rId60"/>
    <p:sldId id="950" r:id="rId61"/>
    <p:sldId id="984" r:id="rId62"/>
    <p:sldId id="1198" r:id="rId63"/>
    <p:sldId id="1199" r:id="rId64"/>
    <p:sldId id="1200" r:id="rId65"/>
    <p:sldId id="953" r:id="rId66"/>
    <p:sldId id="954" r:id="rId67"/>
    <p:sldId id="960" r:id="rId68"/>
    <p:sldId id="1188" r:id="rId69"/>
    <p:sldId id="1192" r:id="rId70"/>
    <p:sldId id="1193" r:id="rId71"/>
    <p:sldId id="1183" r:id="rId72"/>
    <p:sldId id="1184" r:id="rId73"/>
    <p:sldId id="1185" r:id="rId74"/>
    <p:sldId id="980" r:id="rId75"/>
    <p:sldId id="989" r:id="rId76"/>
    <p:sldId id="990" r:id="rId77"/>
    <p:sldId id="973" r:id="rId78"/>
    <p:sldId id="964" r:id="rId79"/>
    <p:sldId id="975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9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slide" Target="slides/slide56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8692810457513"/>
          <c:y val="6.5079365079365084E-2"/>
          <c:w val="0.83769063180827874"/>
          <c:h val="0.807936507936507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CCright</c:v>
                </c:pt>
              </c:strCache>
            </c:strRef>
          </c:tx>
          <c:spPr>
            <a:ln w="36623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Sheet1!$A$2:$A$2022</c:f>
              <c:numCache>
                <c:formatCode>General</c:formatCode>
                <c:ptCount val="2021"/>
                <c:pt idx="0">
                  <c:v>2.2082700000000002</c:v>
                </c:pt>
                <c:pt idx="1">
                  <c:v>2.2084999999999999</c:v>
                </c:pt>
                <c:pt idx="2">
                  <c:v>2.20892</c:v>
                </c:pt>
                <c:pt idx="3">
                  <c:v>2.20946</c:v>
                </c:pt>
                <c:pt idx="4">
                  <c:v>2.2097600000000002</c:v>
                </c:pt>
                <c:pt idx="5">
                  <c:v>2.2101500000000001</c:v>
                </c:pt>
                <c:pt idx="6">
                  <c:v>2.2104400000000002</c:v>
                </c:pt>
                <c:pt idx="7">
                  <c:v>2.2107700000000001</c:v>
                </c:pt>
                <c:pt idx="8">
                  <c:v>2.2109999999999999</c:v>
                </c:pt>
                <c:pt idx="9">
                  <c:v>2.2111999999999998</c:v>
                </c:pt>
                <c:pt idx="10">
                  <c:v>2.21156</c:v>
                </c:pt>
                <c:pt idx="11">
                  <c:v>2.2121300000000002</c:v>
                </c:pt>
                <c:pt idx="12">
                  <c:v>2.2128399999999999</c:v>
                </c:pt>
                <c:pt idx="13">
                  <c:v>2.2130700000000001</c:v>
                </c:pt>
                <c:pt idx="14">
                  <c:v>2.2134</c:v>
                </c:pt>
                <c:pt idx="15">
                  <c:v>2.21366</c:v>
                </c:pt>
                <c:pt idx="16">
                  <c:v>2.2138</c:v>
                </c:pt>
                <c:pt idx="17">
                  <c:v>2.21407</c:v>
                </c:pt>
                <c:pt idx="18">
                  <c:v>2.2145600000000001</c:v>
                </c:pt>
                <c:pt idx="19">
                  <c:v>2.2147999999999999</c:v>
                </c:pt>
                <c:pt idx="20">
                  <c:v>2.21516</c:v>
                </c:pt>
                <c:pt idx="21">
                  <c:v>2.2153700000000001</c:v>
                </c:pt>
                <c:pt idx="22">
                  <c:v>2.21583</c:v>
                </c:pt>
                <c:pt idx="23">
                  <c:v>2.2161300000000002</c:v>
                </c:pt>
                <c:pt idx="24">
                  <c:v>2.21645</c:v>
                </c:pt>
                <c:pt idx="25">
                  <c:v>2.2168999999999999</c:v>
                </c:pt>
                <c:pt idx="26">
                  <c:v>2.21739</c:v>
                </c:pt>
                <c:pt idx="27">
                  <c:v>2.21794</c:v>
                </c:pt>
                <c:pt idx="28">
                  <c:v>2.2180900000000001</c:v>
                </c:pt>
                <c:pt idx="29">
                  <c:v>2.2183600000000001</c:v>
                </c:pt>
                <c:pt idx="30">
                  <c:v>2.21875</c:v>
                </c:pt>
                <c:pt idx="31">
                  <c:v>2.2190799999999999</c:v>
                </c:pt>
                <c:pt idx="32">
                  <c:v>2.2193800000000001</c:v>
                </c:pt>
                <c:pt idx="33">
                  <c:v>2.2201300000000002</c:v>
                </c:pt>
                <c:pt idx="34">
                  <c:v>2.22037</c:v>
                </c:pt>
                <c:pt idx="35">
                  <c:v>2.2206700000000001</c:v>
                </c:pt>
                <c:pt idx="36">
                  <c:v>2.22106</c:v>
                </c:pt>
                <c:pt idx="37">
                  <c:v>2.2212499999999999</c:v>
                </c:pt>
                <c:pt idx="38">
                  <c:v>2.2216399999999998</c:v>
                </c:pt>
                <c:pt idx="39">
                  <c:v>2.22194</c:v>
                </c:pt>
                <c:pt idx="40">
                  <c:v>2.2222900000000001</c:v>
                </c:pt>
                <c:pt idx="41">
                  <c:v>2.22248</c:v>
                </c:pt>
                <c:pt idx="42">
                  <c:v>2.22281</c:v>
                </c:pt>
                <c:pt idx="43">
                  <c:v>2.2231900000000002</c:v>
                </c:pt>
                <c:pt idx="44">
                  <c:v>2.2242199999999999</c:v>
                </c:pt>
                <c:pt idx="45">
                  <c:v>2.2249699999999999</c:v>
                </c:pt>
                <c:pt idx="46">
                  <c:v>2.2252000000000001</c:v>
                </c:pt>
                <c:pt idx="47">
                  <c:v>2.2255699999999998</c:v>
                </c:pt>
                <c:pt idx="48">
                  <c:v>2.2259699999999998</c:v>
                </c:pt>
                <c:pt idx="49">
                  <c:v>2.2263500000000001</c:v>
                </c:pt>
                <c:pt idx="50">
                  <c:v>2.2267299999999999</c:v>
                </c:pt>
                <c:pt idx="51">
                  <c:v>2.2270300000000001</c:v>
                </c:pt>
                <c:pt idx="52">
                  <c:v>2.2273700000000001</c:v>
                </c:pt>
                <c:pt idx="53">
                  <c:v>2.2277999999999998</c:v>
                </c:pt>
                <c:pt idx="54">
                  <c:v>2.2280799999999998</c:v>
                </c:pt>
                <c:pt idx="55">
                  <c:v>2.2285599999999999</c:v>
                </c:pt>
                <c:pt idx="56">
                  <c:v>2.2288800000000002</c:v>
                </c:pt>
                <c:pt idx="57">
                  <c:v>2.22912</c:v>
                </c:pt>
                <c:pt idx="58">
                  <c:v>2.2294499999999999</c:v>
                </c:pt>
                <c:pt idx="59">
                  <c:v>2.2299199999999999</c:v>
                </c:pt>
                <c:pt idx="60">
                  <c:v>2.2301299999999999</c:v>
                </c:pt>
                <c:pt idx="61">
                  <c:v>2.23034</c:v>
                </c:pt>
                <c:pt idx="62">
                  <c:v>2.2307999999999999</c:v>
                </c:pt>
                <c:pt idx="63">
                  <c:v>2.2313700000000001</c:v>
                </c:pt>
                <c:pt idx="64">
                  <c:v>2.2315900000000002</c:v>
                </c:pt>
                <c:pt idx="65">
                  <c:v>2.2318600000000002</c:v>
                </c:pt>
                <c:pt idx="66">
                  <c:v>2.23238</c:v>
                </c:pt>
                <c:pt idx="67">
                  <c:v>2.2325699999999999</c:v>
                </c:pt>
                <c:pt idx="68">
                  <c:v>2.2331400000000001</c:v>
                </c:pt>
                <c:pt idx="69">
                  <c:v>2.2332800000000002</c:v>
                </c:pt>
                <c:pt idx="70">
                  <c:v>2.2338100000000001</c:v>
                </c:pt>
                <c:pt idx="71">
                  <c:v>2.2340499999999999</c:v>
                </c:pt>
                <c:pt idx="72">
                  <c:v>2.2343199999999999</c:v>
                </c:pt>
                <c:pt idx="73">
                  <c:v>2.2345299999999999</c:v>
                </c:pt>
                <c:pt idx="74">
                  <c:v>2.2346699999999999</c:v>
                </c:pt>
                <c:pt idx="75">
                  <c:v>2.2351000000000001</c:v>
                </c:pt>
                <c:pt idx="76">
                  <c:v>2.2354699999999998</c:v>
                </c:pt>
                <c:pt idx="77">
                  <c:v>2.2363300000000002</c:v>
                </c:pt>
                <c:pt idx="78">
                  <c:v>2.23691</c:v>
                </c:pt>
                <c:pt idx="79">
                  <c:v>2.2374399999999999</c:v>
                </c:pt>
                <c:pt idx="80">
                  <c:v>2.23794</c:v>
                </c:pt>
                <c:pt idx="81">
                  <c:v>2.2384200000000001</c:v>
                </c:pt>
                <c:pt idx="82">
                  <c:v>2.2388599999999999</c:v>
                </c:pt>
                <c:pt idx="83">
                  <c:v>2.2392599999999998</c:v>
                </c:pt>
                <c:pt idx="84">
                  <c:v>2.2395999999999998</c:v>
                </c:pt>
                <c:pt idx="85">
                  <c:v>2.2400699999999998</c:v>
                </c:pt>
                <c:pt idx="86">
                  <c:v>2.2406700000000002</c:v>
                </c:pt>
                <c:pt idx="87">
                  <c:v>2.2411300000000001</c:v>
                </c:pt>
                <c:pt idx="88">
                  <c:v>2.2414499999999999</c:v>
                </c:pt>
                <c:pt idx="89">
                  <c:v>2.2418800000000001</c:v>
                </c:pt>
                <c:pt idx="90">
                  <c:v>2.2420499999999999</c:v>
                </c:pt>
                <c:pt idx="91">
                  <c:v>2.24247</c:v>
                </c:pt>
                <c:pt idx="92">
                  <c:v>2.2428900000000001</c:v>
                </c:pt>
                <c:pt idx="93">
                  <c:v>2.2429899999999998</c:v>
                </c:pt>
                <c:pt idx="94">
                  <c:v>2.2433299999999998</c:v>
                </c:pt>
                <c:pt idx="95">
                  <c:v>2.2437900000000002</c:v>
                </c:pt>
                <c:pt idx="96">
                  <c:v>2.2441</c:v>
                </c:pt>
                <c:pt idx="97">
                  <c:v>2.2446700000000002</c:v>
                </c:pt>
                <c:pt idx="98">
                  <c:v>2.2450700000000001</c:v>
                </c:pt>
                <c:pt idx="99">
                  <c:v>2.24532</c:v>
                </c:pt>
                <c:pt idx="100">
                  <c:v>2.2454800000000001</c:v>
                </c:pt>
                <c:pt idx="101">
                  <c:v>2.2461799999999998</c:v>
                </c:pt>
                <c:pt idx="102">
                  <c:v>2.2462499999999999</c:v>
                </c:pt>
                <c:pt idx="103">
                  <c:v>2.2468300000000001</c:v>
                </c:pt>
                <c:pt idx="104">
                  <c:v>2.2469299999999999</c:v>
                </c:pt>
                <c:pt idx="105">
                  <c:v>2.24716</c:v>
                </c:pt>
                <c:pt idx="106">
                  <c:v>2.24749</c:v>
                </c:pt>
                <c:pt idx="107">
                  <c:v>2.2475800000000001</c:v>
                </c:pt>
                <c:pt idx="108">
                  <c:v>2.2481200000000001</c:v>
                </c:pt>
                <c:pt idx="109">
                  <c:v>2.2484199999999999</c:v>
                </c:pt>
                <c:pt idx="110">
                  <c:v>2.2491599999999998</c:v>
                </c:pt>
                <c:pt idx="111">
                  <c:v>2.2495799999999999</c:v>
                </c:pt>
                <c:pt idx="112">
                  <c:v>2.25007</c:v>
                </c:pt>
                <c:pt idx="113">
                  <c:v>2.2505000000000002</c:v>
                </c:pt>
                <c:pt idx="114">
                  <c:v>2.25116</c:v>
                </c:pt>
                <c:pt idx="115">
                  <c:v>2.2515399999999999</c:v>
                </c:pt>
                <c:pt idx="116">
                  <c:v>2.25176</c:v>
                </c:pt>
                <c:pt idx="117">
                  <c:v>2.2521100000000001</c:v>
                </c:pt>
                <c:pt idx="118">
                  <c:v>2.2524600000000001</c:v>
                </c:pt>
                <c:pt idx="119">
                  <c:v>2.25298</c:v>
                </c:pt>
                <c:pt idx="120">
                  <c:v>2.25345</c:v>
                </c:pt>
                <c:pt idx="121">
                  <c:v>2.2538900000000002</c:v>
                </c:pt>
                <c:pt idx="122">
                  <c:v>2.2542800000000001</c:v>
                </c:pt>
                <c:pt idx="123">
                  <c:v>2.2545299999999999</c:v>
                </c:pt>
                <c:pt idx="124">
                  <c:v>2.2549199999999998</c:v>
                </c:pt>
                <c:pt idx="125">
                  <c:v>2.2555399999999999</c:v>
                </c:pt>
                <c:pt idx="126">
                  <c:v>2.2561599999999999</c:v>
                </c:pt>
                <c:pt idx="127">
                  <c:v>2.2566099999999998</c:v>
                </c:pt>
                <c:pt idx="128">
                  <c:v>2.2569599999999999</c:v>
                </c:pt>
                <c:pt idx="129">
                  <c:v>2.2572000000000001</c:v>
                </c:pt>
                <c:pt idx="130">
                  <c:v>2.2578200000000002</c:v>
                </c:pt>
                <c:pt idx="131">
                  <c:v>2.2582800000000001</c:v>
                </c:pt>
                <c:pt idx="132">
                  <c:v>2.25868</c:v>
                </c:pt>
                <c:pt idx="133">
                  <c:v>2.2590400000000002</c:v>
                </c:pt>
                <c:pt idx="134">
                  <c:v>2.25936</c:v>
                </c:pt>
                <c:pt idx="135">
                  <c:v>2.2596699999999998</c:v>
                </c:pt>
                <c:pt idx="136">
                  <c:v>2.26004</c:v>
                </c:pt>
                <c:pt idx="137">
                  <c:v>2.2602799999999998</c:v>
                </c:pt>
                <c:pt idx="138">
                  <c:v>2.2604799999999998</c:v>
                </c:pt>
                <c:pt idx="139">
                  <c:v>2.2609599999999999</c:v>
                </c:pt>
                <c:pt idx="140">
                  <c:v>2.2615599999999998</c:v>
                </c:pt>
                <c:pt idx="141">
                  <c:v>2.26214</c:v>
                </c:pt>
                <c:pt idx="142">
                  <c:v>2.2625999999999999</c:v>
                </c:pt>
                <c:pt idx="143">
                  <c:v>2.2633000000000001</c:v>
                </c:pt>
                <c:pt idx="144">
                  <c:v>2.2634400000000001</c:v>
                </c:pt>
                <c:pt idx="145">
                  <c:v>2.26363</c:v>
                </c:pt>
                <c:pt idx="146">
                  <c:v>2.26397</c:v>
                </c:pt>
                <c:pt idx="147">
                  <c:v>2.2645300000000002</c:v>
                </c:pt>
                <c:pt idx="148">
                  <c:v>2.2649400000000002</c:v>
                </c:pt>
                <c:pt idx="149">
                  <c:v>2.2651300000000001</c:v>
                </c:pt>
                <c:pt idx="150">
                  <c:v>2.2655099999999999</c:v>
                </c:pt>
                <c:pt idx="151">
                  <c:v>2.2658200000000002</c:v>
                </c:pt>
                <c:pt idx="152">
                  <c:v>2.2660900000000002</c:v>
                </c:pt>
                <c:pt idx="153">
                  <c:v>2.2665899999999999</c:v>
                </c:pt>
                <c:pt idx="154">
                  <c:v>2.26702</c:v>
                </c:pt>
                <c:pt idx="155">
                  <c:v>2.2673199999999998</c:v>
                </c:pt>
                <c:pt idx="156">
                  <c:v>2.2675299999999998</c:v>
                </c:pt>
                <c:pt idx="157">
                  <c:v>2.2681100000000001</c:v>
                </c:pt>
                <c:pt idx="158">
                  <c:v>2.2685399999999998</c:v>
                </c:pt>
                <c:pt idx="159">
                  <c:v>2.2692700000000001</c:v>
                </c:pt>
                <c:pt idx="160">
                  <c:v>2.2696399999999999</c:v>
                </c:pt>
                <c:pt idx="161">
                  <c:v>2.2705500000000001</c:v>
                </c:pt>
                <c:pt idx="162">
                  <c:v>2.2709199999999998</c:v>
                </c:pt>
                <c:pt idx="163">
                  <c:v>2.27136</c:v>
                </c:pt>
                <c:pt idx="164">
                  <c:v>2.2715999999999998</c:v>
                </c:pt>
                <c:pt idx="165">
                  <c:v>2.2720400000000001</c:v>
                </c:pt>
                <c:pt idx="166">
                  <c:v>2.27257</c:v>
                </c:pt>
                <c:pt idx="167">
                  <c:v>2.2727499999999998</c:v>
                </c:pt>
                <c:pt idx="168">
                  <c:v>2.2732399999999999</c:v>
                </c:pt>
                <c:pt idx="169">
                  <c:v>2.27379</c:v>
                </c:pt>
                <c:pt idx="170">
                  <c:v>2.2744</c:v>
                </c:pt>
                <c:pt idx="171">
                  <c:v>2.2745500000000001</c:v>
                </c:pt>
                <c:pt idx="172">
                  <c:v>2.2749999999999999</c:v>
                </c:pt>
                <c:pt idx="173">
                  <c:v>2.27583</c:v>
                </c:pt>
                <c:pt idx="174">
                  <c:v>2.2763200000000001</c:v>
                </c:pt>
                <c:pt idx="175">
                  <c:v>2.2766500000000001</c:v>
                </c:pt>
                <c:pt idx="176">
                  <c:v>2.2770000000000001</c:v>
                </c:pt>
                <c:pt idx="177">
                  <c:v>2.2772600000000001</c:v>
                </c:pt>
                <c:pt idx="178">
                  <c:v>2.2775099999999999</c:v>
                </c:pt>
                <c:pt idx="179">
                  <c:v>2.2778399999999999</c:v>
                </c:pt>
                <c:pt idx="180">
                  <c:v>2.27807</c:v>
                </c:pt>
                <c:pt idx="181">
                  <c:v>2.2786599999999999</c:v>
                </c:pt>
                <c:pt idx="182">
                  <c:v>2.27895</c:v>
                </c:pt>
                <c:pt idx="183">
                  <c:v>2.2791399999999999</c:v>
                </c:pt>
                <c:pt idx="184">
                  <c:v>2.2794300000000001</c:v>
                </c:pt>
                <c:pt idx="185">
                  <c:v>2.27963</c:v>
                </c:pt>
                <c:pt idx="186">
                  <c:v>2.2802199999999999</c:v>
                </c:pt>
                <c:pt idx="187">
                  <c:v>2.28044</c:v>
                </c:pt>
                <c:pt idx="188">
                  <c:v>2.2808299999999999</c:v>
                </c:pt>
                <c:pt idx="189">
                  <c:v>2.2810999999999999</c:v>
                </c:pt>
                <c:pt idx="190">
                  <c:v>2.28172</c:v>
                </c:pt>
                <c:pt idx="191">
                  <c:v>2.2821099999999999</c:v>
                </c:pt>
                <c:pt idx="192">
                  <c:v>2.2824599999999999</c:v>
                </c:pt>
                <c:pt idx="193">
                  <c:v>2.2827799999999998</c:v>
                </c:pt>
                <c:pt idx="194">
                  <c:v>2.28348</c:v>
                </c:pt>
                <c:pt idx="195">
                  <c:v>2.2839800000000001</c:v>
                </c:pt>
                <c:pt idx="196">
                  <c:v>2.2845800000000001</c:v>
                </c:pt>
                <c:pt idx="197">
                  <c:v>2.28491</c:v>
                </c:pt>
                <c:pt idx="198">
                  <c:v>2.2852399999999999</c:v>
                </c:pt>
                <c:pt idx="199">
                  <c:v>2.28559</c:v>
                </c:pt>
                <c:pt idx="200">
                  <c:v>2.2858700000000001</c:v>
                </c:pt>
                <c:pt idx="201">
                  <c:v>2.2862300000000002</c:v>
                </c:pt>
                <c:pt idx="202">
                  <c:v>2.2869700000000002</c:v>
                </c:pt>
                <c:pt idx="203">
                  <c:v>2.2876099999999999</c:v>
                </c:pt>
                <c:pt idx="204">
                  <c:v>2.2877800000000001</c:v>
                </c:pt>
                <c:pt idx="205">
                  <c:v>2.2881200000000002</c:v>
                </c:pt>
                <c:pt idx="206">
                  <c:v>2.2885300000000002</c:v>
                </c:pt>
                <c:pt idx="207">
                  <c:v>2.2888500000000001</c:v>
                </c:pt>
                <c:pt idx="208">
                  <c:v>2.2890600000000001</c:v>
                </c:pt>
                <c:pt idx="209">
                  <c:v>2.2894700000000001</c:v>
                </c:pt>
                <c:pt idx="210">
                  <c:v>2.2900800000000001</c:v>
                </c:pt>
                <c:pt idx="211">
                  <c:v>2.2902999999999998</c:v>
                </c:pt>
                <c:pt idx="212">
                  <c:v>2.2908300000000001</c:v>
                </c:pt>
                <c:pt idx="213">
                  <c:v>2.29101</c:v>
                </c:pt>
                <c:pt idx="214">
                  <c:v>2.2916099999999999</c:v>
                </c:pt>
                <c:pt idx="215">
                  <c:v>2.29176</c:v>
                </c:pt>
                <c:pt idx="216">
                  <c:v>2.2920799999999999</c:v>
                </c:pt>
                <c:pt idx="217">
                  <c:v>2.29264</c:v>
                </c:pt>
                <c:pt idx="218">
                  <c:v>2.2930899999999999</c:v>
                </c:pt>
                <c:pt idx="219">
                  <c:v>2.2935300000000001</c:v>
                </c:pt>
                <c:pt idx="220">
                  <c:v>2.2937799999999999</c:v>
                </c:pt>
                <c:pt idx="221">
                  <c:v>2.2941400000000001</c:v>
                </c:pt>
                <c:pt idx="222">
                  <c:v>2.29454</c:v>
                </c:pt>
                <c:pt idx="223">
                  <c:v>2.29495</c:v>
                </c:pt>
                <c:pt idx="224">
                  <c:v>2.29549</c:v>
                </c:pt>
                <c:pt idx="225">
                  <c:v>2.2960500000000001</c:v>
                </c:pt>
                <c:pt idx="226">
                  <c:v>2.2964799999999999</c:v>
                </c:pt>
                <c:pt idx="227">
                  <c:v>2.2966700000000002</c:v>
                </c:pt>
                <c:pt idx="228">
                  <c:v>2.2973300000000001</c:v>
                </c:pt>
                <c:pt idx="229">
                  <c:v>2.29772</c:v>
                </c:pt>
                <c:pt idx="230">
                  <c:v>2.2982100000000001</c:v>
                </c:pt>
                <c:pt idx="231">
                  <c:v>2.2986800000000001</c:v>
                </c:pt>
                <c:pt idx="232">
                  <c:v>2.29895</c:v>
                </c:pt>
                <c:pt idx="233">
                  <c:v>2.2993199999999998</c:v>
                </c:pt>
                <c:pt idx="234">
                  <c:v>2.2995899999999998</c:v>
                </c:pt>
                <c:pt idx="235">
                  <c:v>2.3003300000000002</c:v>
                </c:pt>
                <c:pt idx="236">
                  <c:v>2.3008600000000001</c:v>
                </c:pt>
                <c:pt idx="237">
                  <c:v>2.30152</c:v>
                </c:pt>
                <c:pt idx="238">
                  <c:v>2.3018700000000001</c:v>
                </c:pt>
                <c:pt idx="239">
                  <c:v>2.3021500000000001</c:v>
                </c:pt>
                <c:pt idx="240">
                  <c:v>2.3023600000000002</c:v>
                </c:pt>
                <c:pt idx="241">
                  <c:v>2.3026</c:v>
                </c:pt>
                <c:pt idx="242">
                  <c:v>2.3030300000000001</c:v>
                </c:pt>
                <c:pt idx="243">
                  <c:v>2.3036699999999999</c:v>
                </c:pt>
                <c:pt idx="244">
                  <c:v>2.30396</c:v>
                </c:pt>
                <c:pt idx="245">
                  <c:v>2.3044799999999999</c:v>
                </c:pt>
                <c:pt idx="246">
                  <c:v>2.3048299999999999</c:v>
                </c:pt>
                <c:pt idx="247">
                  <c:v>2.3053300000000001</c:v>
                </c:pt>
                <c:pt idx="248">
                  <c:v>2.3056299999999998</c:v>
                </c:pt>
                <c:pt idx="249">
                  <c:v>2.3060499999999999</c:v>
                </c:pt>
                <c:pt idx="250">
                  <c:v>2.3066800000000001</c:v>
                </c:pt>
                <c:pt idx="251">
                  <c:v>2.3072699999999999</c:v>
                </c:pt>
                <c:pt idx="252">
                  <c:v>2.3077399999999999</c:v>
                </c:pt>
                <c:pt idx="253">
                  <c:v>2.3080500000000002</c:v>
                </c:pt>
                <c:pt idx="254">
                  <c:v>2.3083499999999999</c:v>
                </c:pt>
                <c:pt idx="255">
                  <c:v>2.30897</c:v>
                </c:pt>
                <c:pt idx="256">
                  <c:v>2.3093300000000001</c:v>
                </c:pt>
                <c:pt idx="257">
                  <c:v>2.3100200000000002</c:v>
                </c:pt>
                <c:pt idx="258">
                  <c:v>2.31054</c:v>
                </c:pt>
                <c:pt idx="259">
                  <c:v>2.3109700000000002</c:v>
                </c:pt>
                <c:pt idx="260">
                  <c:v>2.3111700000000002</c:v>
                </c:pt>
                <c:pt idx="261">
                  <c:v>2.31169</c:v>
                </c:pt>
                <c:pt idx="262">
                  <c:v>2.3119800000000001</c:v>
                </c:pt>
                <c:pt idx="263">
                  <c:v>2.3125499999999999</c:v>
                </c:pt>
                <c:pt idx="264">
                  <c:v>2.31311</c:v>
                </c:pt>
                <c:pt idx="265">
                  <c:v>2.31332</c:v>
                </c:pt>
                <c:pt idx="266">
                  <c:v>2.31406</c:v>
                </c:pt>
                <c:pt idx="267">
                  <c:v>2.3145899999999999</c:v>
                </c:pt>
                <c:pt idx="268">
                  <c:v>2.31548</c:v>
                </c:pt>
                <c:pt idx="269">
                  <c:v>2.3159700000000001</c:v>
                </c:pt>
                <c:pt idx="270">
                  <c:v>2.3167200000000001</c:v>
                </c:pt>
                <c:pt idx="271">
                  <c:v>2.3171200000000001</c:v>
                </c:pt>
                <c:pt idx="272">
                  <c:v>2.3174700000000001</c:v>
                </c:pt>
                <c:pt idx="273">
                  <c:v>2.3176999999999999</c:v>
                </c:pt>
                <c:pt idx="274">
                  <c:v>2.31799</c:v>
                </c:pt>
                <c:pt idx="275">
                  <c:v>2.31826</c:v>
                </c:pt>
                <c:pt idx="276">
                  <c:v>2.31867</c:v>
                </c:pt>
                <c:pt idx="277">
                  <c:v>2.3192599999999999</c:v>
                </c:pt>
                <c:pt idx="278">
                  <c:v>2.3195899999999998</c:v>
                </c:pt>
                <c:pt idx="279">
                  <c:v>2.3203800000000001</c:v>
                </c:pt>
                <c:pt idx="280">
                  <c:v>2.3209200000000001</c:v>
                </c:pt>
                <c:pt idx="281">
                  <c:v>2.32125</c:v>
                </c:pt>
                <c:pt idx="282">
                  <c:v>2.32158</c:v>
                </c:pt>
                <c:pt idx="283">
                  <c:v>2.3217699999999999</c:v>
                </c:pt>
                <c:pt idx="284">
                  <c:v>2.3222499999999999</c:v>
                </c:pt>
                <c:pt idx="285">
                  <c:v>2.3227899999999999</c:v>
                </c:pt>
                <c:pt idx="286">
                  <c:v>2.3231700000000002</c:v>
                </c:pt>
                <c:pt idx="287">
                  <c:v>2.32362</c:v>
                </c:pt>
                <c:pt idx="288">
                  <c:v>2.3241000000000001</c:v>
                </c:pt>
                <c:pt idx="289">
                  <c:v>2.3247900000000001</c:v>
                </c:pt>
                <c:pt idx="290">
                  <c:v>2.32552</c:v>
                </c:pt>
                <c:pt idx="291">
                  <c:v>2.3258399999999999</c:v>
                </c:pt>
                <c:pt idx="292">
                  <c:v>2.3260999999999998</c:v>
                </c:pt>
                <c:pt idx="293">
                  <c:v>2.3264100000000001</c:v>
                </c:pt>
                <c:pt idx="294">
                  <c:v>2.3267699999999998</c:v>
                </c:pt>
                <c:pt idx="295">
                  <c:v>2.32714</c:v>
                </c:pt>
                <c:pt idx="296">
                  <c:v>2.3279700000000001</c:v>
                </c:pt>
                <c:pt idx="297">
                  <c:v>2.3284099999999999</c:v>
                </c:pt>
                <c:pt idx="298">
                  <c:v>2.3286199999999999</c:v>
                </c:pt>
                <c:pt idx="299">
                  <c:v>2.3293400000000002</c:v>
                </c:pt>
                <c:pt idx="300">
                  <c:v>2.3297500000000002</c:v>
                </c:pt>
                <c:pt idx="301">
                  <c:v>2.3304999999999998</c:v>
                </c:pt>
                <c:pt idx="302">
                  <c:v>2.3310399999999998</c:v>
                </c:pt>
                <c:pt idx="303">
                  <c:v>2.3316300000000001</c:v>
                </c:pt>
                <c:pt idx="304">
                  <c:v>2.3321299999999998</c:v>
                </c:pt>
                <c:pt idx="305">
                  <c:v>2.33263</c:v>
                </c:pt>
                <c:pt idx="306">
                  <c:v>2.33297</c:v>
                </c:pt>
                <c:pt idx="307">
                  <c:v>2.3332700000000002</c:v>
                </c:pt>
                <c:pt idx="308">
                  <c:v>2.3335300000000001</c:v>
                </c:pt>
                <c:pt idx="309">
                  <c:v>2.3340399999999999</c:v>
                </c:pt>
                <c:pt idx="310">
                  <c:v>2.3346200000000001</c:v>
                </c:pt>
                <c:pt idx="311">
                  <c:v>2.3347799999999999</c:v>
                </c:pt>
                <c:pt idx="312">
                  <c:v>2.3355299999999999</c:v>
                </c:pt>
                <c:pt idx="313">
                  <c:v>2.33575</c:v>
                </c:pt>
                <c:pt idx="314">
                  <c:v>2.3359899999999998</c:v>
                </c:pt>
                <c:pt idx="315">
                  <c:v>2.3363499999999999</c:v>
                </c:pt>
                <c:pt idx="316">
                  <c:v>2.3367100000000001</c:v>
                </c:pt>
                <c:pt idx="317">
                  <c:v>2.3372899999999999</c:v>
                </c:pt>
                <c:pt idx="318">
                  <c:v>2.3377699999999999</c:v>
                </c:pt>
                <c:pt idx="319">
                  <c:v>2.3384</c:v>
                </c:pt>
                <c:pt idx="320">
                  <c:v>2.3388800000000001</c:v>
                </c:pt>
                <c:pt idx="321">
                  <c:v>2.3390200000000001</c:v>
                </c:pt>
                <c:pt idx="322">
                  <c:v>2.3395600000000001</c:v>
                </c:pt>
                <c:pt idx="323">
                  <c:v>2.3399700000000001</c:v>
                </c:pt>
                <c:pt idx="324">
                  <c:v>2.34049</c:v>
                </c:pt>
                <c:pt idx="325">
                  <c:v>2.34118</c:v>
                </c:pt>
                <c:pt idx="326">
                  <c:v>2.3415900000000001</c:v>
                </c:pt>
                <c:pt idx="327">
                  <c:v>2.3421799999999999</c:v>
                </c:pt>
                <c:pt idx="328">
                  <c:v>2.3424100000000001</c:v>
                </c:pt>
                <c:pt idx="329">
                  <c:v>2.343</c:v>
                </c:pt>
                <c:pt idx="330">
                  <c:v>2.34328</c:v>
                </c:pt>
                <c:pt idx="331">
                  <c:v>2.3438099999999999</c:v>
                </c:pt>
                <c:pt idx="332">
                  <c:v>2.34409</c:v>
                </c:pt>
                <c:pt idx="333">
                  <c:v>2.34416</c:v>
                </c:pt>
                <c:pt idx="334">
                  <c:v>2.3448899999999999</c:v>
                </c:pt>
                <c:pt idx="335">
                  <c:v>2.3455599999999999</c:v>
                </c:pt>
                <c:pt idx="336">
                  <c:v>2.3460000000000001</c:v>
                </c:pt>
                <c:pt idx="337">
                  <c:v>2.3465400000000001</c:v>
                </c:pt>
                <c:pt idx="338">
                  <c:v>2.3473000000000002</c:v>
                </c:pt>
                <c:pt idx="339">
                  <c:v>2.34795</c:v>
                </c:pt>
                <c:pt idx="340">
                  <c:v>2.3487499999999999</c:v>
                </c:pt>
                <c:pt idx="341">
                  <c:v>2.3492299999999999</c:v>
                </c:pt>
                <c:pt idx="342">
                  <c:v>2.3498299999999999</c:v>
                </c:pt>
                <c:pt idx="343">
                  <c:v>2.35025</c:v>
                </c:pt>
                <c:pt idx="344">
                  <c:v>2.3507400000000001</c:v>
                </c:pt>
                <c:pt idx="345">
                  <c:v>2.35128</c:v>
                </c:pt>
                <c:pt idx="346">
                  <c:v>2.35154</c:v>
                </c:pt>
                <c:pt idx="347">
                  <c:v>2.3521899999999998</c:v>
                </c:pt>
                <c:pt idx="348">
                  <c:v>2.3525499999999999</c:v>
                </c:pt>
                <c:pt idx="349">
                  <c:v>2.35303</c:v>
                </c:pt>
                <c:pt idx="350">
                  <c:v>2.3534199999999998</c:v>
                </c:pt>
                <c:pt idx="351">
                  <c:v>2.3538199999999998</c:v>
                </c:pt>
                <c:pt idx="352">
                  <c:v>2.3543500000000002</c:v>
                </c:pt>
                <c:pt idx="353">
                  <c:v>2.3546399999999998</c:v>
                </c:pt>
                <c:pt idx="354">
                  <c:v>2.3549199999999999</c:v>
                </c:pt>
                <c:pt idx="355">
                  <c:v>2.3552900000000001</c:v>
                </c:pt>
                <c:pt idx="356">
                  <c:v>2.3557399999999999</c:v>
                </c:pt>
                <c:pt idx="357">
                  <c:v>2.3563399999999999</c:v>
                </c:pt>
                <c:pt idx="358">
                  <c:v>2.3570799999999998</c:v>
                </c:pt>
                <c:pt idx="359">
                  <c:v>2.3579500000000002</c:v>
                </c:pt>
                <c:pt idx="360">
                  <c:v>2.3584399999999999</c:v>
                </c:pt>
                <c:pt idx="361">
                  <c:v>2.3588800000000001</c:v>
                </c:pt>
                <c:pt idx="362">
                  <c:v>2.3589699999999998</c:v>
                </c:pt>
                <c:pt idx="363">
                  <c:v>2.3591299999999999</c:v>
                </c:pt>
                <c:pt idx="364">
                  <c:v>2.3597899999999998</c:v>
                </c:pt>
                <c:pt idx="365">
                  <c:v>2.3602300000000001</c:v>
                </c:pt>
                <c:pt idx="366">
                  <c:v>2.3606799999999999</c:v>
                </c:pt>
                <c:pt idx="367">
                  <c:v>2.3613499999999998</c:v>
                </c:pt>
                <c:pt idx="368">
                  <c:v>2.3618899999999998</c:v>
                </c:pt>
                <c:pt idx="369">
                  <c:v>2.36219</c:v>
                </c:pt>
                <c:pt idx="370">
                  <c:v>2.36253</c:v>
                </c:pt>
                <c:pt idx="371">
                  <c:v>2.3635199999999998</c:v>
                </c:pt>
                <c:pt idx="372">
                  <c:v>2.3640599999999998</c:v>
                </c:pt>
                <c:pt idx="373">
                  <c:v>2.3648500000000001</c:v>
                </c:pt>
                <c:pt idx="374">
                  <c:v>2.36571</c:v>
                </c:pt>
                <c:pt idx="375">
                  <c:v>2.3665400000000001</c:v>
                </c:pt>
                <c:pt idx="376">
                  <c:v>2.367</c:v>
                </c:pt>
                <c:pt idx="377">
                  <c:v>2.3675299999999999</c:v>
                </c:pt>
                <c:pt idx="378">
                  <c:v>2.3678900000000001</c:v>
                </c:pt>
                <c:pt idx="379">
                  <c:v>2.3683000000000001</c:v>
                </c:pt>
                <c:pt idx="380">
                  <c:v>2.3689200000000001</c:v>
                </c:pt>
                <c:pt idx="381">
                  <c:v>2.3691800000000001</c:v>
                </c:pt>
                <c:pt idx="382">
                  <c:v>2.3695599999999999</c:v>
                </c:pt>
                <c:pt idx="383">
                  <c:v>2.3696299999999999</c:v>
                </c:pt>
                <c:pt idx="384">
                  <c:v>2.37</c:v>
                </c:pt>
                <c:pt idx="385">
                  <c:v>2.3704800000000001</c:v>
                </c:pt>
                <c:pt idx="386">
                  <c:v>2.37087</c:v>
                </c:pt>
                <c:pt idx="387">
                  <c:v>2.3715299999999999</c:v>
                </c:pt>
                <c:pt idx="388">
                  <c:v>2.3719399999999999</c:v>
                </c:pt>
                <c:pt idx="389">
                  <c:v>2.37242</c:v>
                </c:pt>
                <c:pt idx="390">
                  <c:v>2.37283</c:v>
                </c:pt>
                <c:pt idx="391">
                  <c:v>2.3731100000000001</c:v>
                </c:pt>
                <c:pt idx="392">
                  <c:v>2.3738999999999999</c:v>
                </c:pt>
                <c:pt idx="393">
                  <c:v>2.3742399999999999</c:v>
                </c:pt>
                <c:pt idx="394">
                  <c:v>2.37493</c:v>
                </c:pt>
                <c:pt idx="395">
                  <c:v>2.37548</c:v>
                </c:pt>
                <c:pt idx="396">
                  <c:v>2.3756400000000002</c:v>
                </c:pt>
                <c:pt idx="397">
                  <c:v>2.3761100000000002</c:v>
                </c:pt>
                <c:pt idx="398">
                  <c:v>2.37656</c:v>
                </c:pt>
                <c:pt idx="399">
                  <c:v>2.3770799999999999</c:v>
                </c:pt>
                <c:pt idx="400">
                  <c:v>2.37738</c:v>
                </c:pt>
                <c:pt idx="401">
                  <c:v>2.3778000000000001</c:v>
                </c:pt>
                <c:pt idx="402">
                  <c:v>2.3785599999999998</c:v>
                </c:pt>
                <c:pt idx="403">
                  <c:v>2.3790900000000001</c:v>
                </c:pt>
                <c:pt idx="404">
                  <c:v>2.3798499999999998</c:v>
                </c:pt>
                <c:pt idx="405">
                  <c:v>2.3802699999999999</c:v>
                </c:pt>
                <c:pt idx="406">
                  <c:v>2.38063</c:v>
                </c:pt>
                <c:pt idx="407">
                  <c:v>2.38117</c:v>
                </c:pt>
                <c:pt idx="408">
                  <c:v>2.3818999999999999</c:v>
                </c:pt>
                <c:pt idx="409">
                  <c:v>2.3826000000000001</c:v>
                </c:pt>
                <c:pt idx="410">
                  <c:v>2.3829600000000002</c:v>
                </c:pt>
                <c:pt idx="411">
                  <c:v>2.3835899999999999</c:v>
                </c:pt>
                <c:pt idx="412">
                  <c:v>2.3840599999999998</c:v>
                </c:pt>
                <c:pt idx="413">
                  <c:v>2.3843800000000002</c:v>
                </c:pt>
                <c:pt idx="414">
                  <c:v>2.38462</c:v>
                </c:pt>
                <c:pt idx="415">
                  <c:v>2.3850899999999999</c:v>
                </c:pt>
                <c:pt idx="416">
                  <c:v>2.3852500000000001</c:v>
                </c:pt>
                <c:pt idx="417">
                  <c:v>2.3856899999999999</c:v>
                </c:pt>
                <c:pt idx="418">
                  <c:v>2.3863099999999999</c:v>
                </c:pt>
                <c:pt idx="419">
                  <c:v>2.3867500000000001</c:v>
                </c:pt>
                <c:pt idx="420">
                  <c:v>2.3873899999999999</c:v>
                </c:pt>
                <c:pt idx="421">
                  <c:v>2.3879800000000002</c:v>
                </c:pt>
                <c:pt idx="422">
                  <c:v>2.3883700000000001</c:v>
                </c:pt>
                <c:pt idx="423">
                  <c:v>2.3887700000000001</c:v>
                </c:pt>
                <c:pt idx="424">
                  <c:v>2.38924</c:v>
                </c:pt>
                <c:pt idx="425">
                  <c:v>2.3895300000000002</c:v>
                </c:pt>
                <c:pt idx="426">
                  <c:v>2.3899699999999999</c:v>
                </c:pt>
                <c:pt idx="427">
                  <c:v>2.3905699999999999</c:v>
                </c:pt>
                <c:pt idx="428">
                  <c:v>2.3916499999999998</c:v>
                </c:pt>
                <c:pt idx="429">
                  <c:v>2.39222</c:v>
                </c:pt>
                <c:pt idx="430">
                  <c:v>2.3925100000000001</c:v>
                </c:pt>
                <c:pt idx="431">
                  <c:v>2.3929200000000002</c:v>
                </c:pt>
                <c:pt idx="432">
                  <c:v>2.3930899999999999</c:v>
                </c:pt>
                <c:pt idx="433">
                  <c:v>2.3933200000000001</c:v>
                </c:pt>
                <c:pt idx="434">
                  <c:v>2.3937900000000001</c:v>
                </c:pt>
                <c:pt idx="435">
                  <c:v>2.39472</c:v>
                </c:pt>
                <c:pt idx="436">
                  <c:v>2.3955199999999999</c:v>
                </c:pt>
                <c:pt idx="437">
                  <c:v>2.39595</c:v>
                </c:pt>
                <c:pt idx="438">
                  <c:v>2.3965900000000002</c:v>
                </c:pt>
                <c:pt idx="439">
                  <c:v>2.3972500000000001</c:v>
                </c:pt>
                <c:pt idx="440">
                  <c:v>2.39764</c:v>
                </c:pt>
                <c:pt idx="441">
                  <c:v>2.3980299999999999</c:v>
                </c:pt>
                <c:pt idx="442">
                  <c:v>2.39879</c:v>
                </c:pt>
                <c:pt idx="443">
                  <c:v>2.3992800000000001</c:v>
                </c:pt>
                <c:pt idx="444">
                  <c:v>2.4002599999999998</c:v>
                </c:pt>
                <c:pt idx="445">
                  <c:v>2.4009</c:v>
                </c:pt>
                <c:pt idx="446">
                  <c:v>2.40124</c:v>
                </c:pt>
                <c:pt idx="447">
                  <c:v>2.40158</c:v>
                </c:pt>
                <c:pt idx="448">
                  <c:v>2.4019599999999999</c:v>
                </c:pt>
                <c:pt idx="449">
                  <c:v>2.4021599999999999</c:v>
                </c:pt>
                <c:pt idx="450">
                  <c:v>2.4024700000000001</c:v>
                </c:pt>
                <c:pt idx="451">
                  <c:v>2.40293</c:v>
                </c:pt>
                <c:pt idx="452">
                  <c:v>2.40327</c:v>
                </c:pt>
                <c:pt idx="453">
                  <c:v>2.40354</c:v>
                </c:pt>
                <c:pt idx="454">
                  <c:v>2.4042599999999998</c:v>
                </c:pt>
                <c:pt idx="455">
                  <c:v>2.40496</c:v>
                </c:pt>
                <c:pt idx="456">
                  <c:v>2.4055900000000001</c:v>
                </c:pt>
                <c:pt idx="457">
                  <c:v>2.4061499999999998</c:v>
                </c:pt>
                <c:pt idx="458">
                  <c:v>2.4066000000000001</c:v>
                </c:pt>
                <c:pt idx="459">
                  <c:v>2.4069099999999999</c:v>
                </c:pt>
                <c:pt idx="460">
                  <c:v>2.4072100000000001</c:v>
                </c:pt>
                <c:pt idx="461">
                  <c:v>2.4079199999999998</c:v>
                </c:pt>
                <c:pt idx="462">
                  <c:v>2.40848</c:v>
                </c:pt>
                <c:pt idx="463">
                  <c:v>2.40876</c:v>
                </c:pt>
                <c:pt idx="464">
                  <c:v>2.4093800000000001</c:v>
                </c:pt>
                <c:pt idx="465">
                  <c:v>2.4095300000000002</c:v>
                </c:pt>
                <c:pt idx="466">
                  <c:v>2.41</c:v>
                </c:pt>
                <c:pt idx="467">
                  <c:v>2.41073</c:v>
                </c:pt>
                <c:pt idx="468">
                  <c:v>2.4114399999999998</c:v>
                </c:pt>
                <c:pt idx="469">
                  <c:v>2.41228</c:v>
                </c:pt>
                <c:pt idx="470">
                  <c:v>2.41275</c:v>
                </c:pt>
                <c:pt idx="471">
                  <c:v>2.4133</c:v>
                </c:pt>
                <c:pt idx="472">
                  <c:v>2.4140700000000002</c:v>
                </c:pt>
                <c:pt idx="473">
                  <c:v>2.4146200000000002</c:v>
                </c:pt>
                <c:pt idx="474">
                  <c:v>2.4151799999999999</c:v>
                </c:pt>
                <c:pt idx="475">
                  <c:v>2.4155899999999999</c:v>
                </c:pt>
                <c:pt idx="476">
                  <c:v>2.41615</c:v>
                </c:pt>
                <c:pt idx="477">
                  <c:v>2.4166699999999999</c:v>
                </c:pt>
                <c:pt idx="478">
                  <c:v>2.4172799999999999</c:v>
                </c:pt>
                <c:pt idx="479">
                  <c:v>2.4176799999999998</c:v>
                </c:pt>
                <c:pt idx="480">
                  <c:v>2.4180899999999999</c:v>
                </c:pt>
                <c:pt idx="481">
                  <c:v>2.4189799999999999</c:v>
                </c:pt>
                <c:pt idx="482">
                  <c:v>2.41927</c:v>
                </c:pt>
                <c:pt idx="483">
                  <c:v>2.4193600000000002</c:v>
                </c:pt>
                <c:pt idx="484">
                  <c:v>2.42015</c:v>
                </c:pt>
                <c:pt idx="485">
                  <c:v>2.4206099999999999</c:v>
                </c:pt>
                <c:pt idx="486">
                  <c:v>2.4208699999999999</c:v>
                </c:pt>
                <c:pt idx="487">
                  <c:v>2.4217200000000001</c:v>
                </c:pt>
                <c:pt idx="488">
                  <c:v>2.4224700000000001</c:v>
                </c:pt>
                <c:pt idx="489">
                  <c:v>2.4233500000000001</c:v>
                </c:pt>
                <c:pt idx="490">
                  <c:v>2.4236900000000001</c:v>
                </c:pt>
                <c:pt idx="491">
                  <c:v>2.4241000000000001</c:v>
                </c:pt>
                <c:pt idx="492">
                  <c:v>2.42448</c:v>
                </c:pt>
                <c:pt idx="493">
                  <c:v>2.4247999999999998</c:v>
                </c:pt>
                <c:pt idx="494">
                  <c:v>2.4251900000000002</c:v>
                </c:pt>
                <c:pt idx="495">
                  <c:v>2.4255300000000002</c:v>
                </c:pt>
                <c:pt idx="496">
                  <c:v>2.4258799999999998</c:v>
                </c:pt>
                <c:pt idx="497">
                  <c:v>2.4264899999999998</c:v>
                </c:pt>
                <c:pt idx="498">
                  <c:v>2.42685</c:v>
                </c:pt>
                <c:pt idx="499">
                  <c:v>2.4277899999999999</c:v>
                </c:pt>
                <c:pt idx="500">
                  <c:v>2.4284699999999999</c:v>
                </c:pt>
                <c:pt idx="501">
                  <c:v>2.4289399999999999</c:v>
                </c:pt>
                <c:pt idx="502">
                  <c:v>2.4295499999999999</c:v>
                </c:pt>
                <c:pt idx="503">
                  <c:v>2.4302199999999998</c:v>
                </c:pt>
                <c:pt idx="504">
                  <c:v>2.4306399999999999</c:v>
                </c:pt>
                <c:pt idx="505">
                  <c:v>2.4311500000000001</c:v>
                </c:pt>
                <c:pt idx="506">
                  <c:v>2.4316300000000002</c:v>
                </c:pt>
                <c:pt idx="507">
                  <c:v>2.4322900000000001</c:v>
                </c:pt>
                <c:pt idx="508">
                  <c:v>2.43255</c:v>
                </c:pt>
                <c:pt idx="509">
                  <c:v>2.4330099999999999</c:v>
                </c:pt>
                <c:pt idx="510">
                  <c:v>2.4335399999999998</c:v>
                </c:pt>
                <c:pt idx="511">
                  <c:v>2.4340299999999999</c:v>
                </c:pt>
                <c:pt idx="512">
                  <c:v>2.4344999999999999</c:v>
                </c:pt>
                <c:pt idx="513">
                  <c:v>2.43485</c:v>
                </c:pt>
                <c:pt idx="514">
                  <c:v>2.43573</c:v>
                </c:pt>
                <c:pt idx="515">
                  <c:v>2.4366699999999999</c:v>
                </c:pt>
                <c:pt idx="516">
                  <c:v>2.43676</c:v>
                </c:pt>
                <c:pt idx="517">
                  <c:v>2.4375100000000001</c:v>
                </c:pt>
                <c:pt idx="518">
                  <c:v>2.4380600000000001</c:v>
                </c:pt>
                <c:pt idx="519">
                  <c:v>2.4384000000000001</c:v>
                </c:pt>
                <c:pt idx="520">
                  <c:v>2.4392</c:v>
                </c:pt>
                <c:pt idx="521">
                  <c:v>2.4396300000000002</c:v>
                </c:pt>
                <c:pt idx="522">
                  <c:v>2.4403299999999999</c:v>
                </c:pt>
                <c:pt idx="523">
                  <c:v>2.44055</c:v>
                </c:pt>
                <c:pt idx="524">
                  <c:v>2.4409900000000002</c:v>
                </c:pt>
                <c:pt idx="525">
                  <c:v>2.44137</c:v>
                </c:pt>
                <c:pt idx="526">
                  <c:v>2.4417900000000001</c:v>
                </c:pt>
                <c:pt idx="527">
                  <c:v>2.4422600000000001</c:v>
                </c:pt>
                <c:pt idx="528">
                  <c:v>2.44293</c:v>
                </c:pt>
                <c:pt idx="529">
                  <c:v>2.4433400000000001</c:v>
                </c:pt>
                <c:pt idx="530">
                  <c:v>2.4440200000000001</c:v>
                </c:pt>
                <c:pt idx="531">
                  <c:v>2.4444900000000001</c:v>
                </c:pt>
                <c:pt idx="532">
                  <c:v>2.4456199999999999</c:v>
                </c:pt>
                <c:pt idx="533">
                  <c:v>2.4461400000000002</c:v>
                </c:pt>
                <c:pt idx="534">
                  <c:v>2.4468200000000002</c:v>
                </c:pt>
                <c:pt idx="535">
                  <c:v>2.4473099999999999</c:v>
                </c:pt>
                <c:pt idx="536">
                  <c:v>2.44794</c:v>
                </c:pt>
                <c:pt idx="537">
                  <c:v>2.4484400000000002</c:v>
                </c:pt>
                <c:pt idx="538">
                  <c:v>2.4491200000000002</c:v>
                </c:pt>
                <c:pt idx="539">
                  <c:v>2.4498099999999998</c:v>
                </c:pt>
                <c:pt idx="540">
                  <c:v>2.4504100000000002</c:v>
                </c:pt>
                <c:pt idx="541">
                  <c:v>2.45078</c:v>
                </c:pt>
                <c:pt idx="542">
                  <c:v>2.45126</c:v>
                </c:pt>
                <c:pt idx="543">
                  <c:v>2.4518200000000001</c:v>
                </c:pt>
                <c:pt idx="544">
                  <c:v>2.4523299999999999</c:v>
                </c:pt>
                <c:pt idx="545">
                  <c:v>2.4528099999999999</c:v>
                </c:pt>
                <c:pt idx="546">
                  <c:v>2.4532400000000001</c:v>
                </c:pt>
                <c:pt idx="547">
                  <c:v>2.4537100000000001</c:v>
                </c:pt>
                <c:pt idx="548">
                  <c:v>2.4545699999999999</c:v>
                </c:pt>
                <c:pt idx="549">
                  <c:v>2.4548399999999999</c:v>
                </c:pt>
                <c:pt idx="550">
                  <c:v>2.4552900000000002</c:v>
                </c:pt>
                <c:pt idx="551">
                  <c:v>2.4557199999999999</c:v>
                </c:pt>
                <c:pt idx="552">
                  <c:v>2.4565100000000002</c:v>
                </c:pt>
                <c:pt idx="553">
                  <c:v>2.45695</c:v>
                </c:pt>
                <c:pt idx="554">
                  <c:v>2.45723</c:v>
                </c:pt>
                <c:pt idx="555">
                  <c:v>2.4575</c:v>
                </c:pt>
                <c:pt idx="556">
                  <c:v>2.4578600000000002</c:v>
                </c:pt>
                <c:pt idx="557">
                  <c:v>2.4582700000000002</c:v>
                </c:pt>
                <c:pt idx="558">
                  <c:v>2.4587500000000002</c:v>
                </c:pt>
                <c:pt idx="559">
                  <c:v>2.45939</c:v>
                </c:pt>
                <c:pt idx="560">
                  <c:v>2.4601899999999999</c:v>
                </c:pt>
                <c:pt idx="561">
                  <c:v>2.4607199999999998</c:v>
                </c:pt>
                <c:pt idx="562">
                  <c:v>2.4613299999999998</c:v>
                </c:pt>
                <c:pt idx="563">
                  <c:v>2.4618000000000002</c:v>
                </c:pt>
                <c:pt idx="564">
                  <c:v>2.4621400000000002</c:v>
                </c:pt>
                <c:pt idx="565">
                  <c:v>2.4628800000000002</c:v>
                </c:pt>
                <c:pt idx="566">
                  <c:v>2.4634499999999999</c:v>
                </c:pt>
                <c:pt idx="567">
                  <c:v>2.4642900000000001</c:v>
                </c:pt>
                <c:pt idx="568">
                  <c:v>2.46516</c:v>
                </c:pt>
                <c:pt idx="569">
                  <c:v>2.4657399999999998</c:v>
                </c:pt>
                <c:pt idx="570">
                  <c:v>2.4663200000000001</c:v>
                </c:pt>
                <c:pt idx="571">
                  <c:v>2.4670299999999998</c:v>
                </c:pt>
                <c:pt idx="572">
                  <c:v>2.4677199999999999</c:v>
                </c:pt>
                <c:pt idx="573">
                  <c:v>2.46834</c:v>
                </c:pt>
                <c:pt idx="574">
                  <c:v>2.4687700000000001</c:v>
                </c:pt>
                <c:pt idx="575">
                  <c:v>2.4693399999999999</c:v>
                </c:pt>
                <c:pt idx="576">
                  <c:v>2.4704600000000001</c:v>
                </c:pt>
                <c:pt idx="577">
                  <c:v>2.47105</c:v>
                </c:pt>
                <c:pt idx="578">
                  <c:v>2.4714900000000002</c:v>
                </c:pt>
                <c:pt idx="579">
                  <c:v>2.47194</c:v>
                </c:pt>
                <c:pt idx="580">
                  <c:v>2.4724900000000001</c:v>
                </c:pt>
                <c:pt idx="581">
                  <c:v>2.4729800000000002</c:v>
                </c:pt>
                <c:pt idx="582">
                  <c:v>2.4734400000000001</c:v>
                </c:pt>
                <c:pt idx="583">
                  <c:v>2.47424</c:v>
                </c:pt>
                <c:pt idx="584">
                  <c:v>2.4748100000000002</c:v>
                </c:pt>
                <c:pt idx="585">
                  <c:v>2.4760499999999999</c:v>
                </c:pt>
                <c:pt idx="586">
                  <c:v>2.4763500000000001</c:v>
                </c:pt>
                <c:pt idx="587">
                  <c:v>2.47655</c:v>
                </c:pt>
                <c:pt idx="588">
                  <c:v>2.4770799999999999</c:v>
                </c:pt>
                <c:pt idx="589">
                  <c:v>2.4776199999999999</c:v>
                </c:pt>
                <c:pt idx="590">
                  <c:v>2.4779300000000002</c:v>
                </c:pt>
                <c:pt idx="591">
                  <c:v>2.4784700000000002</c:v>
                </c:pt>
                <c:pt idx="592">
                  <c:v>2.4796</c:v>
                </c:pt>
                <c:pt idx="593">
                  <c:v>2.4801799999999998</c:v>
                </c:pt>
                <c:pt idx="594">
                  <c:v>2.4805799999999998</c:v>
                </c:pt>
                <c:pt idx="595">
                  <c:v>2.48156</c:v>
                </c:pt>
                <c:pt idx="596">
                  <c:v>2.4816799999999999</c:v>
                </c:pt>
                <c:pt idx="597">
                  <c:v>2.4819599999999999</c:v>
                </c:pt>
                <c:pt idx="598">
                  <c:v>2.4823300000000001</c:v>
                </c:pt>
                <c:pt idx="599">
                  <c:v>2.48285</c:v>
                </c:pt>
                <c:pt idx="600">
                  <c:v>2.4835099999999999</c:v>
                </c:pt>
                <c:pt idx="601">
                  <c:v>2.48428</c:v>
                </c:pt>
                <c:pt idx="602">
                  <c:v>2.4849399999999999</c:v>
                </c:pt>
                <c:pt idx="603">
                  <c:v>2.4855900000000002</c:v>
                </c:pt>
                <c:pt idx="604">
                  <c:v>2.4859900000000001</c:v>
                </c:pt>
                <c:pt idx="605">
                  <c:v>2.4863599999999999</c:v>
                </c:pt>
                <c:pt idx="606">
                  <c:v>2.4868199999999998</c:v>
                </c:pt>
                <c:pt idx="607">
                  <c:v>2.48726</c:v>
                </c:pt>
                <c:pt idx="608">
                  <c:v>2.4876399999999999</c:v>
                </c:pt>
                <c:pt idx="609">
                  <c:v>2.48874</c:v>
                </c:pt>
                <c:pt idx="610">
                  <c:v>2.4893000000000001</c:v>
                </c:pt>
                <c:pt idx="611">
                  <c:v>2.4904000000000002</c:v>
                </c:pt>
                <c:pt idx="612">
                  <c:v>2.4907900000000001</c:v>
                </c:pt>
                <c:pt idx="613">
                  <c:v>2.4914399999999999</c:v>
                </c:pt>
                <c:pt idx="614">
                  <c:v>2.4919099999999998</c:v>
                </c:pt>
                <c:pt idx="615">
                  <c:v>2.49343</c:v>
                </c:pt>
                <c:pt idx="616">
                  <c:v>2.49458</c:v>
                </c:pt>
                <c:pt idx="617">
                  <c:v>2.4953699999999999</c:v>
                </c:pt>
                <c:pt idx="618">
                  <c:v>2.49613</c:v>
                </c:pt>
                <c:pt idx="619">
                  <c:v>2.49654</c:v>
                </c:pt>
                <c:pt idx="620">
                  <c:v>2.4967899999999998</c:v>
                </c:pt>
                <c:pt idx="621">
                  <c:v>2.4973299999999998</c:v>
                </c:pt>
                <c:pt idx="622">
                  <c:v>2.4981</c:v>
                </c:pt>
                <c:pt idx="623">
                  <c:v>2.4985200000000001</c:v>
                </c:pt>
                <c:pt idx="624">
                  <c:v>2.4996100000000001</c:v>
                </c:pt>
                <c:pt idx="625">
                  <c:v>2.5002499999999999</c:v>
                </c:pt>
                <c:pt idx="626">
                  <c:v>2.50068</c:v>
                </c:pt>
                <c:pt idx="627">
                  <c:v>2.5011800000000002</c:v>
                </c:pt>
                <c:pt idx="628">
                  <c:v>2.50183</c:v>
                </c:pt>
                <c:pt idx="629">
                  <c:v>2.5021399999999998</c:v>
                </c:pt>
                <c:pt idx="630">
                  <c:v>2.5025900000000001</c:v>
                </c:pt>
                <c:pt idx="631">
                  <c:v>2.5032399999999999</c:v>
                </c:pt>
                <c:pt idx="632">
                  <c:v>2.5040300000000002</c:v>
                </c:pt>
                <c:pt idx="633">
                  <c:v>2.5047100000000002</c:v>
                </c:pt>
                <c:pt idx="634">
                  <c:v>2.5052300000000001</c:v>
                </c:pt>
                <c:pt idx="635">
                  <c:v>2.5057100000000001</c:v>
                </c:pt>
                <c:pt idx="636">
                  <c:v>2.5063</c:v>
                </c:pt>
                <c:pt idx="637">
                  <c:v>2.50664</c:v>
                </c:pt>
                <c:pt idx="638">
                  <c:v>2.5070100000000002</c:v>
                </c:pt>
                <c:pt idx="639">
                  <c:v>2.5073300000000001</c:v>
                </c:pt>
                <c:pt idx="640">
                  <c:v>2.5078800000000001</c:v>
                </c:pt>
                <c:pt idx="641">
                  <c:v>2.5083299999999999</c:v>
                </c:pt>
                <c:pt idx="642">
                  <c:v>2.50867</c:v>
                </c:pt>
                <c:pt idx="643">
                  <c:v>2.5091299999999999</c:v>
                </c:pt>
                <c:pt idx="644">
                  <c:v>2.5100799999999999</c:v>
                </c:pt>
                <c:pt idx="645">
                  <c:v>2.5107200000000001</c:v>
                </c:pt>
                <c:pt idx="646">
                  <c:v>2.5118</c:v>
                </c:pt>
                <c:pt idx="647">
                  <c:v>2.5122</c:v>
                </c:pt>
                <c:pt idx="648">
                  <c:v>2.5137399999999999</c:v>
                </c:pt>
                <c:pt idx="649">
                  <c:v>2.5152199999999998</c:v>
                </c:pt>
                <c:pt idx="650">
                  <c:v>2.51614</c:v>
                </c:pt>
                <c:pt idx="651">
                  <c:v>2.51633</c:v>
                </c:pt>
                <c:pt idx="652">
                  <c:v>2.5168699999999999</c:v>
                </c:pt>
                <c:pt idx="653">
                  <c:v>2.5173700000000001</c:v>
                </c:pt>
                <c:pt idx="654">
                  <c:v>2.5175399999999999</c:v>
                </c:pt>
                <c:pt idx="655">
                  <c:v>2.5184099999999998</c:v>
                </c:pt>
                <c:pt idx="656">
                  <c:v>2.51898</c:v>
                </c:pt>
                <c:pt idx="657">
                  <c:v>2.52041</c:v>
                </c:pt>
                <c:pt idx="658">
                  <c:v>2.5206900000000001</c:v>
                </c:pt>
                <c:pt idx="659">
                  <c:v>2.5216699999999999</c:v>
                </c:pt>
                <c:pt idx="660">
                  <c:v>2.5219399999999998</c:v>
                </c:pt>
                <c:pt idx="661">
                  <c:v>2.5221300000000002</c:v>
                </c:pt>
                <c:pt idx="662">
                  <c:v>2.5226500000000001</c:v>
                </c:pt>
                <c:pt idx="663">
                  <c:v>2.5235799999999999</c:v>
                </c:pt>
                <c:pt idx="664">
                  <c:v>2.52433</c:v>
                </c:pt>
                <c:pt idx="665">
                  <c:v>2.5251100000000002</c:v>
                </c:pt>
                <c:pt idx="666">
                  <c:v>2.5257399999999999</c:v>
                </c:pt>
                <c:pt idx="667">
                  <c:v>2.5264199999999999</c:v>
                </c:pt>
                <c:pt idx="668">
                  <c:v>2.52677</c:v>
                </c:pt>
                <c:pt idx="669">
                  <c:v>2.52712</c:v>
                </c:pt>
                <c:pt idx="670">
                  <c:v>2.5275599999999998</c:v>
                </c:pt>
                <c:pt idx="671">
                  <c:v>2.5281099999999999</c:v>
                </c:pt>
                <c:pt idx="672">
                  <c:v>2.5284599999999999</c:v>
                </c:pt>
                <c:pt idx="673">
                  <c:v>2.5289199999999998</c:v>
                </c:pt>
                <c:pt idx="674">
                  <c:v>2.5292300000000001</c:v>
                </c:pt>
                <c:pt idx="675">
                  <c:v>2.5296400000000001</c:v>
                </c:pt>
                <c:pt idx="676">
                  <c:v>2.5303200000000001</c:v>
                </c:pt>
                <c:pt idx="677">
                  <c:v>2.53078</c:v>
                </c:pt>
                <c:pt idx="678">
                  <c:v>2.5317699999999999</c:v>
                </c:pt>
                <c:pt idx="679">
                  <c:v>2.5327999999999999</c:v>
                </c:pt>
                <c:pt idx="680">
                  <c:v>2.5335299999999998</c:v>
                </c:pt>
                <c:pt idx="681">
                  <c:v>2.5346000000000002</c:v>
                </c:pt>
                <c:pt idx="682">
                  <c:v>2.5354700000000001</c:v>
                </c:pt>
                <c:pt idx="683">
                  <c:v>2.5363000000000002</c:v>
                </c:pt>
                <c:pt idx="684">
                  <c:v>2.5369199999999998</c:v>
                </c:pt>
                <c:pt idx="685">
                  <c:v>2.53735</c:v>
                </c:pt>
                <c:pt idx="686">
                  <c:v>2.5380500000000001</c:v>
                </c:pt>
                <c:pt idx="687">
                  <c:v>2.5383100000000001</c:v>
                </c:pt>
                <c:pt idx="688">
                  <c:v>2.5388500000000001</c:v>
                </c:pt>
                <c:pt idx="689">
                  <c:v>2.5395300000000001</c:v>
                </c:pt>
                <c:pt idx="690">
                  <c:v>2.5404300000000002</c:v>
                </c:pt>
                <c:pt idx="691">
                  <c:v>2.5411100000000002</c:v>
                </c:pt>
                <c:pt idx="692">
                  <c:v>2.5418799999999999</c:v>
                </c:pt>
                <c:pt idx="693">
                  <c:v>2.5422500000000001</c:v>
                </c:pt>
                <c:pt idx="694">
                  <c:v>2.5426799999999998</c:v>
                </c:pt>
                <c:pt idx="695">
                  <c:v>2.5432800000000002</c:v>
                </c:pt>
                <c:pt idx="696">
                  <c:v>2.5440999999999998</c:v>
                </c:pt>
                <c:pt idx="697">
                  <c:v>2.54481</c:v>
                </c:pt>
                <c:pt idx="698">
                  <c:v>2.5452400000000002</c:v>
                </c:pt>
                <c:pt idx="699">
                  <c:v>2.5460699999999998</c:v>
                </c:pt>
                <c:pt idx="700">
                  <c:v>2.5470799999999998</c:v>
                </c:pt>
                <c:pt idx="701">
                  <c:v>2.5473499999999998</c:v>
                </c:pt>
                <c:pt idx="702">
                  <c:v>2.5476800000000002</c:v>
                </c:pt>
                <c:pt idx="703">
                  <c:v>2.5481199999999999</c:v>
                </c:pt>
                <c:pt idx="704">
                  <c:v>2.5484399999999998</c:v>
                </c:pt>
                <c:pt idx="705">
                  <c:v>2.5486499999999999</c:v>
                </c:pt>
                <c:pt idx="706">
                  <c:v>2.5490499999999998</c:v>
                </c:pt>
                <c:pt idx="707">
                  <c:v>2.5494300000000001</c:v>
                </c:pt>
                <c:pt idx="708">
                  <c:v>2.5498099999999999</c:v>
                </c:pt>
                <c:pt idx="709">
                  <c:v>2.55097</c:v>
                </c:pt>
                <c:pt idx="710">
                  <c:v>2.55185</c:v>
                </c:pt>
                <c:pt idx="711">
                  <c:v>2.55274</c:v>
                </c:pt>
                <c:pt idx="712">
                  <c:v>2.5533999999999999</c:v>
                </c:pt>
                <c:pt idx="713">
                  <c:v>2.5542199999999999</c:v>
                </c:pt>
                <c:pt idx="714">
                  <c:v>2.55524</c:v>
                </c:pt>
                <c:pt idx="715">
                  <c:v>2.5555099999999999</c:v>
                </c:pt>
                <c:pt idx="716">
                  <c:v>2.5561799999999999</c:v>
                </c:pt>
                <c:pt idx="717">
                  <c:v>2.55708</c:v>
                </c:pt>
                <c:pt idx="718">
                  <c:v>2.5576300000000001</c:v>
                </c:pt>
                <c:pt idx="719">
                  <c:v>2.55816</c:v>
                </c:pt>
                <c:pt idx="720">
                  <c:v>2.5590000000000002</c:v>
                </c:pt>
                <c:pt idx="721">
                  <c:v>2.55931</c:v>
                </c:pt>
                <c:pt idx="722">
                  <c:v>2.5600399999999999</c:v>
                </c:pt>
                <c:pt idx="723">
                  <c:v>2.5606100000000001</c:v>
                </c:pt>
                <c:pt idx="724">
                  <c:v>2.56135</c:v>
                </c:pt>
                <c:pt idx="725">
                  <c:v>2.5617399999999999</c:v>
                </c:pt>
                <c:pt idx="726">
                  <c:v>2.56271</c:v>
                </c:pt>
                <c:pt idx="727">
                  <c:v>2.5635599999999998</c:v>
                </c:pt>
                <c:pt idx="728">
                  <c:v>2.5641099999999999</c:v>
                </c:pt>
                <c:pt idx="729">
                  <c:v>2.5651000000000002</c:v>
                </c:pt>
                <c:pt idx="730">
                  <c:v>2.5657100000000002</c:v>
                </c:pt>
                <c:pt idx="731">
                  <c:v>2.5662099999999999</c:v>
                </c:pt>
                <c:pt idx="732">
                  <c:v>2.5672199999999998</c:v>
                </c:pt>
                <c:pt idx="733">
                  <c:v>2.5685799999999999</c:v>
                </c:pt>
                <c:pt idx="734">
                  <c:v>2.5688800000000001</c:v>
                </c:pt>
                <c:pt idx="735">
                  <c:v>2.5693299999999999</c:v>
                </c:pt>
                <c:pt idx="736">
                  <c:v>2.5697399999999999</c:v>
                </c:pt>
                <c:pt idx="737">
                  <c:v>2.5702199999999999</c:v>
                </c:pt>
                <c:pt idx="738">
                  <c:v>2.5706600000000002</c:v>
                </c:pt>
                <c:pt idx="739">
                  <c:v>2.5717699999999999</c:v>
                </c:pt>
                <c:pt idx="740">
                  <c:v>2.5722299999999998</c:v>
                </c:pt>
                <c:pt idx="741">
                  <c:v>2.5729199999999999</c:v>
                </c:pt>
                <c:pt idx="742">
                  <c:v>2.5741200000000002</c:v>
                </c:pt>
                <c:pt idx="743">
                  <c:v>2.5747200000000001</c:v>
                </c:pt>
                <c:pt idx="744">
                  <c:v>2.5754299999999999</c:v>
                </c:pt>
                <c:pt idx="745">
                  <c:v>2.5766499999999999</c:v>
                </c:pt>
                <c:pt idx="746">
                  <c:v>2.5775299999999999</c:v>
                </c:pt>
                <c:pt idx="747">
                  <c:v>2.57795</c:v>
                </c:pt>
                <c:pt idx="748">
                  <c:v>2.57843</c:v>
                </c:pt>
                <c:pt idx="749">
                  <c:v>2.5790700000000002</c:v>
                </c:pt>
                <c:pt idx="750">
                  <c:v>2.5795599999999999</c:v>
                </c:pt>
                <c:pt idx="751">
                  <c:v>2.58026</c:v>
                </c:pt>
                <c:pt idx="752">
                  <c:v>2.5805400000000001</c:v>
                </c:pt>
                <c:pt idx="753">
                  <c:v>2.5819899999999998</c:v>
                </c:pt>
                <c:pt idx="754">
                  <c:v>2.5823900000000002</c:v>
                </c:pt>
                <c:pt idx="755">
                  <c:v>2.5828899999999999</c:v>
                </c:pt>
                <c:pt idx="756">
                  <c:v>2.5832000000000002</c:v>
                </c:pt>
                <c:pt idx="757">
                  <c:v>2.5837300000000001</c:v>
                </c:pt>
                <c:pt idx="758">
                  <c:v>2.5842499999999999</c:v>
                </c:pt>
                <c:pt idx="759">
                  <c:v>2.5851099999999998</c:v>
                </c:pt>
                <c:pt idx="760">
                  <c:v>2.58588</c:v>
                </c:pt>
                <c:pt idx="761">
                  <c:v>2.5861499999999999</c:v>
                </c:pt>
                <c:pt idx="762">
                  <c:v>2.5873900000000001</c:v>
                </c:pt>
                <c:pt idx="763">
                  <c:v>2.5878700000000001</c:v>
                </c:pt>
                <c:pt idx="764">
                  <c:v>2.5884499999999999</c:v>
                </c:pt>
                <c:pt idx="765">
                  <c:v>2.58955</c:v>
                </c:pt>
                <c:pt idx="766">
                  <c:v>2.5904500000000001</c:v>
                </c:pt>
                <c:pt idx="767">
                  <c:v>2.5909599999999999</c:v>
                </c:pt>
                <c:pt idx="768">
                  <c:v>2.5913599999999999</c:v>
                </c:pt>
                <c:pt idx="769">
                  <c:v>2.59178</c:v>
                </c:pt>
                <c:pt idx="770">
                  <c:v>2.5923699999999998</c:v>
                </c:pt>
                <c:pt idx="771">
                  <c:v>2.59314</c:v>
                </c:pt>
                <c:pt idx="772">
                  <c:v>2.5942799999999999</c:v>
                </c:pt>
                <c:pt idx="773">
                  <c:v>2.5946600000000002</c:v>
                </c:pt>
                <c:pt idx="774">
                  <c:v>2.5955599999999999</c:v>
                </c:pt>
                <c:pt idx="775">
                  <c:v>2.5963099999999999</c:v>
                </c:pt>
                <c:pt idx="776">
                  <c:v>2.5971500000000001</c:v>
                </c:pt>
                <c:pt idx="777">
                  <c:v>2.59795</c:v>
                </c:pt>
                <c:pt idx="778">
                  <c:v>2.59917</c:v>
                </c:pt>
                <c:pt idx="779">
                  <c:v>2.59999</c:v>
                </c:pt>
                <c:pt idx="780">
                  <c:v>2.6008</c:v>
                </c:pt>
                <c:pt idx="781">
                  <c:v>2.60168</c:v>
                </c:pt>
                <c:pt idx="782">
                  <c:v>2.6022099999999999</c:v>
                </c:pt>
                <c:pt idx="783">
                  <c:v>2.6030899999999999</c:v>
                </c:pt>
                <c:pt idx="784">
                  <c:v>2.6036000000000001</c:v>
                </c:pt>
                <c:pt idx="785">
                  <c:v>2.6041400000000001</c:v>
                </c:pt>
                <c:pt idx="786">
                  <c:v>2.60493</c:v>
                </c:pt>
                <c:pt idx="787">
                  <c:v>2.60568</c:v>
                </c:pt>
                <c:pt idx="788">
                  <c:v>2.60602</c:v>
                </c:pt>
                <c:pt idx="789">
                  <c:v>2.6066699999999998</c:v>
                </c:pt>
                <c:pt idx="790">
                  <c:v>2.6074099999999998</c:v>
                </c:pt>
                <c:pt idx="791">
                  <c:v>2.6080299999999998</c:v>
                </c:pt>
                <c:pt idx="792">
                  <c:v>2.6084399999999999</c:v>
                </c:pt>
                <c:pt idx="793">
                  <c:v>2.6090499999999999</c:v>
                </c:pt>
                <c:pt idx="794">
                  <c:v>2.6093500000000001</c:v>
                </c:pt>
                <c:pt idx="795">
                  <c:v>2.6099600000000001</c:v>
                </c:pt>
                <c:pt idx="796">
                  <c:v>2.61029</c:v>
                </c:pt>
                <c:pt idx="797">
                  <c:v>2.6107800000000001</c:v>
                </c:pt>
                <c:pt idx="798">
                  <c:v>2.61164</c:v>
                </c:pt>
                <c:pt idx="799">
                  <c:v>2.6118800000000002</c:v>
                </c:pt>
                <c:pt idx="800">
                  <c:v>2.61252</c:v>
                </c:pt>
                <c:pt idx="801">
                  <c:v>2.61355</c:v>
                </c:pt>
                <c:pt idx="802">
                  <c:v>2.61388</c:v>
                </c:pt>
                <c:pt idx="803">
                  <c:v>2.6141999999999999</c:v>
                </c:pt>
                <c:pt idx="804">
                  <c:v>2.61469</c:v>
                </c:pt>
                <c:pt idx="805">
                  <c:v>2.6153</c:v>
                </c:pt>
                <c:pt idx="806">
                  <c:v>2.6156600000000001</c:v>
                </c:pt>
                <c:pt idx="807">
                  <c:v>2.6163699999999999</c:v>
                </c:pt>
                <c:pt idx="808">
                  <c:v>2.61707</c:v>
                </c:pt>
                <c:pt idx="809">
                  <c:v>2.6182400000000001</c:v>
                </c:pt>
                <c:pt idx="810">
                  <c:v>2.6190799999999999</c:v>
                </c:pt>
                <c:pt idx="811">
                  <c:v>2.6196999999999999</c:v>
                </c:pt>
                <c:pt idx="812">
                  <c:v>2.6203799999999999</c:v>
                </c:pt>
                <c:pt idx="813">
                  <c:v>2.6213899999999999</c:v>
                </c:pt>
                <c:pt idx="814">
                  <c:v>2.62344</c:v>
                </c:pt>
                <c:pt idx="815">
                  <c:v>2.6240299999999999</c:v>
                </c:pt>
                <c:pt idx="816">
                  <c:v>2.6251799999999998</c:v>
                </c:pt>
                <c:pt idx="817">
                  <c:v>2.62561</c:v>
                </c:pt>
                <c:pt idx="818">
                  <c:v>2.6261999999999999</c:v>
                </c:pt>
                <c:pt idx="819">
                  <c:v>2.6265499999999999</c:v>
                </c:pt>
                <c:pt idx="820">
                  <c:v>2.6272799999999998</c:v>
                </c:pt>
                <c:pt idx="821">
                  <c:v>2.62798</c:v>
                </c:pt>
                <c:pt idx="822">
                  <c:v>2.6289199999999999</c:v>
                </c:pt>
                <c:pt idx="823">
                  <c:v>2.6301399999999999</c:v>
                </c:pt>
                <c:pt idx="824">
                  <c:v>2.63042</c:v>
                </c:pt>
                <c:pt idx="825">
                  <c:v>2.6310899999999999</c:v>
                </c:pt>
                <c:pt idx="826">
                  <c:v>2.6317499999999998</c:v>
                </c:pt>
                <c:pt idx="827">
                  <c:v>2.6323400000000001</c:v>
                </c:pt>
                <c:pt idx="828">
                  <c:v>2.6329099999999999</c:v>
                </c:pt>
                <c:pt idx="829">
                  <c:v>2.63361</c:v>
                </c:pt>
                <c:pt idx="830">
                  <c:v>2.6343100000000002</c:v>
                </c:pt>
                <c:pt idx="831">
                  <c:v>2.6353</c:v>
                </c:pt>
                <c:pt idx="832">
                  <c:v>2.6355599999999999</c:v>
                </c:pt>
                <c:pt idx="833">
                  <c:v>2.6361599999999998</c:v>
                </c:pt>
                <c:pt idx="834">
                  <c:v>2.6371000000000002</c:v>
                </c:pt>
                <c:pt idx="835">
                  <c:v>2.6378599999999999</c:v>
                </c:pt>
                <c:pt idx="836">
                  <c:v>2.63863</c:v>
                </c:pt>
                <c:pt idx="837">
                  <c:v>2.6391</c:v>
                </c:pt>
                <c:pt idx="838">
                  <c:v>2.6396099999999998</c:v>
                </c:pt>
                <c:pt idx="839">
                  <c:v>2.64011</c:v>
                </c:pt>
                <c:pt idx="840">
                  <c:v>2.6408</c:v>
                </c:pt>
                <c:pt idx="841">
                  <c:v>2.6414800000000001</c:v>
                </c:pt>
                <c:pt idx="842">
                  <c:v>2.6421800000000002</c:v>
                </c:pt>
                <c:pt idx="843">
                  <c:v>2.6431399999999998</c:v>
                </c:pt>
                <c:pt idx="844">
                  <c:v>2.64378</c:v>
                </c:pt>
                <c:pt idx="845">
                  <c:v>2.6442999999999999</c:v>
                </c:pt>
                <c:pt idx="846">
                  <c:v>2.6453500000000001</c:v>
                </c:pt>
                <c:pt idx="847">
                  <c:v>2.6469499999999999</c:v>
                </c:pt>
                <c:pt idx="848">
                  <c:v>2.6478000000000002</c:v>
                </c:pt>
                <c:pt idx="849">
                  <c:v>2.6492900000000001</c:v>
                </c:pt>
                <c:pt idx="850">
                  <c:v>2.6499000000000001</c:v>
                </c:pt>
                <c:pt idx="851">
                  <c:v>2.6504699999999999</c:v>
                </c:pt>
                <c:pt idx="852">
                  <c:v>2.6512600000000002</c:v>
                </c:pt>
                <c:pt idx="853">
                  <c:v>2.65198</c:v>
                </c:pt>
                <c:pt idx="854">
                  <c:v>2.6526900000000002</c:v>
                </c:pt>
                <c:pt idx="855">
                  <c:v>2.6536599999999999</c:v>
                </c:pt>
                <c:pt idx="856">
                  <c:v>2.65462</c:v>
                </c:pt>
                <c:pt idx="857">
                  <c:v>2.6549200000000002</c:v>
                </c:pt>
                <c:pt idx="858">
                  <c:v>2.6556000000000002</c:v>
                </c:pt>
                <c:pt idx="859">
                  <c:v>2.6561900000000001</c:v>
                </c:pt>
                <c:pt idx="860">
                  <c:v>2.6571799999999999</c:v>
                </c:pt>
                <c:pt idx="861">
                  <c:v>2.6577700000000002</c:v>
                </c:pt>
                <c:pt idx="862">
                  <c:v>2.6589800000000001</c:v>
                </c:pt>
                <c:pt idx="863">
                  <c:v>2.6601400000000002</c:v>
                </c:pt>
                <c:pt idx="864">
                  <c:v>2.6612399999999998</c:v>
                </c:pt>
                <c:pt idx="865">
                  <c:v>2.66168</c:v>
                </c:pt>
                <c:pt idx="866">
                  <c:v>2.6623800000000002</c:v>
                </c:pt>
                <c:pt idx="867">
                  <c:v>2.6629399999999999</c:v>
                </c:pt>
                <c:pt idx="868">
                  <c:v>2.66411</c:v>
                </c:pt>
                <c:pt idx="869">
                  <c:v>2.66533</c:v>
                </c:pt>
                <c:pt idx="870">
                  <c:v>2.6659199999999998</c:v>
                </c:pt>
                <c:pt idx="871">
                  <c:v>2.6664699999999999</c:v>
                </c:pt>
                <c:pt idx="872">
                  <c:v>2.6674000000000002</c:v>
                </c:pt>
                <c:pt idx="873">
                  <c:v>2.6680199999999998</c:v>
                </c:pt>
                <c:pt idx="874">
                  <c:v>2.66933</c:v>
                </c:pt>
                <c:pt idx="875">
                  <c:v>2.6697600000000001</c:v>
                </c:pt>
                <c:pt idx="876">
                  <c:v>2.6709800000000001</c:v>
                </c:pt>
                <c:pt idx="877">
                  <c:v>2.6714099999999998</c:v>
                </c:pt>
                <c:pt idx="878">
                  <c:v>2.6718600000000001</c:v>
                </c:pt>
                <c:pt idx="879">
                  <c:v>2.6725599999999998</c:v>
                </c:pt>
                <c:pt idx="880">
                  <c:v>2.6730800000000001</c:v>
                </c:pt>
                <c:pt idx="881">
                  <c:v>2.6738</c:v>
                </c:pt>
                <c:pt idx="882">
                  <c:v>2.6754500000000001</c:v>
                </c:pt>
                <c:pt idx="883">
                  <c:v>2.6761900000000001</c:v>
                </c:pt>
                <c:pt idx="884">
                  <c:v>2.67699</c:v>
                </c:pt>
                <c:pt idx="885">
                  <c:v>2.6776</c:v>
                </c:pt>
                <c:pt idx="886">
                  <c:v>2.6783399999999999</c:v>
                </c:pt>
                <c:pt idx="887">
                  <c:v>2.6788400000000001</c:v>
                </c:pt>
                <c:pt idx="888">
                  <c:v>2.6800999999999999</c:v>
                </c:pt>
                <c:pt idx="889">
                  <c:v>2.6806199999999998</c:v>
                </c:pt>
                <c:pt idx="890">
                  <c:v>2.6813199999999999</c:v>
                </c:pt>
                <c:pt idx="891">
                  <c:v>2.6821199999999998</c:v>
                </c:pt>
                <c:pt idx="892">
                  <c:v>2.6833900000000002</c:v>
                </c:pt>
                <c:pt idx="893">
                  <c:v>2.6842700000000002</c:v>
                </c:pt>
                <c:pt idx="894">
                  <c:v>2.68458</c:v>
                </c:pt>
                <c:pt idx="895">
                  <c:v>2.6853400000000001</c:v>
                </c:pt>
                <c:pt idx="896">
                  <c:v>2.68668</c:v>
                </c:pt>
                <c:pt idx="897">
                  <c:v>2.6873</c:v>
                </c:pt>
                <c:pt idx="898">
                  <c:v>2.68818</c:v>
                </c:pt>
                <c:pt idx="899">
                  <c:v>2.6893199999999999</c:v>
                </c:pt>
                <c:pt idx="900">
                  <c:v>2.6899000000000002</c:v>
                </c:pt>
                <c:pt idx="901">
                  <c:v>2.6911</c:v>
                </c:pt>
                <c:pt idx="902">
                  <c:v>2.6918899999999999</c:v>
                </c:pt>
                <c:pt idx="903">
                  <c:v>2.69231</c:v>
                </c:pt>
                <c:pt idx="904">
                  <c:v>2.6928399999999999</c:v>
                </c:pt>
                <c:pt idx="905">
                  <c:v>2.69353</c:v>
                </c:pt>
                <c:pt idx="906">
                  <c:v>2.694</c:v>
                </c:pt>
                <c:pt idx="907">
                  <c:v>2.6955900000000002</c:v>
                </c:pt>
                <c:pt idx="908">
                  <c:v>2.6962899999999999</c:v>
                </c:pt>
                <c:pt idx="909">
                  <c:v>2.6974900000000002</c:v>
                </c:pt>
                <c:pt idx="910">
                  <c:v>2.6982499999999998</c:v>
                </c:pt>
                <c:pt idx="911">
                  <c:v>2.6989399999999999</c:v>
                </c:pt>
                <c:pt idx="912">
                  <c:v>2.6994600000000002</c:v>
                </c:pt>
                <c:pt idx="913">
                  <c:v>2.6998899999999999</c:v>
                </c:pt>
                <c:pt idx="914">
                  <c:v>2.7004299999999999</c:v>
                </c:pt>
                <c:pt idx="915">
                  <c:v>2.7010999999999998</c:v>
                </c:pt>
                <c:pt idx="916">
                  <c:v>2.70208</c:v>
                </c:pt>
                <c:pt idx="917">
                  <c:v>2.70329</c:v>
                </c:pt>
                <c:pt idx="918">
                  <c:v>2.70397</c:v>
                </c:pt>
                <c:pt idx="919">
                  <c:v>2.7044899999999998</c:v>
                </c:pt>
                <c:pt idx="920">
                  <c:v>2.7050700000000001</c:v>
                </c:pt>
                <c:pt idx="921">
                  <c:v>2.7060599999999999</c:v>
                </c:pt>
                <c:pt idx="922">
                  <c:v>2.7066699999999999</c:v>
                </c:pt>
                <c:pt idx="923">
                  <c:v>2.7079599999999999</c:v>
                </c:pt>
                <c:pt idx="924">
                  <c:v>2.7084700000000002</c:v>
                </c:pt>
                <c:pt idx="925">
                  <c:v>2.7100300000000002</c:v>
                </c:pt>
                <c:pt idx="926">
                  <c:v>2.7107899999999998</c:v>
                </c:pt>
                <c:pt idx="927">
                  <c:v>2.7110099999999999</c:v>
                </c:pt>
                <c:pt idx="928">
                  <c:v>2.7112799999999999</c:v>
                </c:pt>
                <c:pt idx="929">
                  <c:v>2.7124299999999999</c:v>
                </c:pt>
                <c:pt idx="930">
                  <c:v>2.7131799999999999</c:v>
                </c:pt>
                <c:pt idx="931">
                  <c:v>2.71427</c:v>
                </c:pt>
                <c:pt idx="932">
                  <c:v>2.71515</c:v>
                </c:pt>
                <c:pt idx="933">
                  <c:v>2.7162099999999998</c:v>
                </c:pt>
                <c:pt idx="934">
                  <c:v>2.71705</c:v>
                </c:pt>
                <c:pt idx="935">
                  <c:v>2.71766</c:v>
                </c:pt>
                <c:pt idx="936">
                  <c:v>2.7187000000000001</c:v>
                </c:pt>
                <c:pt idx="937">
                  <c:v>2.71943</c:v>
                </c:pt>
                <c:pt idx="938">
                  <c:v>2.7202000000000002</c:v>
                </c:pt>
                <c:pt idx="939">
                  <c:v>2.72126</c:v>
                </c:pt>
                <c:pt idx="940">
                  <c:v>2.7222599999999999</c:v>
                </c:pt>
                <c:pt idx="941">
                  <c:v>2.7231999999999998</c:v>
                </c:pt>
                <c:pt idx="942">
                  <c:v>2.72403</c:v>
                </c:pt>
                <c:pt idx="943">
                  <c:v>2.7251400000000001</c:v>
                </c:pt>
                <c:pt idx="944">
                  <c:v>2.72601</c:v>
                </c:pt>
                <c:pt idx="945">
                  <c:v>2.7271000000000001</c:v>
                </c:pt>
                <c:pt idx="946">
                  <c:v>2.7275900000000002</c:v>
                </c:pt>
                <c:pt idx="947">
                  <c:v>2.7283300000000001</c:v>
                </c:pt>
                <c:pt idx="948">
                  <c:v>2.7284999999999999</c:v>
                </c:pt>
                <c:pt idx="949">
                  <c:v>2.72959</c:v>
                </c:pt>
                <c:pt idx="950">
                  <c:v>2.7309000000000001</c:v>
                </c:pt>
                <c:pt idx="951">
                  <c:v>2.7319300000000002</c:v>
                </c:pt>
                <c:pt idx="952">
                  <c:v>2.7325300000000001</c:v>
                </c:pt>
                <c:pt idx="953">
                  <c:v>2.7330899999999998</c:v>
                </c:pt>
                <c:pt idx="954">
                  <c:v>2.7345100000000002</c:v>
                </c:pt>
                <c:pt idx="955">
                  <c:v>2.7353900000000002</c:v>
                </c:pt>
                <c:pt idx="956">
                  <c:v>2.7366100000000002</c:v>
                </c:pt>
                <c:pt idx="957">
                  <c:v>2.7368999999999999</c:v>
                </c:pt>
                <c:pt idx="958">
                  <c:v>2.7376800000000001</c:v>
                </c:pt>
                <c:pt idx="959">
                  <c:v>2.73895</c:v>
                </c:pt>
                <c:pt idx="960">
                  <c:v>2.7394599999999998</c:v>
                </c:pt>
                <c:pt idx="961">
                  <c:v>2.7401</c:v>
                </c:pt>
                <c:pt idx="962">
                  <c:v>2.7408600000000001</c:v>
                </c:pt>
                <c:pt idx="963">
                  <c:v>2.7415699999999998</c:v>
                </c:pt>
                <c:pt idx="964">
                  <c:v>2.7427199999999998</c:v>
                </c:pt>
                <c:pt idx="965">
                  <c:v>2.7431100000000002</c:v>
                </c:pt>
                <c:pt idx="966">
                  <c:v>2.7448899999999998</c:v>
                </c:pt>
                <c:pt idx="967">
                  <c:v>2.74539</c:v>
                </c:pt>
                <c:pt idx="968">
                  <c:v>2.7461700000000002</c:v>
                </c:pt>
                <c:pt idx="969">
                  <c:v>2.7473000000000001</c:v>
                </c:pt>
                <c:pt idx="970">
                  <c:v>2.7485300000000001</c:v>
                </c:pt>
                <c:pt idx="971">
                  <c:v>2.74932</c:v>
                </c:pt>
                <c:pt idx="972">
                  <c:v>2.7506300000000001</c:v>
                </c:pt>
                <c:pt idx="973">
                  <c:v>2.7512099999999999</c:v>
                </c:pt>
                <c:pt idx="974">
                  <c:v>2.7519</c:v>
                </c:pt>
                <c:pt idx="975">
                  <c:v>2.7526899999999999</c:v>
                </c:pt>
                <c:pt idx="976">
                  <c:v>2.7535799999999999</c:v>
                </c:pt>
                <c:pt idx="977">
                  <c:v>2.7546200000000001</c:v>
                </c:pt>
                <c:pt idx="978">
                  <c:v>2.7555299999999998</c:v>
                </c:pt>
                <c:pt idx="979">
                  <c:v>2.75665</c:v>
                </c:pt>
                <c:pt idx="980">
                  <c:v>2.7573300000000001</c:v>
                </c:pt>
                <c:pt idx="981">
                  <c:v>2.7582800000000001</c:v>
                </c:pt>
                <c:pt idx="982">
                  <c:v>2.75936</c:v>
                </c:pt>
                <c:pt idx="983">
                  <c:v>2.7602500000000001</c:v>
                </c:pt>
                <c:pt idx="984">
                  <c:v>2.7615799999999999</c:v>
                </c:pt>
                <c:pt idx="985">
                  <c:v>2.7622800000000001</c:v>
                </c:pt>
                <c:pt idx="986">
                  <c:v>2.7626200000000001</c:v>
                </c:pt>
                <c:pt idx="987">
                  <c:v>2.76396</c:v>
                </c:pt>
                <c:pt idx="988">
                  <c:v>2.76491</c:v>
                </c:pt>
                <c:pt idx="989">
                  <c:v>2.7655400000000001</c:v>
                </c:pt>
                <c:pt idx="990">
                  <c:v>2.76641</c:v>
                </c:pt>
                <c:pt idx="991">
                  <c:v>2.76722</c:v>
                </c:pt>
                <c:pt idx="992">
                  <c:v>2.7684199999999999</c:v>
                </c:pt>
                <c:pt idx="993">
                  <c:v>2.7689599999999999</c:v>
                </c:pt>
                <c:pt idx="994">
                  <c:v>2.7701099999999999</c:v>
                </c:pt>
                <c:pt idx="995">
                  <c:v>2.7706</c:v>
                </c:pt>
                <c:pt idx="996">
                  <c:v>2.7713100000000002</c:v>
                </c:pt>
                <c:pt idx="997">
                  <c:v>2.7725200000000001</c:v>
                </c:pt>
                <c:pt idx="998">
                  <c:v>2.7735699999999999</c:v>
                </c:pt>
                <c:pt idx="999">
                  <c:v>2.77468</c:v>
                </c:pt>
                <c:pt idx="1000">
                  <c:v>2.7751399999999999</c:v>
                </c:pt>
                <c:pt idx="1001">
                  <c:v>2.7759100000000001</c:v>
                </c:pt>
                <c:pt idx="1002">
                  <c:v>2.7767200000000001</c:v>
                </c:pt>
                <c:pt idx="1003">
                  <c:v>2.7775500000000002</c:v>
                </c:pt>
                <c:pt idx="1004">
                  <c:v>2.7783600000000002</c:v>
                </c:pt>
                <c:pt idx="1005">
                  <c:v>2.77888</c:v>
                </c:pt>
                <c:pt idx="1006">
                  <c:v>2.7792400000000002</c:v>
                </c:pt>
                <c:pt idx="1007">
                  <c:v>2.7797700000000001</c:v>
                </c:pt>
                <c:pt idx="1008">
                  <c:v>2.7807599999999999</c:v>
                </c:pt>
                <c:pt idx="1009">
                  <c:v>2.78206</c:v>
                </c:pt>
                <c:pt idx="1010">
                  <c:v>2.7829899999999999</c:v>
                </c:pt>
                <c:pt idx="1011">
                  <c:v>2.7836400000000001</c:v>
                </c:pt>
                <c:pt idx="1012">
                  <c:v>2.78464</c:v>
                </c:pt>
                <c:pt idx="1013">
                  <c:v>2.7852999999999999</c:v>
                </c:pt>
                <c:pt idx="1014">
                  <c:v>2.7865700000000002</c:v>
                </c:pt>
                <c:pt idx="1015">
                  <c:v>2.7876300000000001</c:v>
                </c:pt>
                <c:pt idx="1016">
                  <c:v>2.78878</c:v>
                </c:pt>
                <c:pt idx="1017">
                  <c:v>2.7900200000000002</c:v>
                </c:pt>
                <c:pt idx="1018">
                  <c:v>2.79087</c:v>
                </c:pt>
                <c:pt idx="1019">
                  <c:v>2.7913399999999999</c:v>
                </c:pt>
                <c:pt idx="1020">
                  <c:v>2.79175</c:v>
                </c:pt>
                <c:pt idx="1021">
                  <c:v>2.7925800000000001</c:v>
                </c:pt>
                <c:pt idx="1022">
                  <c:v>2.7934299999999999</c:v>
                </c:pt>
                <c:pt idx="1023">
                  <c:v>2.7947899999999999</c:v>
                </c:pt>
                <c:pt idx="1024">
                  <c:v>2.7957399999999999</c:v>
                </c:pt>
                <c:pt idx="1025">
                  <c:v>2.7966799999999998</c:v>
                </c:pt>
                <c:pt idx="1026">
                  <c:v>2.7970000000000002</c:v>
                </c:pt>
                <c:pt idx="1027">
                  <c:v>2.79793</c:v>
                </c:pt>
                <c:pt idx="1028">
                  <c:v>2.7989700000000002</c:v>
                </c:pt>
                <c:pt idx="1029">
                  <c:v>2.8001800000000001</c:v>
                </c:pt>
                <c:pt idx="1030">
                  <c:v>2.8010000000000002</c:v>
                </c:pt>
                <c:pt idx="1031">
                  <c:v>2.8023400000000001</c:v>
                </c:pt>
                <c:pt idx="1032">
                  <c:v>2.8030300000000001</c:v>
                </c:pt>
                <c:pt idx="1033">
                  <c:v>2.80396</c:v>
                </c:pt>
                <c:pt idx="1034">
                  <c:v>2.8047300000000002</c:v>
                </c:pt>
                <c:pt idx="1035">
                  <c:v>2.8055099999999999</c:v>
                </c:pt>
                <c:pt idx="1036">
                  <c:v>2.8060499999999999</c:v>
                </c:pt>
                <c:pt idx="1037">
                  <c:v>2.8071299999999999</c:v>
                </c:pt>
                <c:pt idx="1038">
                  <c:v>2.8075199999999998</c:v>
                </c:pt>
                <c:pt idx="1039">
                  <c:v>2.8089300000000001</c:v>
                </c:pt>
                <c:pt idx="1040">
                  <c:v>2.8094299999999999</c:v>
                </c:pt>
                <c:pt idx="1041">
                  <c:v>2.8101500000000001</c:v>
                </c:pt>
                <c:pt idx="1042">
                  <c:v>2.81168</c:v>
                </c:pt>
                <c:pt idx="1043">
                  <c:v>2.8126199999999999</c:v>
                </c:pt>
                <c:pt idx="1044">
                  <c:v>2.81338</c:v>
                </c:pt>
                <c:pt idx="1045">
                  <c:v>2.81393</c:v>
                </c:pt>
                <c:pt idx="1046">
                  <c:v>2.8150499999999998</c:v>
                </c:pt>
                <c:pt idx="1047">
                  <c:v>2.8158300000000001</c:v>
                </c:pt>
                <c:pt idx="1048">
                  <c:v>2.81677</c:v>
                </c:pt>
                <c:pt idx="1049">
                  <c:v>2.8180100000000001</c:v>
                </c:pt>
                <c:pt idx="1050">
                  <c:v>2.819</c:v>
                </c:pt>
                <c:pt idx="1051">
                  <c:v>2.8200599999999998</c:v>
                </c:pt>
                <c:pt idx="1052">
                  <c:v>2.8210000000000002</c:v>
                </c:pt>
                <c:pt idx="1053">
                  <c:v>2.82179</c:v>
                </c:pt>
                <c:pt idx="1054">
                  <c:v>2.8225199999999999</c:v>
                </c:pt>
                <c:pt idx="1055">
                  <c:v>2.8236699999999999</c:v>
                </c:pt>
                <c:pt idx="1056">
                  <c:v>2.82484</c:v>
                </c:pt>
                <c:pt idx="1057">
                  <c:v>2.8255300000000001</c:v>
                </c:pt>
                <c:pt idx="1058">
                  <c:v>2.8263199999999999</c:v>
                </c:pt>
                <c:pt idx="1059">
                  <c:v>2.82707</c:v>
                </c:pt>
                <c:pt idx="1060">
                  <c:v>2.82796</c:v>
                </c:pt>
                <c:pt idx="1061">
                  <c:v>2.8298999999999999</c:v>
                </c:pt>
                <c:pt idx="1062">
                  <c:v>2.8319999999999999</c:v>
                </c:pt>
                <c:pt idx="1063">
                  <c:v>2.8324699999999998</c:v>
                </c:pt>
                <c:pt idx="1064">
                  <c:v>2.8334600000000001</c:v>
                </c:pt>
                <c:pt idx="1065">
                  <c:v>2.8344900000000002</c:v>
                </c:pt>
                <c:pt idx="1066">
                  <c:v>2.8352599999999999</c:v>
                </c:pt>
                <c:pt idx="1067">
                  <c:v>2.83589</c:v>
                </c:pt>
                <c:pt idx="1068">
                  <c:v>2.83656</c:v>
                </c:pt>
                <c:pt idx="1069">
                  <c:v>2.8376899999999998</c:v>
                </c:pt>
                <c:pt idx="1070">
                  <c:v>2.8385899999999999</c:v>
                </c:pt>
                <c:pt idx="1071">
                  <c:v>2.83961</c:v>
                </c:pt>
                <c:pt idx="1072">
                  <c:v>2.8412899999999999</c:v>
                </c:pt>
                <c:pt idx="1073">
                  <c:v>2.8418100000000002</c:v>
                </c:pt>
                <c:pt idx="1074">
                  <c:v>2.8422700000000001</c:v>
                </c:pt>
                <c:pt idx="1075">
                  <c:v>2.8439700000000001</c:v>
                </c:pt>
                <c:pt idx="1076">
                  <c:v>2.84571</c:v>
                </c:pt>
                <c:pt idx="1077">
                  <c:v>2.84619</c:v>
                </c:pt>
                <c:pt idx="1078">
                  <c:v>2.8466399999999998</c:v>
                </c:pt>
                <c:pt idx="1079">
                  <c:v>2.84755</c:v>
                </c:pt>
                <c:pt idx="1080">
                  <c:v>2.84856</c:v>
                </c:pt>
                <c:pt idx="1081">
                  <c:v>2.8502900000000002</c:v>
                </c:pt>
                <c:pt idx="1082">
                  <c:v>2.8512499999999998</c:v>
                </c:pt>
                <c:pt idx="1083">
                  <c:v>2.85229</c:v>
                </c:pt>
                <c:pt idx="1084">
                  <c:v>2.8539699999999999</c:v>
                </c:pt>
                <c:pt idx="1085">
                  <c:v>2.8549500000000001</c:v>
                </c:pt>
                <c:pt idx="1086">
                  <c:v>2.8563800000000001</c:v>
                </c:pt>
                <c:pt idx="1087">
                  <c:v>2.8574299999999999</c:v>
                </c:pt>
                <c:pt idx="1088">
                  <c:v>2.8584399999999999</c:v>
                </c:pt>
                <c:pt idx="1089">
                  <c:v>2.8594200000000001</c:v>
                </c:pt>
                <c:pt idx="1090">
                  <c:v>2.86015</c:v>
                </c:pt>
                <c:pt idx="1091">
                  <c:v>2.8607499999999999</c:v>
                </c:pt>
                <c:pt idx="1092">
                  <c:v>2.8618600000000001</c:v>
                </c:pt>
                <c:pt idx="1093">
                  <c:v>2.8624700000000001</c:v>
                </c:pt>
                <c:pt idx="1094">
                  <c:v>2.86374</c:v>
                </c:pt>
                <c:pt idx="1095">
                  <c:v>2.86578</c:v>
                </c:pt>
                <c:pt idx="1096">
                  <c:v>2.8661599999999998</c:v>
                </c:pt>
                <c:pt idx="1097">
                  <c:v>2.8677000000000001</c:v>
                </c:pt>
                <c:pt idx="1098">
                  <c:v>2.8687499999999999</c:v>
                </c:pt>
                <c:pt idx="1099">
                  <c:v>2.8694600000000001</c:v>
                </c:pt>
                <c:pt idx="1100">
                  <c:v>2.8704499999999999</c:v>
                </c:pt>
                <c:pt idx="1101">
                  <c:v>2.87113</c:v>
                </c:pt>
                <c:pt idx="1102">
                  <c:v>2.87209</c:v>
                </c:pt>
                <c:pt idx="1103">
                  <c:v>2.8733599999999999</c:v>
                </c:pt>
                <c:pt idx="1104">
                  <c:v>2.8742700000000001</c:v>
                </c:pt>
                <c:pt idx="1105">
                  <c:v>2.8752300000000002</c:v>
                </c:pt>
                <c:pt idx="1106">
                  <c:v>2.8755899999999999</c:v>
                </c:pt>
                <c:pt idx="1107">
                  <c:v>2.8763700000000001</c:v>
                </c:pt>
                <c:pt idx="1108">
                  <c:v>2.87791</c:v>
                </c:pt>
                <c:pt idx="1109">
                  <c:v>2.8791899999999999</c:v>
                </c:pt>
                <c:pt idx="1110">
                  <c:v>2.88028</c:v>
                </c:pt>
                <c:pt idx="1111">
                  <c:v>2.88083</c:v>
                </c:pt>
                <c:pt idx="1112">
                  <c:v>2.88185</c:v>
                </c:pt>
                <c:pt idx="1113">
                  <c:v>2.8826000000000001</c:v>
                </c:pt>
                <c:pt idx="1114">
                  <c:v>2.8843700000000001</c:v>
                </c:pt>
                <c:pt idx="1115">
                  <c:v>2.8850600000000002</c:v>
                </c:pt>
                <c:pt idx="1116">
                  <c:v>2.8862899999999998</c:v>
                </c:pt>
                <c:pt idx="1117">
                  <c:v>2.8884500000000002</c:v>
                </c:pt>
                <c:pt idx="1118">
                  <c:v>2.88903</c:v>
                </c:pt>
                <c:pt idx="1119">
                  <c:v>2.8908700000000001</c:v>
                </c:pt>
                <c:pt idx="1120">
                  <c:v>2.89255</c:v>
                </c:pt>
                <c:pt idx="1121">
                  <c:v>2.8935300000000002</c:v>
                </c:pt>
                <c:pt idx="1122">
                  <c:v>2.8944000000000001</c:v>
                </c:pt>
                <c:pt idx="1123">
                  <c:v>2.8952200000000001</c:v>
                </c:pt>
                <c:pt idx="1124">
                  <c:v>2.89602</c:v>
                </c:pt>
                <c:pt idx="1125">
                  <c:v>2.8976099999999998</c:v>
                </c:pt>
                <c:pt idx="1126">
                  <c:v>2.8994200000000001</c:v>
                </c:pt>
                <c:pt idx="1127">
                  <c:v>2.8997999999999999</c:v>
                </c:pt>
                <c:pt idx="1128">
                  <c:v>2.9006099999999999</c:v>
                </c:pt>
                <c:pt idx="1129">
                  <c:v>2.9010699999999998</c:v>
                </c:pt>
                <c:pt idx="1130">
                  <c:v>2.9024399999999999</c:v>
                </c:pt>
                <c:pt idx="1131">
                  <c:v>2.90299</c:v>
                </c:pt>
                <c:pt idx="1132">
                  <c:v>2.90456</c:v>
                </c:pt>
                <c:pt idx="1133">
                  <c:v>2.9064299999999998</c:v>
                </c:pt>
                <c:pt idx="1134">
                  <c:v>2.9072300000000002</c:v>
                </c:pt>
                <c:pt idx="1135">
                  <c:v>2.9077500000000001</c:v>
                </c:pt>
                <c:pt idx="1136">
                  <c:v>2.9087999999999998</c:v>
                </c:pt>
                <c:pt idx="1137">
                  <c:v>2.9095499999999999</c:v>
                </c:pt>
                <c:pt idx="1138">
                  <c:v>2.9106299999999998</c:v>
                </c:pt>
                <c:pt idx="1139">
                  <c:v>2.9109400000000001</c:v>
                </c:pt>
                <c:pt idx="1140">
                  <c:v>2.91153</c:v>
                </c:pt>
                <c:pt idx="1141">
                  <c:v>2.91228</c:v>
                </c:pt>
                <c:pt idx="1142">
                  <c:v>2.9129999999999998</c:v>
                </c:pt>
                <c:pt idx="1143">
                  <c:v>2.9144399999999999</c:v>
                </c:pt>
                <c:pt idx="1144">
                  <c:v>2.9163899999999998</c:v>
                </c:pt>
                <c:pt idx="1145">
                  <c:v>2.9179200000000001</c:v>
                </c:pt>
                <c:pt idx="1146">
                  <c:v>2.9192499999999999</c:v>
                </c:pt>
                <c:pt idx="1147">
                  <c:v>2.9200699999999999</c:v>
                </c:pt>
                <c:pt idx="1148">
                  <c:v>2.9206799999999999</c:v>
                </c:pt>
                <c:pt idx="1149">
                  <c:v>2.92177</c:v>
                </c:pt>
                <c:pt idx="1150">
                  <c:v>2.9237000000000002</c:v>
                </c:pt>
                <c:pt idx="1151">
                  <c:v>2.9239899999999999</c:v>
                </c:pt>
                <c:pt idx="1152">
                  <c:v>2.92578</c:v>
                </c:pt>
                <c:pt idx="1153">
                  <c:v>2.9277799999999998</c:v>
                </c:pt>
                <c:pt idx="1154">
                  <c:v>2.9291100000000001</c:v>
                </c:pt>
                <c:pt idx="1155">
                  <c:v>2.9296799999999998</c:v>
                </c:pt>
                <c:pt idx="1156">
                  <c:v>2.9306199999999998</c:v>
                </c:pt>
                <c:pt idx="1157">
                  <c:v>2.9316399999999998</c:v>
                </c:pt>
                <c:pt idx="1158">
                  <c:v>2.9335499999999999</c:v>
                </c:pt>
                <c:pt idx="1159">
                  <c:v>2.9357099999999998</c:v>
                </c:pt>
                <c:pt idx="1160">
                  <c:v>2.9370599999999998</c:v>
                </c:pt>
                <c:pt idx="1161">
                  <c:v>2.9383599999999999</c:v>
                </c:pt>
                <c:pt idx="1162">
                  <c:v>2.9389599999999998</c:v>
                </c:pt>
                <c:pt idx="1163">
                  <c:v>2.93953</c:v>
                </c:pt>
                <c:pt idx="1164">
                  <c:v>2.9397500000000001</c:v>
                </c:pt>
                <c:pt idx="1165">
                  <c:v>2.9413100000000001</c:v>
                </c:pt>
                <c:pt idx="1166">
                  <c:v>2.94279</c:v>
                </c:pt>
                <c:pt idx="1167">
                  <c:v>2.94367</c:v>
                </c:pt>
                <c:pt idx="1168">
                  <c:v>2.9456699999999998</c:v>
                </c:pt>
                <c:pt idx="1169">
                  <c:v>2.9460700000000002</c:v>
                </c:pt>
                <c:pt idx="1170">
                  <c:v>2.9473699999999998</c:v>
                </c:pt>
                <c:pt idx="1171">
                  <c:v>2.9485100000000002</c:v>
                </c:pt>
                <c:pt idx="1172">
                  <c:v>2.94963</c:v>
                </c:pt>
                <c:pt idx="1173">
                  <c:v>2.9507599999999998</c:v>
                </c:pt>
                <c:pt idx="1174">
                  <c:v>2.9517799999999998</c:v>
                </c:pt>
                <c:pt idx="1175">
                  <c:v>2.9527299999999999</c:v>
                </c:pt>
                <c:pt idx="1176">
                  <c:v>2.9538600000000002</c:v>
                </c:pt>
                <c:pt idx="1177">
                  <c:v>2.9557600000000002</c:v>
                </c:pt>
                <c:pt idx="1178">
                  <c:v>2.95703</c:v>
                </c:pt>
                <c:pt idx="1179">
                  <c:v>2.9583599999999999</c:v>
                </c:pt>
                <c:pt idx="1180">
                  <c:v>2.9592200000000002</c:v>
                </c:pt>
                <c:pt idx="1181">
                  <c:v>2.9603799999999998</c:v>
                </c:pt>
                <c:pt idx="1182">
                  <c:v>2.9611100000000001</c:v>
                </c:pt>
                <c:pt idx="1183">
                  <c:v>2.96305</c:v>
                </c:pt>
                <c:pt idx="1184">
                  <c:v>2.9635899999999999</c:v>
                </c:pt>
                <c:pt idx="1185">
                  <c:v>2.96448</c:v>
                </c:pt>
                <c:pt idx="1186">
                  <c:v>2.9656099999999999</c:v>
                </c:pt>
                <c:pt idx="1187">
                  <c:v>2.9669099999999999</c:v>
                </c:pt>
                <c:pt idx="1188">
                  <c:v>2.9677899999999999</c:v>
                </c:pt>
                <c:pt idx="1189">
                  <c:v>2.9686300000000001</c:v>
                </c:pt>
                <c:pt idx="1190">
                  <c:v>2.9703599999999999</c:v>
                </c:pt>
                <c:pt idx="1191">
                  <c:v>2.97173</c:v>
                </c:pt>
                <c:pt idx="1192">
                  <c:v>2.9726400000000002</c:v>
                </c:pt>
                <c:pt idx="1193">
                  <c:v>2.9744000000000002</c:v>
                </c:pt>
                <c:pt idx="1194">
                  <c:v>2.9757799999999999</c:v>
                </c:pt>
                <c:pt idx="1195">
                  <c:v>2.9767700000000001</c:v>
                </c:pt>
                <c:pt idx="1196">
                  <c:v>2.97742</c:v>
                </c:pt>
                <c:pt idx="1197">
                  <c:v>2.9781499999999999</c:v>
                </c:pt>
                <c:pt idx="1198">
                  <c:v>2.9792800000000002</c:v>
                </c:pt>
                <c:pt idx="1199">
                  <c:v>2.9801899999999999</c:v>
                </c:pt>
                <c:pt idx="1200">
                  <c:v>2.9807899999999998</c:v>
                </c:pt>
                <c:pt idx="1201">
                  <c:v>2.9826999999999999</c:v>
                </c:pt>
                <c:pt idx="1202">
                  <c:v>2.9835500000000001</c:v>
                </c:pt>
                <c:pt idx="1203">
                  <c:v>2.9856199999999999</c:v>
                </c:pt>
                <c:pt idx="1204">
                  <c:v>2.98651</c:v>
                </c:pt>
                <c:pt idx="1205">
                  <c:v>2.9883099999999998</c:v>
                </c:pt>
                <c:pt idx="1206">
                  <c:v>2.9907699999999999</c:v>
                </c:pt>
                <c:pt idx="1207">
                  <c:v>2.9919500000000001</c:v>
                </c:pt>
                <c:pt idx="1208">
                  <c:v>2.9925999999999999</c:v>
                </c:pt>
                <c:pt idx="1209">
                  <c:v>2.9938500000000001</c:v>
                </c:pt>
                <c:pt idx="1210">
                  <c:v>2.99437</c:v>
                </c:pt>
                <c:pt idx="1211">
                  <c:v>2.9954999999999998</c:v>
                </c:pt>
                <c:pt idx="1212">
                  <c:v>2.9960499999999999</c:v>
                </c:pt>
                <c:pt idx="1213">
                  <c:v>2.9971100000000002</c:v>
                </c:pt>
                <c:pt idx="1214">
                  <c:v>2.9985200000000001</c:v>
                </c:pt>
                <c:pt idx="1215">
                  <c:v>3.0002399999999998</c:v>
                </c:pt>
                <c:pt idx="1216">
                  <c:v>3.0018500000000001</c:v>
                </c:pt>
                <c:pt idx="1217">
                  <c:v>3.0030399999999999</c:v>
                </c:pt>
                <c:pt idx="1218">
                  <c:v>3.0036999999999998</c:v>
                </c:pt>
                <c:pt idx="1219">
                  <c:v>3.0043299999999999</c:v>
                </c:pt>
                <c:pt idx="1220">
                  <c:v>3.0051399999999999</c:v>
                </c:pt>
                <c:pt idx="1221">
                  <c:v>3.00624</c:v>
                </c:pt>
                <c:pt idx="1222">
                  <c:v>3.00753</c:v>
                </c:pt>
                <c:pt idx="1223">
                  <c:v>3.00908</c:v>
                </c:pt>
                <c:pt idx="1224">
                  <c:v>3.0103399999999998</c:v>
                </c:pt>
                <c:pt idx="1225">
                  <c:v>3.0112199999999998</c:v>
                </c:pt>
                <c:pt idx="1226">
                  <c:v>3.0119500000000001</c:v>
                </c:pt>
                <c:pt idx="1227">
                  <c:v>3.01349</c:v>
                </c:pt>
                <c:pt idx="1228">
                  <c:v>3.0148100000000002</c:v>
                </c:pt>
                <c:pt idx="1229">
                  <c:v>3.0158499999999999</c:v>
                </c:pt>
                <c:pt idx="1230">
                  <c:v>3.0169600000000001</c:v>
                </c:pt>
                <c:pt idx="1231">
                  <c:v>3.0188600000000001</c:v>
                </c:pt>
                <c:pt idx="1232">
                  <c:v>3.0208300000000001</c:v>
                </c:pt>
                <c:pt idx="1233">
                  <c:v>3.0217100000000001</c:v>
                </c:pt>
                <c:pt idx="1234">
                  <c:v>3.0225200000000001</c:v>
                </c:pt>
                <c:pt idx="1235">
                  <c:v>3.0236499999999999</c:v>
                </c:pt>
                <c:pt idx="1236">
                  <c:v>3.0251199999999998</c:v>
                </c:pt>
                <c:pt idx="1237">
                  <c:v>3.0260099999999999</c:v>
                </c:pt>
                <c:pt idx="1238">
                  <c:v>3.02773</c:v>
                </c:pt>
                <c:pt idx="1239">
                  <c:v>3.03003</c:v>
                </c:pt>
                <c:pt idx="1240">
                  <c:v>3.03132</c:v>
                </c:pt>
                <c:pt idx="1241">
                  <c:v>3.03213</c:v>
                </c:pt>
                <c:pt idx="1242">
                  <c:v>3.0335000000000001</c:v>
                </c:pt>
                <c:pt idx="1243">
                  <c:v>3.0338799999999999</c:v>
                </c:pt>
                <c:pt idx="1244">
                  <c:v>3.0348099999999998</c:v>
                </c:pt>
                <c:pt idx="1245">
                  <c:v>3.0357799999999999</c:v>
                </c:pt>
                <c:pt idx="1246">
                  <c:v>3.03654</c:v>
                </c:pt>
                <c:pt idx="1247">
                  <c:v>3.0379800000000001</c:v>
                </c:pt>
                <c:pt idx="1248">
                  <c:v>3.0398200000000002</c:v>
                </c:pt>
                <c:pt idx="1249">
                  <c:v>3.0415299999999998</c:v>
                </c:pt>
                <c:pt idx="1250">
                  <c:v>3.04331</c:v>
                </c:pt>
                <c:pt idx="1251">
                  <c:v>3.0443899999999999</c:v>
                </c:pt>
                <c:pt idx="1252">
                  <c:v>3.0455800000000002</c:v>
                </c:pt>
                <c:pt idx="1253">
                  <c:v>3.0462099999999999</c:v>
                </c:pt>
                <c:pt idx="1254">
                  <c:v>3.0476800000000002</c:v>
                </c:pt>
                <c:pt idx="1255">
                  <c:v>3.0492599999999999</c:v>
                </c:pt>
                <c:pt idx="1256">
                  <c:v>3.0498799999999999</c:v>
                </c:pt>
                <c:pt idx="1257">
                  <c:v>3.0511699999999999</c:v>
                </c:pt>
                <c:pt idx="1258">
                  <c:v>3.05206</c:v>
                </c:pt>
                <c:pt idx="1259">
                  <c:v>3.0523400000000001</c:v>
                </c:pt>
                <c:pt idx="1260">
                  <c:v>3.0546099999999998</c:v>
                </c:pt>
                <c:pt idx="1261">
                  <c:v>3.0563799999999999</c:v>
                </c:pt>
                <c:pt idx="1262">
                  <c:v>3.0575000000000001</c:v>
                </c:pt>
                <c:pt idx="1263">
                  <c:v>3.0586500000000001</c:v>
                </c:pt>
                <c:pt idx="1264">
                  <c:v>3.0605899999999999</c:v>
                </c:pt>
                <c:pt idx="1265">
                  <c:v>3.0626699999999998</c:v>
                </c:pt>
                <c:pt idx="1266">
                  <c:v>3.0637799999999999</c:v>
                </c:pt>
                <c:pt idx="1267">
                  <c:v>3.06508</c:v>
                </c:pt>
                <c:pt idx="1268">
                  <c:v>3.0658300000000001</c:v>
                </c:pt>
                <c:pt idx="1269">
                  <c:v>3.0664899999999999</c:v>
                </c:pt>
                <c:pt idx="1270">
                  <c:v>3.06759</c:v>
                </c:pt>
                <c:pt idx="1271">
                  <c:v>3.0696099999999999</c:v>
                </c:pt>
                <c:pt idx="1272">
                  <c:v>3.0715599999999998</c:v>
                </c:pt>
                <c:pt idx="1273">
                  <c:v>3.0727099999999998</c:v>
                </c:pt>
                <c:pt idx="1274">
                  <c:v>3.0734400000000002</c:v>
                </c:pt>
                <c:pt idx="1275">
                  <c:v>3.07477</c:v>
                </c:pt>
                <c:pt idx="1276">
                  <c:v>3.0753499999999998</c:v>
                </c:pt>
                <c:pt idx="1277">
                  <c:v>3.07734</c:v>
                </c:pt>
                <c:pt idx="1278">
                  <c:v>3.0784899999999999</c:v>
                </c:pt>
                <c:pt idx="1279">
                  <c:v>3.07986</c:v>
                </c:pt>
                <c:pt idx="1280">
                  <c:v>3.0808300000000002</c:v>
                </c:pt>
                <c:pt idx="1281">
                  <c:v>3.08222</c:v>
                </c:pt>
                <c:pt idx="1282">
                  <c:v>3.0842000000000001</c:v>
                </c:pt>
                <c:pt idx="1283">
                  <c:v>3.0855700000000001</c:v>
                </c:pt>
                <c:pt idx="1284">
                  <c:v>3.0869</c:v>
                </c:pt>
                <c:pt idx="1285">
                  <c:v>3.08819</c:v>
                </c:pt>
                <c:pt idx="1286">
                  <c:v>3.0896499999999998</c:v>
                </c:pt>
                <c:pt idx="1287">
                  <c:v>3.09205</c:v>
                </c:pt>
                <c:pt idx="1288">
                  <c:v>3.0928300000000002</c:v>
                </c:pt>
                <c:pt idx="1289">
                  <c:v>3.0943200000000002</c:v>
                </c:pt>
                <c:pt idx="1290">
                  <c:v>3.0968</c:v>
                </c:pt>
                <c:pt idx="1291">
                  <c:v>3.0978500000000002</c:v>
                </c:pt>
                <c:pt idx="1292">
                  <c:v>3.0990099999999998</c:v>
                </c:pt>
                <c:pt idx="1293">
                  <c:v>3.1003400000000001</c:v>
                </c:pt>
                <c:pt idx="1294">
                  <c:v>3.1027399999999998</c:v>
                </c:pt>
                <c:pt idx="1295">
                  <c:v>3.1041500000000002</c:v>
                </c:pt>
                <c:pt idx="1296">
                  <c:v>3.1051500000000001</c:v>
                </c:pt>
                <c:pt idx="1297">
                  <c:v>3.1066199999999999</c:v>
                </c:pt>
                <c:pt idx="1298">
                  <c:v>3.10799</c:v>
                </c:pt>
                <c:pt idx="1299">
                  <c:v>3.1087899999999999</c:v>
                </c:pt>
                <c:pt idx="1300">
                  <c:v>3.1104699999999998</c:v>
                </c:pt>
                <c:pt idx="1301">
                  <c:v>3.1112899999999999</c:v>
                </c:pt>
                <c:pt idx="1302">
                  <c:v>3.11273</c:v>
                </c:pt>
                <c:pt idx="1303">
                  <c:v>3.1143900000000002</c:v>
                </c:pt>
                <c:pt idx="1304">
                  <c:v>3.1160800000000002</c:v>
                </c:pt>
                <c:pt idx="1305">
                  <c:v>3.1178400000000002</c:v>
                </c:pt>
                <c:pt idx="1306">
                  <c:v>3.11829</c:v>
                </c:pt>
                <c:pt idx="1307">
                  <c:v>3.1189499999999999</c:v>
                </c:pt>
                <c:pt idx="1308">
                  <c:v>3.1198000000000001</c:v>
                </c:pt>
                <c:pt idx="1309">
                  <c:v>3.1208399999999998</c:v>
                </c:pt>
                <c:pt idx="1310">
                  <c:v>3.1227</c:v>
                </c:pt>
                <c:pt idx="1311">
                  <c:v>3.1243099999999999</c:v>
                </c:pt>
                <c:pt idx="1312">
                  <c:v>3.1265399999999999</c:v>
                </c:pt>
                <c:pt idx="1313">
                  <c:v>3.12704</c:v>
                </c:pt>
                <c:pt idx="1314">
                  <c:v>3.1291500000000001</c:v>
                </c:pt>
                <c:pt idx="1315">
                  <c:v>3.1302599999999998</c:v>
                </c:pt>
                <c:pt idx="1316">
                  <c:v>3.1323699999999999</c:v>
                </c:pt>
                <c:pt idx="1317">
                  <c:v>3.1345700000000001</c:v>
                </c:pt>
                <c:pt idx="1318">
                  <c:v>3.13551</c:v>
                </c:pt>
                <c:pt idx="1319">
                  <c:v>3.13748</c:v>
                </c:pt>
                <c:pt idx="1320">
                  <c:v>3.13923</c:v>
                </c:pt>
                <c:pt idx="1321">
                  <c:v>3.1396700000000002</c:v>
                </c:pt>
                <c:pt idx="1322">
                  <c:v>3.1424699999999999</c:v>
                </c:pt>
                <c:pt idx="1323">
                  <c:v>3.14507</c:v>
                </c:pt>
                <c:pt idx="1324">
                  <c:v>3.1458699999999999</c:v>
                </c:pt>
                <c:pt idx="1325">
                  <c:v>3.14771</c:v>
                </c:pt>
                <c:pt idx="1326">
                  <c:v>3.1485699999999999</c:v>
                </c:pt>
                <c:pt idx="1327">
                  <c:v>3.1507999999999998</c:v>
                </c:pt>
                <c:pt idx="1328">
                  <c:v>3.1519699999999999</c:v>
                </c:pt>
                <c:pt idx="1329">
                  <c:v>3.1531099999999999</c:v>
                </c:pt>
                <c:pt idx="1330">
                  <c:v>3.1555300000000002</c:v>
                </c:pt>
                <c:pt idx="1331">
                  <c:v>3.1569500000000001</c:v>
                </c:pt>
                <c:pt idx="1332">
                  <c:v>3.1577099999999998</c:v>
                </c:pt>
                <c:pt idx="1333">
                  <c:v>3.1589700000000001</c:v>
                </c:pt>
                <c:pt idx="1334">
                  <c:v>3.1597</c:v>
                </c:pt>
                <c:pt idx="1335">
                  <c:v>3.1621700000000001</c:v>
                </c:pt>
                <c:pt idx="1336">
                  <c:v>3.1651199999999999</c:v>
                </c:pt>
                <c:pt idx="1337">
                  <c:v>3.1660900000000001</c:v>
                </c:pt>
                <c:pt idx="1338">
                  <c:v>3.1678000000000002</c:v>
                </c:pt>
                <c:pt idx="1339">
                  <c:v>3.1684700000000001</c:v>
                </c:pt>
                <c:pt idx="1340">
                  <c:v>3.1706500000000002</c:v>
                </c:pt>
                <c:pt idx="1341">
                  <c:v>3.17191</c:v>
                </c:pt>
                <c:pt idx="1342">
                  <c:v>3.1731400000000001</c:v>
                </c:pt>
                <c:pt idx="1343">
                  <c:v>3.1746500000000002</c:v>
                </c:pt>
                <c:pt idx="1344">
                  <c:v>3.1758700000000002</c:v>
                </c:pt>
                <c:pt idx="1345">
                  <c:v>3.1772800000000001</c:v>
                </c:pt>
                <c:pt idx="1346">
                  <c:v>3.1783299999999999</c:v>
                </c:pt>
                <c:pt idx="1347">
                  <c:v>3.18038</c:v>
                </c:pt>
                <c:pt idx="1348">
                  <c:v>3.1811400000000001</c:v>
                </c:pt>
                <c:pt idx="1349">
                  <c:v>3.1842000000000001</c:v>
                </c:pt>
                <c:pt idx="1350">
                  <c:v>3.1859199999999999</c:v>
                </c:pt>
                <c:pt idx="1351">
                  <c:v>3.1868500000000002</c:v>
                </c:pt>
                <c:pt idx="1352">
                  <c:v>3.1886199999999998</c:v>
                </c:pt>
                <c:pt idx="1353">
                  <c:v>3.1901899999999999</c:v>
                </c:pt>
                <c:pt idx="1354">
                  <c:v>3.1914099999999999</c:v>
                </c:pt>
                <c:pt idx="1355">
                  <c:v>3.1939199999999999</c:v>
                </c:pt>
                <c:pt idx="1356">
                  <c:v>3.1959499999999998</c:v>
                </c:pt>
                <c:pt idx="1357">
                  <c:v>3.19692</c:v>
                </c:pt>
                <c:pt idx="1358">
                  <c:v>3.19794</c:v>
                </c:pt>
                <c:pt idx="1359">
                  <c:v>3.1996500000000001</c:v>
                </c:pt>
                <c:pt idx="1360">
                  <c:v>3.20146</c:v>
                </c:pt>
                <c:pt idx="1361">
                  <c:v>3.2021099999999998</c:v>
                </c:pt>
                <c:pt idx="1362">
                  <c:v>3.2035100000000001</c:v>
                </c:pt>
                <c:pt idx="1363">
                  <c:v>3.2055199999999999</c:v>
                </c:pt>
                <c:pt idx="1364">
                  <c:v>3.2066699999999999</c:v>
                </c:pt>
                <c:pt idx="1365">
                  <c:v>3.2082799999999998</c:v>
                </c:pt>
                <c:pt idx="1366">
                  <c:v>3.20974</c:v>
                </c:pt>
                <c:pt idx="1367">
                  <c:v>3.2104499999999998</c:v>
                </c:pt>
                <c:pt idx="1368">
                  <c:v>3.21332</c:v>
                </c:pt>
                <c:pt idx="1369">
                  <c:v>3.2173600000000002</c:v>
                </c:pt>
                <c:pt idx="1370">
                  <c:v>3.2180200000000001</c:v>
                </c:pt>
                <c:pt idx="1371">
                  <c:v>3.2193800000000001</c:v>
                </c:pt>
                <c:pt idx="1372">
                  <c:v>3.21997</c:v>
                </c:pt>
                <c:pt idx="1373">
                  <c:v>3.22254</c:v>
                </c:pt>
                <c:pt idx="1374">
                  <c:v>3.2238099999999998</c:v>
                </c:pt>
                <c:pt idx="1375">
                  <c:v>3.2267800000000002</c:v>
                </c:pt>
                <c:pt idx="1376">
                  <c:v>3.2285699999999999</c:v>
                </c:pt>
                <c:pt idx="1377">
                  <c:v>3.2299899999999999</c:v>
                </c:pt>
                <c:pt idx="1378">
                  <c:v>3.23055</c:v>
                </c:pt>
                <c:pt idx="1379">
                  <c:v>3.2324000000000002</c:v>
                </c:pt>
                <c:pt idx="1380">
                  <c:v>3.2336900000000002</c:v>
                </c:pt>
                <c:pt idx="1381">
                  <c:v>3.2346900000000001</c:v>
                </c:pt>
                <c:pt idx="1382">
                  <c:v>3.2364899999999999</c:v>
                </c:pt>
                <c:pt idx="1383">
                  <c:v>3.2372399999999999</c:v>
                </c:pt>
                <c:pt idx="1384">
                  <c:v>3.2390400000000001</c:v>
                </c:pt>
                <c:pt idx="1385">
                  <c:v>3.2407499999999998</c:v>
                </c:pt>
                <c:pt idx="1386">
                  <c:v>3.2423000000000002</c:v>
                </c:pt>
                <c:pt idx="1387">
                  <c:v>3.2442799999999998</c:v>
                </c:pt>
                <c:pt idx="1388">
                  <c:v>3.2457799999999999</c:v>
                </c:pt>
                <c:pt idx="1389">
                  <c:v>3.24756</c:v>
                </c:pt>
                <c:pt idx="1390">
                  <c:v>3.2490100000000002</c:v>
                </c:pt>
                <c:pt idx="1391">
                  <c:v>3.2497699999999998</c:v>
                </c:pt>
                <c:pt idx="1392">
                  <c:v>3.2530700000000001</c:v>
                </c:pt>
                <c:pt idx="1393">
                  <c:v>3.25474</c:v>
                </c:pt>
                <c:pt idx="1394">
                  <c:v>3.2560699999999998</c:v>
                </c:pt>
                <c:pt idx="1395">
                  <c:v>3.2583500000000001</c:v>
                </c:pt>
                <c:pt idx="1396">
                  <c:v>3.2595999999999998</c:v>
                </c:pt>
                <c:pt idx="1397">
                  <c:v>3.2603800000000001</c:v>
                </c:pt>
                <c:pt idx="1398">
                  <c:v>3.2629700000000001</c:v>
                </c:pt>
                <c:pt idx="1399">
                  <c:v>3.2643300000000002</c:v>
                </c:pt>
                <c:pt idx="1400">
                  <c:v>3.2658399999999999</c:v>
                </c:pt>
                <c:pt idx="1401">
                  <c:v>3.2681100000000001</c:v>
                </c:pt>
                <c:pt idx="1402">
                  <c:v>3.2711199999999998</c:v>
                </c:pt>
                <c:pt idx="1403">
                  <c:v>3.2718699999999998</c:v>
                </c:pt>
                <c:pt idx="1404">
                  <c:v>3.2732000000000001</c:v>
                </c:pt>
                <c:pt idx="1405">
                  <c:v>3.2745199999999999</c:v>
                </c:pt>
                <c:pt idx="1406">
                  <c:v>3.2765900000000001</c:v>
                </c:pt>
                <c:pt idx="1407">
                  <c:v>3.27759</c:v>
                </c:pt>
                <c:pt idx="1408">
                  <c:v>3.2811900000000001</c:v>
                </c:pt>
                <c:pt idx="1409">
                  <c:v>3.2840600000000002</c:v>
                </c:pt>
                <c:pt idx="1410">
                  <c:v>3.2854299999999999</c:v>
                </c:pt>
                <c:pt idx="1411">
                  <c:v>3.2861500000000001</c:v>
                </c:pt>
                <c:pt idx="1412">
                  <c:v>3.2882799999999999</c:v>
                </c:pt>
                <c:pt idx="1413">
                  <c:v>3.2891599999999999</c:v>
                </c:pt>
                <c:pt idx="1414">
                  <c:v>3.29</c:v>
                </c:pt>
                <c:pt idx="1415">
                  <c:v>3.2905899999999999</c:v>
                </c:pt>
                <c:pt idx="1416">
                  <c:v>3.2928899999999999</c:v>
                </c:pt>
                <c:pt idx="1417">
                  <c:v>3.2944200000000001</c:v>
                </c:pt>
                <c:pt idx="1418">
                  <c:v>3.2954599999999998</c:v>
                </c:pt>
                <c:pt idx="1419">
                  <c:v>3.2970199999999998</c:v>
                </c:pt>
                <c:pt idx="1420">
                  <c:v>3.29861</c:v>
                </c:pt>
                <c:pt idx="1421">
                  <c:v>3.3001399999999999</c:v>
                </c:pt>
                <c:pt idx="1422">
                  <c:v>3.30166</c:v>
                </c:pt>
                <c:pt idx="1423">
                  <c:v>3.30348</c:v>
                </c:pt>
                <c:pt idx="1424">
                  <c:v>3.3046799999999998</c:v>
                </c:pt>
                <c:pt idx="1425">
                  <c:v>3.3071899999999999</c:v>
                </c:pt>
                <c:pt idx="1426">
                  <c:v>3.3088899999999999</c:v>
                </c:pt>
                <c:pt idx="1427">
                  <c:v>3.3112300000000001</c:v>
                </c:pt>
                <c:pt idx="1428">
                  <c:v>3.3133599999999999</c:v>
                </c:pt>
                <c:pt idx="1429">
                  <c:v>3.3145600000000002</c:v>
                </c:pt>
                <c:pt idx="1430">
                  <c:v>3.3154599999999999</c:v>
                </c:pt>
                <c:pt idx="1431">
                  <c:v>3.3185600000000002</c:v>
                </c:pt>
                <c:pt idx="1432">
                  <c:v>3.32029</c:v>
                </c:pt>
                <c:pt idx="1433">
                  <c:v>3.3218200000000002</c:v>
                </c:pt>
                <c:pt idx="1434">
                  <c:v>3.3235999999999999</c:v>
                </c:pt>
                <c:pt idx="1435">
                  <c:v>3.32491</c:v>
                </c:pt>
                <c:pt idx="1436">
                  <c:v>3.327</c:v>
                </c:pt>
                <c:pt idx="1437">
                  <c:v>3.3293900000000001</c:v>
                </c:pt>
                <c:pt idx="1438">
                  <c:v>3.3319000000000001</c:v>
                </c:pt>
                <c:pt idx="1439">
                  <c:v>3.3336999999999999</c:v>
                </c:pt>
                <c:pt idx="1440">
                  <c:v>3.33446</c:v>
                </c:pt>
                <c:pt idx="1441">
                  <c:v>3.3365499999999999</c:v>
                </c:pt>
                <c:pt idx="1442">
                  <c:v>3.3403200000000002</c:v>
                </c:pt>
                <c:pt idx="1443">
                  <c:v>3.3408799999999998</c:v>
                </c:pt>
                <c:pt idx="1444">
                  <c:v>3.3428599999999999</c:v>
                </c:pt>
                <c:pt idx="1445">
                  <c:v>3.3466399999999998</c:v>
                </c:pt>
                <c:pt idx="1446">
                  <c:v>3.3479299999999999</c:v>
                </c:pt>
                <c:pt idx="1447">
                  <c:v>3.34883</c:v>
                </c:pt>
                <c:pt idx="1448">
                  <c:v>3.3499400000000001</c:v>
                </c:pt>
                <c:pt idx="1449">
                  <c:v>3.3542000000000001</c:v>
                </c:pt>
                <c:pt idx="1450">
                  <c:v>3.3549500000000001</c:v>
                </c:pt>
                <c:pt idx="1451">
                  <c:v>3.3565299999999998</c:v>
                </c:pt>
                <c:pt idx="1452">
                  <c:v>3.3578700000000001</c:v>
                </c:pt>
                <c:pt idx="1453">
                  <c:v>3.3598699999999999</c:v>
                </c:pt>
                <c:pt idx="1454">
                  <c:v>3.3615599999999999</c:v>
                </c:pt>
                <c:pt idx="1455">
                  <c:v>3.36347</c:v>
                </c:pt>
                <c:pt idx="1456">
                  <c:v>3.3653</c:v>
                </c:pt>
                <c:pt idx="1457">
                  <c:v>3.3667799999999999</c:v>
                </c:pt>
                <c:pt idx="1458">
                  <c:v>3.3678400000000002</c:v>
                </c:pt>
                <c:pt idx="1459">
                  <c:v>3.3694999999999999</c:v>
                </c:pt>
                <c:pt idx="1460">
                  <c:v>3.3734500000000001</c:v>
                </c:pt>
                <c:pt idx="1461">
                  <c:v>3.3751199999999999</c:v>
                </c:pt>
                <c:pt idx="1462">
                  <c:v>3.3765700000000001</c:v>
                </c:pt>
                <c:pt idx="1463">
                  <c:v>3.3774000000000002</c:v>
                </c:pt>
                <c:pt idx="1464">
                  <c:v>3.3802699999999999</c:v>
                </c:pt>
                <c:pt idx="1465">
                  <c:v>3.3833199999999999</c:v>
                </c:pt>
                <c:pt idx="1466">
                  <c:v>3.3854899999999999</c:v>
                </c:pt>
                <c:pt idx="1467">
                  <c:v>3.3870200000000001</c:v>
                </c:pt>
                <c:pt idx="1468">
                  <c:v>3.3886799999999999</c:v>
                </c:pt>
                <c:pt idx="1469">
                  <c:v>3.3906000000000001</c:v>
                </c:pt>
                <c:pt idx="1470">
                  <c:v>3.3923399999999999</c:v>
                </c:pt>
                <c:pt idx="1471">
                  <c:v>3.3966099999999999</c:v>
                </c:pt>
                <c:pt idx="1472">
                  <c:v>3.3983699999999999</c:v>
                </c:pt>
                <c:pt idx="1473">
                  <c:v>3.39994</c:v>
                </c:pt>
                <c:pt idx="1474">
                  <c:v>3.4013100000000001</c:v>
                </c:pt>
                <c:pt idx="1475">
                  <c:v>3.4039299999999999</c:v>
                </c:pt>
                <c:pt idx="1476">
                  <c:v>3.40523</c:v>
                </c:pt>
                <c:pt idx="1477">
                  <c:v>3.4072100000000001</c:v>
                </c:pt>
                <c:pt idx="1478">
                  <c:v>3.4111600000000002</c:v>
                </c:pt>
                <c:pt idx="1479">
                  <c:v>3.41269</c:v>
                </c:pt>
                <c:pt idx="1480">
                  <c:v>3.4135499999999999</c:v>
                </c:pt>
                <c:pt idx="1481">
                  <c:v>3.4158900000000001</c:v>
                </c:pt>
                <c:pt idx="1482">
                  <c:v>3.4191799999999999</c:v>
                </c:pt>
                <c:pt idx="1483">
                  <c:v>3.4208500000000002</c:v>
                </c:pt>
                <c:pt idx="1484">
                  <c:v>3.4237000000000002</c:v>
                </c:pt>
                <c:pt idx="1485">
                  <c:v>3.4243100000000002</c:v>
                </c:pt>
                <c:pt idx="1486">
                  <c:v>3.42713</c:v>
                </c:pt>
                <c:pt idx="1487">
                  <c:v>3.4289299999999998</c:v>
                </c:pt>
                <c:pt idx="1488">
                  <c:v>3.4300099999999998</c:v>
                </c:pt>
                <c:pt idx="1489">
                  <c:v>3.4308999999999998</c:v>
                </c:pt>
                <c:pt idx="1490">
                  <c:v>3.4333900000000002</c:v>
                </c:pt>
                <c:pt idx="1491">
                  <c:v>3.43519</c:v>
                </c:pt>
                <c:pt idx="1492">
                  <c:v>3.4376899999999999</c:v>
                </c:pt>
                <c:pt idx="1493">
                  <c:v>3.44082</c:v>
                </c:pt>
                <c:pt idx="1494">
                  <c:v>3.4425300000000001</c:v>
                </c:pt>
                <c:pt idx="1495">
                  <c:v>3.4442699999999999</c:v>
                </c:pt>
                <c:pt idx="1496">
                  <c:v>3.4453399999999998</c:v>
                </c:pt>
                <c:pt idx="1497">
                  <c:v>3.4488799999999999</c:v>
                </c:pt>
                <c:pt idx="1498">
                  <c:v>3.45166</c:v>
                </c:pt>
                <c:pt idx="1499">
                  <c:v>3.4541599999999999</c:v>
                </c:pt>
                <c:pt idx="1500">
                  <c:v>3.4578199999999999</c:v>
                </c:pt>
                <c:pt idx="1501">
                  <c:v>3.45919</c:v>
                </c:pt>
                <c:pt idx="1502">
                  <c:v>3.4605199999999998</c:v>
                </c:pt>
                <c:pt idx="1503">
                  <c:v>3.4619200000000001</c:v>
                </c:pt>
                <c:pt idx="1504">
                  <c:v>3.4674499999999999</c:v>
                </c:pt>
                <c:pt idx="1505">
                  <c:v>3.46991</c:v>
                </c:pt>
                <c:pt idx="1506">
                  <c:v>3.4727000000000001</c:v>
                </c:pt>
                <c:pt idx="1507">
                  <c:v>3.4740099999999998</c:v>
                </c:pt>
                <c:pt idx="1508">
                  <c:v>3.4758599999999999</c:v>
                </c:pt>
                <c:pt idx="1509">
                  <c:v>3.4787400000000002</c:v>
                </c:pt>
                <c:pt idx="1510">
                  <c:v>3.4801600000000001</c:v>
                </c:pt>
                <c:pt idx="1511">
                  <c:v>3.4823</c:v>
                </c:pt>
                <c:pt idx="1512">
                  <c:v>3.4831599999999998</c:v>
                </c:pt>
                <c:pt idx="1513">
                  <c:v>3.48624</c:v>
                </c:pt>
                <c:pt idx="1514">
                  <c:v>3.4887199999999998</c:v>
                </c:pt>
                <c:pt idx="1515">
                  <c:v>3.4906899999999998</c:v>
                </c:pt>
                <c:pt idx="1516">
                  <c:v>3.4922800000000001</c:v>
                </c:pt>
                <c:pt idx="1517">
                  <c:v>3.4950000000000001</c:v>
                </c:pt>
                <c:pt idx="1518">
                  <c:v>3.4956399999999999</c:v>
                </c:pt>
                <c:pt idx="1519">
                  <c:v>3.49857</c:v>
                </c:pt>
                <c:pt idx="1520">
                  <c:v>3.50014</c:v>
                </c:pt>
                <c:pt idx="1521">
                  <c:v>3.5024199999999999</c:v>
                </c:pt>
                <c:pt idx="1522">
                  <c:v>3.5053700000000001</c:v>
                </c:pt>
                <c:pt idx="1523">
                  <c:v>3.5077099999999999</c:v>
                </c:pt>
                <c:pt idx="1524">
                  <c:v>3.5099499999999999</c:v>
                </c:pt>
                <c:pt idx="1525">
                  <c:v>3.5123199999999999</c:v>
                </c:pt>
                <c:pt idx="1526">
                  <c:v>3.5141300000000002</c:v>
                </c:pt>
                <c:pt idx="1527">
                  <c:v>3.5164</c:v>
                </c:pt>
                <c:pt idx="1528">
                  <c:v>3.5179900000000002</c:v>
                </c:pt>
                <c:pt idx="1529">
                  <c:v>3.5200499999999999</c:v>
                </c:pt>
                <c:pt idx="1530">
                  <c:v>3.5228100000000002</c:v>
                </c:pt>
                <c:pt idx="1531">
                  <c:v>3.5251800000000002</c:v>
                </c:pt>
                <c:pt idx="1532">
                  <c:v>3.5263</c:v>
                </c:pt>
                <c:pt idx="1533">
                  <c:v>3.5308899999999999</c:v>
                </c:pt>
                <c:pt idx="1534">
                  <c:v>3.5321400000000001</c:v>
                </c:pt>
                <c:pt idx="1535">
                  <c:v>3.5356399999999999</c:v>
                </c:pt>
                <c:pt idx="1536">
                  <c:v>3.5371199999999998</c:v>
                </c:pt>
                <c:pt idx="1537">
                  <c:v>3.54108</c:v>
                </c:pt>
                <c:pt idx="1538">
                  <c:v>3.5428099999999998</c:v>
                </c:pt>
                <c:pt idx="1539">
                  <c:v>3.54467</c:v>
                </c:pt>
                <c:pt idx="1540">
                  <c:v>3.5456599999999998</c:v>
                </c:pt>
                <c:pt idx="1541">
                  <c:v>3.54732</c:v>
                </c:pt>
                <c:pt idx="1542">
                  <c:v>3.5508500000000001</c:v>
                </c:pt>
                <c:pt idx="1543">
                  <c:v>3.5521500000000001</c:v>
                </c:pt>
                <c:pt idx="1544">
                  <c:v>3.5549200000000001</c:v>
                </c:pt>
                <c:pt idx="1545">
                  <c:v>3.5558999999999998</c:v>
                </c:pt>
                <c:pt idx="1546">
                  <c:v>3.5601400000000001</c:v>
                </c:pt>
                <c:pt idx="1547">
                  <c:v>3.5637099999999999</c:v>
                </c:pt>
                <c:pt idx="1548">
                  <c:v>3.56562</c:v>
                </c:pt>
                <c:pt idx="1549">
                  <c:v>3.5664899999999999</c:v>
                </c:pt>
                <c:pt idx="1550">
                  <c:v>3.5693100000000002</c:v>
                </c:pt>
                <c:pt idx="1551">
                  <c:v>3.5712000000000002</c:v>
                </c:pt>
                <c:pt idx="1552">
                  <c:v>3.5741399999999999</c:v>
                </c:pt>
                <c:pt idx="1553">
                  <c:v>3.5760399999999999</c:v>
                </c:pt>
                <c:pt idx="1554">
                  <c:v>3.5793699999999999</c:v>
                </c:pt>
                <c:pt idx="1555">
                  <c:v>3.58277</c:v>
                </c:pt>
                <c:pt idx="1556">
                  <c:v>3.5848599999999999</c:v>
                </c:pt>
                <c:pt idx="1557">
                  <c:v>3.5875699999999999</c:v>
                </c:pt>
                <c:pt idx="1558">
                  <c:v>3.5900699999999999</c:v>
                </c:pt>
                <c:pt idx="1559">
                  <c:v>3.5929500000000001</c:v>
                </c:pt>
                <c:pt idx="1560">
                  <c:v>3.5964800000000001</c:v>
                </c:pt>
                <c:pt idx="1561">
                  <c:v>3.5976300000000001</c:v>
                </c:pt>
                <c:pt idx="1562">
                  <c:v>3.6003500000000002</c:v>
                </c:pt>
                <c:pt idx="1563">
                  <c:v>3.6027399999999998</c:v>
                </c:pt>
                <c:pt idx="1564">
                  <c:v>3.6043599999999998</c:v>
                </c:pt>
                <c:pt idx="1565">
                  <c:v>3.6060599999999998</c:v>
                </c:pt>
                <c:pt idx="1566">
                  <c:v>3.60846</c:v>
                </c:pt>
                <c:pt idx="1567">
                  <c:v>3.6112099999999998</c:v>
                </c:pt>
                <c:pt idx="1568">
                  <c:v>3.6145</c:v>
                </c:pt>
                <c:pt idx="1569">
                  <c:v>3.6161699999999999</c:v>
                </c:pt>
                <c:pt idx="1570">
                  <c:v>3.6199499999999998</c:v>
                </c:pt>
                <c:pt idx="1571">
                  <c:v>3.62154</c:v>
                </c:pt>
                <c:pt idx="1572">
                  <c:v>3.6225900000000002</c:v>
                </c:pt>
                <c:pt idx="1573">
                  <c:v>3.62432</c:v>
                </c:pt>
                <c:pt idx="1574">
                  <c:v>3.6258699999999999</c:v>
                </c:pt>
                <c:pt idx="1575">
                  <c:v>3.6289400000000001</c:v>
                </c:pt>
                <c:pt idx="1576">
                  <c:v>3.63035</c:v>
                </c:pt>
                <c:pt idx="1577">
                  <c:v>3.6333899999999999</c:v>
                </c:pt>
                <c:pt idx="1578">
                  <c:v>3.63611</c:v>
                </c:pt>
                <c:pt idx="1579">
                  <c:v>3.63991</c:v>
                </c:pt>
                <c:pt idx="1580">
                  <c:v>3.6438700000000002</c:v>
                </c:pt>
                <c:pt idx="1581">
                  <c:v>3.6450300000000002</c:v>
                </c:pt>
                <c:pt idx="1582">
                  <c:v>3.64703</c:v>
                </c:pt>
                <c:pt idx="1583">
                  <c:v>3.6509399999999999</c:v>
                </c:pt>
                <c:pt idx="1584">
                  <c:v>3.6544699999999999</c:v>
                </c:pt>
                <c:pt idx="1585">
                  <c:v>3.6561300000000001</c:v>
                </c:pt>
                <c:pt idx="1586">
                  <c:v>3.6579999999999999</c:v>
                </c:pt>
                <c:pt idx="1587">
                  <c:v>3.6608499999999999</c:v>
                </c:pt>
                <c:pt idx="1588">
                  <c:v>3.6625800000000002</c:v>
                </c:pt>
                <c:pt idx="1589">
                  <c:v>3.6660499999999998</c:v>
                </c:pt>
                <c:pt idx="1590">
                  <c:v>3.6688100000000001</c:v>
                </c:pt>
                <c:pt idx="1591">
                  <c:v>3.6724299999999999</c:v>
                </c:pt>
                <c:pt idx="1592">
                  <c:v>3.67469</c:v>
                </c:pt>
                <c:pt idx="1593">
                  <c:v>3.6769400000000001</c:v>
                </c:pt>
                <c:pt idx="1594">
                  <c:v>3.6793100000000001</c:v>
                </c:pt>
                <c:pt idx="1595">
                  <c:v>3.6857600000000001</c:v>
                </c:pt>
                <c:pt idx="1596">
                  <c:v>3.68797</c:v>
                </c:pt>
                <c:pt idx="1597">
                  <c:v>3.6889799999999999</c:v>
                </c:pt>
                <c:pt idx="1598">
                  <c:v>3.6922299999999999</c:v>
                </c:pt>
                <c:pt idx="1599">
                  <c:v>3.69381</c:v>
                </c:pt>
                <c:pt idx="1600">
                  <c:v>3.6985399999999999</c:v>
                </c:pt>
                <c:pt idx="1601">
                  <c:v>3.6995900000000002</c:v>
                </c:pt>
                <c:pt idx="1602">
                  <c:v>3.7018399999999998</c:v>
                </c:pt>
                <c:pt idx="1603">
                  <c:v>3.7053199999999999</c:v>
                </c:pt>
                <c:pt idx="1604">
                  <c:v>3.7071800000000001</c:v>
                </c:pt>
                <c:pt idx="1605">
                  <c:v>3.7090100000000001</c:v>
                </c:pt>
                <c:pt idx="1606">
                  <c:v>3.71313</c:v>
                </c:pt>
                <c:pt idx="1607">
                  <c:v>3.71427</c:v>
                </c:pt>
                <c:pt idx="1608">
                  <c:v>3.7173699999999998</c:v>
                </c:pt>
                <c:pt idx="1609">
                  <c:v>3.7197800000000001</c:v>
                </c:pt>
                <c:pt idx="1610">
                  <c:v>3.7218200000000001</c:v>
                </c:pt>
                <c:pt idx="1611">
                  <c:v>3.72567</c:v>
                </c:pt>
                <c:pt idx="1612">
                  <c:v>3.7301799999999998</c:v>
                </c:pt>
                <c:pt idx="1613">
                  <c:v>3.7337099999999999</c:v>
                </c:pt>
                <c:pt idx="1614">
                  <c:v>3.7360000000000002</c:v>
                </c:pt>
                <c:pt idx="1615">
                  <c:v>3.73983</c:v>
                </c:pt>
                <c:pt idx="1616">
                  <c:v>3.7429100000000002</c:v>
                </c:pt>
                <c:pt idx="1617">
                  <c:v>3.7502499999999999</c:v>
                </c:pt>
                <c:pt idx="1618">
                  <c:v>3.75088</c:v>
                </c:pt>
                <c:pt idx="1619">
                  <c:v>3.75169</c:v>
                </c:pt>
                <c:pt idx="1620">
                  <c:v>3.75448</c:v>
                </c:pt>
                <c:pt idx="1621">
                  <c:v>3.7571500000000002</c:v>
                </c:pt>
                <c:pt idx="1622">
                  <c:v>3.7603599999999999</c:v>
                </c:pt>
                <c:pt idx="1623">
                  <c:v>3.7637399999999999</c:v>
                </c:pt>
                <c:pt idx="1624">
                  <c:v>3.7674500000000002</c:v>
                </c:pt>
                <c:pt idx="1625">
                  <c:v>3.7703600000000002</c:v>
                </c:pt>
                <c:pt idx="1626">
                  <c:v>3.7713700000000001</c:v>
                </c:pt>
                <c:pt idx="1627">
                  <c:v>3.77393</c:v>
                </c:pt>
                <c:pt idx="1628">
                  <c:v>3.7808199999999998</c:v>
                </c:pt>
                <c:pt idx="1629">
                  <c:v>3.7847599999999999</c:v>
                </c:pt>
                <c:pt idx="1630">
                  <c:v>3.7858200000000002</c:v>
                </c:pt>
                <c:pt idx="1631">
                  <c:v>3.7879200000000002</c:v>
                </c:pt>
                <c:pt idx="1632">
                  <c:v>3.7908400000000002</c:v>
                </c:pt>
                <c:pt idx="1633">
                  <c:v>3.7953399999999999</c:v>
                </c:pt>
                <c:pt idx="1634">
                  <c:v>3.7980800000000001</c:v>
                </c:pt>
                <c:pt idx="1635">
                  <c:v>3.7999499999999999</c:v>
                </c:pt>
                <c:pt idx="1636">
                  <c:v>3.8028599999999999</c:v>
                </c:pt>
                <c:pt idx="1637">
                  <c:v>3.8040500000000002</c:v>
                </c:pt>
                <c:pt idx="1638">
                  <c:v>3.81053</c:v>
                </c:pt>
                <c:pt idx="1639">
                  <c:v>3.8145199999999999</c:v>
                </c:pt>
                <c:pt idx="1640">
                  <c:v>3.81691</c:v>
                </c:pt>
                <c:pt idx="1641">
                  <c:v>3.82097</c:v>
                </c:pt>
                <c:pt idx="1642">
                  <c:v>3.8237999999999999</c:v>
                </c:pt>
                <c:pt idx="1643">
                  <c:v>3.82782</c:v>
                </c:pt>
                <c:pt idx="1644">
                  <c:v>3.8300999999999998</c:v>
                </c:pt>
                <c:pt idx="1645">
                  <c:v>3.8342100000000001</c:v>
                </c:pt>
                <c:pt idx="1646">
                  <c:v>3.8366500000000001</c:v>
                </c:pt>
                <c:pt idx="1647">
                  <c:v>3.83908</c:v>
                </c:pt>
                <c:pt idx="1648">
                  <c:v>3.8428399999999998</c:v>
                </c:pt>
                <c:pt idx="1649">
                  <c:v>3.8450600000000001</c:v>
                </c:pt>
                <c:pt idx="1650">
                  <c:v>3.8532299999999999</c:v>
                </c:pt>
                <c:pt idx="1651">
                  <c:v>3.8553799999999998</c:v>
                </c:pt>
                <c:pt idx="1652">
                  <c:v>3.8573599999999999</c:v>
                </c:pt>
                <c:pt idx="1653">
                  <c:v>3.85886</c:v>
                </c:pt>
                <c:pt idx="1654">
                  <c:v>3.8622399999999999</c:v>
                </c:pt>
                <c:pt idx="1655">
                  <c:v>3.8650699999999998</c:v>
                </c:pt>
                <c:pt idx="1656">
                  <c:v>3.8681000000000001</c:v>
                </c:pt>
                <c:pt idx="1657">
                  <c:v>3.87155</c:v>
                </c:pt>
                <c:pt idx="1658">
                  <c:v>3.8753299999999999</c:v>
                </c:pt>
                <c:pt idx="1659">
                  <c:v>3.8770099999999998</c:v>
                </c:pt>
                <c:pt idx="1660">
                  <c:v>3.8808400000000001</c:v>
                </c:pt>
                <c:pt idx="1661">
                  <c:v>3.8840499999999998</c:v>
                </c:pt>
                <c:pt idx="1662">
                  <c:v>3.89018</c:v>
                </c:pt>
                <c:pt idx="1663">
                  <c:v>3.8943300000000001</c:v>
                </c:pt>
                <c:pt idx="1664">
                  <c:v>3.8948200000000002</c:v>
                </c:pt>
                <c:pt idx="1665">
                  <c:v>3.8977300000000001</c:v>
                </c:pt>
                <c:pt idx="1666">
                  <c:v>3.9011399999999998</c:v>
                </c:pt>
                <c:pt idx="1667">
                  <c:v>3.9044699999999999</c:v>
                </c:pt>
                <c:pt idx="1668">
                  <c:v>3.90937</c:v>
                </c:pt>
                <c:pt idx="1669">
                  <c:v>3.9115799999999998</c:v>
                </c:pt>
                <c:pt idx="1670">
                  <c:v>3.9140999999999999</c:v>
                </c:pt>
                <c:pt idx="1671">
                  <c:v>3.9197500000000001</c:v>
                </c:pt>
                <c:pt idx="1672">
                  <c:v>3.9226100000000002</c:v>
                </c:pt>
                <c:pt idx="1673">
                  <c:v>3.9277299999999999</c:v>
                </c:pt>
                <c:pt idx="1674">
                  <c:v>3.9312</c:v>
                </c:pt>
                <c:pt idx="1675">
                  <c:v>3.9345699999999999</c:v>
                </c:pt>
                <c:pt idx="1676">
                  <c:v>3.9395799999999999</c:v>
                </c:pt>
                <c:pt idx="1677">
                  <c:v>3.94041</c:v>
                </c:pt>
                <c:pt idx="1678">
                  <c:v>3.9457100000000001</c:v>
                </c:pt>
                <c:pt idx="1679">
                  <c:v>3.9477000000000002</c:v>
                </c:pt>
                <c:pt idx="1680">
                  <c:v>3.9503599999999999</c:v>
                </c:pt>
                <c:pt idx="1681">
                  <c:v>3.9525399999999999</c:v>
                </c:pt>
                <c:pt idx="1682">
                  <c:v>3.9559099999999998</c:v>
                </c:pt>
                <c:pt idx="1683">
                  <c:v>3.9615499999999999</c:v>
                </c:pt>
                <c:pt idx="1684">
                  <c:v>3.9669699999999999</c:v>
                </c:pt>
                <c:pt idx="1685">
                  <c:v>3.9700199999999999</c:v>
                </c:pt>
                <c:pt idx="1686">
                  <c:v>3.9733299999999998</c:v>
                </c:pt>
                <c:pt idx="1687">
                  <c:v>3.9774400000000001</c:v>
                </c:pt>
                <c:pt idx="1688">
                  <c:v>3.9817100000000001</c:v>
                </c:pt>
                <c:pt idx="1689">
                  <c:v>3.9837400000000001</c:v>
                </c:pt>
                <c:pt idx="1690">
                  <c:v>3.9866299999999999</c:v>
                </c:pt>
                <c:pt idx="1691">
                  <c:v>3.9887000000000001</c:v>
                </c:pt>
                <c:pt idx="1692">
                  <c:v>3.9919099999999998</c:v>
                </c:pt>
                <c:pt idx="1693">
                  <c:v>3.99736</c:v>
                </c:pt>
                <c:pt idx="1694">
                  <c:v>4.0002899999999997</c:v>
                </c:pt>
                <c:pt idx="1695">
                  <c:v>4.0050100000000004</c:v>
                </c:pt>
                <c:pt idx="1696">
                  <c:v>4.0120199999999997</c:v>
                </c:pt>
                <c:pt idx="1697">
                  <c:v>4.0130400000000002</c:v>
                </c:pt>
                <c:pt idx="1698">
                  <c:v>4.0145999999999997</c:v>
                </c:pt>
                <c:pt idx="1699">
                  <c:v>4.01851</c:v>
                </c:pt>
                <c:pt idx="1700">
                  <c:v>4.0204500000000003</c:v>
                </c:pt>
                <c:pt idx="1701">
                  <c:v>4.0290900000000001</c:v>
                </c:pt>
                <c:pt idx="1702">
                  <c:v>4.03125</c:v>
                </c:pt>
                <c:pt idx="1703">
                  <c:v>4.0353000000000003</c:v>
                </c:pt>
                <c:pt idx="1704">
                  <c:v>4.0364199999999997</c:v>
                </c:pt>
                <c:pt idx="1705">
                  <c:v>4.0391300000000001</c:v>
                </c:pt>
                <c:pt idx="1706">
                  <c:v>4.0439100000000003</c:v>
                </c:pt>
                <c:pt idx="1707">
                  <c:v>4.04941</c:v>
                </c:pt>
                <c:pt idx="1708">
                  <c:v>4.0536700000000003</c:v>
                </c:pt>
                <c:pt idx="1709">
                  <c:v>4.0559399999999997</c:v>
                </c:pt>
                <c:pt idx="1710">
                  <c:v>4.0586900000000004</c:v>
                </c:pt>
                <c:pt idx="1711">
                  <c:v>4.0625200000000001</c:v>
                </c:pt>
                <c:pt idx="1712">
                  <c:v>4.0654000000000003</c:v>
                </c:pt>
                <c:pt idx="1713">
                  <c:v>4.0690499999999998</c:v>
                </c:pt>
                <c:pt idx="1714">
                  <c:v>4.0751299999999997</c:v>
                </c:pt>
                <c:pt idx="1715">
                  <c:v>4.0780000000000003</c:v>
                </c:pt>
                <c:pt idx="1716">
                  <c:v>4.0829800000000001</c:v>
                </c:pt>
                <c:pt idx="1717">
                  <c:v>4.0875500000000002</c:v>
                </c:pt>
                <c:pt idx="1718">
                  <c:v>4.0926900000000002</c:v>
                </c:pt>
                <c:pt idx="1719">
                  <c:v>4.0979099999999997</c:v>
                </c:pt>
                <c:pt idx="1720">
                  <c:v>4.10243</c:v>
                </c:pt>
                <c:pt idx="1721">
                  <c:v>4.1056699999999999</c:v>
                </c:pt>
                <c:pt idx="1722">
                  <c:v>4.1121400000000001</c:v>
                </c:pt>
                <c:pt idx="1723">
                  <c:v>4.1149800000000001</c:v>
                </c:pt>
                <c:pt idx="1724">
                  <c:v>4.11754</c:v>
                </c:pt>
                <c:pt idx="1725">
                  <c:v>4.1216299999999997</c:v>
                </c:pt>
                <c:pt idx="1726">
                  <c:v>4.1276599999999997</c:v>
                </c:pt>
                <c:pt idx="1727">
                  <c:v>4.1347399999999999</c:v>
                </c:pt>
                <c:pt idx="1728">
                  <c:v>4.1397399999999998</c:v>
                </c:pt>
                <c:pt idx="1729">
                  <c:v>4.1438899999999999</c:v>
                </c:pt>
                <c:pt idx="1730">
                  <c:v>4.1517299999999997</c:v>
                </c:pt>
                <c:pt idx="1731">
                  <c:v>4.1546200000000004</c:v>
                </c:pt>
                <c:pt idx="1732">
                  <c:v>4.1588399999999996</c:v>
                </c:pt>
                <c:pt idx="1733">
                  <c:v>4.1601800000000004</c:v>
                </c:pt>
                <c:pt idx="1734">
                  <c:v>4.1659100000000002</c:v>
                </c:pt>
                <c:pt idx="1735">
                  <c:v>4.17197</c:v>
                </c:pt>
                <c:pt idx="1736">
                  <c:v>4.1752000000000002</c:v>
                </c:pt>
                <c:pt idx="1737">
                  <c:v>4.1782199999999996</c:v>
                </c:pt>
                <c:pt idx="1738">
                  <c:v>4.18018</c:v>
                </c:pt>
                <c:pt idx="1739">
                  <c:v>4.1836200000000003</c:v>
                </c:pt>
                <c:pt idx="1740">
                  <c:v>4.1910699999999999</c:v>
                </c:pt>
                <c:pt idx="1741">
                  <c:v>4.1984399999999997</c:v>
                </c:pt>
                <c:pt idx="1742">
                  <c:v>4.19923</c:v>
                </c:pt>
                <c:pt idx="1743">
                  <c:v>4.2058600000000004</c:v>
                </c:pt>
                <c:pt idx="1744">
                  <c:v>4.2068399999999997</c:v>
                </c:pt>
                <c:pt idx="1745">
                  <c:v>4.2093600000000002</c:v>
                </c:pt>
                <c:pt idx="1746">
                  <c:v>4.2140199999999997</c:v>
                </c:pt>
                <c:pt idx="1747">
                  <c:v>4.22417</c:v>
                </c:pt>
                <c:pt idx="1748">
                  <c:v>4.2260600000000004</c:v>
                </c:pt>
                <c:pt idx="1749">
                  <c:v>4.2302499999999998</c:v>
                </c:pt>
                <c:pt idx="1750">
                  <c:v>4.2321499999999999</c:v>
                </c:pt>
                <c:pt idx="1751">
                  <c:v>4.2385000000000002</c:v>
                </c:pt>
                <c:pt idx="1752">
                  <c:v>4.24315</c:v>
                </c:pt>
                <c:pt idx="1753">
                  <c:v>4.2494300000000003</c:v>
                </c:pt>
                <c:pt idx="1754">
                  <c:v>4.2507299999999999</c:v>
                </c:pt>
                <c:pt idx="1755">
                  <c:v>4.25854</c:v>
                </c:pt>
                <c:pt idx="1756">
                  <c:v>4.26248</c:v>
                </c:pt>
                <c:pt idx="1757">
                  <c:v>4.26492</c:v>
                </c:pt>
                <c:pt idx="1758">
                  <c:v>4.2698</c:v>
                </c:pt>
                <c:pt idx="1759">
                  <c:v>4.2774599999999996</c:v>
                </c:pt>
                <c:pt idx="1760">
                  <c:v>4.28728</c:v>
                </c:pt>
                <c:pt idx="1761">
                  <c:v>4.2931999999999997</c:v>
                </c:pt>
                <c:pt idx="1762">
                  <c:v>4.2946900000000001</c:v>
                </c:pt>
                <c:pt idx="1763">
                  <c:v>4.3050499999999996</c:v>
                </c:pt>
                <c:pt idx="1764">
                  <c:v>4.3092199999999998</c:v>
                </c:pt>
                <c:pt idx="1765">
                  <c:v>4.3122699999999998</c:v>
                </c:pt>
                <c:pt idx="1766">
                  <c:v>4.3152900000000001</c:v>
                </c:pt>
                <c:pt idx="1767">
                  <c:v>4.32395</c:v>
                </c:pt>
                <c:pt idx="1768">
                  <c:v>4.3291500000000003</c:v>
                </c:pt>
                <c:pt idx="1769">
                  <c:v>4.3350200000000001</c:v>
                </c:pt>
                <c:pt idx="1770">
                  <c:v>4.3382199999999997</c:v>
                </c:pt>
                <c:pt idx="1771">
                  <c:v>4.3436700000000004</c:v>
                </c:pt>
                <c:pt idx="1772">
                  <c:v>4.3507199999999999</c:v>
                </c:pt>
                <c:pt idx="1773">
                  <c:v>4.3559000000000001</c:v>
                </c:pt>
                <c:pt idx="1774">
                  <c:v>4.3624599999999996</c:v>
                </c:pt>
                <c:pt idx="1775">
                  <c:v>4.3638199999999996</c:v>
                </c:pt>
                <c:pt idx="1776">
                  <c:v>4.3709600000000002</c:v>
                </c:pt>
                <c:pt idx="1777">
                  <c:v>4.3766499999999997</c:v>
                </c:pt>
                <c:pt idx="1778">
                  <c:v>4.3805399999999999</c:v>
                </c:pt>
                <c:pt idx="1779">
                  <c:v>4.3862300000000003</c:v>
                </c:pt>
                <c:pt idx="1780">
                  <c:v>4.3914900000000001</c:v>
                </c:pt>
                <c:pt idx="1781">
                  <c:v>4.3931899999999997</c:v>
                </c:pt>
                <c:pt idx="1782">
                  <c:v>4.3979499999999998</c:v>
                </c:pt>
                <c:pt idx="1783">
                  <c:v>4.4028700000000001</c:v>
                </c:pt>
                <c:pt idx="1784">
                  <c:v>4.4090999999999996</c:v>
                </c:pt>
                <c:pt idx="1785">
                  <c:v>4.4123999999999999</c:v>
                </c:pt>
                <c:pt idx="1786">
                  <c:v>4.41934</c:v>
                </c:pt>
                <c:pt idx="1787">
                  <c:v>4.42136</c:v>
                </c:pt>
                <c:pt idx="1788">
                  <c:v>4.4276600000000004</c:v>
                </c:pt>
                <c:pt idx="1789">
                  <c:v>4.4370200000000004</c:v>
                </c:pt>
                <c:pt idx="1790">
                  <c:v>4.4400399999999998</c:v>
                </c:pt>
                <c:pt idx="1791">
                  <c:v>4.4466900000000003</c:v>
                </c:pt>
                <c:pt idx="1792">
                  <c:v>4.4537300000000002</c:v>
                </c:pt>
                <c:pt idx="1793">
                  <c:v>4.4620800000000003</c:v>
                </c:pt>
                <c:pt idx="1794">
                  <c:v>4.4666800000000002</c:v>
                </c:pt>
                <c:pt idx="1795">
                  <c:v>4.4704699999999997</c:v>
                </c:pt>
                <c:pt idx="1796">
                  <c:v>4.4752400000000003</c:v>
                </c:pt>
                <c:pt idx="1797">
                  <c:v>4.4803199999999999</c:v>
                </c:pt>
                <c:pt idx="1798">
                  <c:v>4.4857699999999996</c:v>
                </c:pt>
                <c:pt idx="1799">
                  <c:v>4.4905499999999998</c:v>
                </c:pt>
                <c:pt idx="1800">
                  <c:v>4.5002599999999999</c:v>
                </c:pt>
                <c:pt idx="1801">
                  <c:v>4.50258</c:v>
                </c:pt>
                <c:pt idx="1802">
                  <c:v>4.5108100000000002</c:v>
                </c:pt>
                <c:pt idx="1803">
                  <c:v>4.5130800000000004</c:v>
                </c:pt>
                <c:pt idx="1804">
                  <c:v>4.5202900000000001</c:v>
                </c:pt>
                <c:pt idx="1805">
                  <c:v>4.5295800000000002</c:v>
                </c:pt>
                <c:pt idx="1806">
                  <c:v>4.5360800000000001</c:v>
                </c:pt>
                <c:pt idx="1807">
                  <c:v>4.5386199999999999</c:v>
                </c:pt>
                <c:pt idx="1808">
                  <c:v>4.5405600000000002</c:v>
                </c:pt>
                <c:pt idx="1809">
                  <c:v>4.5514200000000002</c:v>
                </c:pt>
                <c:pt idx="1810">
                  <c:v>4.5591100000000004</c:v>
                </c:pt>
                <c:pt idx="1811">
                  <c:v>4.5664999999999996</c:v>
                </c:pt>
                <c:pt idx="1812">
                  <c:v>4.5724900000000002</c:v>
                </c:pt>
                <c:pt idx="1813">
                  <c:v>4.5788500000000001</c:v>
                </c:pt>
                <c:pt idx="1814">
                  <c:v>4.5817399999999999</c:v>
                </c:pt>
                <c:pt idx="1815">
                  <c:v>4.5880599999999996</c:v>
                </c:pt>
                <c:pt idx="1816">
                  <c:v>4.5958399999999999</c:v>
                </c:pt>
                <c:pt idx="1817">
                  <c:v>4.6085500000000001</c:v>
                </c:pt>
                <c:pt idx="1818">
                  <c:v>4.6129300000000004</c:v>
                </c:pt>
                <c:pt idx="1819">
                  <c:v>4.6165200000000004</c:v>
                </c:pt>
                <c:pt idx="1820">
                  <c:v>4.6228300000000004</c:v>
                </c:pt>
                <c:pt idx="1821">
                  <c:v>4.6291799999999999</c:v>
                </c:pt>
                <c:pt idx="1822">
                  <c:v>4.6413000000000002</c:v>
                </c:pt>
                <c:pt idx="1823">
                  <c:v>4.64588</c:v>
                </c:pt>
                <c:pt idx="1824">
                  <c:v>4.6519899999999996</c:v>
                </c:pt>
                <c:pt idx="1825">
                  <c:v>4.6586299999999996</c:v>
                </c:pt>
                <c:pt idx="1826">
                  <c:v>4.66364</c:v>
                </c:pt>
                <c:pt idx="1827">
                  <c:v>4.6734</c:v>
                </c:pt>
                <c:pt idx="1828">
                  <c:v>4.6819600000000001</c:v>
                </c:pt>
                <c:pt idx="1829">
                  <c:v>4.6863900000000003</c:v>
                </c:pt>
                <c:pt idx="1830">
                  <c:v>4.6945499999999996</c:v>
                </c:pt>
                <c:pt idx="1831">
                  <c:v>4.7030500000000002</c:v>
                </c:pt>
                <c:pt idx="1832">
                  <c:v>4.7099700000000002</c:v>
                </c:pt>
                <c:pt idx="1833">
                  <c:v>4.71326</c:v>
                </c:pt>
                <c:pt idx="1834">
                  <c:v>4.7181199999999999</c:v>
                </c:pt>
                <c:pt idx="1835">
                  <c:v>4.7239500000000003</c:v>
                </c:pt>
                <c:pt idx="1836">
                  <c:v>4.7304300000000001</c:v>
                </c:pt>
                <c:pt idx="1837">
                  <c:v>4.7374999999999998</c:v>
                </c:pt>
                <c:pt idx="1838">
                  <c:v>4.7441700000000004</c:v>
                </c:pt>
                <c:pt idx="1839">
                  <c:v>4.7520199999999999</c:v>
                </c:pt>
                <c:pt idx="1840">
                  <c:v>4.7562199999999999</c:v>
                </c:pt>
                <c:pt idx="1841">
                  <c:v>4.7613599999999998</c:v>
                </c:pt>
                <c:pt idx="1842">
                  <c:v>4.7698099999999997</c:v>
                </c:pt>
                <c:pt idx="1843">
                  <c:v>4.7755400000000003</c:v>
                </c:pt>
                <c:pt idx="1844">
                  <c:v>4.7834899999999996</c:v>
                </c:pt>
                <c:pt idx="1845">
                  <c:v>4.7991200000000003</c:v>
                </c:pt>
                <c:pt idx="1846">
                  <c:v>4.81189</c:v>
                </c:pt>
                <c:pt idx="1847">
                  <c:v>4.8158799999999999</c:v>
                </c:pt>
                <c:pt idx="1848">
                  <c:v>4.8286499999999997</c:v>
                </c:pt>
                <c:pt idx="1849">
                  <c:v>4.83744</c:v>
                </c:pt>
                <c:pt idx="1850">
                  <c:v>4.8510400000000002</c:v>
                </c:pt>
                <c:pt idx="1851">
                  <c:v>4.8558500000000002</c:v>
                </c:pt>
                <c:pt idx="1852">
                  <c:v>4.8576100000000002</c:v>
                </c:pt>
                <c:pt idx="1853">
                  <c:v>4.8696000000000002</c:v>
                </c:pt>
                <c:pt idx="1854">
                  <c:v>4.8823800000000004</c:v>
                </c:pt>
                <c:pt idx="1855">
                  <c:v>4.8888400000000001</c:v>
                </c:pt>
                <c:pt idx="1856">
                  <c:v>4.8954199999999997</c:v>
                </c:pt>
                <c:pt idx="1857">
                  <c:v>4.9006400000000001</c:v>
                </c:pt>
                <c:pt idx="1858">
                  <c:v>4.9086800000000004</c:v>
                </c:pt>
                <c:pt idx="1859">
                  <c:v>4.9128600000000002</c:v>
                </c:pt>
                <c:pt idx="1860">
                  <c:v>4.9220499999999996</c:v>
                </c:pt>
                <c:pt idx="1861">
                  <c:v>4.9311100000000003</c:v>
                </c:pt>
                <c:pt idx="1862">
                  <c:v>4.9402799999999996</c:v>
                </c:pt>
                <c:pt idx="1863">
                  <c:v>4.9473799999999999</c:v>
                </c:pt>
                <c:pt idx="1864">
                  <c:v>4.9592799999999997</c:v>
                </c:pt>
                <c:pt idx="1865">
                  <c:v>4.9687900000000003</c:v>
                </c:pt>
                <c:pt idx="1866">
                  <c:v>4.9719199999999999</c:v>
                </c:pt>
                <c:pt idx="1867">
                  <c:v>4.9793900000000004</c:v>
                </c:pt>
                <c:pt idx="1868">
                  <c:v>4.9862299999999999</c:v>
                </c:pt>
                <c:pt idx="1869">
                  <c:v>4.9969700000000001</c:v>
                </c:pt>
                <c:pt idx="1870">
                  <c:v>5.0080200000000001</c:v>
                </c:pt>
                <c:pt idx="1871">
                  <c:v>5.0147700000000004</c:v>
                </c:pt>
                <c:pt idx="1872">
                  <c:v>5.0204300000000002</c:v>
                </c:pt>
                <c:pt idx="1873">
                  <c:v>5.0309499999999998</c:v>
                </c:pt>
                <c:pt idx="1874">
                  <c:v>5.0428600000000001</c:v>
                </c:pt>
                <c:pt idx="1875">
                  <c:v>5.0441799999999999</c:v>
                </c:pt>
                <c:pt idx="1876">
                  <c:v>5.0518799999999997</c:v>
                </c:pt>
                <c:pt idx="1877">
                  <c:v>5.0584899999999999</c:v>
                </c:pt>
                <c:pt idx="1878">
                  <c:v>5.08474</c:v>
                </c:pt>
                <c:pt idx="1879">
                  <c:v>5.09253</c:v>
                </c:pt>
                <c:pt idx="1880">
                  <c:v>5.0964799999999997</c:v>
                </c:pt>
                <c:pt idx="1881">
                  <c:v>5.1112799999999998</c:v>
                </c:pt>
                <c:pt idx="1882">
                  <c:v>5.1257000000000001</c:v>
                </c:pt>
                <c:pt idx="1883">
                  <c:v>5.1352399999999996</c:v>
                </c:pt>
                <c:pt idx="1884">
                  <c:v>5.1434800000000003</c:v>
                </c:pt>
                <c:pt idx="1885">
                  <c:v>5.1473300000000002</c:v>
                </c:pt>
                <c:pt idx="1886">
                  <c:v>5.1636600000000001</c:v>
                </c:pt>
                <c:pt idx="1887">
                  <c:v>5.1788100000000004</c:v>
                </c:pt>
                <c:pt idx="1888">
                  <c:v>5.18093</c:v>
                </c:pt>
                <c:pt idx="1889">
                  <c:v>5.1911500000000004</c:v>
                </c:pt>
                <c:pt idx="1890">
                  <c:v>5.2064000000000004</c:v>
                </c:pt>
                <c:pt idx="1891">
                  <c:v>5.2145799999999998</c:v>
                </c:pt>
                <c:pt idx="1892">
                  <c:v>5.22105</c:v>
                </c:pt>
                <c:pt idx="1893">
                  <c:v>5.2332099999999997</c:v>
                </c:pt>
                <c:pt idx="1894">
                  <c:v>5.2411399999999997</c:v>
                </c:pt>
                <c:pt idx="1895">
                  <c:v>5.2507599999999996</c:v>
                </c:pt>
                <c:pt idx="1896">
                  <c:v>5.2591299999999999</c:v>
                </c:pt>
                <c:pt idx="1897">
                  <c:v>5.27224</c:v>
                </c:pt>
                <c:pt idx="1898">
                  <c:v>5.2965900000000001</c:v>
                </c:pt>
                <c:pt idx="1899">
                  <c:v>5.3068</c:v>
                </c:pt>
                <c:pt idx="1900">
                  <c:v>5.31393</c:v>
                </c:pt>
                <c:pt idx="1901">
                  <c:v>5.32538</c:v>
                </c:pt>
                <c:pt idx="1902">
                  <c:v>5.3346600000000004</c:v>
                </c:pt>
                <c:pt idx="1903">
                  <c:v>5.3473600000000001</c:v>
                </c:pt>
                <c:pt idx="1904">
                  <c:v>5.3579699999999999</c:v>
                </c:pt>
                <c:pt idx="1905">
                  <c:v>5.3665900000000004</c:v>
                </c:pt>
                <c:pt idx="1906">
                  <c:v>5.37866</c:v>
                </c:pt>
                <c:pt idx="1907">
                  <c:v>5.3899800000000004</c:v>
                </c:pt>
                <c:pt idx="1908">
                  <c:v>5.3967900000000002</c:v>
                </c:pt>
                <c:pt idx="1909">
                  <c:v>5.40794</c:v>
                </c:pt>
                <c:pt idx="1910">
                  <c:v>5.41622</c:v>
                </c:pt>
                <c:pt idx="1911">
                  <c:v>5.4374900000000004</c:v>
                </c:pt>
                <c:pt idx="1912">
                  <c:v>5.4483800000000002</c:v>
                </c:pt>
                <c:pt idx="1913">
                  <c:v>5.4544499999999996</c:v>
                </c:pt>
                <c:pt idx="1914">
                  <c:v>5.4795400000000001</c:v>
                </c:pt>
                <c:pt idx="1915">
                  <c:v>5.4958900000000002</c:v>
                </c:pt>
                <c:pt idx="1916">
                  <c:v>5.5074500000000004</c:v>
                </c:pt>
                <c:pt idx="1917">
                  <c:v>5.51966</c:v>
                </c:pt>
                <c:pt idx="1918">
                  <c:v>5.53003</c:v>
                </c:pt>
                <c:pt idx="1919">
                  <c:v>5.5434900000000003</c:v>
                </c:pt>
                <c:pt idx="1920">
                  <c:v>5.5562399999999998</c:v>
                </c:pt>
                <c:pt idx="1921">
                  <c:v>5.5641800000000003</c:v>
                </c:pt>
                <c:pt idx="1922">
                  <c:v>5.5734599999999999</c:v>
                </c:pt>
                <c:pt idx="1923">
                  <c:v>5.6023699999999996</c:v>
                </c:pt>
                <c:pt idx="1924">
                  <c:v>5.6093900000000003</c:v>
                </c:pt>
                <c:pt idx="1925">
                  <c:v>5.6244800000000001</c:v>
                </c:pt>
                <c:pt idx="1926">
                  <c:v>5.6446699999999996</c:v>
                </c:pt>
                <c:pt idx="1927">
                  <c:v>5.65726</c:v>
                </c:pt>
                <c:pt idx="1928">
                  <c:v>5.6651999999999996</c:v>
                </c:pt>
                <c:pt idx="1929">
                  <c:v>5.67849</c:v>
                </c:pt>
                <c:pt idx="1930">
                  <c:v>5.70092</c:v>
                </c:pt>
                <c:pt idx="1931">
                  <c:v>5.7280499999999996</c:v>
                </c:pt>
                <c:pt idx="1932">
                  <c:v>5.7448300000000003</c:v>
                </c:pt>
                <c:pt idx="1933">
                  <c:v>5.7483899999999997</c:v>
                </c:pt>
                <c:pt idx="1934">
                  <c:v>5.7606000000000002</c:v>
                </c:pt>
                <c:pt idx="1935">
                  <c:v>5.7776100000000001</c:v>
                </c:pt>
                <c:pt idx="1936">
                  <c:v>5.7918099999999999</c:v>
                </c:pt>
                <c:pt idx="1937">
                  <c:v>5.8070599999999999</c:v>
                </c:pt>
                <c:pt idx="1938">
                  <c:v>5.8214199999999998</c:v>
                </c:pt>
                <c:pt idx="1939">
                  <c:v>5.8371700000000004</c:v>
                </c:pt>
                <c:pt idx="1940">
                  <c:v>5.8492199999999999</c:v>
                </c:pt>
                <c:pt idx="1941">
                  <c:v>5.8560699999999999</c:v>
                </c:pt>
                <c:pt idx="1942">
                  <c:v>5.8791599999999997</c:v>
                </c:pt>
                <c:pt idx="1943">
                  <c:v>5.8904899999999998</c:v>
                </c:pt>
                <c:pt idx="1944">
                  <c:v>5.90259</c:v>
                </c:pt>
                <c:pt idx="1945">
                  <c:v>5.9219600000000003</c:v>
                </c:pt>
                <c:pt idx="1946">
                  <c:v>5.93344</c:v>
                </c:pt>
                <c:pt idx="1947">
                  <c:v>5.9824599999999997</c:v>
                </c:pt>
                <c:pt idx="1948">
                  <c:v>5.9986899999999999</c:v>
                </c:pt>
                <c:pt idx="1949">
                  <c:v>6.0222199999999999</c:v>
                </c:pt>
                <c:pt idx="1950">
                  <c:v>6.0376000000000003</c:v>
                </c:pt>
                <c:pt idx="1951">
                  <c:v>6.0507799999999996</c:v>
                </c:pt>
                <c:pt idx="1952">
                  <c:v>6.06907</c:v>
                </c:pt>
                <c:pt idx="1953">
                  <c:v>6.0988199999999999</c:v>
                </c:pt>
                <c:pt idx="1954">
                  <c:v>6.1198499999999996</c:v>
                </c:pt>
                <c:pt idx="1955">
                  <c:v>6.13096</c:v>
                </c:pt>
                <c:pt idx="1956">
                  <c:v>6.1531799999999999</c:v>
                </c:pt>
                <c:pt idx="1957">
                  <c:v>6.1678600000000001</c:v>
                </c:pt>
                <c:pt idx="1958">
                  <c:v>6.19055</c:v>
                </c:pt>
                <c:pt idx="1959">
                  <c:v>6.2108299999999996</c:v>
                </c:pt>
                <c:pt idx="1960">
                  <c:v>6.2345199999999998</c:v>
                </c:pt>
                <c:pt idx="1961">
                  <c:v>6.2460199999999997</c:v>
                </c:pt>
                <c:pt idx="1962">
                  <c:v>6.2742599999999999</c:v>
                </c:pt>
                <c:pt idx="1963">
                  <c:v>6.2991400000000004</c:v>
                </c:pt>
                <c:pt idx="1964">
                  <c:v>6.3184100000000001</c:v>
                </c:pt>
                <c:pt idx="1965">
                  <c:v>6.3334700000000002</c:v>
                </c:pt>
                <c:pt idx="1966">
                  <c:v>6.3459899999999996</c:v>
                </c:pt>
                <c:pt idx="1967">
                  <c:v>6.3804999999999996</c:v>
                </c:pt>
                <c:pt idx="1968">
                  <c:v>6.4115500000000001</c:v>
                </c:pt>
                <c:pt idx="1969">
                  <c:v>6.4221599999999999</c:v>
                </c:pt>
                <c:pt idx="1970">
                  <c:v>6.4628399999999999</c:v>
                </c:pt>
                <c:pt idx="1971">
                  <c:v>6.4777300000000002</c:v>
                </c:pt>
                <c:pt idx="1972">
                  <c:v>6.5067399999999997</c:v>
                </c:pt>
                <c:pt idx="1973">
                  <c:v>6.5205099999999998</c:v>
                </c:pt>
                <c:pt idx="1974">
                  <c:v>6.5513700000000004</c:v>
                </c:pt>
                <c:pt idx="1975">
                  <c:v>6.5818099999999999</c:v>
                </c:pt>
                <c:pt idx="1976">
                  <c:v>6.59978</c:v>
                </c:pt>
                <c:pt idx="1977">
                  <c:v>6.6136100000000004</c:v>
                </c:pt>
                <c:pt idx="1978">
                  <c:v>6.6425700000000001</c:v>
                </c:pt>
                <c:pt idx="1979">
                  <c:v>6.65923</c:v>
                </c:pt>
                <c:pt idx="1980">
                  <c:v>6.6968399999999999</c:v>
                </c:pt>
                <c:pt idx="1981">
                  <c:v>6.7208699999999997</c:v>
                </c:pt>
                <c:pt idx="1982">
                  <c:v>6.7674200000000004</c:v>
                </c:pt>
                <c:pt idx="1983">
                  <c:v>6.7927999999999997</c:v>
                </c:pt>
                <c:pt idx="1984">
                  <c:v>6.8197599999999996</c:v>
                </c:pt>
                <c:pt idx="1985">
                  <c:v>6.8495699999999999</c:v>
                </c:pt>
                <c:pt idx="1986">
                  <c:v>6.8816300000000004</c:v>
                </c:pt>
                <c:pt idx="1987">
                  <c:v>6.9241700000000002</c:v>
                </c:pt>
                <c:pt idx="1988">
                  <c:v>6.94137</c:v>
                </c:pt>
                <c:pt idx="1989">
                  <c:v>7.0051699999999997</c:v>
                </c:pt>
                <c:pt idx="1990">
                  <c:v>7.0327000000000002</c:v>
                </c:pt>
                <c:pt idx="1991">
                  <c:v>7.0648499999999999</c:v>
                </c:pt>
                <c:pt idx="1992">
                  <c:v>7.1010299999999997</c:v>
                </c:pt>
                <c:pt idx="1993">
                  <c:v>7.1280099999999997</c:v>
                </c:pt>
                <c:pt idx="1994">
                  <c:v>7.1601999999999997</c:v>
                </c:pt>
                <c:pt idx="1995">
                  <c:v>7.2079599999999999</c:v>
                </c:pt>
                <c:pt idx="1996">
                  <c:v>7.2344999999999997</c:v>
                </c:pt>
                <c:pt idx="1997">
                  <c:v>7.2774599999999996</c:v>
                </c:pt>
                <c:pt idx="1998">
                  <c:v>7.2961099999999997</c:v>
                </c:pt>
                <c:pt idx="1999">
                  <c:v>7.3250599999999997</c:v>
                </c:pt>
                <c:pt idx="2000">
                  <c:v>7.3855300000000002</c:v>
                </c:pt>
                <c:pt idx="2001">
                  <c:v>7.4752799999999997</c:v>
                </c:pt>
                <c:pt idx="2002">
                  <c:v>7.5045799999999998</c:v>
                </c:pt>
                <c:pt idx="2003">
                  <c:v>7.5591699999999999</c:v>
                </c:pt>
                <c:pt idx="2004">
                  <c:v>7.5885800000000003</c:v>
                </c:pt>
                <c:pt idx="2005">
                  <c:v>7.62486</c:v>
                </c:pt>
                <c:pt idx="2006">
                  <c:v>7.6441699999999999</c:v>
                </c:pt>
                <c:pt idx="2007">
                  <c:v>7.7368800000000002</c:v>
                </c:pt>
                <c:pt idx="2008">
                  <c:v>7.78538</c:v>
                </c:pt>
                <c:pt idx="2009">
                  <c:v>7.8340800000000002</c:v>
                </c:pt>
                <c:pt idx="2010">
                  <c:v>7.8690300000000004</c:v>
                </c:pt>
                <c:pt idx="2011">
                  <c:v>7.9028</c:v>
                </c:pt>
                <c:pt idx="2012">
                  <c:v>7.9660299999999999</c:v>
                </c:pt>
                <c:pt idx="2013">
                  <c:v>8.01464</c:v>
                </c:pt>
                <c:pt idx="2014">
                  <c:v>8.0579000000000001</c:v>
                </c:pt>
                <c:pt idx="2015">
                  <c:v>8.1212400000000002</c:v>
                </c:pt>
                <c:pt idx="2016">
                  <c:v>8.1919199999999996</c:v>
                </c:pt>
                <c:pt idx="2017">
                  <c:v>8.2497299999999996</c:v>
                </c:pt>
                <c:pt idx="2018">
                  <c:v>8.3088999999999995</c:v>
                </c:pt>
                <c:pt idx="2019">
                  <c:v>8.3725400000000008</c:v>
                </c:pt>
                <c:pt idx="2020">
                  <c:v>8.4613399999999999</c:v>
                </c:pt>
              </c:numCache>
            </c:numRef>
          </c:xVal>
          <c:yVal>
            <c:numRef>
              <c:f>Sheet1!$B$2:$B$2022</c:f>
              <c:numCache>
                <c:formatCode>General</c:formatCode>
                <c:ptCount val="2021"/>
                <c:pt idx="0">
                  <c:v>7.5349799999999995E-2</c:v>
                </c:pt>
                <c:pt idx="1">
                  <c:v>4.7264500000000001E-2</c:v>
                </c:pt>
                <c:pt idx="2">
                  <c:v>4.0676699999999998E-3</c:v>
                </c:pt>
                <c:pt idx="3">
                  <c:v>5.5270100000000003E-2</c:v>
                </c:pt>
                <c:pt idx="4">
                  <c:v>6.9911699999999993E-2</c:v>
                </c:pt>
                <c:pt idx="5">
                  <c:v>7.3400999999999994E-2</c:v>
                </c:pt>
                <c:pt idx="6">
                  <c:v>6.0531300000000003E-2</c:v>
                </c:pt>
                <c:pt idx="7">
                  <c:v>7.4670500000000001E-2</c:v>
                </c:pt>
                <c:pt idx="8">
                  <c:v>7.3696499999999998E-2</c:v>
                </c:pt>
                <c:pt idx="9">
                  <c:v>7.34649E-2</c:v>
                </c:pt>
                <c:pt idx="10">
                  <c:v>5.9047299999999997E-2</c:v>
                </c:pt>
                <c:pt idx="11">
                  <c:v>4.6808099999999998E-2</c:v>
                </c:pt>
                <c:pt idx="12">
                  <c:v>4.66255E-2</c:v>
                </c:pt>
                <c:pt idx="13">
                  <c:v>4.2623899999999999E-2</c:v>
                </c:pt>
                <c:pt idx="14">
                  <c:v>3.7328300000000002E-2</c:v>
                </c:pt>
                <c:pt idx="15">
                  <c:v>1.46979E-2</c:v>
                </c:pt>
                <c:pt idx="16">
                  <c:v>2.5800699999999999E-2</c:v>
                </c:pt>
                <c:pt idx="17">
                  <c:v>2.9236600000000001E-2</c:v>
                </c:pt>
                <c:pt idx="18">
                  <c:v>1.14053E-2</c:v>
                </c:pt>
                <c:pt idx="19">
                  <c:v>4.1423300000000003E-2</c:v>
                </c:pt>
                <c:pt idx="20">
                  <c:v>6.6960900000000004E-2</c:v>
                </c:pt>
                <c:pt idx="21">
                  <c:v>5.1749200000000002E-2</c:v>
                </c:pt>
                <c:pt idx="22">
                  <c:v>5.0969199999999999E-2</c:v>
                </c:pt>
                <c:pt idx="23">
                  <c:v>7.8569299999999995E-2</c:v>
                </c:pt>
                <c:pt idx="24">
                  <c:v>7.1905899999999995E-2</c:v>
                </c:pt>
                <c:pt idx="25">
                  <c:v>7.9052800000000006E-2</c:v>
                </c:pt>
                <c:pt idx="26">
                  <c:v>0.10821799999999999</c:v>
                </c:pt>
                <c:pt idx="27">
                  <c:v>5.7048099999999997E-2</c:v>
                </c:pt>
                <c:pt idx="28">
                  <c:v>7.3842599999999994E-2</c:v>
                </c:pt>
                <c:pt idx="29">
                  <c:v>8.8775400000000004E-2</c:v>
                </c:pt>
                <c:pt idx="30">
                  <c:v>0.17438999999999999</c:v>
                </c:pt>
                <c:pt idx="31">
                  <c:v>0.192164</c:v>
                </c:pt>
                <c:pt idx="32">
                  <c:v>0.202103</c:v>
                </c:pt>
                <c:pt idx="33">
                  <c:v>0.18654200000000001</c:v>
                </c:pt>
                <c:pt idx="34">
                  <c:v>0.18402499999999999</c:v>
                </c:pt>
                <c:pt idx="35">
                  <c:v>0.184306</c:v>
                </c:pt>
                <c:pt idx="36">
                  <c:v>0.23662</c:v>
                </c:pt>
                <c:pt idx="37">
                  <c:v>0.239618</c:v>
                </c:pt>
                <c:pt idx="38">
                  <c:v>0.21695200000000001</c:v>
                </c:pt>
                <c:pt idx="39">
                  <c:v>0.23816599999999999</c:v>
                </c:pt>
                <c:pt idx="40">
                  <c:v>0.24251500000000001</c:v>
                </c:pt>
                <c:pt idx="41">
                  <c:v>0.21280499999999999</c:v>
                </c:pt>
                <c:pt idx="42">
                  <c:v>0.232512</c:v>
                </c:pt>
                <c:pt idx="43">
                  <c:v>0.24474199999999999</c:v>
                </c:pt>
                <c:pt idx="44">
                  <c:v>0.236099</c:v>
                </c:pt>
                <c:pt idx="45">
                  <c:v>0.249969</c:v>
                </c:pt>
                <c:pt idx="46">
                  <c:v>0.20687900000000001</c:v>
                </c:pt>
                <c:pt idx="47">
                  <c:v>0.205703</c:v>
                </c:pt>
                <c:pt idx="48">
                  <c:v>0.214531</c:v>
                </c:pt>
                <c:pt idx="49">
                  <c:v>0.20598900000000001</c:v>
                </c:pt>
                <c:pt idx="50">
                  <c:v>0.241116</c:v>
                </c:pt>
                <c:pt idx="51">
                  <c:v>0.226632</c:v>
                </c:pt>
                <c:pt idx="52">
                  <c:v>0.23122400000000001</c:v>
                </c:pt>
                <c:pt idx="53">
                  <c:v>0.212114</c:v>
                </c:pt>
                <c:pt idx="54">
                  <c:v>0.219973</c:v>
                </c:pt>
                <c:pt idx="55">
                  <c:v>0.153196</c:v>
                </c:pt>
                <c:pt idx="56">
                  <c:v>0.15643499999999999</c:v>
                </c:pt>
                <c:pt idx="57">
                  <c:v>0.140509</c:v>
                </c:pt>
                <c:pt idx="58">
                  <c:v>0.13253899999999999</c:v>
                </c:pt>
                <c:pt idx="59">
                  <c:v>0.124768</c:v>
                </c:pt>
                <c:pt idx="60">
                  <c:v>5.76027E-2</c:v>
                </c:pt>
                <c:pt idx="61">
                  <c:v>5.66416E-2</c:v>
                </c:pt>
                <c:pt idx="62">
                  <c:v>4.78489E-2</c:v>
                </c:pt>
                <c:pt idx="63">
                  <c:v>2.7935499999999999E-2</c:v>
                </c:pt>
                <c:pt idx="64">
                  <c:v>1.4045200000000001E-2</c:v>
                </c:pt>
                <c:pt idx="65">
                  <c:v>1.7943000000000001E-2</c:v>
                </c:pt>
                <c:pt idx="66">
                  <c:v>1.17702E-2</c:v>
                </c:pt>
                <c:pt idx="67">
                  <c:v>9.4702599999999994E-3</c:v>
                </c:pt>
                <c:pt idx="68">
                  <c:v>-5.3425299999999998E-3</c:v>
                </c:pt>
                <c:pt idx="69">
                  <c:v>-7.91356E-2</c:v>
                </c:pt>
                <c:pt idx="70">
                  <c:v>-0.12679599999999999</c:v>
                </c:pt>
                <c:pt idx="71">
                  <c:v>-0.12814</c:v>
                </c:pt>
                <c:pt idx="72">
                  <c:v>-0.132772</c:v>
                </c:pt>
                <c:pt idx="73">
                  <c:v>-0.149815</c:v>
                </c:pt>
                <c:pt idx="74">
                  <c:v>-0.13721900000000001</c:v>
                </c:pt>
                <c:pt idx="75">
                  <c:v>-0.104002</c:v>
                </c:pt>
                <c:pt idx="76">
                  <c:v>-0.127748</c:v>
                </c:pt>
                <c:pt idx="77">
                  <c:v>-0.13979</c:v>
                </c:pt>
                <c:pt idx="78">
                  <c:v>-0.14966599999999999</c:v>
                </c:pt>
                <c:pt idx="79">
                  <c:v>-0.16164000000000001</c:v>
                </c:pt>
                <c:pt idx="80">
                  <c:v>-0.12787499999999999</c:v>
                </c:pt>
                <c:pt idx="81">
                  <c:v>-0.153864</c:v>
                </c:pt>
                <c:pt idx="82">
                  <c:v>-0.13162599999999999</c:v>
                </c:pt>
                <c:pt idx="83">
                  <c:v>-0.13112799999999999</c:v>
                </c:pt>
                <c:pt idx="84">
                  <c:v>-0.12637799999999999</c:v>
                </c:pt>
                <c:pt idx="85">
                  <c:v>-0.12221799999999999</c:v>
                </c:pt>
                <c:pt idx="86">
                  <c:v>-0.13930400000000001</c:v>
                </c:pt>
                <c:pt idx="87">
                  <c:v>-0.134131</c:v>
                </c:pt>
                <c:pt idx="88">
                  <c:v>-9.4978599999999996E-2</c:v>
                </c:pt>
                <c:pt idx="89">
                  <c:v>-5.7768100000000003E-2</c:v>
                </c:pt>
                <c:pt idx="90">
                  <c:v>-6.1462999999999997E-2</c:v>
                </c:pt>
                <c:pt idx="91">
                  <c:v>-1.7965200000000001E-2</c:v>
                </c:pt>
                <c:pt idx="92">
                  <c:v>-4.9956899999999999E-2</c:v>
                </c:pt>
                <c:pt idx="93">
                  <c:v>-5.1150599999999997E-2</c:v>
                </c:pt>
                <c:pt idx="94">
                  <c:v>-7.54859E-3</c:v>
                </c:pt>
                <c:pt idx="95">
                  <c:v>-1.6995099999999999E-2</c:v>
                </c:pt>
                <c:pt idx="96">
                  <c:v>-1.55169E-2</c:v>
                </c:pt>
                <c:pt idx="97">
                  <c:v>-1.8912600000000002E-2</c:v>
                </c:pt>
                <c:pt idx="98">
                  <c:v>-5.7024100000000001E-2</c:v>
                </c:pt>
                <c:pt idx="99">
                  <c:v>-2.6269000000000001E-2</c:v>
                </c:pt>
                <c:pt idx="100">
                  <c:v>-3.33899E-2</c:v>
                </c:pt>
                <c:pt idx="101">
                  <c:v>2.59239E-3</c:v>
                </c:pt>
                <c:pt idx="102">
                  <c:v>3.55894E-2</c:v>
                </c:pt>
                <c:pt idx="103">
                  <c:v>4.7080499999999997E-2</c:v>
                </c:pt>
                <c:pt idx="104">
                  <c:v>8.3887699999999996E-2</c:v>
                </c:pt>
                <c:pt idx="105">
                  <c:v>9.0280200000000005E-2</c:v>
                </c:pt>
                <c:pt idx="106">
                  <c:v>0.101247</c:v>
                </c:pt>
                <c:pt idx="107">
                  <c:v>9.8017199999999999E-2</c:v>
                </c:pt>
                <c:pt idx="108">
                  <c:v>9.3714599999999995E-2</c:v>
                </c:pt>
                <c:pt idx="109">
                  <c:v>9.45217E-2</c:v>
                </c:pt>
                <c:pt idx="110">
                  <c:v>0.103751</c:v>
                </c:pt>
                <c:pt idx="111">
                  <c:v>9.6416699999999994E-2</c:v>
                </c:pt>
                <c:pt idx="112">
                  <c:v>7.1647199999999994E-2</c:v>
                </c:pt>
                <c:pt idx="113">
                  <c:v>9.3101600000000007E-2</c:v>
                </c:pt>
                <c:pt idx="114">
                  <c:v>8.0990699999999999E-2</c:v>
                </c:pt>
                <c:pt idx="115">
                  <c:v>6.4270900000000006E-2</c:v>
                </c:pt>
                <c:pt idx="116">
                  <c:v>6.6123600000000005E-2</c:v>
                </c:pt>
                <c:pt idx="117">
                  <c:v>5.9729999999999998E-2</c:v>
                </c:pt>
                <c:pt idx="118">
                  <c:v>5.4796999999999998E-2</c:v>
                </c:pt>
                <c:pt idx="119">
                  <c:v>5.2351200000000001E-2</c:v>
                </c:pt>
                <c:pt idx="120">
                  <c:v>8.1139299999999998E-2</c:v>
                </c:pt>
                <c:pt idx="121">
                  <c:v>6.5900200000000006E-2</c:v>
                </c:pt>
                <c:pt idx="122">
                  <c:v>5.5698299999999999E-2</c:v>
                </c:pt>
                <c:pt idx="123">
                  <c:v>1.64843E-2</c:v>
                </c:pt>
                <c:pt idx="124">
                  <c:v>-9.0502600000000002E-2</c:v>
                </c:pt>
                <c:pt idx="125">
                  <c:v>-7.1552500000000005E-2</c:v>
                </c:pt>
                <c:pt idx="126">
                  <c:v>-3.2931500000000002E-2</c:v>
                </c:pt>
                <c:pt idx="127">
                  <c:v>-2.6312100000000001E-2</c:v>
                </c:pt>
                <c:pt idx="128">
                  <c:v>-6.9514200000000005E-4</c:v>
                </c:pt>
                <c:pt idx="129">
                  <c:v>-4.30163E-2</c:v>
                </c:pt>
                <c:pt idx="130">
                  <c:v>-3.9851600000000001E-2</c:v>
                </c:pt>
                <c:pt idx="131">
                  <c:v>-2.2360600000000001E-2</c:v>
                </c:pt>
                <c:pt idx="132">
                  <c:v>-3.7563899999999997E-2</c:v>
                </c:pt>
                <c:pt idx="133">
                  <c:v>-5.2184600000000003E-3</c:v>
                </c:pt>
                <c:pt idx="134">
                  <c:v>2.6640600000000002E-3</c:v>
                </c:pt>
                <c:pt idx="135">
                  <c:v>-3.1507100000000003E-2</c:v>
                </c:pt>
                <c:pt idx="136">
                  <c:v>-4.9254800000000001E-2</c:v>
                </c:pt>
                <c:pt idx="137">
                  <c:v>-5.80566E-2</c:v>
                </c:pt>
                <c:pt idx="138">
                  <c:v>-6.9291199999999997E-2</c:v>
                </c:pt>
                <c:pt idx="139">
                  <c:v>-4.5394799999999999E-2</c:v>
                </c:pt>
                <c:pt idx="140">
                  <c:v>5.0030999999999999E-3</c:v>
                </c:pt>
                <c:pt idx="141">
                  <c:v>-5.27216E-2</c:v>
                </c:pt>
                <c:pt idx="142">
                  <c:v>-3.2373100000000002E-2</c:v>
                </c:pt>
                <c:pt idx="143">
                  <c:v>-2.09254E-2</c:v>
                </c:pt>
                <c:pt idx="144">
                  <c:v>4.9094299999999998E-4</c:v>
                </c:pt>
                <c:pt idx="145" formatCode="0.00E+00">
                  <c:v>8.3996099999999994E-5</c:v>
                </c:pt>
                <c:pt idx="146">
                  <c:v>1.1494600000000001E-2</c:v>
                </c:pt>
                <c:pt idx="147">
                  <c:v>3.9145300000000003E-3</c:v>
                </c:pt>
                <c:pt idx="148">
                  <c:v>-1.2087000000000001E-2</c:v>
                </c:pt>
                <c:pt idx="149">
                  <c:v>-3.3032300000000001E-2</c:v>
                </c:pt>
                <c:pt idx="150">
                  <c:v>-1.70089E-2</c:v>
                </c:pt>
                <c:pt idx="151">
                  <c:v>-2.2765799999999999E-2</c:v>
                </c:pt>
                <c:pt idx="152">
                  <c:v>-3.2504699999999997E-2</c:v>
                </c:pt>
                <c:pt idx="153">
                  <c:v>2.9120999999999999E-3</c:v>
                </c:pt>
                <c:pt idx="154">
                  <c:v>3.4329500000000003E-4</c:v>
                </c:pt>
                <c:pt idx="155">
                  <c:v>-5.8798699999999997E-3</c:v>
                </c:pt>
                <c:pt idx="156">
                  <c:v>5.8814999999999996E-3</c:v>
                </c:pt>
                <c:pt idx="157">
                  <c:v>4.0268699999999998E-2</c:v>
                </c:pt>
                <c:pt idx="158">
                  <c:v>3.6117900000000001E-2</c:v>
                </c:pt>
                <c:pt idx="159">
                  <c:v>2.6738899999999999E-2</c:v>
                </c:pt>
                <c:pt idx="160">
                  <c:v>8.2658599999999999E-3</c:v>
                </c:pt>
                <c:pt idx="161">
                  <c:v>5.8551800000000001E-2</c:v>
                </c:pt>
                <c:pt idx="162">
                  <c:v>1.9018500000000001E-2</c:v>
                </c:pt>
                <c:pt idx="163">
                  <c:v>-8.0136799999999994E-2</c:v>
                </c:pt>
                <c:pt idx="164">
                  <c:v>-8.6690500000000004E-2</c:v>
                </c:pt>
                <c:pt idx="165">
                  <c:v>-8.3494600000000002E-2</c:v>
                </c:pt>
                <c:pt idx="166">
                  <c:v>-9.2473399999999997E-2</c:v>
                </c:pt>
                <c:pt idx="167">
                  <c:v>-0.156641</c:v>
                </c:pt>
                <c:pt idx="168">
                  <c:v>-0.16300200000000001</c:v>
                </c:pt>
                <c:pt idx="169">
                  <c:v>-0.149115</c:v>
                </c:pt>
                <c:pt idx="170">
                  <c:v>-0.118394</c:v>
                </c:pt>
                <c:pt idx="171">
                  <c:v>-0.106945</c:v>
                </c:pt>
                <c:pt idx="172">
                  <c:v>-0.101935</c:v>
                </c:pt>
                <c:pt idx="173">
                  <c:v>-0.12557299999999999</c:v>
                </c:pt>
                <c:pt idx="174">
                  <c:v>-0.12971099999999999</c:v>
                </c:pt>
                <c:pt idx="175">
                  <c:v>-9.3990500000000005E-2</c:v>
                </c:pt>
                <c:pt idx="176">
                  <c:v>-7.9841400000000007E-2</c:v>
                </c:pt>
                <c:pt idx="177">
                  <c:v>-6.4540399999999998E-2</c:v>
                </c:pt>
                <c:pt idx="178">
                  <c:v>-4.8156600000000001E-2</c:v>
                </c:pt>
                <c:pt idx="179">
                  <c:v>-3.0845999999999998E-2</c:v>
                </c:pt>
                <c:pt idx="180">
                  <c:v>-8.3890199999999998E-2</c:v>
                </c:pt>
                <c:pt idx="181">
                  <c:v>-7.9328300000000004E-2</c:v>
                </c:pt>
                <c:pt idx="182">
                  <c:v>-6.4612199999999995E-2</c:v>
                </c:pt>
                <c:pt idx="183">
                  <c:v>-4.5386900000000001E-2</c:v>
                </c:pt>
                <c:pt idx="184">
                  <c:v>-4.42209E-2</c:v>
                </c:pt>
                <c:pt idx="185">
                  <c:v>-1.7592E-2</c:v>
                </c:pt>
                <c:pt idx="186">
                  <c:v>-5.8425900000000003E-2</c:v>
                </c:pt>
                <c:pt idx="187">
                  <c:v>-7.2017100000000001E-2</c:v>
                </c:pt>
                <c:pt idx="188">
                  <c:v>-4.3082099999999998E-2</c:v>
                </c:pt>
                <c:pt idx="189">
                  <c:v>-1.08058E-3</c:v>
                </c:pt>
                <c:pt idx="190">
                  <c:v>-4.5729400000000002E-3</c:v>
                </c:pt>
                <c:pt idx="191">
                  <c:v>-5.04237E-3</c:v>
                </c:pt>
                <c:pt idx="192">
                  <c:v>1.4108899999999999E-3</c:v>
                </c:pt>
                <c:pt idx="193">
                  <c:v>1.289E-3</c:v>
                </c:pt>
                <c:pt idx="194">
                  <c:v>-1.43464E-2</c:v>
                </c:pt>
                <c:pt idx="195">
                  <c:v>6.9194800000000001E-2</c:v>
                </c:pt>
                <c:pt idx="196">
                  <c:v>0.13653699999999999</c:v>
                </c:pt>
                <c:pt idx="197">
                  <c:v>0.147066</c:v>
                </c:pt>
                <c:pt idx="198">
                  <c:v>0.169709</c:v>
                </c:pt>
                <c:pt idx="199">
                  <c:v>0.16092799999999999</c:v>
                </c:pt>
                <c:pt idx="200">
                  <c:v>0.18709700000000001</c:v>
                </c:pt>
                <c:pt idx="201">
                  <c:v>0.22281300000000001</c:v>
                </c:pt>
                <c:pt idx="202">
                  <c:v>0.20146800000000001</c:v>
                </c:pt>
                <c:pt idx="203">
                  <c:v>0.19332199999999999</c:v>
                </c:pt>
                <c:pt idx="204">
                  <c:v>0.20391300000000001</c:v>
                </c:pt>
                <c:pt idx="205">
                  <c:v>0.19097700000000001</c:v>
                </c:pt>
                <c:pt idx="206">
                  <c:v>0.218747</c:v>
                </c:pt>
                <c:pt idx="207">
                  <c:v>0.196158</c:v>
                </c:pt>
                <c:pt idx="208">
                  <c:v>6.9963899999999996E-2</c:v>
                </c:pt>
                <c:pt idx="209">
                  <c:v>5.5463800000000001E-2</c:v>
                </c:pt>
                <c:pt idx="210">
                  <c:v>3.5723400000000002E-2</c:v>
                </c:pt>
                <c:pt idx="211">
                  <c:v>3.2692200000000002E-3</c:v>
                </c:pt>
                <c:pt idx="212">
                  <c:v>1.0455099999999999E-3</c:v>
                </c:pt>
                <c:pt idx="213">
                  <c:v>2.85703E-2</c:v>
                </c:pt>
                <c:pt idx="214">
                  <c:v>3.6757600000000001E-2</c:v>
                </c:pt>
                <c:pt idx="215">
                  <c:v>2.3917600000000001E-2</c:v>
                </c:pt>
                <c:pt idx="216">
                  <c:v>1.33081E-2</c:v>
                </c:pt>
                <c:pt idx="217">
                  <c:v>-3.6970599999999998E-3</c:v>
                </c:pt>
                <c:pt idx="218">
                  <c:v>-1.0387199999999999E-2</c:v>
                </c:pt>
                <c:pt idx="219">
                  <c:v>-1.11156E-2</c:v>
                </c:pt>
                <c:pt idx="220">
                  <c:v>6.6904299999999998E-3</c:v>
                </c:pt>
                <c:pt idx="221">
                  <c:v>1.1966600000000001E-2</c:v>
                </c:pt>
                <c:pt idx="222">
                  <c:v>-2.7271E-2</c:v>
                </c:pt>
                <c:pt idx="223">
                  <c:v>-3.51536E-2</c:v>
                </c:pt>
                <c:pt idx="224">
                  <c:v>-3.0539799999999999E-2</c:v>
                </c:pt>
                <c:pt idx="225">
                  <c:v>-3.7328899999999998E-2</c:v>
                </c:pt>
                <c:pt idx="226">
                  <c:v>-1.9893500000000001E-2</c:v>
                </c:pt>
                <c:pt idx="227">
                  <c:v>-1.63015E-2</c:v>
                </c:pt>
                <c:pt idx="228">
                  <c:v>-3.9209000000000001E-2</c:v>
                </c:pt>
                <c:pt idx="229">
                  <c:v>-5.4148500000000002E-2</c:v>
                </c:pt>
                <c:pt idx="230">
                  <c:v>-5.2798600000000001E-2</c:v>
                </c:pt>
                <c:pt idx="231">
                  <c:v>-5.2255599999999999E-2</c:v>
                </c:pt>
                <c:pt idx="232">
                  <c:v>-9.6032900000000004E-2</c:v>
                </c:pt>
                <c:pt idx="233">
                  <c:v>-8.4262500000000004E-2</c:v>
                </c:pt>
                <c:pt idx="234">
                  <c:v>-0.106599</c:v>
                </c:pt>
                <c:pt idx="235">
                  <c:v>-0.105217</c:v>
                </c:pt>
                <c:pt idx="236">
                  <c:v>-0.11319799999999999</c:v>
                </c:pt>
                <c:pt idx="237">
                  <c:v>-0.118938</c:v>
                </c:pt>
                <c:pt idx="238">
                  <c:v>-0.107539</c:v>
                </c:pt>
                <c:pt idx="239">
                  <c:v>-9.0518399999999999E-2</c:v>
                </c:pt>
                <c:pt idx="240">
                  <c:v>-6.6344899999999998E-2</c:v>
                </c:pt>
                <c:pt idx="241">
                  <c:v>-6.6468999999999999E-3</c:v>
                </c:pt>
                <c:pt idx="242">
                  <c:v>3.3519399999999999E-3</c:v>
                </c:pt>
                <c:pt idx="243">
                  <c:v>2.93922E-2</c:v>
                </c:pt>
                <c:pt idx="244">
                  <c:v>1.24396E-2</c:v>
                </c:pt>
                <c:pt idx="245">
                  <c:v>5.6394000000000001E-3</c:v>
                </c:pt>
                <c:pt idx="246">
                  <c:v>-1.4186100000000001E-3</c:v>
                </c:pt>
                <c:pt idx="247">
                  <c:v>-8.2673999999999994E-3</c:v>
                </c:pt>
                <c:pt idx="248">
                  <c:v>1.14158E-2</c:v>
                </c:pt>
                <c:pt idx="249">
                  <c:v>3.1950699999999999E-3</c:v>
                </c:pt>
                <c:pt idx="250">
                  <c:v>1.8803299999999998E-2</c:v>
                </c:pt>
                <c:pt idx="251">
                  <c:v>5.85427E-3</c:v>
                </c:pt>
                <c:pt idx="252">
                  <c:v>3.4771200000000002E-2</c:v>
                </c:pt>
                <c:pt idx="253">
                  <c:v>4.96686E-2</c:v>
                </c:pt>
                <c:pt idx="254">
                  <c:v>2.82828E-2</c:v>
                </c:pt>
                <c:pt idx="255">
                  <c:v>4.2642199999999998E-2</c:v>
                </c:pt>
                <c:pt idx="256">
                  <c:v>1.9127600000000002E-2</c:v>
                </c:pt>
                <c:pt idx="257">
                  <c:v>2.3241299999999999E-2</c:v>
                </c:pt>
                <c:pt idx="258">
                  <c:v>5.31301E-2</c:v>
                </c:pt>
                <c:pt idx="259">
                  <c:v>6.6142500000000007E-2</c:v>
                </c:pt>
                <c:pt idx="260">
                  <c:v>4.1437599999999998E-2</c:v>
                </c:pt>
                <c:pt idx="261">
                  <c:v>4.6092000000000001E-2</c:v>
                </c:pt>
                <c:pt idx="262">
                  <c:v>2.7053799999999999E-2</c:v>
                </c:pt>
                <c:pt idx="263">
                  <c:v>4.3176300000000001E-2</c:v>
                </c:pt>
                <c:pt idx="264">
                  <c:v>4.0749399999999998E-2</c:v>
                </c:pt>
                <c:pt idx="265">
                  <c:v>4.0128200000000003E-2</c:v>
                </c:pt>
                <c:pt idx="266">
                  <c:v>7.2955500000000006E-2</c:v>
                </c:pt>
                <c:pt idx="267">
                  <c:v>8.41306E-2</c:v>
                </c:pt>
                <c:pt idx="268">
                  <c:v>0.11029799999999999</c:v>
                </c:pt>
                <c:pt idx="269">
                  <c:v>0.13938600000000001</c:v>
                </c:pt>
                <c:pt idx="270">
                  <c:v>0.14503099999999999</c:v>
                </c:pt>
                <c:pt idx="271">
                  <c:v>0.12720200000000001</c:v>
                </c:pt>
                <c:pt idx="272">
                  <c:v>0.114852</c:v>
                </c:pt>
                <c:pt idx="273">
                  <c:v>0.11368399999999999</c:v>
                </c:pt>
                <c:pt idx="274">
                  <c:v>6.8366800000000005E-2</c:v>
                </c:pt>
                <c:pt idx="275">
                  <c:v>1.7413700000000001E-2</c:v>
                </c:pt>
                <c:pt idx="276">
                  <c:v>8.6943400000000001E-3</c:v>
                </c:pt>
                <c:pt idx="277">
                  <c:v>-6.1980599999999997E-2</c:v>
                </c:pt>
                <c:pt idx="278">
                  <c:v>-4.2725100000000002E-2</c:v>
                </c:pt>
                <c:pt idx="279">
                  <c:v>3.9362300000000003E-2</c:v>
                </c:pt>
                <c:pt idx="280">
                  <c:v>1.9042E-2</c:v>
                </c:pt>
                <c:pt idx="281">
                  <c:v>2.02746E-2</c:v>
                </c:pt>
                <c:pt idx="282">
                  <c:v>5.7286900000000002E-2</c:v>
                </c:pt>
                <c:pt idx="283">
                  <c:v>4.9822499999999999E-2</c:v>
                </c:pt>
                <c:pt idx="284">
                  <c:v>3.37615E-2</c:v>
                </c:pt>
                <c:pt idx="285">
                  <c:v>4.69276E-2</c:v>
                </c:pt>
                <c:pt idx="286">
                  <c:v>3.4408399999999999E-2</c:v>
                </c:pt>
                <c:pt idx="287">
                  <c:v>3.2037099999999999E-2</c:v>
                </c:pt>
                <c:pt idx="288">
                  <c:v>2.48244E-2</c:v>
                </c:pt>
                <c:pt idx="289">
                  <c:v>4.3494699999999997E-2</c:v>
                </c:pt>
                <c:pt idx="290">
                  <c:v>7.9791599999999997E-4</c:v>
                </c:pt>
                <c:pt idx="291">
                  <c:v>-1.20981E-3</c:v>
                </c:pt>
                <c:pt idx="292">
                  <c:v>-4.0252499999999997E-2</c:v>
                </c:pt>
                <c:pt idx="293">
                  <c:v>-3.53476E-2</c:v>
                </c:pt>
                <c:pt idx="294">
                  <c:v>-6.2382800000000002E-2</c:v>
                </c:pt>
                <c:pt idx="295">
                  <c:v>-5.6876500000000003E-2</c:v>
                </c:pt>
                <c:pt idx="296">
                  <c:v>-7.8555E-2</c:v>
                </c:pt>
                <c:pt idx="297">
                  <c:v>-0.122089</c:v>
                </c:pt>
                <c:pt idx="298">
                  <c:v>-0.14776400000000001</c:v>
                </c:pt>
                <c:pt idx="299">
                  <c:v>-0.14734900000000001</c:v>
                </c:pt>
                <c:pt idx="300">
                  <c:v>-0.15531200000000001</c:v>
                </c:pt>
                <c:pt idx="301">
                  <c:v>-0.123949</c:v>
                </c:pt>
                <c:pt idx="302">
                  <c:v>-0.10470699999999999</c:v>
                </c:pt>
                <c:pt idx="303">
                  <c:v>-8.8371599999999995E-2</c:v>
                </c:pt>
                <c:pt idx="304">
                  <c:v>-0.103868</c:v>
                </c:pt>
                <c:pt idx="305">
                  <c:v>-0.11472300000000001</c:v>
                </c:pt>
                <c:pt idx="306">
                  <c:v>-0.117412</c:v>
                </c:pt>
                <c:pt idx="307">
                  <c:v>-0.115935</c:v>
                </c:pt>
                <c:pt idx="308">
                  <c:v>-7.2579299999999999E-2</c:v>
                </c:pt>
                <c:pt idx="309">
                  <c:v>-7.5814199999999998E-2</c:v>
                </c:pt>
                <c:pt idx="310">
                  <c:v>-3.8769699999999997E-2</c:v>
                </c:pt>
                <c:pt idx="311">
                  <c:v>-2.2029199999999999E-2</c:v>
                </c:pt>
                <c:pt idx="312">
                  <c:v>-6.9794200000000001E-2</c:v>
                </c:pt>
                <c:pt idx="313">
                  <c:v>-4.2504899999999998E-2</c:v>
                </c:pt>
                <c:pt idx="314">
                  <c:v>-6.6759899999999997E-2</c:v>
                </c:pt>
                <c:pt idx="315">
                  <c:v>-8.6188299999999995E-2</c:v>
                </c:pt>
                <c:pt idx="316">
                  <c:v>-8.5496699999999995E-2</c:v>
                </c:pt>
                <c:pt idx="317">
                  <c:v>-0.100702</c:v>
                </c:pt>
                <c:pt idx="318">
                  <c:v>-0.10206999999999999</c:v>
                </c:pt>
                <c:pt idx="319">
                  <c:v>-0.10180400000000001</c:v>
                </c:pt>
                <c:pt idx="320">
                  <c:v>-8.7221400000000004E-2</c:v>
                </c:pt>
                <c:pt idx="321">
                  <c:v>-7.8586199999999995E-2</c:v>
                </c:pt>
                <c:pt idx="322">
                  <c:v>-7.1505600000000002E-2</c:v>
                </c:pt>
                <c:pt idx="323">
                  <c:v>-6.7058900000000005E-2</c:v>
                </c:pt>
                <c:pt idx="324">
                  <c:v>-4.1300700000000003E-2</c:v>
                </c:pt>
                <c:pt idx="325">
                  <c:v>-2.3856700000000002E-2</c:v>
                </c:pt>
                <c:pt idx="326">
                  <c:v>-3.2400999999999999E-2</c:v>
                </c:pt>
                <c:pt idx="327">
                  <c:v>-1.9389199999999999E-2</c:v>
                </c:pt>
                <c:pt idx="328">
                  <c:v>-9.3816100000000003E-3</c:v>
                </c:pt>
                <c:pt idx="329">
                  <c:v>-1.6258100000000001E-2</c:v>
                </c:pt>
                <c:pt idx="330">
                  <c:v>3.8154E-2</c:v>
                </c:pt>
                <c:pt idx="331">
                  <c:v>8.2729300000000006E-2</c:v>
                </c:pt>
                <c:pt idx="332">
                  <c:v>0.116146</c:v>
                </c:pt>
                <c:pt idx="333">
                  <c:v>0.108458</c:v>
                </c:pt>
                <c:pt idx="334">
                  <c:v>9.8998000000000003E-2</c:v>
                </c:pt>
                <c:pt idx="335">
                  <c:v>0.12551399999999999</c:v>
                </c:pt>
                <c:pt idx="336">
                  <c:v>8.4274500000000002E-2</c:v>
                </c:pt>
                <c:pt idx="337">
                  <c:v>0.113787</c:v>
                </c:pt>
                <c:pt idx="338">
                  <c:v>0.12187199999999999</c:v>
                </c:pt>
                <c:pt idx="339">
                  <c:v>0.10867400000000001</c:v>
                </c:pt>
                <c:pt idx="340">
                  <c:v>0.12639700000000001</c:v>
                </c:pt>
                <c:pt idx="341">
                  <c:v>0.13666700000000001</c:v>
                </c:pt>
                <c:pt idx="342">
                  <c:v>0.12962499999999999</c:v>
                </c:pt>
                <c:pt idx="343">
                  <c:v>0.11994100000000001</c:v>
                </c:pt>
                <c:pt idx="344">
                  <c:v>6.1012400000000001E-2</c:v>
                </c:pt>
                <c:pt idx="345">
                  <c:v>9.35478E-2</c:v>
                </c:pt>
                <c:pt idx="346">
                  <c:v>6.4790299999999995E-2</c:v>
                </c:pt>
                <c:pt idx="347">
                  <c:v>6.9437799999999994E-2</c:v>
                </c:pt>
                <c:pt idx="348">
                  <c:v>4.6923399999999997E-2</c:v>
                </c:pt>
                <c:pt idx="349">
                  <c:v>6.9177299999999997E-2</c:v>
                </c:pt>
                <c:pt idx="350">
                  <c:v>5.13184E-2</c:v>
                </c:pt>
                <c:pt idx="351">
                  <c:v>8.6458400000000005E-2</c:v>
                </c:pt>
                <c:pt idx="352">
                  <c:v>5.6576500000000002E-2</c:v>
                </c:pt>
                <c:pt idx="353">
                  <c:v>6.35043E-2</c:v>
                </c:pt>
                <c:pt idx="354">
                  <c:v>7.2359800000000002E-2</c:v>
                </c:pt>
                <c:pt idx="355">
                  <c:v>8.0869800000000006E-2</c:v>
                </c:pt>
                <c:pt idx="356">
                  <c:v>8.3687800000000007E-2</c:v>
                </c:pt>
                <c:pt idx="357">
                  <c:v>0.104154</c:v>
                </c:pt>
                <c:pt idx="358">
                  <c:v>7.0129700000000003E-2</c:v>
                </c:pt>
                <c:pt idx="359">
                  <c:v>5.9427599999999997E-2</c:v>
                </c:pt>
                <c:pt idx="360">
                  <c:v>3.52173E-2</c:v>
                </c:pt>
                <c:pt idx="361">
                  <c:v>3.0011099999999999E-2</c:v>
                </c:pt>
                <c:pt idx="362">
                  <c:v>4.5784100000000001E-2</c:v>
                </c:pt>
                <c:pt idx="363">
                  <c:v>-1.32869E-3</c:v>
                </c:pt>
                <c:pt idx="364">
                  <c:v>1.2093900000000001E-3</c:v>
                </c:pt>
                <c:pt idx="365">
                  <c:v>-2.02103E-2</c:v>
                </c:pt>
                <c:pt idx="366">
                  <c:v>-1.4379899999999999E-2</c:v>
                </c:pt>
                <c:pt idx="367">
                  <c:v>-4.3068799999999997E-2</c:v>
                </c:pt>
                <c:pt idx="368">
                  <c:v>-3.2070500000000002E-2</c:v>
                </c:pt>
                <c:pt idx="369">
                  <c:v>-3.5111700000000003E-2</c:v>
                </c:pt>
                <c:pt idx="370">
                  <c:v>-5.51134E-2</c:v>
                </c:pt>
                <c:pt idx="371">
                  <c:v>-5.7755800000000003E-2</c:v>
                </c:pt>
                <c:pt idx="372">
                  <c:v>-5.7796800000000002E-2</c:v>
                </c:pt>
                <c:pt idx="373">
                  <c:v>-3.25417E-2</c:v>
                </c:pt>
                <c:pt idx="374">
                  <c:v>-4.1722700000000001E-2</c:v>
                </c:pt>
                <c:pt idx="375">
                  <c:v>-8.1228099999999998E-2</c:v>
                </c:pt>
                <c:pt idx="376">
                  <c:v>-8.5578299999999996E-2</c:v>
                </c:pt>
                <c:pt idx="377">
                  <c:v>-4.5093000000000001E-2</c:v>
                </c:pt>
                <c:pt idx="378">
                  <c:v>-2.48011E-2</c:v>
                </c:pt>
                <c:pt idx="379">
                  <c:v>-2.7811800000000001E-2</c:v>
                </c:pt>
                <c:pt idx="380">
                  <c:v>-1.94626E-2</c:v>
                </c:pt>
                <c:pt idx="381">
                  <c:v>2.33996E-2</c:v>
                </c:pt>
                <c:pt idx="382">
                  <c:v>-7.6521000000000002E-3</c:v>
                </c:pt>
                <c:pt idx="383">
                  <c:v>-7.4859899999999997E-3</c:v>
                </c:pt>
                <c:pt idx="384">
                  <c:v>-6.1372199999999997E-3</c:v>
                </c:pt>
                <c:pt idx="385">
                  <c:v>9.1899400000000002E-4</c:v>
                </c:pt>
                <c:pt idx="386">
                  <c:v>1.6852900000000001E-2</c:v>
                </c:pt>
                <c:pt idx="387">
                  <c:v>1.2560999999999999E-2</c:v>
                </c:pt>
                <c:pt idx="388">
                  <c:v>-3.1963400000000003E-2</c:v>
                </c:pt>
                <c:pt idx="389">
                  <c:v>-2.6914799999999999E-2</c:v>
                </c:pt>
                <c:pt idx="390">
                  <c:v>-3.6435700000000001E-2</c:v>
                </c:pt>
                <c:pt idx="391">
                  <c:v>-3.2094400000000002E-2</c:v>
                </c:pt>
                <c:pt idx="392">
                  <c:v>-8.5367599999999991E-3</c:v>
                </c:pt>
                <c:pt idx="393">
                  <c:v>1.51974E-2</c:v>
                </c:pt>
                <c:pt idx="394">
                  <c:v>2.5510399999999999E-2</c:v>
                </c:pt>
                <c:pt idx="395">
                  <c:v>-8.7579499999999996E-4</c:v>
                </c:pt>
                <c:pt idx="396">
                  <c:v>-3.4784200000000001E-2</c:v>
                </c:pt>
                <c:pt idx="397">
                  <c:v>-3.52535E-2</c:v>
                </c:pt>
                <c:pt idx="398">
                  <c:v>-1.32832E-2</c:v>
                </c:pt>
                <c:pt idx="399">
                  <c:v>-8.1421299999999992E-3</c:v>
                </c:pt>
                <c:pt idx="400">
                  <c:v>3.7268000000000003E-2</c:v>
                </c:pt>
                <c:pt idx="401">
                  <c:v>2.5382399999999999E-2</c:v>
                </c:pt>
                <c:pt idx="402">
                  <c:v>-3.1981599999999999E-2</c:v>
                </c:pt>
                <c:pt idx="403">
                  <c:v>-3.2769E-2</c:v>
                </c:pt>
                <c:pt idx="404">
                  <c:v>-3.0586200000000001E-2</c:v>
                </c:pt>
                <c:pt idx="405">
                  <c:v>-2.19501E-2</c:v>
                </c:pt>
                <c:pt idx="406">
                  <c:v>-5.9788899999999999E-2</c:v>
                </c:pt>
                <c:pt idx="407">
                  <c:v>-6.4637200000000006E-2</c:v>
                </c:pt>
                <c:pt idx="408">
                  <c:v>-4.1583599999999998E-2</c:v>
                </c:pt>
                <c:pt idx="409">
                  <c:v>-2.3974100000000002E-2</c:v>
                </c:pt>
                <c:pt idx="410">
                  <c:v>-2.2171099999999999E-2</c:v>
                </c:pt>
                <c:pt idx="411">
                  <c:v>5.6218600000000001E-2</c:v>
                </c:pt>
                <c:pt idx="412">
                  <c:v>6.4854700000000001E-2</c:v>
                </c:pt>
                <c:pt idx="413">
                  <c:v>6.7487400000000003E-2</c:v>
                </c:pt>
                <c:pt idx="414">
                  <c:v>5.7026E-2</c:v>
                </c:pt>
                <c:pt idx="415">
                  <c:v>5.7390200000000002E-2</c:v>
                </c:pt>
                <c:pt idx="416">
                  <c:v>4.8462999999999999E-2</c:v>
                </c:pt>
                <c:pt idx="417">
                  <c:v>3.01289E-2</c:v>
                </c:pt>
                <c:pt idx="418">
                  <c:v>2.93034E-2</c:v>
                </c:pt>
                <c:pt idx="419">
                  <c:v>3.80357E-3</c:v>
                </c:pt>
                <c:pt idx="420">
                  <c:v>-4.72676E-4</c:v>
                </c:pt>
                <c:pt idx="421">
                  <c:v>3.8404300000000001E-3</c:v>
                </c:pt>
                <c:pt idx="422">
                  <c:v>-1.7649700000000001E-2</c:v>
                </c:pt>
                <c:pt idx="423">
                  <c:v>-2.3547599999999998E-2</c:v>
                </c:pt>
                <c:pt idx="424">
                  <c:v>1.5547200000000001E-2</c:v>
                </c:pt>
                <c:pt idx="425">
                  <c:v>-1.46941E-2</c:v>
                </c:pt>
                <c:pt idx="426">
                  <c:v>3.9050500000000002E-3</c:v>
                </c:pt>
                <c:pt idx="427">
                  <c:v>2.31906E-3</c:v>
                </c:pt>
                <c:pt idx="428">
                  <c:v>1.7162899999999998E-2</c:v>
                </c:pt>
                <c:pt idx="429">
                  <c:v>2.2389800000000001E-2</c:v>
                </c:pt>
                <c:pt idx="430">
                  <c:v>4.3910900000000003E-2</c:v>
                </c:pt>
                <c:pt idx="431">
                  <c:v>5.3851900000000001E-2</c:v>
                </c:pt>
                <c:pt idx="432">
                  <c:v>3.8326300000000001E-2</c:v>
                </c:pt>
                <c:pt idx="433">
                  <c:v>2.8290800000000001E-2</c:v>
                </c:pt>
                <c:pt idx="434">
                  <c:v>4.6710500000000004E-3</c:v>
                </c:pt>
                <c:pt idx="435">
                  <c:v>4.3165299999999997E-2</c:v>
                </c:pt>
                <c:pt idx="436">
                  <c:v>4.3217199999999997E-2</c:v>
                </c:pt>
                <c:pt idx="437">
                  <c:v>3.5273100000000002E-2</c:v>
                </c:pt>
                <c:pt idx="438">
                  <c:v>1.6660100000000001E-2</c:v>
                </c:pt>
                <c:pt idx="439">
                  <c:v>3.3267600000000001E-2</c:v>
                </c:pt>
                <c:pt idx="440">
                  <c:v>5.2692599999999999E-2</c:v>
                </c:pt>
                <c:pt idx="441">
                  <c:v>6.04004E-2</c:v>
                </c:pt>
                <c:pt idx="442">
                  <c:v>5.7431000000000003E-2</c:v>
                </c:pt>
                <c:pt idx="443">
                  <c:v>3.19235E-2</c:v>
                </c:pt>
                <c:pt idx="444">
                  <c:v>-3.6162699999999999E-2</c:v>
                </c:pt>
                <c:pt idx="445">
                  <c:v>-1.19069E-2</c:v>
                </c:pt>
                <c:pt idx="446">
                  <c:v>-1.88697E-2</c:v>
                </c:pt>
                <c:pt idx="447">
                  <c:v>2.9440099999999999E-3</c:v>
                </c:pt>
                <c:pt idx="448">
                  <c:v>1.8028099999999998E-2</c:v>
                </c:pt>
                <c:pt idx="449">
                  <c:v>3.5513200000000002E-2</c:v>
                </c:pt>
                <c:pt idx="450">
                  <c:v>3.0342999999999998E-2</c:v>
                </c:pt>
                <c:pt idx="451">
                  <c:v>4.5352499999999997E-2</c:v>
                </c:pt>
                <c:pt idx="452">
                  <c:v>3.5236299999999998E-2</c:v>
                </c:pt>
                <c:pt idx="453">
                  <c:v>5.4482799999999998E-2</c:v>
                </c:pt>
                <c:pt idx="454">
                  <c:v>6.5503400000000003E-2</c:v>
                </c:pt>
                <c:pt idx="455">
                  <c:v>5.4985600000000003E-2</c:v>
                </c:pt>
                <c:pt idx="456">
                  <c:v>8.7803400000000004E-2</c:v>
                </c:pt>
                <c:pt idx="457">
                  <c:v>7.0478600000000002E-2</c:v>
                </c:pt>
                <c:pt idx="458">
                  <c:v>7.4428400000000006E-2</c:v>
                </c:pt>
                <c:pt idx="459">
                  <c:v>6.8297399999999994E-2</c:v>
                </c:pt>
                <c:pt idx="460">
                  <c:v>3.4658799999999997E-2</c:v>
                </c:pt>
                <c:pt idx="461">
                  <c:v>4.0981999999999998E-2</c:v>
                </c:pt>
                <c:pt idx="462">
                  <c:v>3.9219499999999997E-2</c:v>
                </c:pt>
                <c:pt idx="463">
                  <c:v>1.14041E-2</c:v>
                </c:pt>
                <c:pt idx="464">
                  <c:v>-4.4326499999999998E-2</c:v>
                </c:pt>
                <c:pt idx="465">
                  <c:v>-5.0970500000000002E-2</c:v>
                </c:pt>
                <c:pt idx="466">
                  <c:v>-6.6181500000000004E-2</c:v>
                </c:pt>
                <c:pt idx="467">
                  <c:v>-1.4602499999999999E-2</c:v>
                </c:pt>
                <c:pt idx="468">
                  <c:v>-2.8846299999999998E-2</c:v>
                </c:pt>
                <c:pt idx="469">
                  <c:v>-2.15914E-2</c:v>
                </c:pt>
                <c:pt idx="470">
                  <c:v>-2.4091899999999999E-2</c:v>
                </c:pt>
                <c:pt idx="471">
                  <c:v>-1.4419400000000001E-2</c:v>
                </c:pt>
                <c:pt idx="472">
                  <c:v>-2.0881799999999998E-3</c:v>
                </c:pt>
                <c:pt idx="473">
                  <c:v>5.3360999999999999E-3</c:v>
                </c:pt>
                <c:pt idx="474">
                  <c:v>9.7487100000000007E-3</c:v>
                </c:pt>
                <c:pt idx="475">
                  <c:v>-7.3877300000000003E-3</c:v>
                </c:pt>
                <c:pt idx="476">
                  <c:v>7.8268499999999998E-3</c:v>
                </c:pt>
                <c:pt idx="477">
                  <c:v>2.0148300000000001E-2</c:v>
                </c:pt>
                <c:pt idx="478">
                  <c:v>1.3927999999999999E-2</c:v>
                </c:pt>
                <c:pt idx="479">
                  <c:v>-3.8845099999999999E-3</c:v>
                </c:pt>
                <c:pt idx="480">
                  <c:v>-1.8934900000000001E-2</c:v>
                </c:pt>
                <c:pt idx="481">
                  <c:v>-5.6554399999999998E-2</c:v>
                </c:pt>
                <c:pt idx="482">
                  <c:v>-5.9923999999999998E-2</c:v>
                </c:pt>
                <c:pt idx="483">
                  <c:v>-5.4324400000000002E-2</c:v>
                </c:pt>
                <c:pt idx="484">
                  <c:v>-1.4328799999999999E-2</c:v>
                </c:pt>
                <c:pt idx="485">
                  <c:v>-3.3237000000000003E-2</c:v>
                </c:pt>
                <c:pt idx="486">
                  <c:v>-7.5738700000000006E-2</c:v>
                </c:pt>
                <c:pt idx="487">
                  <c:v>-4.9437099999999998E-2</c:v>
                </c:pt>
                <c:pt idx="488">
                  <c:v>-3.94404E-2</c:v>
                </c:pt>
                <c:pt idx="489">
                  <c:v>-4.4723699999999998E-2</c:v>
                </c:pt>
                <c:pt idx="490">
                  <c:v>-3.0539699999999999E-2</c:v>
                </c:pt>
                <c:pt idx="491">
                  <c:v>-1.16682E-2</c:v>
                </c:pt>
                <c:pt idx="492">
                  <c:v>-6.1062499999999997E-3</c:v>
                </c:pt>
                <c:pt idx="493">
                  <c:v>1.17275E-2</c:v>
                </c:pt>
                <c:pt idx="494">
                  <c:v>3.4496699999999998E-2</c:v>
                </c:pt>
                <c:pt idx="495">
                  <c:v>3.98962E-2</c:v>
                </c:pt>
                <c:pt idx="496">
                  <c:v>5.7137E-2</c:v>
                </c:pt>
                <c:pt idx="497">
                  <c:v>7.9136100000000001E-2</c:v>
                </c:pt>
                <c:pt idx="498">
                  <c:v>8.6129999999999998E-2</c:v>
                </c:pt>
                <c:pt idx="499">
                  <c:v>5.6042500000000002E-2</c:v>
                </c:pt>
                <c:pt idx="500">
                  <c:v>6.4266199999999996E-2</c:v>
                </c:pt>
                <c:pt idx="501">
                  <c:v>7.3474899999999996E-2</c:v>
                </c:pt>
                <c:pt idx="502">
                  <c:v>7.3991699999999994E-2</c:v>
                </c:pt>
                <c:pt idx="503">
                  <c:v>7.7098399999999997E-2</c:v>
                </c:pt>
                <c:pt idx="504">
                  <c:v>6.07252E-2</c:v>
                </c:pt>
                <c:pt idx="505">
                  <c:v>2.8912899999999998E-2</c:v>
                </c:pt>
                <c:pt idx="506">
                  <c:v>2.8978899999999998E-2</c:v>
                </c:pt>
                <c:pt idx="507">
                  <c:v>3.2863999999999997E-2</c:v>
                </c:pt>
                <c:pt idx="508">
                  <c:v>5.1633400000000003E-2</c:v>
                </c:pt>
                <c:pt idx="509">
                  <c:v>6.7323800000000003E-2</c:v>
                </c:pt>
                <c:pt idx="510">
                  <c:v>4.0489900000000002E-2</c:v>
                </c:pt>
                <c:pt idx="511">
                  <c:v>5.0969E-2</c:v>
                </c:pt>
                <c:pt idx="512">
                  <c:v>6.7308699999999999E-2</c:v>
                </c:pt>
                <c:pt idx="513">
                  <c:v>4.96739E-2</c:v>
                </c:pt>
                <c:pt idx="514">
                  <c:v>7.6225500000000002E-2</c:v>
                </c:pt>
                <c:pt idx="515">
                  <c:v>0.100091</c:v>
                </c:pt>
                <c:pt idx="516">
                  <c:v>8.3049499999999998E-2</c:v>
                </c:pt>
                <c:pt idx="517">
                  <c:v>7.8790799999999994E-2</c:v>
                </c:pt>
                <c:pt idx="518">
                  <c:v>5.3493600000000002E-2</c:v>
                </c:pt>
                <c:pt idx="519">
                  <c:v>6.9077100000000002E-2</c:v>
                </c:pt>
                <c:pt idx="520">
                  <c:v>7.4399499999999993E-2</c:v>
                </c:pt>
                <c:pt idx="521">
                  <c:v>6.6361900000000001E-3</c:v>
                </c:pt>
                <c:pt idx="522">
                  <c:v>-2.2463600000000002E-3</c:v>
                </c:pt>
                <c:pt idx="523">
                  <c:v>-9.4305599999999993E-3</c:v>
                </c:pt>
                <c:pt idx="524">
                  <c:v>-1.31938E-2</c:v>
                </c:pt>
                <c:pt idx="525">
                  <c:v>-6.2606499999999995E-2</c:v>
                </c:pt>
                <c:pt idx="526">
                  <c:v>-4.3126699999999997E-2</c:v>
                </c:pt>
                <c:pt idx="527">
                  <c:v>-6.3573000000000005E-2</c:v>
                </c:pt>
                <c:pt idx="528">
                  <c:v>-6.13439E-2</c:v>
                </c:pt>
                <c:pt idx="529">
                  <c:v>-5.6070700000000001E-2</c:v>
                </c:pt>
                <c:pt idx="530">
                  <c:v>-3.6882400000000003E-2</c:v>
                </c:pt>
                <c:pt idx="531">
                  <c:v>-2.2113899999999999E-2</c:v>
                </c:pt>
                <c:pt idx="532">
                  <c:v>-1.30603E-2</c:v>
                </c:pt>
                <c:pt idx="533">
                  <c:v>-4.1649199999999997E-2</c:v>
                </c:pt>
                <c:pt idx="534">
                  <c:v>-5.7213699999999999E-3</c:v>
                </c:pt>
                <c:pt idx="535">
                  <c:v>-7.41218E-3</c:v>
                </c:pt>
                <c:pt idx="536">
                  <c:v>-4.5359099999999999E-2</c:v>
                </c:pt>
                <c:pt idx="537">
                  <c:v>-2.2322999999999999E-2</c:v>
                </c:pt>
                <c:pt idx="538">
                  <c:v>-1.4183299999999999E-2</c:v>
                </c:pt>
                <c:pt idx="539">
                  <c:v>-1.39463E-2</c:v>
                </c:pt>
                <c:pt idx="540">
                  <c:v>-4.2641199999999997E-2</c:v>
                </c:pt>
                <c:pt idx="541">
                  <c:v>-4.8705600000000002E-2</c:v>
                </c:pt>
                <c:pt idx="542">
                  <c:v>-9.4742400000000004E-2</c:v>
                </c:pt>
                <c:pt idx="543">
                  <c:v>-9.3382699999999999E-2</c:v>
                </c:pt>
                <c:pt idx="544">
                  <c:v>-0.10560799999999999</c:v>
                </c:pt>
                <c:pt idx="545">
                  <c:v>-0.131602</c:v>
                </c:pt>
                <c:pt idx="546">
                  <c:v>-0.14855499999999999</c:v>
                </c:pt>
                <c:pt idx="547">
                  <c:v>-0.14110400000000001</c:v>
                </c:pt>
                <c:pt idx="548">
                  <c:v>-0.144237</c:v>
                </c:pt>
                <c:pt idx="549">
                  <c:v>-0.14149700000000001</c:v>
                </c:pt>
                <c:pt idx="550">
                  <c:v>-0.153221</c:v>
                </c:pt>
                <c:pt idx="551">
                  <c:v>-0.16056100000000001</c:v>
                </c:pt>
                <c:pt idx="552">
                  <c:v>-0.155228</c:v>
                </c:pt>
                <c:pt idx="553">
                  <c:v>-0.18423100000000001</c:v>
                </c:pt>
                <c:pt idx="554">
                  <c:v>-0.15560099999999999</c:v>
                </c:pt>
                <c:pt idx="555">
                  <c:v>-0.141402</c:v>
                </c:pt>
                <c:pt idx="556">
                  <c:v>-0.14638200000000001</c:v>
                </c:pt>
                <c:pt idx="557">
                  <c:v>-0.150787</c:v>
                </c:pt>
                <c:pt idx="558">
                  <c:v>-0.137512</c:v>
                </c:pt>
                <c:pt idx="559">
                  <c:v>-0.12609799999999999</c:v>
                </c:pt>
                <c:pt idx="560">
                  <c:v>-0.16486100000000001</c:v>
                </c:pt>
                <c:pt idx="561">
                  <c:v>-0.14860200000000001</c:v>
                </c:pt>
                <c:pt idx="562">
                  <c:v>-0.176201</c:v>
                </c:pt>
                <c:pt idx="563">
                  <c:v>-0.175321</c:v>
                </c:pt>
                <c:pt idx="564">
                  <c:v>-0.238121</c:v>
                </c:pt>
                <c:pt idx="565">
                  <c:v>-0.240291</c:v>
                </c:pt>
                <c:pt idx="566">
                  <c:v>-0.222388</c:v>
                </c:pt>
                <c:pt idx="567">
                  <c:v>-0.27806500000000001</c:v>
                </c:pt>
                <c:pt idx="568">
                  <c:v>-0.217613</c:v>
                </c:pt>
                <c:pt idx="569">
                  <c:v>-0.19967599999999999</c:v>
                </c:pt>
                <c:pt idx="570">
                  <c:v>-0.17447799999999999</c:v>
                </c:pt>
                <c:pt idx="571">
                  <c:v>-0.13169800000000001</c:v>
                </c:pt>
                <c:pt idx="572">
                  <c:v>-8.0396099999999998E-2</c:v>
                </c:pt>
                <c:pt idx="573">
                  <c:v>-9.5102699999999998E-2</c:v>
                </c:pt>
                <c:pt idx="574">
                  <c:v>1.6171000000000001E-2</c:v>
                </c:pt>
                <c:pt idx="575">
                  <c:v>2.8780099999999999E-3</c:v>
                </c:pt>
                <c:pt idx="576">
                  <c:v>6.3899200000000003E-2</c:v>
                </c:pt>
                <c:pt idx="577">
                  <c:v>4.0475499999999998E-2</c:v>
                </c:pt>
                <c:pt idx="578">
                  <c:v>4.1394599999999997E-2</c:v>
                </c:pt>
                <c:pt idx="579">
                  <c:v>1.2848500000000001E-2</c:v>
                </c:pt>
                <c:pt idx="580">
                  <c:v>3.3935100000000002E-3</c:v>
                </c:pt>
                <c:pt idx="581">
                  <c:v>6.2700799999999999E-3</c:v>
                </c:pt>
                <c:pt idx="582">
                  <c:v>-4.0425000000000003E-2</c:v>
                </c:pt>
                <c:pt idx="583">
                  <c:v>-3.30523E-2</c:v>
                </c:pt>
                <c:pt idx="584">
                  <c:v>-1.90432E-2</c:v>
                </c:pt>
                <c:pt idx="585">
                  <c:v>-3.1740200000000003E-2</c:v>
                </c:pt>
                <c:pt idx="586">
                  <c:v>-1.02641E-2</c:v>
                </c:pt>
                <c:pt idx="587">
                  <c:v>-6.4161899999999996E-3</c:v>
                </c:pt>
                <c:pt idx="588">
                  <c:v>-3.2195700000000001E-2</c:v>
                </c:pt>
                <c:pt idx="589">
                  <c:v>-1.35204E-2</c:v>
                </c:pt>
                <c:pt idx="590">
                  <c:v>-2.6913800000000002E-2</c:v>
                </c:pt>
                <c:pt idx="591">
                  <c:v>-3.2376599999999998E-2</c:v>
                </c:pt>
                <c:pt idx="592">
                  <c:v>-1.5609E-2</c:v>
                </c:pt>
                <c:pt idx="593">
                  <c:v>-5.0965999999999997E-2</c:v>
                </c:pt>
                <c:pt idx="594">
                  <c:v>-8.3394200000000002E-2</c:v>
                </c:pt>
                <c:pt idx="595">
                  <c:v>-6.7358500000000002E-2</c:v>
                </c:pt>
                <c:pt idx="596">
                  <c:v>-0.111013</c:v>
                </c:pt>
                <c:pt idx="597">
                  <c:v>-0.14744299999999999</c:v>
                </c:pt>
                <c:pt idx="598">
                  <c:v>-0.207816</c:v>
                </c:pt>
                <c:pt idx="599">
                  <c:v>-0.23324900000000001</c:v>
                </c:pt>
                <c:pt idx="600">
                  <c:v>-0.22467000000000001</c:v>
                </c:pt>
                <c:pt idx="601">
                  <c:v>-0.21778600000000001</c:v>
                </c:pt>
                <c:pt idx="602">
                  <c:v>-0.22405</c:v>
                </c:pt>
                <c:pt idx="603">
                  <c:v>-0.243783</c:v>
                </c:pt>
                <c:pt idx="604">
                  <c:v>-0.22798299999999999</c:v>
                </c:pt>
                <c:pt idx="605">
                  <c:v>-0.22876199999999999</c:v>
                </c:pt>
                <c:pt idx="606">
                  <c:v>-0.243312</c:v>
                </c:pt>
                <c:pt idx="607">
                  <c:v>-0.27348499999999998</c:v>
                </c:pt>
                <c:pt idx="608">
                  <c:v>-0.26705099999999998</c:v>
                </c:pt>
                <c:pt idx="609">
                  <c:v>-0.23173099999999999</c:v>
                </c:pt>
                <c:pt idx="610">
                  <c:v>-0.23314299999999999</c:v>
                </c:pt>
                <c:pt idx="611">
                  <c:v>-0.20469999999999999</c:v>
                </c:pt>
                <c:pt idx="612">
                  <c:v>-0.19534399999999999</c:v>
                </c:pt>
                <c:pt idx="613">
                  <c:v>-0.21932199999999999</c:v>
                </c:pt>
                <c:pt idx="614">
                  <c:v>-0.233044</c:v>
                </c:pt>
                <c:pt idx="615">
                  <c:v>-0.21945100000000001</c:v>
                </c:pt>
                <c:pt idx="616">
                  <c:v>-0.21793399999999999</c:v>
                </c:pt>
                <c:pt idx="617">
                  <c:v>-0.20142099999999999</c:v>
                </c:pt>
                <c:pt idx="618">
                  <c:v>-0.22106899999999999</c:v>
                </c:pt>
                <c:pt idx="619">
                  <c:v>-0.14838100000000001</c:v>
                </c:pt>
                <c:pt idx="620">
                  <c:v>-0.120417</c:v>
                </c:pt>
                <c:pt idx="621">
                  <c:v>-9.78184E-2</c:v>
                </c:pt>
                <c:pt idx="622">
                  <c:v>-0.12835299999999999</c:v>
                </c:pt>
                <c:pt idx="623">
                  <c:v>-0.11583400000000001</c:v>
                </c:pt>
                <c:pt idx="624">
                  <c:v>-8.6844000000000005E-2</c:v>
                </c:pt>
                <c:pt idx="625">
                  <c:v>-8.2296300000000003E-2</c:v>
                </c:pt>
                <c:pt idx="626">
                  <c:v>-5.5001399999999999E-2</c:v>
                </c:pt>
                <c:pt idx="627">
                  <c:v>-1.1906999999999999E-2</c:v>
                </c:pt>
                <c:pt idx="628">
                  <c:v>-2.40713E-2</c:v>
                </c:pt>
                <c:pt idx="629">
                  <c:v>-1.9987100000000001E-2</c:v>
                </c:pt>
                <c:pt idx="630">
                  <c:v>6.4260100000000001E-2</c:v>
                </c:pt>
                <c:pt idx="631">
                  <c:v>7.0634699999999995E-2</c:v>
                </c:pt>
                <c:pt idx="632">
                  <c:v>0.12436800000000001</c:v>
                </c:pt>
                <c:pt idx="633">
                  <c:v>0.12889600000000001</c:v>
                </c:pt>
                <c:pt idx="634">
                  <c:v>0.11316900000000001</c:v>
                </c:pt>
                <c:pt idx="635">
                  <c:v>0.119047</c:v>
                </c:pt>
                <c:pt idx="636">
                  <c:v>8.8025199999999998E-2</c:v>
                </c:pt>
                <c:pt idx="637">
                  <c:v>0.11802600000000001</c:v>
                </c:pt>
                <c:pt idx="638">
                  <c:v>0.109557</c:v>
                </c:pt>
                <c:pt idx="639">
                  <c:v>0.118793</c:v>
                </c:pt>
                <c:pt idx="640">
                  <c:v>9.8775299999999996E-2</c:v>
                </c:pt>
                <c:pt idx="641">
                  <c:v>0.110994</c:v>
                </c:pt>
                <c:pt idx="642">
                  <c:v>9.1648999999999994E-2</c:v>
                </c:pt>
                <c:pt idx="643">
                  <c:v>9.8659899999999995E-2</c:v>
                </c:pt>
                <c:pt idx="644">
                  <c:v>9.5492599999999997E-2</c:v>
                </c:pt>
                <c:pt idx="645">
                  <c:v>0.10314</c:v>
                </c:pt>
                <c:pt idx="646">
                  <c:v>0.105641</c:v>
                </c:pt>
                <c:pt idx="647">
                  <c:v>5.8151700000000001E-2</c:v>
                </c:pt>
                <c:pt idx="648">
                  <c:v>5.0595800000000003E-2</c:v>
                </c:pt>
                <c:pt idx="649">
                  <c:v>7.3382699999999995E-2</c:v>
                </c:pt>
                <c:pt idx="650">
                  <c:v>7.0860900000000004E-2</c:v>
                </c:pt>
                <c:pt idx="651">
                  <c:v>6.7945500000000006E-2</c:v>
                </c:pt>
                <c:pt idx="652">
                  <c:v>8.7344199999999997E-2</c:v>
                </c:pt>
                <c:pt idx="653">
                  <c:v>8.2758999999999999E-2</c:v>
                </c:pt>
                <c:pt idx="654">
                  <c:v>6.5835499999999996E-3</c:v>
                </c:pt>
                <c:pt idx="655">
                  <c:v>2.39562E-2</c:v>
                </c:pt>
                <c:pt idx="656">
                  <c:v>4.6698900000000002E-2</c:v>
                </c:pt>
                <c:pt idx="657">
                  <c:v>0.108045</c:v>
                </c:pt>
                <c:pt idx="658">
                  <c:v>9.7019300000000003E-2</c:v>
                </c:pt>
                <c:pt idx="659">
                  <c:v>5.85643E-2</c:v>
                </c:pt>
                <c:pt idx="660">
                  <c:v>5.5493500000000001E-2</c:v>
                </c:pt>
                <c:pt idx="661">
                  <c:v>3.2427699999999997E-2</c:v>
                </c:pt>
                <c:pt idx="662">
                  <c:v>4.3534400000000001E-2</c:v>
                </c:pt>
                <c:pt idx="663">
                  <c:v>6.5595399999999998E-2</c:v>
                </c:pt>
                <c:pt idx="664">
                  <c:v>5.4863799999999997E-2</c:v>
                </c:pt>
                <c:pt idx="665">
                  <c:v>4.9919499999999999E-2</c:v>
                </c:pt>
                <c:pt idx="666">
                  <c:v>6.8120700000000006E-2</c:v>
                </c:pt>
                <c:pt idx="667">
                  <c:v>6.0674600000000002E-2</c:v>
                </c:pt>
                <c:pt idx="668">
                  <c:v>7.3499099999999998E-2</c:v>
                </c:pt>
                <c:pt idx="669">
                  <c:v>5.8040099999999997E-2</c:v>
                </c:pt>
                <c:pt idx="670">
                  <c:v>6.8940600000000005E-2</c:v>
                </c:pt>
                <c:pt idx="671">
                  <c:v>6.1352900000000002E-2</c:v>
                </c:pt>
                <c:pt idx="672">
                  <c:v>0.11898300000000001</c:v>
                </c:pt>
                <c:pt idx="673">
                  <c:v>0.11186</c:v>
                </c:pt>
                <c:pt idx="674">
                  <c:v>0.15213499999999999</c:v>
                </c:pt>
                <c:pt idx="675">
                  <c:v>0.15623100000000001</c:v>
                </c:pt>
                <c:pt idx="676">
                  <c:v>0.13353000000000001</c:v>
                </c:pt>
                <c:pt idx="677">
                  <c:v>8.7265899999999993E-2</c:v>
                </c:pt>
                <c:pt idx="678">
                  <c:v>2.1016199999999999E-2</c:v>
                </c:pt>
                <c:pt idx="679">
                  <c:v>9.0201099999999996E-3</c:v>
                </c:pt>
                <c:pt idx="680">
                  <c:v>1.4700299999999999E-2</c:v>
                </c:pt>
                <c:pt idx="681">
                  <c:v>1.98557E-2</c:v>
                </c:pt>
                <c:pt idx="682">
                  <c:v>6.3781999999999997E-3</c:v>
                </c:pt>
                <c:pt idx="683" formatCode="0.00E+00">
                  <c:v>-2.27544E-5</c:v>
                </c:pt>
                <c:pt idx="684">
                  <c:v>-2.1738400000000001E-2</c:v>
                </c:pt>
                <c:pt idx="685">
                  <c:v>-2.43623E-2</c:v>
                </c:pt>
                <c:pt idx="686">
                  <c:v>-2.7105500000000001E-2</c:v>
                </c:pt>
                <c:pt idx="687">
                  <c:v>-1.9383899999999999E-2</c:v>
                </c:pt>
                <c:pt idx="688">
                  <c:v>-2.5421099999999999E-2</c:v>
                </c:pt>
                <c:pt idx="689">
                  <c:v>-3.47306E-3</c:v>
                </c:pt>
                <c:pt idx="690">
                  <c:v>-6.9931999999999994E-2</c:v>
                </c:pt>
                <c:pt idx="691">
                  <c:v>-2.66295E-2</c:v>
                </c:pt>
                <c:pt idx="692">
                  <c:v>-6.4728900000000002E-3</c:v>
                </c:pt>
                <c:pt idx="693">
                  <c:v>-1.6814800000000001E-2</c:v>
                </c:pt>
                <c:pt idx="694">
                  <c:v>-2.2676499999999999E-2</c:v>
                </c:pt>
                <c:pt idx="695">
                  <c:v>4.4806800000000001E-2</c:v>
                </c:pt>
                <c:pt idx="696">
                  <c:v>2.7789299999999999E-2</c:v>
                </c:pt>
                <c:pt idx="697">
                  <c:v>1.5514999999999999E-2</c:v>
                </c:pt>
                <c:pt idx="698">
                  <c:v>2.5770299999999999E-2</c:v>
                </c:pt>
                <c:pt idx="699">
                  <c:v>4.1635499999999999E-2</c:v>
                </c:pt>
                <c:pt idx="700">
                  <c:v>2.1609199999999999E-2</c:v>
                </c:pt>
                <c:pt idx="701">
                  <c:v>2.1789900000000001E-2</c:v>
                </c:pt>
                <c:pt idx="702">
                  <c:v>3.69313E-2</c:v>
                </c:pt>
                <c:pt idx="703">
                  <c:v>4.7961799999999999E-2</c:v>
                </c:pt>
                <c:pt idx="704">
                  <c:v>5.5328500000000003E-2</c:v>
                </c:pt>
                <c:pt idx="705">
                  <c:v>6.5671900000000005E-2</c:v>
                </c:pt>
                <c:pt idx="706">
                  <c:v>3.7209100000000002E-2</c:v>
                </c:pt>
                <c:pt idx="707">
                  <c:v>2.6052599999999999E-3</c:v>
                </c:pt>
                <c:pt idx="708">
                  <c:v>1.8586399999999999E-2</c:v>
                </c:pt>
                <c:pt idx="709">
                  <c:v>1.14378E-2</c:v>
                </c:pt>
                <c:pt idx="710">
                  <c:v>5.5745799999999998E-2</c:v>
                </c:pt>
                <c:pt idx="711">
                  <c:v>5.55113E-2</c:v>
                </c:pt>
                <c:pt idx="712">
                  <c:v>7.0917599999999997E-2</c:v>
                </c:pt>
                <c:pt idx="713">
                  <c:v>8.4943299999999999E-2</c:v>
                </c:pt>
                <c:pt idx="714">
                  <c:v>0.14630799999999999</c:v>
                </c:pt>
                <c:pt idx="715">
                  <c:v>0.119218</c:v>
                </c:pt>
                <c:pt idx="716">
                  <c:v>8.3011399999999999E-2</c:v>
                </c:pt>
                <c:pt idx="717">
                  <c:v>8.7604000000000001E-2</c:v>
                </c:pt>
                <c:pt idx="718">
                  <c:v>0.130722</c:v>
                </c:pt>
                <c:pt idx="719">
                  <c:v>0.111886</c:v>
                </c:pt>
                <c:pt idx="720">
                  <c:v>0.12826100000000001</c:v>
                </c:pt>
                <c:pt idx="721">
                  <c:v>7.0281800000000005E-2</c:v>
                </c:pt>
                <c:pt idx="722">
                  <c:v>4.0104399999999998E-2</c:v>
                </c:pt>
                <c:pt idx="723">
                  <c:v>2.0878500000000001E-2</c:v>
                </c:pt>
                <c:pt idx="724">
                  <c:v>-2.4117499999999998E-3</c:v>
                </c:pt>
                <c:pt idx="725">
                  <c:v>-3.0856000000000001E-2</c:v>
                </c:pt>
                <c:pt idx="726">
                  <c:v>-6.2940399999999994E-2</c:v>
                </c:pt>
                <c:pt idx="727">
                  <c:v>-6.8737099999999995E-2</c:v>
                </c:pt>
                <c:pt idx="728">
                  <c:v>-9.3640299999999996E-2</c:v>
                </c:pt>
                <c:pt idx="729">
                  <c:v>-7.8452499999999994E-2</c:v>
                </c:pt>
                <c:pt idx="730">
                  <c:v>-1.5615800000000001E-2</c:v>
                </c:pt>
                <c:pt idx="731">
                  <c:v>2.2990300000000002E-2</c:v>
                </c:pt>
                <c:pt idx="732">
                  <c:v>1.2884100000000001E-2</c:v>
                </c:pt>
                <c:pt idx="733">
                  <c:v>2.4508599999999998E-2</c:v>
                </c:pt>
                <c:pt idx="734">
                  <c:v>8.0652699999999994E-2</c:v>
                </c:pt>
                <c:pt idx="735">
                  <c:v>8.9647099999999993E-2</c:v>
                </c:pt>
                <c:pt idx="736">
                  <c:v>8.0436999999999995E-2</c:v>
                </c:pt>
                <c:pt idx="737">
                  <c:v>9.4215300000000002E-2</c:v>
                </c:pt>
                <c:pt idx="738">
                  <c:v>6.5785999999999997E-2</c:v>
                </c:pt>
                <c:pt idx="739">
                  <c:v>6.0480800000000001E-2</c:v>
                </c:pt>
                <c:pt idx="740">
                  <c:v>7.2274699999999997E-2</c:v>
                </c:pt>
                <c:pt idx="741">
                  <c:v>6.6122299999999995E-2</c:v>
                </c:pt>
                <c:pt idx="742">
                  <c:v>5.0234800000000003E-2</c:v>
                </c:pt>
                <c:pt idx="743">
                  <c:v>6.4984799999999995E-2</c:v>
                </c:pt>
                <c:pt idx="744">
                  <c:v>5.4785399999999998E-2</c:v>
                </c:pt>
                <c:pt idx="745">
                  <c:v>5.0349600000000001E-2</c:v>
                </c:pt>
                <c:pt idx="746">
                  <c:v>6.3168699999999994E-2</c:v>
                </c:pt>
                <c:pt idx="747">
                  <c:v>1.4173E-2</c:v>
                </c:pt>
                <c:pt idx="748">
                  <c:v>3.6037399999999997E-2</c:v>
                </c:pt>
                <c:pt idx="749">
                  <c:v>3.3701000000000002E-2</c:v>
                </c:pt>
                <c:pt idx="750">
                  <c:v>4.4920799999999997E-2</c:v>
                </c:pt>
                <c:pt idx="751">
                  <c:v>6.6024299999999994E-2</c:v>
                </c:pt>
                <c:pt idx="752">
                  <c:v>4.0368000000000001E-2</c:v>
                </c:pt>
                <c:pt idx="753">
                  <c:v>3.6613899999999998E-2</c:v>
                </c:pt>
                <c:pt idx="754">
                  <c:v>6.3901399999999997E-2</c:v>
                </c:pt>
                <c:pt idx="755">
                  <c:v>3.3906800000000001E-2</c:v>
                </c:pt>
                <c:pt idx="756">
                  <c:v>3.5627399999999997E-2</c:v>
                </c:pt>
                <c:pt idx="757">
                  <c:v>8.8527499999999995E-2</c:v>
                </c:pt>
                <c:pt idx="758">
                  <c:v>0.115817</c:v>
                </c:pt>
                <c:pt idx="759">
                  <c:v>0.161524</c:v>
                </c:pt>
                <c:pt idx="760">
                  <c:v>0.19626399999999999</c:v>
                </c:pt>
                <c:pt idx="761">
                  <c:v>0.210395</c:v>
                </c:pt>
                <c:pt idx="762">
                  <c:v>0.21729399999999999</c:v>
                </c:pt>
                <c:pt idx="763">
                  <c:v>0.19660900000000001</c:v>
                </c:pt>
                <c:pt idx="764">
                  <c:v>0.15388499999999999</c:v>
                </c:pt>
                <c:pt idx="765">
                  <c:v>0.14938899999999999</c:v>
                </c:pt>
                <c:pt idx="766">
                  <c:v>0.14938399999999999</c:v>
                </c:pt>
                <c:pt idx="767">
                  <c:v>0.13589899999999999</c:v>
                </c:pt>
                <c:pt idx="768">
                  <c:v>0.134794</c:v>
                </c:pt>
                <c:pt idx="769">
                  <c:v>0.103312</c:v>
                </c:pt>
                <c:pt idx="770">
                  <c:v>0.108055</c:v>
                </c:pt>
                <c:pt idx="771">
                  <c:v>0.10469000000000001</c:v>
                </c:pt>
                <c:pt idx="772">
                  <c:v>0.12875200000000001</c:v>
                </c:pt>
                <c:pt idx="773">
                  <c:v>0.107144</c:v>
                </c:pt>
                <c:pt idx="774">
                  <c:v>9.81683E-2</c:v>
                </c:pt>
                <c:pt idx="775">
                  <c:v>0.10836899999999999</c:v>
                </c:pt>
                <c:pt idx="776">
                  <c:v>7.4543200000000004E-2</c:v>
                </c:pt>
                <c:pt idx="777">
                  <c:v>0.118644</c:v>
                </c:pt>
                <c:pt idx="778">
                  <c:v>0.11726499999999999</c:v>
                </c:pt>
                <c:pt idx="779">
                  <c:v>0.12922700000000001</c:v>
                </c:pt>
                <c:pt idx="780">
                  <c:v>0.116969</c:v>
                </c:pt>
                <c:pt idx="781">
                  <c:v>0.101032</c:v>
                </c:pt>
                <c:pt idx="782">
                  <c:v>0.107777</c:v>
                </c:pt>
                <c:pt idx="783">
                  <c:v>0.101974</c:v>
                </c:pt>
                <c:pt idx="784">
                  <c:v>8.6610999999999994E-2</c:v>
                </c:pt>
                <c:pt idx="785">
                  <c:v>0.101732</c:v>
                </c:pt>
                <c:pt idx="786">
                  <c:v>8.8327900000000001E-2</c:v>
                </c:pt>
                <c:pt idx="787">
                  <c:v>9.35029E-2</c:v>
                </c:pt>
                <c:pt idx="788">
                  <c:v>0.16939599999999999</c:v>
                </c:pt>
                <c:pt idx="789">
                  <c:v>0.15140100000000001</c:v>
                </c:pt>
                <c:pt idx="790">
                  <c:v>0.16297900000000001</c:v>
                </c:pt>
                <c:pt idx="791">
                  <c:v>0.15056700000000001</c:v>
                </c:pt>
                <c:pt idx="792">
                  <c:v>0.159466</c:v>
                </c:pt>
                <c:pt idx="793">
                  <c:v>0.12631600000000001</c:v>
                </c:pt>
                <c:pt idx="794">
                  <c:v>0.13490199999999999</c:v>
                </c:pt>
                <c:pt idx="795">
                  <c:v>0.107683</c:v>
                </c:pt>
                <c:pt idx="796">
                  <c:v>0.13178699999999999</c:v>
                </c:pt>
                <c:pt idx="797">
                  <c:v>0.113148</c:v>
                </c:pt>
                <c:pt idx="798">
                  <c:v>0.11687500000000001</c:v>
                </c:pt>
                <c:pt idx="799">
                  <c:v>0.101761</c:v>
                </c:pt>
                <c:pt idx="800">
                  <c:v>0.103529</c:v>
                </c:pt>
                <c:pt idx="801">
                  <c:v>5.1561799999999998E-2</c:v>
                </c:pt>
                <c:pt idx="802">
                  <c:v>4.2754500000000001E-2</c:v>
                </c:pt>
                <c:pt idx="803">
                  <c:v>8.6247500000000005E-2</c:v>
                </c:pt>
                <c:pt idx="804">
                  <c:v>7.2972999999999996E-2</c:v>
                </c:pt>
                <c:pt idx="805">
                  <c:v>4.3226599999999997E-2</c:v>
                </c:pt>
                <c:pt idx="806">
                  <c:v>6.0477900000000001E-2</c:v>
                </c:pt>
                <c:pt idx="807">
                  <c:v>6.3773399999999994E-2</c:v>
                </c:pt>
                <c:pt idx="808">
                  <c:v>4.6603899999999997E-2</c:v>
                </c:pt>
                <c:pt idx="809">
                  <c:v>6.8999400000000002E-2</c:v>
                </c:pt>
                <c:pt idx="810">
                  <c:v>6.7975499999999994E-2</c:v>
                </c:pt>
                <c:pt idx="811">
                  <c:v>7.5269500000000003E-2</c:v>
                </c:pt>
                <c:pt idx="812">
                  <c:v>4.7252799999999998E-2</c:v>
                </c:pt>
                <c:pt idx="813">
                  <c:v>2.5696799999999999E-2</c:v>
                </c:pt>
                <c:pt idx="814">
                  <c:v>3.7779899999999998E-2</c:v>
                </c:pt>
                <c:pt idx="815">
                  <c:v>2.3825800000000001E-2</c:v>
                </c:pt>
                <c:pt idx="816">
                  <c:v>0.10041700000000001</c:v>
                </c:pt>
                <c:pt idx="817">
                  <c:v>9.7173200000000001E-2</c:v>
                </c:pt>
                <c:pt idx="818">
                  <c:v>0.11197500000000001</c:v>
                </c:pt>
                <c:pt idx="819">
                  <c:v>0.14351700000000001</c:v>
                </c:pt>
                <c:pt idx="820">
                  <c:v>0.14643999999999999</c:v>
                </c:pt>
                <c:pt idx="821">
                  <c:v>0.13165099999999999</c:v>
                </c:pt>
                <c:pt idx="822">
                  <c:v>0.134663</c:v>
                </c:pt>
                <c:pt idx="823">
                  <c:v>0.12881100000000001</c:v>
                </c:pt>
                <c:pt idx="824">
                  <c:v>7.3168899999999995E-2</c:v>
                </c:pt>
                <c:pt idx="825">
                  <c:v>7.6825599999999994E-2</c:v>
                </c:pt>
                <c:pt idx="826">
                  <c:v>8.5620799999999997E-2</c:v>
                </c:pt>
                <c:pt idx="827">
                  <c:v>0.10065</c:v>
                </c:pt>
                <c:pt idx="828">
                  <c:v>8.3486699999999997E-2</c:v>
                </c:pt>
                <c:pt idx="829">
                  <c:v>7.84247E-2</c:v>
                </c:pt>
                <c:pt idx="830">
                  <c:v>9.26009E-2</c:v>
                </c:pt>
                <c:pt idx="831">
                  <c:v>9.4484200000000004E-2</c:v>
                </c:pt>
                <c:pt idx="832">
                  <c:v>0.185804</c:v>
                </c:pt>
                <c:pt idx="833">
                  <c:v>0.202014</c:v>
                </c:pt>
                <c:pt idx="834">
                  <c:v>0.201402</c:v>
                </c:pt>
                <c:pt idx="835">
                  <c:v>0.19494</c:v>
                </c:pt>
                <c:pt idx="836">
                  <c:v>0.16479199999999999</c:v>
                </c:pt>
                <c:pt idx="837">
                  <c:v>0.17691699999999999</c:v>
                </c:pt>
                <c:pt idx="838">
                  <c:v>0.17540500000000001</c:v>
                </c:pt>
                <c:pt idx="839">
                  <c:v>0.17794399999999999</c:v>
                </c:pt>
                <c:pt idx="840">
                  <c:v>0.17321400000000001</c:v>
                </c:pt>
                <c:pt idx="841">
                  <c:v>0.17730799999999999</c:v>
                </c:pt>
                <c:pt idx="842">
                  <c:v>0.17678099999999999</c:v>
                </c:pt>
                <c:pt idx="843">
                  <c:v>0.126829</c:v>
                </c:pt>
                <c:pt idx="844">
                  <c:v>9.6616300000000002E-2</c:v>
                </c:pt>
                <c:pt idx="845">
                  <c:v>0.13564100000000001</c:v>
                </c:pt>
                <c:pt idx="846">
                  <c:v>0.14657200000000001</c:v>
                </c:pt>
                <c:pt idx="847">
                  <c:v>0.15970500000000001</c:v>
                </c:pt>
                <c:pt idx="848">
                  <c:v>0.17288600000000001</c:v>
                </c:pt>
                <c:pt idx="849">
                  <c:v>0.15054300000000001</c:v>
                </c:pt>
                <c:pt idx="850">
                  <c:v>0.119605</c:v>
                </c:pt>
                <c:pt idx="851">
                  <c:v>8.3095100000000005E-2</c:v>
                </c:pt>
                <c:pt idx="852">
                  <c:v>9.1708899999999996E-2</c:v>
                </c:pt>
                <c:pt idx="853">
                  <c:v>8.3918499999999993E-2</c:v>
                </c:pt>
                <c:pt idx="854">
                  <c:v>7.5036900000000004E-2</c:v>
                </c:pt>
                <c:pt idx="855">
                  <c:v>9.75747E-2</c:v>
                </c:pt>
                <c:pt idx="856">
                  <c:v>8.9317099999999996E-2</c:v>
                </c:pt>
                <c:pt idx="857">
                  <c:v>8.5210300000000003E-2</c:v>
                </c:pt>
                <c:pt idx="858">
                  <c:v>0.108512</c:v>
                </c:pt>
                <c:pt idx="859">
                  <c:v>6.8254300000000004E-2</c:v>
                </c:pt>
                <c:pt idx="860">
                  <c:v>6.3098600000000005E-2</c:v>
                </c:pt>
                <c:pt idx="861">
                  <c:v>9.8318900000000001E-2</c:v>
                </c:pt>
                <c:pt idx="862">
                  <c:v>0.12066300000000001</c:v>
                </c:pt>
                <c:pt idx="863">
                  <c:v>0.101412</c:v>
                </c:pt>
                <c:pt idx="864">
                  <c:v>9.8349199999999998E-2</c:v>
                </c:pt>
                <c:pt idx="865">
                  <c:v>0.107598</c:v>
                </c:pt>
                <c:pt idx="866">
                  <c:v>1.88915E-3</c:v>
                </c:pt>
                <c:pt idx="867">
                  <c:v>1.2394199999999999E-2</c:v>
                </c:pt>
                <c:pt idx="868">
                  <c:v>4.5040799999999999E-2</c:v>
                </c:pt>
                <c:pt idx="869">
                  <c:v>4.3967800000000001E-2</c:v>
                </c:pt>
                <c:pt idx="870">
                  <c:v>3.7358200000000001E-2</c:v>
                </c:pt>
                <c:pt idx="871">
                  <c:v>6.9019999999999998E-2</c:v>
                </c:pt>
                <c:pt idx="872">
                  <c:v>7.2429400000000005E-2</c:v>
                </c:pt>
                <c:pt idx="873">
                  <c:v>7.4563400000000002E-2</c:v>
                </c:pt>
                <c:pt idx="874">
                  <c:v>7.0503499999999997E-2</c:v>
                </c:pt>
                <c:pt idx="875">
                  <c:v>0.10173</c:v>
                </c:pt>
                <c:pt idx="876">
                  <c:v>0.12964400000000001</c:v>
                </c:pt>
                <c:pt idx="877">
                  <c:v>0.14097999999999999</c:v>
                </c:pt>
                <c:pt idx="878">
                  <c:v>0.126832</c:v>
                </c:pt>
                <c:pt idx="879">
                  <c:v>8.0088999999999994E-2</c:v>
                </c:pt>
                <c:pt idx="880">
                  <c:v>8.1370499999999998E-2</c:v>
                </c:pt>
                <c:pt idx="881">
                  <c:v>0.101857</c:v>
                </c:pt>
                <c:pt idx="882">
                  <c:v>0.12631600000000001</c:v>
                </c:pt>
                <c:pt idx="883">
                  <c:v>0.13169400000000001</c:v>
                </c:pt>
                <c:pt idx="884">
                  <c:v>0.13328799999999999</c:v>
                </c:pt>
                <c:pt idx="885">
                  <c:v>0.1416</c:v>
                </c:pt>
                <c:pt idx="886">
                  <c:v>0.116997</c:v>
                </c:pt>
                <c:pt idx="887">
                  <c:v>0.141566</c:v>
                </c:pt>
                <c:pt idx="888">
                  <c:v>0.12388299999999999</c:v>
                </c:pt>
                <c:pt idx="889">
                  <c:v>0.13792299999999999</c:v>
                </c:pt>
                <c:pt idx="890">
                  <c:v>0.15490100000000001</c:v>
                </c:pt>
                <c:pt idx="891">
                  <c:v>0.154556</c:v>
                </c:pt>
                <c:pt idx="892">
                  <c:v>0.14010900000000001</c:v>
                </c:pt>
                <c:pt idx="893">
                  <c:v>0.17281099999999999</c:v>
                </c:pt>
                <c:pt idx="894">
                  <c:v>0.13658600000000001</c:v>
                </c:pt>
                <c:pt idx="895">
                  <c:v>0.15262400000000001</c:v>
                </c:pt>
                <c:pt idx="896">
                  <c:v>0.15094299999999999</c:v>
                </c:pt>
                <c:pt idx="897">
                  <c:v>0.13414499999999999</c:v>
                </c:pt>
                <c:pt idx="898">
                  <c:v>0.12893099999999999</c:v>
                </c:pt>
                <c:pt idx="899">
                  <c:v>0.15376100000000001</c:v>
                </c:pt>
                <c:pt idx="900">
                  <c:v>0.14064599999999999</c:v>
                </c:pt>
                <c:pt idx="901">
                  <c:v>0.122928</c:v>
                </c:pt>
                <c:pt idx="902">
                  <c:v>0.123929</c:v>
                </c:pt>
                <c:pt idx="903">
                  <c:v>0.118021</c:v>
                </c:pt>
                <c:pt idx="904">
                  <c:v>0.184</c:v>
                </c:pt>
                <c:pt idx="905">
                  <c:v>0.191687</c:v>
                </c:pt>
                <c:pt idx="906">
                  <c:v>0.16053200000000001</c:v>
                </c:pt>
                <c:pt idx="907">
                  <c:v>0.17820900000000001</c:v>
                </c:pt>
                <c:pt idx="908">
                  <c:v>0.17322199999999999</c:v>
                </c:pt>
                <c:pt idx="909">
                  <c:v>0.17519000000000001</c:v>
                </c:pt>
                <c:pt idx="910">
                  <c:v>0.17646800000000001</c:v>
                </c:pt>
                <c:pt idx="911">
                  <c:v>0.162607</c:v>
                </c:pt>
                <c:pt idx="912">
                  <c:v>0.190885</c:v>
                </c:pt>
                <c:pt idx="913">
                  <c:v>0.19242200000000001</c:v>
                </c:pt>
                <c:pt idx="914">
                  <c:v>0.21249299999999999</c:v>
                </c:pt>
                <c:pt idx="915">
                  <c:v>0.193274</c:v>
                </c:pt>
                <c:pt idx="916">
                  <c:v>0.19425100000000001</c:v>
                </c:pt>
                <c:pt idx="917">
                  <c:v>0.19883000000000001</c:v>
                </c:pt>
                <c:pt idx="918">
                  <c:v>0.21201300000000001</c:v>
                </c:pt>
                <c:pt idx="919">
                  <c:v>0.26481199999999999</c:v>
                </c:pt>
                <c:pt idx="920">
                  <c:v>0.26749499999999998</c:v>
                </c:pt>
                <c:pt idx="921">
                  <c:v>0.29930600000000002</c:v>
                </c:pt>
                <c:pt idx="922">
                  <c:v>0.28535300000000002</c:v>
                </c:pt>
                <c:pt idx="923">
                  <c:v>0.270565</c:v>
                </c:pt>
                <c:pt idx="924">
                  <c:v>0.26754299999999998</c:v>
                </c:pt>
                <c:pt idx="925">
                  <c:v>0.25679999999999997</c:v>
                </c:pt>
                <c:pt idx="926">
                  <c:v>0.245584</c:v>
                </c:pt>
                <c:pt idx="927">
                  <c:v>0.24693599999999999</c:v>
                </c:pt>
                <c:pt idx="928">
                  <c:v>0.22717399999999999</c:v>
                </c:pt>
                <c:pt idx="929">
                  <c:v>0.24638499999999999</c:v>
                </c:pt>
                <c:pt idx="930">
                  <c:v>0.24201800000000001</c:v>
                </c:pt>
                <c:pt idx="931">
                  <c:v>0.236737</c:v>
                </c:pt>
                <c:pt idx="932">
                  <c:v>0.24796099999999999</c:v>
                </c:pt>
                <c:pt idx="933">
                  <c:v>0.25384899999999999</c:v>
                </c:pt>
                <c:pt idx="934">
                  <c:v>0.245619</c:v>
                </c:pt>
                <c:pt idx="935">
                  <c:v>0.25364700000000001</c:v>
                </c:pt>
                <c:pt idx="936">
                  <c:v>0.24024999999999999</c:v>
                </c:pt>
                <c:pt idx="937">
                  <c:v>0.237039</c:v>
                </c:pt>
                <c:pt idx="938">
                  <c:v>0.22711100000000001</c:v>
                </c:pt>
                <c:pt idx="939">
                  <c:v>0.22883400000000001</c:v>
                </c:pt>
                <c:pt idx="940">
                  <c:v>0.22489000000000001</c:v>
                </c:pt>
                <c:pt idx="941">
                  <c:v>0.22026599999999999</c:v>
                </c:pt>
                <c:pt idx="942">
                  <c:v>0.202962</c:v>
                </c:pt>
                <c:pt idx="943">
                  <c:v>0.20258599999999999</c:v>
                </c:pt>
                <c:pt idx="944">
                  <c:v>0.22908200000000001</c:v>
                </c:pt>
                <c:pt idx="945">
                  <c:v>0.229717</c:v>
                </c:pt>
                <c:pt idx="946">
                  <c:v>0.23896300000000001</c:v>
                </c:pt>
                <c:pt idx="947">
                  <c:v>0.22137599999999999</c:v>
                </c:pt>
                <c:pt idx="948">
                  <c:v>0.22689000000000001</c:v>
                </c:pt>
                <c:pt idx="949">
                  <c:v>0.2215</c:v>
                </c:pt>
                <c:pt idx="950">
                  <c:v>0.21239</c:v>
                </c:pt>
                <c:pt idx="951">
                  <c:v>0.25645600000000002</c:v>
                </c:pt>
                <c:pt idx="952">
                  <c:v>0.24102899999999999</c:v>
                </c:pt>
                <c:pt idx="953">
                  <c:v>0.17697499999999999</c:v>
                </c:pt>
                <c:pt idx="954">
                  <c:v>0.17699200000000001</c:v>
                </c:pt>
                <c:pt idx="955">
                  <c:v>0.19667399999999999</c:v>
                </c:pt>
                <c:pt idx="956">
                  <c:v>0.167158</c:v>
                </c:pt>
                <c:pt idx="957">
                  <c:v>0.21099699999999999</c:v>
                </c:pt>
                <c:pt idx="958">
                  <c:v>0.206791</c:v>
                </c:pt>
                <c:pt idx="959">
                  <c:v>0.210951</c:v>
                </c:pt>
                <c:pt idx="960">
                  <c:v>0.22608400000000001</c:v>
                </c:pt>
                <c:pt idx="961">
                  <c:v>0.19151000000000001</c:v>
                </c:pt>
                <c:pt idx="962">
                  <c:v>0.19204499999999999</c:v>
                </c:pt>
                <c:pt idx="963">
                  <c:v>0.16079299999999999</c:v>
                </c:pt>
                <c:pt idx="964">
                  <c:v>0.140018</c:v>
                </c:pt>
                <c:pt idx="965">
                  <c:v>0.121448</c:v>
                </c:pt>
                <c:pt idx="966">
                  <c:v>0.120598</c:v>
                </c:pt>
                <c:pt idx="967">
                  <c:v>0.121049</c:v>
                </c:pt>
                <c:pt idx="968">
                  <c:v>9.7644499999999995E-2</c:v>
                </c:pt>
                <c:pt idx="969">
                  <c:v>8.0027200000000007E-2</c:v>
                </c:pt>
                <c:pt idx="970">
                  <c:v>9.9176399999999998E-2</c:v>
                </c:pt>
                <c:pt idx="971">
                  <c:v>9.5882899999999993E-2</c:v>
                </c:pt>
                <c:pt idx="972">
                  <c:v>7.7107499999999995E-2</c:v>
                </c:pt>
                <c:pt idx="973">
                  <c:v>5.7090000000000002E-2</c:v>
                </c:pt>
                <c:pt idx="974">
                  <c:v>3.46722E-2</c:v>
                </c:pt>
                <c:pt idx="975">
                  <c:v>3.05659E-2</c:v>
                </c:pt>
                <c:pt idx="976">
                  <c:v>2.7341800000000001E-3</c:v>
                </c:pt>
                <c:pt idx="977">
                  <c:v>5.5523300000000003E-3</c:v>
                </c:pt>
                <c:pt idx="978">
                  <c:v>-1.81551E-2</c:v>
                </c:pt>
                <c:pt idx="979">
                  <c:v>-1.11209E-2</c:v>
                </c:pt>
                <c:pt idx="980">
                  <c:v>-7.5704700000000002E-3</c:v>
                </c:pt>
                <c:pt idx="981">
                  <c:v>-1.9128099999999999E-2</c:v>
                </c:pt>
                <c:pt idx="982">
                  <c:v>-2.33767E-2</c:v>
                </c:pt>
                <c:pt idx="983">
                  <c:v>-2.3937400000000001E-2</c:v>
                </c:pt>
                <c:pt idx="984">
                  <c:v>-3.11566E-2</c:v>
                </c:pt>
                <c:pt idx="985">
                  <c:v>-6.5669000000000005E-2</c:v>
                </c:pt>
                <c:pt idx="986">
                  <c:v>-8.5548100000000002E-2</c:v>
                </c:pt>
                <c:pt idx="987">
                  <c:v>-7.2825200000000007E-2</c:v>
                </c:pt>
                <c:pt idx="988">
                  <c:v>-0.115229</c:v>
                </c:pt>
                <c:pt idx="989">
                  <c:v>-0.119797</c:v>
                </c:pt>
                <c:pt idx="990">
                  <c:v>-0.109071</c:v>
                </c:pt>
                <c:pt idx="991">
                  <c:v>-0.14161899999999999</c:v>
                </c:pt>
                <c:pt idx="992">
                  <c:v>-0.14943000000000001</c:v>
                </c:pt>
                <c:pt idx="993">
                  <c:v>-0.17239299999999999</c:v>
                </c:pt>
                <c:pt idx="994">
                  <c:v>-0.150837</c:v>
                </c:pt>
                <c:pt idx="995">
                  <c:v>-0.160885</c:v>
                </c:pt>
                <c:pt idx="996">
                  <c:v>-6.1904099999999997E-2</c:v>
                </c:pt>
                <c:pt idx="997">
                  <c:v>-3.9335099999999998E-2</c:v>
                </c:pt>
                <c:pt idx="998">
                  <c:v>1.6575099999999999E-2</c:v>
                </c:pt>
                <c:pt idx="999">
                  <c:v>-5.1862200000000001E-3</c:v>
                </c:pt>
                <c:pt idx="1000">
                  <c:v>1.27659E-2</c:v>
                </c:pt>
                <c:pt idx="1001">
                  <c:v>-7.1103099999999999E-3</c:v>
                </c:pt>
                <c:pt idx="1002">
                  <c:v>2.26237E-2</c:v>
                </c:pt>
                <c:pt idx="1003">
                  <c:v>-1.36402E-2</c:v>
                </c:pt>
                <c:pt idx="1004">
                  <c:v>1.2217799999999999E-2</c:v>
                </c:pt>
                <c:pt idx="1005">
                  <c:v>-2.68533E-2</c:v>
                </c:pt>
                <c:pt idx="1006">
                  <c:v>3.8796499999999999E-4</c:v>
                </c:pt>
                <c:pt idx="1007">
                  <c:v>4.4554499999999997E-2</c:v>
                </c:pt>
                <c:pt idx="1008">
                  <c:v>4.4584199999999997E-2</c:v>
                </c:pt>
                <c:pt idx="1009">
                  <c:v>5.9471400000000001E-2</c:v>
                </c:pt>
                <c:pt idx="1010">
                  <c:v>5.71961E-2</c:v>
                </c:pt>
                <c:pt idx="1011">
                  <c:v>2.71238E-2</c:v>
                </c:pt>
                <c:pt idx="1012">
                  <c:v>3.35448E-2</c:v>
                </c:pt>
                <c:pt idx="1013">
                  <c:v>4.1523800000000001E-4</c:v>
                </c:pt>
                <c:pt idx="1014">
                  <c:v>-2.4700799999999998E-2</c:v>
                </c:pt>
                <c:pt idx="1015">
                  <c:v>-5.5226999999999998E-2</c:v>
                </c:pt>
                <c:pt idx="1016">
                  <c:v>-5.9134800000000001E-2</c:v>
                </c:pt>
                <c:pt idx="1017">
                  <c:v>-6.2732099999999999E-2</c:v>
                </c:pt>
                <c:pt idx="1018">
                  <c:v>-7.1185300000000007E-2</c:v>
                </c:pt>
                <c:pt idx="1019">
                  <c:v>-6.8029099999999995E-2</c:v>
                </c:pt>
                <c:pt idx="1020">
                  <c:v>-7.0209999999999995E-2</c:v>
                </c:pt>
                <c:pt idx="1021">
                  <c:v>-0.103701</c:v>
                </c:pt>
                <c:pt idx="1022">
                  <c:v>-0.11139300000000001</c:v>
                </c:pt>
                <c:pt idx="1023">
                  <c:v>-0.11436499999999999</c:v>
                </c:pt>
                <c:pt idx="1024">
                  <c:v>-5.9804599999999999E-2</c:v>
                </c:pt>
                <c:pt idx="1025">
                  <c:v>-5.4910199999999999E-2</c:v>
                </c:pt>
                <c:pt idx="1026">
                  <c:v>-2.29497E-2</c:v>
                </c:pt>
                <c:pt idx="1027">
                  <c:v>-2.43828E-2</c:v>
                </c:pt>
                <c:pt idx="1028">
                  <c:v>-1.67041E-2</c:v>
                </c:pt>
                <c:pt idx="1029">
                  <c:v>-3.5558500000000002E-3</c:v>
                </c:pt>
                <c:pt idx="1030">
                  <c:v>-2.7575100000000002E-2</c:v>
                </c:pt>
                <c:pt idx="1031">
                  <c:v>-4.34019E-2</c:v>
                </c:pt>
                <c:pt idx="1032">
                  <c:v>-7.0645200000000005E-2</c:v>
                </c:pt>
                <c:pt idx="1033">
                  <c:v>-8.1080899999999997E-2</c:v>
                </c:pt>
                <c:pt idx="1034">
                  <c:v>-5.9264900000000002E-2</c:v>
                </c:pt>
                <c:pt idx="1035">
                  <c:v>-7.65652E-2</c:v>
                </c:pt>
                <c:pt idx="1036">
                  <c:v>-6.63165E-2</c:v>
                </c:pt>
                <c:pt idx="1037">
                  <c:v>-9.4625899999999999E-2</c:v>
                </c:pt>
                <c:pt idx="1038">
                  <c:v>-5.36347E-2</c:v>
                </c:pt>
                <c:pt idx="1039">
                  <c:v>-8.2085000000000005E-2</c:v>
                </c:pt>
                <c:pt idx="1040">
                  <c:v>-0.105702</c:v>
                </c:pt>
                <c:pt idx="1041">
                  <c:v>-0.107139</c:v>
                </c:pt>
                <c:pt idx="1042">
                  <c:v>-4.7484999999999999E-2</c:v>
                </c:pt>
                <c:pt idx="1043">
                  <c:v>-7.3451900000000001E-2</c:v>
                </c:pt>
                <c:pt idx="1044">
                  <c:v>2.5216399999999999E-3</c:v>
                </c:pt>
                <c:pt idx="1045">
                  <c:v>-4.7551000000000001E-4</c:v>
                </c:pt>
                <c:pt idx="1046">
                  <c:v>2.8584399999999999E-2</c:v>
                </c:pt>
                <c:pt idx="1047">
                  <c:v>6.7628900000000006E-2</c:v>
                </c:pt>
                <c:pt idx="1048">
                  <c:v>7.7897300000000003E-2</c:v>
                </c:pt>
                <c:pt idx="1049">
                  <c:v>9.9782300000000004E-2</c:v>
                </c:pt>
                <c:pt idx="1050">
                  <c:v>0.103147</c:v>
                </c:pt>
                <c:pt idx="1051">
                  <c:v>0.109862</c:v>
                </c:pt>
                <c:pt idx="1052">
                  <c:v>8.4604700000000005E-2</c:v>
                </c:pt>
                <c:pt idx="1053">
                  <c:v>9.9557999999999994E-2</c:v>
                </c:pt>
                <c:pt idx="1054">
                  <c:v>9.5756599999999997E-2</c:v>
                </c:pt>
                <c:pt idx="1055">
                  <c:v>9.8807699999999998E-2</c:v>
                </c:pt>
                <c:pt idx="1056">
                  <c:v>7.7953400000000006E-2</c:v>
                </c:pt>
                <c:pt idx="1057">
                  <c:v>6.3788899999999996E-2</c:v>
                </c:pt>
                <c:pt idx="1058">
                  <c:v>7.1897799999999998E-2</c:v>
                </c:pt>
                <c:pt idx="1059">
                  <c:v>6.5589999999999996E-2</c:v>
                </c:pt>
                <c:pt idx="1060">
                  <c:v>9.4828200000000001E-2</c:v>
                </c:pt>
                <c:pt idx="1061">
                  <c:v>8.6539900000000003E-2</c:v>
                </c:pt>
                <c:pt idx="1062">
                  <c:v>7.3463899999999999E-2</c:v>
                </c:pt>
                <c:pt idx="1063">
                  <c:v>5.1736600000000001E-2</c:v>
                </c:pt>
                <c:pt idx="1064">
                  <c:v>1.4697999999999999E-2</c:v>
                </c:pt>
                <c:pt idx="1065">
                  <c:v>9.1598499999999999E-2</c:v>
                </c:pt>
                <c:pt idx="1066">
                  <c:v>0.119813</c:v>
                </c:pt>
                <c:pt idx="1067">
                  <c:v>0.12579699999999999</c:v>
                </c:pt>
                <c:pt idx="1068">
                  <c:v>0.236979</c:v>
                </c:pt>
                <c:pt idx="1069">
                  <c:v>0.242285</c:v>
                </c:pt>
                <c:pt idx="1070">
                  <c:v>0.27251700000000001</c:v>
                </c:pt>
                <c:pt idx="1071">
                  <c:v>0.27399299999999999</c:v>
                </c:pt>
                <c:pt idx="1072">
                  <c:v>0.257942</c:v>
                </c:pt>
                <c:pt idx="1073">
                  <c:v>0.27017600000000003</c:v>
                </c:pt>
                <c:pt idx="1074">
                  <c:v>0.29235</c:v>
                </c:pt>
                <c:pt idx="1075">
                  <c:v>0.268266</c:v>
                </c:pt>
                <c:pt idx="1076">
                  <c:v>0.23636199999999999</c:v>
                </c:pt>
                <c:pt idx="1077">
                  <c:v>0.19448799999999999</c:v>
                </c:pt>
                <c:pt idx="1078">
                  <c:v>0.19975799999999999</c:v>
                </c:pt>
                <c:pt idx="1079">
                  <c:v>0.187167</c:v>
                </c:pt>
                <c:pt idx="1080">
                  <c:v>0.180838</c:v>
                </c:pt>
                <c:pt idx="1081">
                  <c:v>0.20080600000000001</c:v>
                </c:pt>
                <c:pt idx="1082">
                  <c:v>0.212258</c:v>
                </c:pt>
                <c:pt idx="1083">
                  <c:v>0.21368999999999999</c:v>
                </c:pt>
                <c:pt idx="1084">
                  <c:v>0.217143</c:v>
                </c:pt>
                <c:pt idx="1085">
                  <c:v>0.22261400000000001</c:v>
                </c:pt>
                <c:pt idx="1086">
                  <c:v>0.226461</c:v>
                </c:pt>
                <c:pt idx="1087">
                  <c:v>0.21571199999999999</c:v>
                </c:pt>
                <c:pt idx="1088">
                  <c:v>0.22184499999999999</c:v>
                </c:pt>
                <c:pt idx="1089">
                  <c:v>0.22237499999999999</c:v>
                </c:pt>
                <c:pt idx="1090">
                  <c:v>0.19707</c:v>
                </c:pt>
                <c:pt idx="1091">
                  <c:v>0.205286</c:v>
                </c:pt>
                <c:pt idx="1092">
                  <c:v>0.167046</c:v>
                </c:pt>
                <c:pt idx="1093">
                  <c:v>0.16298199999999999</c:v>
                </c:pt>
                <c:pt idx="1094">
                  <c:v>0.142045</c:v>
                </c:pt>
                <c:pt idx="1095">
                  <c:v>0.131582</c:v>
                </c:pt>
                <c:pt idx="1096">
                  <c:v>0.15549399999999999</c:v>
                </c:pt>
                <c:pt idx="1097">
                  <c:v>0.12909699999999999</c:v>
                </c:pt>
                <c:pt idx="1098">
                  <c:v>9.6609799999999996E-2</c:v>
                </c:pt>
                <c:pt idx="1099">
                  <c:v>7.5085200000000005E-2</c:v>
                </c:pt>
                <c:pt idx="1100">
                  <c:v>7.5458300000000006E-2</c:v>
                </c:pt>
                <c:pt idx="1101">
                  <c:v>-7.4797799999999998E-2</c:v>
                </c:pt>
                <c:pt idx="1102">
                  <c:v>-7.3536099999999993E-2</c:v>
                </c:pt>
                <c:pt idx="1103">
                  <c:v>-7.2542300000000004E-2</c:v>
                </c:pt>
                <c:pt idx="1104">
                  <c:v>-0.118025</c:v>
                </c:pt>
                <c:pt idx="1105">
                  <c:v>-8.9148599999999995E-2</c:v>
                </c:pt>
                <c:pt idx="1106">
                  <c:v>-6.45347E-2</c:v>
                </c:pt>
                <c:pt idx="1107">
                  <c:v>-3.3850100000000001E-2</c:v>
                </c:pt>
                <c:pt idx="1108">
                  <c:v>-8.1328200000000003E-2</c:v>
                </c:pt>
                <c:pt idx="1109">
                  <c:v>-6.9861300000000001E-2</c:v>
                </c:pt>
                <c:pt idx="1110">
                  <c:v>-7.3975100000000002E-2</c:v>
                </c:pt>
                <c:pt idx="1111">
                  <c:v>-8.1571699999999997E-2</c:v>
                </c:pt>
                <c:pt idx="1112">
                  <c:v>-8.3672300000000005E-2</c:v>
                </c:pt>
                <c:pt idx="1113">
                  <c:v>-0.10233299999999999</c:v>
                </c:pt>
                <c:pt idx="1114">
                  <c:v>-0.113757</c:v>
                </c:pt>
                <c:pt idx="1115">
                  <c:v>-0.14324100000000001</c:v>
                </c:pt>
                <c:pt idx="1116">
                  <c:v>-0.13731699999999999</c:v>
                </c:pt>
                <c:pt idx="1117">
                  <c:v>-0.12778500000000001</c:v>
                </c:pt>
                <c:pt idx="1118">
                  <c:v>-0.176147</c:v>
                </c:pt>
                <c:pt idx="1119">
                  <c:v>-0.145344</c:v>
                </c:pt>
                <c:pt idx="1120">
                  <c:v>-0.14598700000000001</c:v>
                </c:pt>
                <c:pt idx="1121">
                  <c:v>-0.139959</c:v>
                </c:pt>
                <c:pt idx="1122">
                  <c:v>-0.147337</c:v>
                </c:pt>
                <c:pt idx="1123">
                  <c:v>-0.10546800000000001</c:v>
                </c:pt>
                <c:pt idx="1124">
                  <c:v>-0.106169</c:v>
                </c:pt>
                <c:pt idx="1125">
                  <c:v>-5.1078199999999997E-2</c:v>
                </c:pt>
                <c:pt idx="1126">
                  <c:v>-3.5597499999999997E-2</c:v>
                </c:pt>
                <c:pt idx="1127">
                  <c:v>-2.8286200000000001E-2</c:v>
                </c:pt>
                <c:pt idx="1128">
                  <c:v>-1.6379600000000001E-2</c:v>
                </c:pt>
                <c:pt idx="1129">
                  <c:v>-1.5277799999999999E-2</c:v>
                </c:pt>
                <c:pt idx="1130">
                  <c:v>-4.7213300000000001E-3</c:v>
                </c:pt>
                <c:pt idx="1131" formatCode="0.00E+00">
                  <c:v>-3.4796600000000001E-6</c:v>
                </c:pt>
                <c:pt idx="1132">
                  <c:v>-4.6584300000000002E-4</c:v>
                </c:pt>
                <c:pt idx="1133">
                  <c:v>-7.0244699999999997E-3</c:v>
                </c:pt>
                <c:pt idx="1134">
                  <c:v>-1.7928400000000001E-2</c:v>
                </c:pt>
                <c:pt idx="1135">
                  <c:v>-8.3234199999999998E-3</c:v>
                </c:pt>
                <c:pt idx="1136">
                  <c:v>2.24899E-2</c:v>
                </c:pt>
                <c:pt idx="1137">
                  <c:v>2.9648500000000001E-2</c:v>
                </c:pt>
                <c:pt idx="1138">
                  <c:v>6.6438899999999995E-2</c:v>
                </c:pt>
                <c:pt idx="1139">
                  <c:v>5.4092500000000002E-2</c:v>
                </c:pt>
                <c:pt idx="1140">
                  <c:v>5.5700300000000001E-2</c:v>
                </c:pt>
                <c:pt idx="1141">
                  <c:v>5.6818599999999997E-2</c:v>
                </c:pt>
                <c:pt idx="1142">
                  <c:v>9.3277399999999996E-2</c:v>
                </c:pt>
                <c:pt idx="1143">
                  <c:v>0.130076</c:v>
                </c:pt>
                <c:pt idx="1144">
                  <c:v>0.13895299999999999</c:v>
                </c:pt>
                <c:pt idx="1145">
                  <c:v>0.14424300000000001</c:v>
                </c:pt>
                <c:pt idx="1146">
                  <c:v>0.15237899999999999</c:v>
                </c:pt>
                <c:pt idx="1147">
                  <c:v>0.146314</c:v>
                </c:pt>
                <c:pt idx="1148">
                  <c:v>0.15009900000000001</c:v>
                </c:pt>
                <c:pt idx="1149">
                  <c:v>0.15743299999999999</c:v>
                </c:pt>
                <c:pt idx="1150">
                  <c:v>0.15534400000000001</c:v>
                </c:pt>
                <c:pt idx="1151">
                  <c:v>0.183756</c:v>
                </c:pt>
                <c:pt idx="1152">
                  <c:v>0.170344</c:v>
                </c:pt>
                <c:pt idx="1153">
                  <c:v>0.17207500000000001</c:v>
                </c:pt>
                <c:pt idx="1154">
                  <c:v>0.20364499999999999</c:v>
                </c:pt>
                <c:pt idx="1155">
                  <c:v>0.20763300000000001</c:v>
                </c:pt>
                <c:pt idx="1156">
                  <c:v>0.22148499999999999</c:v>
                </c:pt>
                <c:pt idx="1157">
                  <c:v>0.214832</c:v>
                </c:pt>
                <c:pt idx="1158">
                  <c:v>0.21731800000000001</c:v>
                </c:pt>
                <c:pt idx="1159">
                  <c:v>0.22196399999999999</c:v>
                </c:pt>
                <c:pt idx="1160">
                  <c:v>0.21667900000000001</c:v>
                </c:pt>
                <c:pt idx="1161">
                  <c:v>0.21181700000000001</c:v>
                </c:pt>
                <c:pt idx="1162">
                  <c:v>0.22656200000000001</c:v>
                </c:pt>
                <c:pt idx="1163">
                  <c:v>0.206674</c:v>
                </c:pt>
                <c:pt idx="1164">
                  <c:v>0.195077</c:v>
                </c:pt>
                <c:pt idx="1165">
                  <c:v>0.20454700000000001</c:v>
                </c:pt>
                <c:pt idx="1166">
                  <c:v>0.20747699999999999</c:v>
                </c:pt>
                <c:pt idx="1167">
                  <c:v>0.25138899999999997</c:v>
                </c:pt>
                <c:pt idx="1168">
                  <c:v>0.22190199999999999</c:v>
                </c:pt>
                <c:pt idx="1169">
                  <c:v>0.26247199999999998</c:v>
                </c:pt>
                <c:pt idx="1170">
                  <c:v>0.24781900000000001</c:v>
                </c:pt>
                <c:pt idx="1171">
                  <c:v>0.263789</c:v>
                </c:pt>
                <c:pt idx="1172">
                  <c:v>0.26905800000000002</c:v>
                </c:pt>
                <c:pt idx="1173">
                  <c:v>0.24218799999999999</c:v>
                </c:pt>
                <c:pt idx="1174">
                  <c:v>0.242066</c:v>
                </c:pt>
                <c:pt idx="1175">
                  <c:v>0.23313700000000001</c:v>
                </c:pt>
                <c:pt idx="1176">
                  <c:v>0.24235200000000001</c:v>
                </c:pt>
                <c:pt idx="1177">
                  <c:v>0.22822100000000001</c:v>
                </c:pt>
                <c:pt idx="1178">
                  <c:v>0.21649099999999999</c:v>
                </c:pt>
                <c:pt idx="1179">
                  <c:v>0.24021600000000001</c:v>
                </c:pt>
                <c:pt idx="1180">
                  <c:v>0.214916</c:v>
                </c:pt>
                <c:pt idx="1181">
                  <c:v>0.21845999999999999</c:v>
                </c:pt>
                <c:pt idx="1182">
                  <c:v>0.24534900000000001</c:v>
                </c:pt>
                <c:pt idx="1183">
                  <c:v>0.233131</c:v>
                </c:pt>
                <c:pt idx="1184">
                  <c:v>0.23236699999999999</c:v>
                </c:pt>
                <c:pt idx="1185">
                  <c:v>0.238456</c:v>
                </c:pt>
                <c:pt idx="1186">
                  <c:v>0.23469400000000001</c:v>
                </c:pt>
                <c:pt idx="1187">
                  <c:v>0.20206199999999999</c:v>
                </c:pt>
                <c:pt idx="1188">
                  <c:v>0.16745299999999999</c:v>
                </c:pt>
                <c:pt idx="1189">
                  <c:v>0.16600200000000001</c:v>
                </c:pt>
                <c:pt idx="1190">
                  <c:v>0.135827</c:v>
                </c:pt>
                <c:pt idx="1191">
                  <c:v>0.16814699999999999</c:v>
                </c:pt>
                <c:pt idx="1192">
                  <c:v>0.17685799999999999</c:v>
                </c:pt>
                <c:pt idx="1193">
                  <c:v>0.28965999999999997</c:v>
                </c:pt>
                <c:pt idx="1194">
                  <c:v>0.29192400000000002</c:v>
                </c:pt>
                <c:pt idx="1195">
                  <c:v>0.28484799999999999</c:v>
                </c:pt>
                <c:pt idx="1196">
                  <c:v>0.27741100000000002</c:v>
                </c:pt>
                <c:pt idx="1197">
                  <c:v>0.30606</c:v>
                </c:pt>
                <c:pt idx="1198">
                  <c:v>0.26734000000000002</c:v>
                </c:pt>
                <c:pt idx="1199">
                  <c:v>0.25295699999999999</c:v>
                </c:pt>
                <c:pt idx="1200">
                  <c:v>0.246336</c:v>
                </c:pt>
                <c:pt idx="1201">
                  <c:v>0.24004900000000001</c:v>
                </c:pt>
                <c:pt idx="1202">
                  <c:v>0.23719000000000001</c:v>
                </c:pt>
                <c:pt idx="1203">
                  <c:v>0.24213599999999999</c:v>
                </c:pt>
                <c:pt idx="1204">
                  <c:v>0.23607900000000001</c:v>
                </c:pt>
                <c:pt idx="1205">
                  <c:v>0.22725400000000001</c:v>
                </c:pt>
                <c:pt idx="1206">
                  <c:v>0.24196000000000001</c:v>
                </c:pt>
                <c:pt idx="1207">
                  <c:v>0.25153500000000001</c:v>
                </c:pt>
                <c:pt idx="1208">
                  <c:v>0.232048</c:v>
                </c:pt>
                <c:pt idx="1209">
                  <c:v>0.245447</c:v>
                </c:pt>
                <c:pt idx="1210">
                  <c:v>0.23399400000000001</c:v>
                </c:pt>
                <c:pt idx="1211">
                  <c:v>0.22418199999999999</c:v>
                </c:pt>
                <c:pt idx="1212">
                  <c:v>0.21451799999999999</c:v>
                </c:pt>
                <c:pt idx="1213">
                  <c:v>0.20171700000000001</c:v>
                </c:pt>
                <c:pt idx="1214">
                  <c:v>0.249999</c:v>
                </c:pt>
                <c:pt idx="1215">
                  <c:v>0.225053</c:v>
                </c:pt>
                <c:pt idx="1216">
                  <c:v>0.243227</c:v>
                </c:pt>
                <c:pt idx="1217">
                  <c:v>0.23702999999999999</c:v>
                </c:pt>
                <c:pt idx="1218">
                  <c:v>0.27238899999999999</c:v>
                </c:pt>
                <c:pt idx="1219">
                  <c:v>0.273974</c:v>
                </c:pt>
                <c:pt idx="1220">
                  <c:v>0.31706699999999999</c:v>
                </c:pt>
                <c:pt idx="1221">
                  <c:v>0.32497100000000001</c:v>
                </c:pt>
                <c:pt idx="1222">
                  <c:v>0.32988600000000001</c:v>
                </c:pt>
                <c:pt idx="1223">
                  <c:v>0.32362299999999999</c:v>
                </c:pt>
                <c:pt idx="1224">
                  <c:v>0.32644600000000001</c:v>
                </c:pt>
                <c:pt idx="1225">
                  <c:v>0.324156</c:v>
                </c:pt>
                <c:pt idx="1226">
                  <c:v>0.18739</c:v>
                </c:pt>
                <c:pt idx="1227">
                  <c:v>0.23000599999999999</c:v>
                </c:pt>
                <c:pt idx="1228">
                  <c:v>0.226387</c:v>
                </c:pt>
                <c:pt idx="1229">
                  <c:v>0.18427099999999999</c:v>
                </c:pt>
                <c:pt idx="1230">
                  <c:v>0.16794500000000001</c:v>
                </c:pt>
                <c:pt idx="1231">
                  <c:v>0.28662500000000002</c:v>
                </c:pt>
                <c:pt idx="1232">
                  <c:v>0.28117399999999998</c:v>
                </c:pt>
                <c:pt idx="1233">
                  <c:v>0.268785</c:v>
                </c:pt>
                <c:pt idx="1234">
                  <c:v>0.27003899999999997</c:v>
                </c:pt>
                <c:pt idx="1235">
                  <c:v>0.28449000000000002</c:v>
                </c:pt>
                <c:pt idx="1236">
                  <c:v>0.301209</c:v>
                </c:pt>
                <c:pt idx="1237">
                  <c:v>0.27429100000000001</c:v>
                </c:pt>
                <c:pt idx="1238">
                  <c:v>0.30407600000000001</c:v>
                </c:pt>
                <c:pt idx="1239">
                  <c:v>0.32341300000000001</c:v>
                </c:pt>
                <c:pt idx="1240">
                  <c:v>0.31693300000000002</c:v>
                </c:pt>
                <c:pt idx="1241">
                  <c:v>0.277279</c:v>
                </c:pt>
                <c:pt idx="1242">
                  <c:v>0.27898099999999998</c:v>
                </c:pt>
                <c:pt idx="1243">
                  <c:v>0.24212500000000001</c:v>
                </c:pt>
                <c:pt idx="1244">
                  <c:v>0.261716</c:v>
                </c:pt>
                <c:pt idx="1245">
                  <c:v>0.29413800000000001</c:v>
                </c:pt>
                <c:pt idx="1246">
                  <c:v>0.31024800000000002</c:v>
                </c:pt>
                <c:pt idx="1247">
                  <c:v>0.317606</c:v>
                </c:pt>
                <c:pt idx="1248">
                  <c:v>0.32171</c:v>
                </c:pt>
                <c:pt idx="1249">
                  <c:v>0.32734000000000002</c:v>
                </c:pt>
                <c:pt idx="1250">
                  <c:v>0.30558800000000003</c:v>
                </c:pt>
                <c:pt idx="1251">
                  <c:v>0.457426</c:v>
                </c:pt>
                <c:pt idx="1252">
                  <c:v>0.44872200000000001</c:v>
                </c:pt>
                <c:pt idx="1253">
                  <c:v>0.43547599999999997</c:v>
                </c:pt>
                <c:pt idx="1254">
                  <c:v>0.42930600000000002</c:v>
                </c:pt>
                <c:pt idx="1255">
                  <c:v>0.428981</c:v>
                </c:pt>
                <c:pt idx="1256">
                  <c:v>0.44731799999999999</c:v>
                </c:pt>
                <c:pt idx="1257">
                  <c:v>0.45419300000000001</c:v>
                </c:pt>
                <c:pt idx="1258">
                  <c:v>0.44598399999999999</c:v>
                </c:pt>
                <c:pt idx="1259">
                  <c:v>0.47521400000000003</c:v>
                </c:pt>
                <c:pt idx="1260">
                  <c:v>0.48823800000000001</c:v>
                </c:pt>
                <c:pt idx="1261">
                  <c:v>0.48097499999999999</c:v>
                </c:pt>
                <c:pt idx="1262">
                  <c:v>0.52010699999999999</c:v>
                </c:pt>
                <c:pt idx="1263">
                  <c:v>0.52620299999999998</c:v>
                </c:pt>
                <c:pt idx="1264">
                  <c:v>0.49975199999999997</c:v>
                </c:pt>
                <c:pt idx="1265">
                  <c:v>0.49825399999999997</c:v>
                </c:pt>
                <c:pt idx="1266">
                  <c:v>0.50786399999999998</c:v>
                </c:pt>
                <c:pt idx="1267">
                  <c:v>0.523895</c:v>
                </c:pt>
                <c:pt idx="1268">
                  <c:v>0.49927899999999997</c:v>
                </c:pt>
                <c:pt idx="1269">
                  <c:v>0.48288399999999998</c:v>
                </c:pt>
                <c:pt idx="1270">
                  <c:v>0.489736</c:v>
                </c:pt>
                <c:pt idx="1271">
                  <c:v>0.49318699999999999</c:v>
                </c:pt>
                <c:pt idx="1272">
                  <c:v>0.469393</c:v>
                </c:pt>
                <c:pt idx="1273">
                  <c:v>0.46521099999999999</c:v>
                </c:pt>
                <c:pt idx="1274">
                  <c:v>0.48300599999999999</c:v>
                </c:pt>
                <c:pt idx="1275">
                  <c:v>0.50725100000000001</c:v>
                </c:pt>
                <c:pt idx="1276">
                  <c:v>0.56674899999999995</c:v>
                </c:pt>
                <c:pt idx="1277">
                  <c:v>0.55271700000000001</c:v>
                </c:pt>
                <c:pt idx="1278">
                  <c:v>0.52975799999999995</c:v>
                </c:pt>
                <c:pt idx="1279">
                  <c:v>0.523478</c:v>
                </c:pt>
                <c:pt idx="1280">
                  <c:v>0.51469699999999996</c:v>
                </c:pt>
                <c:pt idx="1281">
                  <c:v>0.51659200000000005</c:v>
                </c:pt>
                <c:pt idx="1282">
                  <c:v>0.5101</c:v>
                </c:pt>
                <c:pt idx="1283">
                  <c:v>0.53125699999999998</c:v>
                </c:pt>
                <c:pt idx="1284">
                  <c:v>0.53308100000000003</c:v>
                </c:pt>
                <c:pt idx="1285">
                  <c:v>0.40686899999999998</c:v>
                </c:pt>
                <c:pt idx="1286">
                  <c:v>0.39955499999999999</c:v>
                </c:pt>
                <c:pt idx="1287">
                  <c:v>0.38113799999999998</c:v>
                </c:pt>
                <c:pt idx="1288">
                  <c:v>0.38089299999999998</c:v>
                </c:pt>
                <c:pt idx="1289">
                  <c:v>0.38641799999999998</c:v>
                </c:pt>
                <c:pt idx="1290">
                  <c:v>0.37396499999999999</c:v>
                </c:pt>
                <c:pt idx="1291">
                  <c:v>0.38162400000000002</c:v>
                </c:pt>
                <c:pt idx="1292">
                  <c:v>0.41327999999999998</c:v>
                </c:pt>
                <c:pt idx="1293">
                  <c:v>0.42088399999999998</c:v>
                </c:pt>
                <c:pt idx="1294">
                  <c:v>0.41117999999999999</c:v>
                </c:pt>
                <c:pt idx="1295">
                  <c:v>0.43884699999999999</c:v>
                </c:pt>
                <c:pt idx="1296">
                  <c:v>0.40649099999999999</c:v>
                </c:pt>
                <c:pt idx="1297">
                  <c:v>0.41596699999999998</c:v>
                </c:pt>
                <c:pt idx="1298">
                  <c:v>0.52235799999999999</c:v>
                </c:pt>
                <c:pt idx="1299">
                  <c:v>0.52496799999999999</c:v>
                </c:pt>
                <c:pt idx="1300">
                  <c:v>0.54032000000000002</c:v>
                </c:pt>
                <c:pt idx="1301">
                  <c:v>0.55212399999999995</c:v>
                </c:pt>
                <c:pt idx="1302">
                  <c:v>0.55587399999999998</c:v>
                </c:pt>
                <c:pt idx="1303">
                  <c:v>0.55959400000000004</c:v>
                </c:pt>
                <c:pt idx="1304">
                  <c:v>0.55828500000000003</c:v>
                </c:pt>
                <c:pt idx="1305">
                  <c:v>0.55823999999999996</c:v>
                </c:pt>
                <c:pt idx="1306">
                  <c:v>0.55067900000000003</c:v>
                </c:pt>
                <c:pt idx="1307">
                  <c:v>0.57303199999999999</c:v>
                </c:pt>
                <c:pt idx="1308">
                  <c:v>0.57935499999999995</c:v>
                </c:pt>
                <c:pt idx="1309">
                  <c:v>0.557975</c:v>
                </c:pt>
                <c:pt idx="1310">
                  <c:v>0.56737599999999999</c:v>
                </c:pt>
                <c:pt idx="1311">
                  <c:v>0.563697</c:v>
                </c:pt>
                <c:pt idx="1312">
                  <c:v>0.58215799999999995</c:v>
                </c:pt>
                <c:pt idx="1313">
                  <c:v>0.58096599999999998</c:v>
                </c:pt>
                <c:pt idx="1314">
                  <c:v>0.57260100000000003</c:v>
                </c:pt>
                <c:pt idx="1315">
                  <c:v>0.58188399999999996</c:v>
                </c:pt>
                <c:pt idx="1316">
                  <c:v>0.57929399999999998</c:v>
                </c:pt>
                <c:pt idx="1317">
                  <c:v>0.57786800000000005</c:v>
                </c:pt>
                <c:pt idx="1318">
                  <c:v>0.57203400000000004</c:v>
                </c:pt>
                <c:pt idx="1319">
                  <c:v>0.57125800000000004</c:v>
                </c:pt>
                <c:pt idx="1320">
                  <c:v>0.57176400000000005</c:v>
                </c:pt>
                <c:pt idx="1321">
                  <c:v>0.56713400000000003</c:v>
                </c:pt>
                <c:pt idx="1322">
                  <c:v>0.64054800000000001</c:v>
                </c:pt>
                <c:pt idx="1323">
                  <c:v>0.64103900000000003</c:v>
                </c:pt>
                <c:pt idx="1324">
                  <c:v>0.632691</c:v>
                </c:pt>
                <c:pt idx="1325">
                  <c:v>0.63000999999999996</c:v>
                </c:pt>
                <c:pt idx="1326">
                  <c:v>0.62421499999999996</c:v>
                </c:pt>
                <c:pt idx="1327">
                  <c:v>0.63670099999999996</c:v>
                </c:pt>
                <c:pt idx="1328">
                  <c:v>0.63772600000000002</c:v>
                </c:pt>
                <c:pt idx="1329">
                  <c:v>0.64433700000000005</c:v>
                </c:pt>
                <c:pt idx="1330">
                  <c:v>0.63699600000000001</c:v>
                </c:pt>
                <c:pt idx="1331">
                  <c:v>0.57877199999999995</c:v>
                </c:pt>
                <c:pt idx="1332">
                  <c:v>0.55918000000000001</c:v>
                </c:pt>
                <c:pt idx="1333">
                  <c:v>0.54262900000000003</c:v>
                </c:pt>
                <c:pt idx="1334">
                  <c:v>0.544937</c:v>
                </c:pt>
                <c:pt idx="1335">
                  <c:v>0.54209200000000002</c:v>
                </c:pt>
                <c:pt idx="1336">
                  <c:v>0.55096400000000001</c:v>
                </c:pt>
                <c:pt idx="1337">
                  <c:v>0.54351499999999997</c:v>
                </c:pt>
                <c:pt idx="1338">
                  <c:v>0.54324700000000004</c:v>
                </c:pt>
                <c:pt idx="1339">
                  <c:v>0.54656000000000005</c:v>
                </c:pt>
                <c:pt idx="1340">
                  <c:v>0.54991199999999996</c:v>
                </c:pt>
                <c:pt idx="1341">
                  <c:v>0.51677499999999998</c:v>
                </c:pt>
                <c:pt idx="1342">
                  <c:v>0.54478199999999999</c:v>
                </c:pt>
                <c:pt idx="1343">
                  <c:v>0.59084800000000004</c:v>
                </c:pt>
                <c:pt idx="1344">
                  <c:v>0.59244600000000003</c:v>
                </c:pt>
                <c:pt idx="1345">
                  <c:v>0.59365699999999999</c:v>
                </c:pt>
                <c:pt idx="1346">
                  <c:v>0.58518000000000003</c:v>
                </c:pt>
                <c:pt idx="1347">
                  <c:v>0.54302799999999996</c:v>
                </c:pt>
                <c:pt idx="1348">
                  <c:v>0.53995300000000002</c:v>
                </c:pt>
                <c:pt idx="1349">
                  <c:v>0.53945799999999999</c:v>
                </c:pt>
                <c:pt idx="1350">
                  <c:v>0.55329700000000004</c:v>
                </c:pt>
                <c:pt idx="1351">
                  <c:v>0.55125999999999997</c:v>
                </c:pt>
                <c:pt idx="1352">
                  <c:v>0.55288499999999996</c:v>
                </c:pt>
                <c:pt idx="1353">
                  <c:v>0.54781800000000003</c:v>
                </c:pt>
                <c:pt idx="1354">
                  <c:v>0.53284600000000004</c:v>
                </c:pt>
                <c:pt idx="1355">
                  <c:v>0.45225199999999999</c:v>
                </c:pt>
                <c:pt idx="1356">
                  <c:v>0.44833400000000001</c:v>
                </c:pt>
                <c:pt idx="1357">
                  <c:v>0.39418399999999998</c:v>
                </c:pt>
                <c:pt idx="1358">
                  <c:v>0.40528999999999998</c:v>
                </c:pt>
                <c:pt idx="1359">
                  <c:v>0.45596100000000001</c:v>
                </c:pt>
                <c:pt idx="1360">
                  <c:v>0.454984</c:v>
                </c:pt>
                <c:pt idx="1361">
                  <c:v>0.46264699999999997</c:v>
                </c:pt>
                <c:pt idx="1362">
                  <c:v>0.46749499999999999</c:v>
                </c:pt>
                <c:pt idx="1363">
                  <c:v>0.47251300000000002</c:v>
                </c:pt>
                <c:pt idx="1364">
                  <c:v>0.50451500000000005</c:v>
                </c:pt>
                <c:pt idx="1365">
                  <c:v>0.52635500000000002</c:v>
                </c:pt>
                <c:pt idx="1366">
                  <c:v>0.51014199999999998</c:v>
                </c:pt>
                <c:pt idx="1367">
                  <c:v>0.50391300000000006</c:v>
                </c:pt>
                <c:pt idx="1368">
                  <c:v>0.505247</c:v>
                </c:pt>
                <c:pt idx="1369">
                  <c:v>0.50326400000000004</c:v>
                </c:pt>
                <c:pt idx="1370">
                  <c:v>0.48383599999999999</c:v>
                </c:pt>
                <c:pt idx="1371">
                  <c:v>0.51870300000000003</c:v>
                </c:pt>
                <c:pt idx="1372">
                  <c:v>0.524397</c:v>
                </c:pt>
                <c:pt idx="1373">
                  <c:v>0.52807599999999999</c:v>
                </c:pt>
                <c:pt idx="1374">
                  <c:v>0.53847</c:v>
                </c:pt>
                <c:pt idx="1375">
                  <c:v>0.60209699999999999</c:v>
                </c:pt>
                <c:pt idx="1376">
                  <c:v>0.58207100000000001</c:v>
                </c:pt>
                <c:pt idx="1377">
                  <c:v>0.59409699999999999</c:v>
                </c:pt>
                <c:pt idx="1378">
                  <c:v>0.59148000000000001</c:v>
                </c:pt>
                <c:pt idx="1379">
                  <c:v>0.579183</c:v>
                </c:pt>
                <c:pt idx="1380">
                  <c:v>0.58768500000000001</c:v>
                </c:pt>
                <c:pt idx="1381">
                  <c:v>0.633046</c:v>
                </c:pt>
                <c:pt idx="1382">
                  <c:v>0.64163700000000001</c:v>
                </c:pt>
                <c:pt idx="1383">
                  <c:v>0.64209300000000002</c:v>
                </c:pt>
                <c:pt idx="1384">
                  <c:v>0.64332100000000003</c:v>
                </c:pt>
                <c:pt idx="1385">
                  <c:v>0.61557499999999998</c:v>
                </c:pt>
                <c:pt idx="1386">
                  <c:v>0.61920399999999998</c:v>
                </c:pt>
                <c:pt idx="1387">
                  <c:v>0.62931199999999998</c:v>
                </c:pt>
                <c:pt idx="1388">
                  <c:v>0.62753999999999999</c:v>
                </c:pt>
                <c:pt idx="1389">
                  <c:v>0.62717699999999998</c:v>
                </c:pt>
                <c:pt idx="1390">
                  <c:v>0.64849000000000001</c:v>
                </c:pt>
                <c:pt idx="1391">
                  <c:v>0.66179500000000002</c:v>
                </c:pt>
                <c:pt idx="1392">
                  <c:v>0.64610299999999998</c:v>
                </c:pt>
                <c:pt idx="1393">
                  <c:v>0.70537000000000005</c:v>
                </c:pt>
                <c:pt idx="1394">
                  <c:v>0.66803400000000002</c:v>
                </c:pt>
                <c:pt idx="1395">
                  <c:v>0.66113500000000003</c:v>
                </c:pt>
                <c:pt idx="1396">
                  <c:v>0.636625</c:v>
                </c:pt>
                <c:pt idx="1397">
                  <c:v>0.62939599999999996</c:v>
                </c:pt>
                <c:pt idx="1398">
                  <c:v>0.62293500000000002</c:v>
                </c:pt>
                <c:pt idx="1399">
                  <c:v>0.620722</c:v>
                </c:pt>
                <c:pt idx="1400">
                  <c:v>0.61458000000000002</c:v>
                </c:pt>
                <c:pt idx="1401">
                  <c:v>0.61065800000000003</c:v>
                </c:pt>
                <c:pt idx="1402">
                  <c:v>0.61987899999999996</c:v>
                </c:pt>
                <c:pt idx="1403">
                  <c:v>0.62603200000000003</c:v>
                </c:pt>
                <c:pt idx="1404">
                  <c:v>0.62707000000000002</c:v>
                </c:pt>
                <c:pt idx="1405">
                  <c:v>0.63862799999999997</c:v>
                </c:pt>
                <c:pt idx="1406">
                  <c:v>0.62680899999999995</c:v>
                </c:pt>
                <c:pt idx="1407">
                  <c:v>0.62331700000000001</c:v>
                </c:pt>
                <c:pt idx="1408">
                  <c:v>0.596499</c:v>
                </c:pt>
                <c:pt idx="1409">
                  <c:v>0.59411700000000001</c:v>
                </c:pt>
                <c:pt idx="1410">
                  <c:v>0.57190700000000005</c:v>
                </c:pt>
                <c:pt idx="1411">
                  <c:v>0.57274000000000003</c:v>
                </c:pt>
                <c:pt idx="1412">
                  <c:v>0.64128200000000002</c:v>
                </c:pt>
                <c:pt idx="1413">
                  <c:v>0.63684700000000005</c:v>
                </c:pt>
                <c:pt idx="1414">
                  <c:v>0.63128099999999998</c:v>
                </c:pt>
                <c:pt idx="1415">
                  <c:v>0.64912099999999995</c:v>
                </c:pt>
                <c:pt idx="1416">
                  <c:v>0.67547999999999997</c:v>
                </c:pt>
                <c:pt idx="1417">
                  <c:v>0.67423</c:v>
                </c:pt>
                <c:pt idx="1418">
                  <c:v>0.68256399999999995</c:v>
                </c:pt>
                <c:pt idx="1419">
                  <c:v>0.68785300000000005</c:v>
                </c:pt>
                <c:pt idx="1420">
                  <c:v>0.68132599999999999</c:v>
                </c:pt>
                <c:pt idx="1421">
                  <c:v>0.68083099999999996</c:v>
                </c:pt>
                <c:pt idx="1422">
                  <c:v>0.68579900000000005</c:v>
                </c:pt>
                <c:pt idx="1423">
                  <c:v>0.68201299999999998</c:v>
                </c:pt>
                <c:pt idx="1424">
                  <c:v>0.687079</c:v>
                </c:pt>
                <c:pt idx="1425">
                  <c:v>0.69106100000000004</c:v>
                </c:pt>
                <c:pt idx="1426">
                  <c:v>0.69187600000000005</c:v>
                </c:pt>
                <c:pt idx="1427">
                  <c:v>0.67778899999999997</c:v>
                </c:pt>
                <c:pt idx="1428">
                  <c:v>0.692415</c:v>
                </c:pt>
                <c:pt idx="1429">
                  <c:v>0.73425600000000002</c:v>
                </c:pt>
                <c:pt idx="1430">
                  <c:v>0.73311499999999996</c:v>
                </c:pt>
                <c:pt idx="1431">
                  <c:v>0.71207200000000004</c:v>
                </c:pt>
                <c:pt idx="1432">
                  <c:v>0.71427099999999999</c:v>
                </c:pt>
                <c:pt idx="1433">
                  <c:v>0.72492299999999998</c:v>
                </c:pt>
                <c:pt idx="1434">
                  <c:v>0.72036500000000003</c:v>
                </c:pt>
                <c:pt idx="1435">
                  <c:v>0.72053599999999995</c:v>
                </c:pt>
                <c:pt idx="1436">
                  <c:v>0.71880299999999997</c:v>
                </c:pt>
                <c:pt idx="1437">
                  <c:v>0.72336999999999996</c:v>
                </c:pt>
                <c:pt idx="1438">
                  <c:v>0.72005399999999997</c:v>
                </c:pt>
                <c:pt idx="1439">
                  <c:v>0.72268299999999996</c:v>
                </c:pt>
                <c:pt idx="1440">
                  <c:v>0.72223400000000004</c:v>
                </c:pt>
                <c:pt idx="1441">
                  <c:v>0.72777499999999995</c:v>
                </c:pt>
                <c:pt idx="1442">
                  <c:v>0.73068500000000003</c:v>
                </c:pt>
                <c:pt idx="1443">
                  <c:v>0.73056699999999997</c:v>
                </c:pt>
                <c:pt idx="1444">
                  <c:v>0.73193299999999994</c:v>
                </c:pt>
                <c:pt idx="1445">
                  <c:v>0.71400200000000003</c:v>
                </c:pt>
                <c:pt idx="1446">
                  <c:v>0.76200800000000002</c:v>
                </c:pt>
                <c:pt idx="1447">
                  <c:v>0.75194799999999995</c:v>
                </c:pt>
                <c:pt idx="1448">
                  <c:v>0.74834900000000004</c:v>
                </c:pt>
                <c:pt idx="1449">
                  <c:v>0.73876699999999995</c:v>
                </c:pt>
                <c:pt idx="1450">
                  <c:v>0.73964099999999999</c:v>
                </c:pt>
                <c:pt idx="1451">
                  <c:v>0.75068800000000002</c:v>
                </c:pt>
                <c:pt idx="1452">
                  <c:v>0.74212100000000003</c:v>
                </c:pt>
                <c:pt idx="1453">
                  <c:v>0.76185899999999995</c:v>
                </c:pt>
                <c:pt idx="1454">
                  <c:v>0.76932999999999996</c:v>
                </c:pt>
                <c:pt idx="1455">
                  <c:v>0.76717900000000006</c:v>
                </c:pt>
                <c:pt idx="1456">
                  <c:v>0.76232100000000003</c:v>
                </c:pt>
                <c:pt idx="1457">
                  <c:v>0.75110200000000005</c:v>
                </c:pt>
                <c:pt idx="1458">
                  <c:v>0.74388100000000001</c:v>
                </c:pt>
                <c:pt idx="1459">
                  <c:v>0.75237500000000002</c:v>
                </c:pt>
                <c:pt idx="1460">
                  <c:v>0.75116499999999997</c:v>
                </c:pt>
                <c:pt idx="1461">
                  <c:v>0.76694700000000005</c:v>
                </c:pt>
                <c:pt idx="1462">
                  <c:v>0.76240799999999997</c:v>
                </c:pt>
                <c:pt idx="1463">
                  <c:v>0.76256100000000004</c:v>
                </c:pt>
                <c:pt idx="1464">
                  <c:v>0.76571699999999998</c:v>
                </c:pt>
                <c:pt idx="1465">
                  <c:v>0.77837800000000001</c:v>
                </c:pt>
                <c:pt idx="1466">
                  <c:v>0.779833</c:v>
                </c:pt>
                <c:pt idx="1467">
                  <c:v>0.78426600000000002</c:v>
                </c:pt>
                <c:pt idx="1468">
                  <c:v>0.78669999999999995</c:v>
                </c:pt>
                <c:pt idx="1469">
                  <c:v>0.78866700000000001</c:v>
                </c:pt>
                <c:pt idx="1470">
                  <c:v>0.77619099999999996</c:v>
                </c:pt>
                <c:pt idx="1471">
                  <c:v>0.77743600000000002</c:v>
                </c:pt>
                <c:pt idx="1472">
                  <c:v>0.779304</c:v>
                </c:pt>
                <c:pt idx="1473">
                  <c:v>0.774281</c:v>
                </c:pt>
                <c:pt idx="1474">
                  <c:v>0.78662399999999999</c:v>
                </c:pt>
                <c:pt idx="1475">
                  <c:v>0.78965200000000002</c:v>
                </c:pt>
                <c:pt idx="1476">
                  <c:v>0.79144499999999995</c:v>
                </c:pt>
                <c:pt idx="1477">
                  <c:v>0.79107099999999997</c:v>
                </c:pt>
                <c:pt idx="1478">
                  <c:v>0.79027599999999998</c:v>
                </c:pt>
                <c:pt idx="1479">
                  <c:v>0.792713</c:v>
                </c:pt>
                <c:pt idx="1480">
                  <c:v>0.75174200000000002</c:v>
                </c:pt>
                <c:pt idx="1481">
                  <c:v>0.75073599999999996</c:v>
                </c:pt>
                <c:pt idx="1482">
                  <c:v>0.74983299999999997</c:v>
                </c:pt>
                <c:pt idx="1483">
                  <c:v>0.75009400000000004</c:v>
                </c:pt>
                <c:pt idx="1484">
                  <c:v>0.74433700000000003</c:v>
                </c:pt>
                <c:pt idx="1485">
                  <c:v>0.73734200000000005</c:v>
                </c:pt>
                <c:pt idx="1486">
                  <c:v>0.711032</c:v>
                </c:pt>
                <c:pt idx="1487">
                  <c:v>0.71163500000000002</c:v>
                </c:pt>
                <c:pt idx="1488">
                  <c:v>0.73464399999999996</c:v>
                </c:pt>
                <c:pt idx="1489">
                  <c:v>0.73680299999999999</c:v>
                </c:pt>
                <c:pt idx="1490">
                  <c:v>0.743676</c:v>
                </c:pt>
                <c:pt idx="1491">
                  <c:v>0.74245300000000003</c:v>
                </c:pt>
                <c:pt idx="1492">
                  <c:v>0.74661100000000002</c:v>
                </c:pt>
                <c:pt idx="1493">
                  <c:v>0.75742600000000004</c:v>
                </c:pt>
                <c:pt idx="1494">
                  <c:v>0.75286900000000001</c:v>
                </c:pt>
                <c:pt idx="1495">
                  <c:v>0.75407400000000002</c:v>
                </c:pt>
                <c:pt idx="1496">
                  <c:v>0.75501200000000002</c:v>
                </c:pt>
                <c:pt idx="1497">
                  <c:v>0.75481500000000001</c:v>
                </c:pt>
                <c:pt idx="1498">
                  <c:v>0.82120599999999999</c:v>
                </c:pt>
                <c:pt idx="1499">
                  <c:v>0.82154199999999999</c:v>
                </c:pt>
                <c:pt idx="1500">
                  <c:v>0.81763600000000003</c:v>
                </c:pt>
                <c:pt idx="1501">
                  <c:v>0.81726600000000005</c:v>
                </c:pt>
                <c:pt idx="1502">
                  <c:v>0.81391199999999997</c:v>
                </c:pt>
                <c:pt idx="1503">
                  <c:v>0.81703099999999995</c:v>
                </c:pt>
                <c:pt idx="1504">
                  <c:v>0.824272</c:v>
                </c:pt>
                <c:pt idx="1505">
                  <c:v>0.82065999999999995</c:v>
                </c:pt>
                <c:pt idx="1506">
                  <c:v>0.82677900000000004</c:v>
                </c:pt>
                <c:pt idx="1507">
                  <c:v>0.82270299999999996</c:v>
                </c:pt>
                <c:pt idx="1508">
                  <c:v>0.81923199999999996</c:v>
                </c:pt>
                <c:pt idx="1509">
                  <c:v>0.82353600000000005</c:v>
                </c:pt>
                <c:pt idx="1510">
                  <c:v>0.82848100000000002</c:v>
                </c:pt>
                <c:pt idx="1511">
                  <c:v>0.83580299999999996</c:v>
                </c:pt>
                <c:pt idx="1512">
                  <c:v>0.83808800000000006</c:v>
                </c:pt>
                <c:pt idx="1513">
                  <c:v>0.83985500000000002</c:v>
                </c:pt>
                <c:pt idx="1514">
                  <c:v>0.82142000000000004</c:v>
                </c:pt>
                <c:pt idx="1515">
                  <c:v>0.82135899999999995</c:v>
                </c:pt>
                <c:pt idx="1516">
                  <c:v>0.82375699999999996</c:v>
                </c:pt>
                <c:pt idx="1517">
                  <c:v>0.82479899999999995</c:v>
                </c:pt>
                <c:pt idx="1518">
                  <c:v>0.83047499999999996</c:v>
                </c:pt>
                <c:pt idx="1519">
                  <c:v>0.84016000000000002</c:v>
                </c:pt>
                <c:pt idx="1520">
                  <c:v>0.84527399999999997</c:v>
                </c:pt>
                <c:pt idx="1521">
                  <c:v>0.83794500000000005</c:v>
                </c:pt>
                <c:pt idx="1522">
                  <c:v>0.84002399999999999</c:v>
                </c:pt>
                <c:pt idx="1523">
                  <c:v>0.84472400000000003</c:v>
                </c:pt>
                <c:pt idx="1524">
                  <c:v>0.84449099999999999</c:v>
                </c:pt>
                <c:pt idx="1525">
                  <c:v>0.84306199999999998</c:v>
                </c:pt>
                <c:pt idx="1526">
                  <c:v>0.83850599999999997</c:v>
                </c:pt>
                <c:pt idx="1527">
                  <c:v>0.844248</c:v>
                </c:pt>
                <c:pt idx="1528">
                  <c:v>0.82870699999999997</c:v>
                </c:pt>
                <c:pt idx="1529">
                  <c:v>0.83097200000000004</c:v>
                </c:pt>
                <c:pt idx="1530">
                  <c:v>0.83050000000000002</c:v>
                </c:pt>
                <c:pt idx="1531">
                  <c:v>0.758413</c:v>
                </c:pt>
                <c:pt idx="1532">
                  <c:v>0.79044999999999999</c:v>
                </c:pt>
                <c:pt idx="1533">
                  <c:v>0.80844099999999997</c:v>
                </c:pt>
                <c:pt idx="1534">
                  <c:v>0.81295399999999995</c:v>
                </c:pt>
                <c:pt idx="1535">
                  <c:v>0.83610799999999996</c:v>
                </c:pt>
                <c:pt idx="1536">
                  <c:v>0.86639999999999995</c:v>
                </c:pt>
                <c:pt idx="1537">
                  <c:v>0.88634400000000002</c:v>
                </c:pt>
                <c:pt idx="1538">
                  <c:v>0.88697000000000004</c:v>
                </c:pt>
                <c:pt idx="1539">
                  <c:v>0.88711499999999999</c:v>
                </c:pt>
                <c:pt idx="1540">
                  <c:v>0.88637600000000005</c:v>
                </c:pt>
                <c:pt idx="1541">
                  <c:v>0.88517100000000004</c:v>
                </c:pt>
                <c:pt idx="1542">
                  <c:v>0.88529100000000005</c:v>
                </c:pt>
                <c:pt idx="1543">
                  <c:v>0.88886500000000002</c:v>
                </c:pt>
                <c:pt idx="1544">
                  <c:v>0.88893299999999997</c:v>
                </c:pt>
                <c:pt idx="1545">
                  <c:v>0.88865400000000005</c:v>
                </c:pt>
                <c:pt idx="1546">
                  <c:v>0.88908799999999999</c:v>
                </c:pt>
                <c:pt idx="1547">
                  <c:v>0.88524199999999997</c:v>
                </c:pt>
                <c:pt idx="1548">
                  <c:v>0.89953700000000003</c:v>
                </c:pt>
                <c:pt idx="1549">
                  <c:v>0.90180400000000005</c:v>
                </c:pt>
                <c:pt idx="1550">
                  <c:v>0.90267299999999995</c:v>
                </c:pt>
                <c:pt idx="1551">
                  <c:v>0.90455300000000005</c:v>
                </c:pt>
                <c:pt idx="1552">
                  <c:v>0.90501200000000004</c:v>
                </c:pt>
                <c:pt idx="1553">
                  <c:v>0.90656700000000001</c:v>
                </c:pt>
                <c:pt idx="1554">
                  <c:v>0.90679900000000002</c:v>
                </c:pt>
                <c:pt idx="1555">
                  <c:v>0.91801999999999995</c:v>
                </c:pt>
                <c:pt idx="1556">
                  <c:v>0.91869500000000004</c:v>
                </c:pt>
                <c:pt idx="1557">
                  <c:v>0.91695000000000004</c:v>
                </c:pt>
                <c:pt idx="1558">
                  <c:v>0.92060699999999995</c:v>
                </c:pt>
                <c:pt idx="1559">
                  <c:v>0.91988700000000001</c:v>
                </c:pt>
                <c:pt idx="1560">
                  <c:v>0.92282799999999998</c:v>
                </c:pt>
                <c:pt idx="1561">
                  <c:v>0.93232899999999996</c:v>
                </c:pt>
                <c:pt idx="1562">
                  <c:v>0.93293499999999996</c:v>
                </c:pt>
                <c:pt idx="1563">
                  <c:v>0.94432400000000005</c:v>
                </c:pt>
                <c:pt idx="1564">
                  <c:v>0.94519799999999998</c:v>
                </c:pt>
                <c:pt idx="1565">
                  <c:v>0.94664099999999995</c:v>
                </c:pt>
                <c:pt idx="1566">
                  <c:v>0.940307</c:v>
                </c:pt>
                <c:pt idx="1567">
                  <c:v>0.94044399999999995</c:v>
                </c:pt>
                <c:pt idx="1568">
                  <c:v>0.93708800000000003</c:v>
                </c:pt>
                <c:pt idx="1569">
                  <c:v>0.92929899999999999</c:v>
                </c:pt>
                <c:pt idx="1570">
                  <c:v>0.92252699999999999</c:v>
                </c:pt>
                <c:pt idx="1571">
                  <c:v>0.92635800000000001</c:v>
                </c:pt>
                <c:pt idx="1572">
                  <c:v>0.92486900000000005</c:v>
                </c:pt>
                <c:pt idx="1573">
                  <c:v>0.92426799999999998</c:v>
                </c:pt>
                <c:pt idx="1574">
                  <c:v>0.93345100000000003</c:v>
                </c:pt>
                <c:pt idx="1575">
                  <c:v>0.93830800000000003</c:v>
                </c:pt>
                <c:pt idx="1576">
                  <c:v>0.94118199999999996</c:v>
                </c:pt>
                <c:pt idx="1577">
                  <c:v>0.93978899999999999</c:v>
                </c:pt>
                <c:pt idx="1578">
                  <c:v>0.93917799999999996</c:v>
                </c:pt>
                <c:pt idx="1579">
                  <c:v>0.93948500000000001</c:v>
                </c:pt>
                <c:pt idx="1580">
                  <c:v>0.94286899999999996</c:v>
                </c:pt>
                <c:pt idx="1581">
                  <c:v>0.94412200000000002</c:v>
                </c:pt>
                <c:pt idx="1582">
                  <c:v>0.94091899999999995</c:v>
                </c:pt>
                <c:pt idx="1583">
                  <c:v>0.94031399999999998</c:v>
                </c:pt>
                <c:pt idx="1584">
                  <c:v>0.94425800000000004</c:v>
                </c:pt>
                <c:pt idx="1585">
                  <c:v>0.94389999999999996</c:v>
                </c:pt>
                <c:pt idx="1586">
                  <c:v>0.945739</c:v>
                </c:pt>
                <c:pt idx="1587">
                  <c:v>0.943052</c:v>
                </c:pt>
                <c:pt idx="1588">
                  <c:v>0.939303</c:v>
                </c:pt>
                <c:pt idx="1589">
                  <c:v>0.93457199999999996</c:v>
                </c:pt>
                <c:pt idx="1590">
                  <c:v>0.93320999999999998</c:v>
                </c:pt>
                <c:pt idx="1591">
                  <c:v>0.93408000000000002</c:v>
                </c:pt>
                <c:pt idx="1592">
                  <c:v>0.93039000000000005</c:v>
                </c:pt>
                <c:pt idx="1593">
                  <c:v>0.93630999999999998</c:v>
                </c:pt>
                <c:pt idx="1594">
                  <c:v>0.93494200000000005</c:v>
                </c:pt>
                <c:pt idx="1595">
                  <c:v>0.93426100000000001</c:v>
                </c:pt>
                <c:pt idx="1596">
                  <c:v>0.92455399999999999</c:v>
                </c:pt>
                <c:pt idx="1597">
                  <c:v>0.92827800000000005</c:v>
                </c:pt>
                <c:pt idx="1598">
                  <c:v>0.93224499999999999</c:v>
                </c:pt>
                <c:pt idx="1599">
                  <c:v>0.93620199999999998</c:v>
                </c:pt>
                <c:pt idx="1600">
                  <c:v>0.93037199999999998</c:v>
                </c:pt>
                <c:pt idx="1601">
                  <c:v>0.93154700000000001</c:v>
                </c:pt>
                <c:pt idx="1602">
                  <c:v>0.933894</c:v>
                </c:pt>
                <c:pt idx="1603">
                  <c:v>0.93798700000000002</c:v>
                </c:pt>
                <c:pt idx="1604">
                  <c:v>0.93911500000000003</c:v>
                </c:pt>
                <c:pt idx="1605">
                  <c:v>0.937033</c:v>
                </c:pt>
                <c:pt idx="1606">
                  <c:v>0.93661300000000003</c:v>
                </c:pt>
                <c:pt idx="1607">
                  <c:v>0.92980499999999999</c:v>
                </c:pt>
                <c:pt idx="1608">
                  <c:v>0.93079500000000004</c:v>
                </c:pt>
                <c:pt idx="1609">
                  <c:v>0.93092200000000003</c:v>
                </c:pt>
                <c:pt idx="1610">
                  <c:v>0.93248600000000004</c:v>
                </c:pt>
                <c:pt idx="1611">
                  <c:v>0.93361099999999997</c:v>
                </c:pt>
                <c:pt idx="1612">
                  <c:v>0.93289999999999995</c:v>
                </c:pt>
                <c:pt idx="1613">
                  <c:v>0.93496599999999996</c:v>
                </c:pt>
                <c:pt idx="1614">
                  <c:v>0.93071800000000005</c:v>
                </c:pt>
                <c:pt idx="1615">
                  <c:v>0.94095700000000004</c:v>
                </c:pt>
                <c:pt idx="1616">
                  <c:v>0.94125099999999995</c:v>
                </c:pt>
                <c:pt idx="1617">
                  <c:v>0.93857699999999999</c:v>
                </c:pt>
                <c:pt idx="1618">
                  <c:v>0.94369499999999995</c:v>
                </c:pt>
                <c:pt idx="1619">
                  <c:v>0.94364300000000001</c:v>
                </c:pt>
                <c:pt idx="1620">
                  <c:v>0.94383399999999995</c:v>
                </c:pt>
                <c:pt idx="1621">
                  <c:v>0.94347199999999998</c:v>
                </c:pt>
                <c:pt idx="1622">
                  <c:v>0.94545299999999999</c:v>
                </c:pt>
                <c:pt idx="1623">
                  <c:v>0.94282600000000005</c:v>
                </c:pt>
                <c:pt idx="1624">
                  <c:v>0.94287600000000005</c:v>
                </c:pt>
                <c:pt idx="1625">
                  <c:v>0.94342800000000004</c:v>
                </c:pt>
                <c:pt idx="1626">
                  <c:v>0.94361499999999998</c:v>
                </c:pt>
                <c:pt idx="1627">
                  <c:v>0.94221299999999997</c:v>
                </c:pt>
                <c:pt idx="1628">
                  <c:v>0.94562400000000002</c:v>
                </c:pt>
                <c:pt idx="1629">
                  <c:v>0.94150199999999995</c:v>
                </c:pt>
                <c:pt idx="1630">
                  <c:v>0.93907200000000002</c:v>
                </c:pt>
                <c:pt idx="1631">
                  <c:v>0.934137</c:v>
                </c:pt>
                <c:pt idx="1632">
                  <c:v>0.96921100000000004</c:v>
                </c:pt>
                <c:pt idx="1633">
                  <c:v>0.97237799999999996</c:v>
                </c:pt>
                <c:pt idx="1634">
                  <c:v>0.97367000000000004</c:v>
                </c:pt>
                <c:pt idx="1635">
                  <c:v>0.97251799999999999</c:v>
                </c:pt>
                <c:pt idx="1636">
                  <c:v>0.97082199999999996</c:v>
                </c:pt>
                <c:pt idx="1637">
                  <c:v>0.97098099999999998</c:v>
                </c:pt>
                <c:pt idx="1638">
                  <c:v>0.97136800000000001</c:v>
                </c:pt>
                <c:pt idx="1639">
                  <c:v>0.97148199999999996</c:v>
                </c:pt>
                <c:pt idx="1640">
                  <c:v>0.97187100000000004</c:v>
                </c:pt>
                <c:pt idx="1641">
                  <c:v>0.97226299999999999</c:v>
                </c:pt>
                <c:pt idx="1642">
                  <c:v>0.97206700000000001</c:v>
                </c:pt>
                <c:pt idx="1643">
                  <c:v>0.97122200000000003</c:v>
                </c:pt>
                <c:pt idx="1644">
                  <c:v>0.97164399999999995</c:v>
                </c:pt>
                <c:pt idx="1645">
                  <c:v>0.97154700000000005</c:v>
                </c:pt>
                <c:pt idx="1646">
                  <c:v>0.97563299999999997</c:v>
                </c:pt>
                <c:pt idx="1647">
                  <c:v>0.97684000000000004</c:v>
                </c:pt>
                <c:pt idx="1648">
                  <c:v>0.97650099999999995</c:v>
                </c:pt>
                <c:pt idx="1649">
                  <c:v>0.97604500000000005</c:v>
                </c:pt>
                <c:pt idx="1650">
                  <c:v>0.97635899999999998</c:v>
                </c:pt>
                <c:pt idx="1651">
                  <c:v>0.97558299999999998</c:v>
                </c:pt>
                <c:pt idx="1652">
                  <c:v>0.97504000000000002</c:v>
                </c:pt>
                <c:pt idx="1653">
                  <c:v>0.97583699999999995</c:v>
                </c:pt>
                <c:pt idx="1654">
                  <c:v>0.97656299999999996</c:v>
                </c:pt>
                <c:pt idx="1655">
                  <c:v>0.97661900000000001</c:v>
                </c:pt>
                <c:pt idx="1656">
                  <c:v>0.97782599999999997</c:v>
                </c:pt>
                <c:pt idx="1657">
                  <c:v>0.976854</c:v>
                </c:pt>
                <c:pt idx="1658">
                  <c:v>0.97771300000000005</c:v>
                </c:pt>
                <c:pt idx="1659">
                  <c:v>0.97834600000000005</c:v>
                </c:pt>
                <c:pt idx="1660">
                  <c:v>0.97487800000000002</c:v>
                </c:pt>
                <c:pt idx="1661">
                  <c:v>0.97536100000000003</c:v>
                </c:pt>
                <c:pt idx="1662">
                  <c:v>0.98076600000000003</c:v>
                </c:pt>
                <c:pt idx="1663">
                  <c:v>0.98044399999999998</c:v>
                </c:pt>
                <c:pt idx="1664">
                  <c:v>0.98064300000000004</c:v>
                </c:pt>
                <c:pt idx="1665">
                  <c:v>0.98104000000000002</c:v>
                </c:pt>
                <c:pt idx="1666">
                  <c:v>0.97105900000000001</c:v>
                </c:pt>
                <c:pt idx="1667">
                  <c:v>0.97359499999999999</c:v>
                </c:pt>
                <c:pt idx="1668">
                  <c:v>0.97395699999999996</c:v>
                </c:pt>
                <c:pt idx="1669">
                  <c:v>0.97518000000000005</c:v>
                </c:pt>
                <c:pt idx="1670">
                  <c:v>0.97691300000000003</c:v>
                </c:pt>
                <c:pt idx="1671">
                  <c:v>0.97706800000000005</c:v>
                </c:pt>
                <c:pt idx="1672">
                  <c:v>0.97655599999999998</c:v>
                </c:pt>
                <c:pt idx="1673">
                  <c:v>0.97677700000000001</c:v>
                </c:pt>
                <c:pt idx="1674">
                  <c:v>0.97708099999999998</c:v>
                </c:pt>
                <c:pt idx="1675">
                  <c:v>0.97970100000000004</c:v>
                </c:pt>
                <c:pt idx="1676">
                  <c:v>0.97997900000000004</c:v>
                </c:pt>
                <c:pt idx="1677">
                  <c:v>0.97911800000000004</c:v>
                </c:pt>
                <c:pt idx="1678">
                  <c:v>0.97898700000000005</c:v>
                </c:pt>
                <c:pt idx="1679">
                  <c:v>0.97761100000000001</c:v>
                </c:pt>
                <c:pt idx="1680">
                  <c:v>0.97816899999999996</c:v>
                </c:pt>
                <c:pt idx="1681">
                  <c:v>0.97874000000000005</c:v>
                </c:pt>
                <c:pt idx="1682">
                  <c:v>0.97766399999999998</c:v>
                </c:pt>
                <c:pt idx="1683">
                  <c:v>0.97897100000000004</c:v>
                </c:pt>
                <c:pt idx="1684">
                  <c:v>0.980217</c:v>
                </c:pt>
                <c:pt idx="1685">
                  <c:v>0.98040799999999995</c:v>
                </c:pt>
                <c:pt idx="1686">
                  <c:v>0.980213</c:v>
                </c:pt>
                <c:pt idx="1687">
                  <c:v>0.97985199999999995</c:v>
                </c:pt>
                <c:pt idx="1688">
                  <c:v>0.97923300000000002</c:v>
                </c:pt>
                <c:pt idx="1689">
                  <c:v>0.97938199999999997</c:v>
                </c:pt>
                <c:pt idx="1690">
                  <c:v>0.98189499999999996</c:v>
                </c:pt>
                <c:pt idx="1691">
                  <c:v>0.98208499999999999</c:v>
                </c:pt>
                <c:pt idx="1692">
                  <c:v>0.98250499999999996</c:v>
                </c:pt>
                <c:pt idx="1693">
                  <c:v>0.98453900000000005</c:v>
                </c:pt>
                <c:pt idx="1694">
                  <c:v>0.98590999999999995</c:v>
                </c:pt>
                <c:pt idx="1695">
                  <c:v>0.98423899999999998</c:v>
                </c:pt>
                <c:pt idx="1696">
                  <c:v>0.98456999999999995</c:v>
                </c:pt>
                <c:pt idx="1697">
                  <c:v>0.98449900000000001</c:v>
                </c:pt>
                <c:pt idx="1698">
                  <c:v>0.98469399999999996</c:v>
                </c:pt>
                <c:pt idx="1699">
                  <c:v>0.985039</c:v>
                </c:pt>
                <c:pt idx="1700">
                  <c:v>0.985487</c:v>
                </c:pt>
                <c:pt idx="1701">
                  <c:v>0.98489400000000005</c:v>
                </c:pt>
                <c:pt idx="1702">
                  <c:v>0.98500399999999999</c:v>
                </c:pt>
                <c:pt idx="1703">
                  <c:v>0.98417500000000002</c:v>
                </c:pt>
                <c:pt idx="1704">
                  <c:v>0.98461399999999999</c:v>
                </c:pt>
                <c:pt idx="1705">
                  <c:v>0.98604400000000003</c:v>
                </c:pt>
                <c:pt idx="1706">
                  <c:v>0.98647099999999999</c:v>
                </c:pt>
                <c:pt idx="1707">
                  <c:v>0.98615799999999998</c:v>
                </c:pt>
                <c:pt idx="1708">
                  <c:v>0.98469600000000002</c:v>
                </c:pt>
                <c:pt idx="1709">
                  <c:v>0.98462300000000003</c:v>
                </c:pt>
                <c:pt idx="1710">
                  <c:v>0.98555999999999999</c:v>
                </c:pt>
                <c:pt idx="1711">
                  <c:v>0.98770400000000003</c:v>
                </c:pt>
                <c:pt idx="1712">
                  <c:v>0.98744299999999996</c:v>
                </c:pt>
                <c:pt idx="1713">
                  <c:v>0.98734900000000003</c:v>
                </c:pt>
                <c:pt idx="1714">
                  <c:v>0.98857099999999998</c:v>
                </c:pt>
                <c:pt idx="1715">
                  <c:v>0.98866900000000002</c:v>
                </c:pt>
                <c:pt idx="1716">
                  <c:v>0.989263</c:v>
                </c:pt>
                <c:pt idx="1717">
                  <c:v>0.98935200000000001</c:v>
                </c:pt>
                <c:pt idx="1718">
                  <c:v>0.98953199999999997</c:v>
                </c:pt>
                <c:pt idx="1719">
                  <c:v>0.98938800000000005</c:v>
                </c:pt>
                <c:pt idx="1720">
                  <c:v>0.98873599999999995</c:v>
                </c:pt>
                <c:pt idx="1721">
                  <c:v>0.98888200000000004</c:v>
                </c:pt>
                <c:pt idx="1722">
                  <c:v>0.98797599999999997</c:v>
                </c:pt>
                <c:pt idx="1723">
                  <c:v>0.98559099999999999</c:v>
                </c:pt>
                <c:pt idx="1724">
                  <c:v>0.98492999999999997</c:v>
                </c:pt>
                <c:pt idx="1725">
                  <c:v>0.98492599999999997</c:v>
                </c:pt>
                <c:pt idx="1726">
                  <c:v>0.98568299999999998</c:v>
                </c:pt>
                <c:pt idx="1727">
                  <c:v>0.98703700000000005</c:v>
                </c:pt>
                <c:pt idx="1728">
                  <c:v>0.98719800000000002</c:v>
                </c:pt>
                <c:pt idx="1729">
                  <c:v>0.98704400000000003</c:v>
                </c:pt>
                <c:pt idx="1730">
                  <c:v>0.98746</c:v>
                </c:pt>
                <c:pt idx="1731">
                  <c:v>0.98756699999999997</c:v>
                </c:pt>
                <c:pt idx="1732">
                  <c:v>0.98798699999999995</c:v>
                </c:pt>
                <c:pt idx="1733">
                  <c:v>0.988344</c:v>
                </c:pt>
                <c:pt idx="1734">
                  <c:v>0.98859600000000003</c:v>
                </c:pt>
                <c:pt idx="1735">
                  <c:v>0.98885199999999995</c:v>
                </c:pt>
                <c:pt idx="1736">
                  <c:v>0.98894599999999999</c:v>
                </c:pt>
                <c:pt idx="1737">
                  <c:v>0.98912800000000001</c:v>
                </c:pt>
                <c:pt idx="1738">
                  <c:v>0.98948499999999995</c:v>
                </c:pt>
                <c:pt idx="1739">
                  <c:v>0.990568</c:v>
                </c:pt>
                <c:pt idx="1740">
                  <c:v>0.99062300000000003</c:v>
                </c:pt>
                <c:pt idx="1741">
                  <c:v>0.99114899999999995</c:v>
                </c:pt>
                <c:pt idx="1742">
                  <c:v>0.99145899999999998</c:v>
                </c:pt>
                <c:pt idx="1743">
                  <c:v>0.99136800000000003</c:v>
                </c:pt>
                <c:pt idx="1744">
                  <c:v>0.99122500000000002</c:v>
                </c:pt>
                <c:pt idx="1745">
                  <c:v>0.98951299999999998</c:v>
                </c:pt>
                <c:pt idx="1746">
                  <c:v>0.98966799999999999</c:v>
                </c:pt>
                <c:pt idx="1747">
                  <c:v>0.98937699999999995</c:v>
                </c:pt>
                <c:pt idx="1748">
                  <c:v>0.98977899999999996</c:v>
                </c:pt>
                <c:pt idx="1749">
                  <c:v>0.98974899999999999</c:v>
                </c:pt>
                <c:pt idx="1750">
                  <c:v>0.98962700000000003</c:v>
                </c:pt>
                <c:pt idx="1751">
                  <c:v>0.99090699999999998</c:v>
                </c:pt>
                <c:pt idx="1752">
                  <c:v>0.99135700000000004</c:v>
                </c:pt>
                <c:pt idx="1753">
                  <c:v>0.99161699999999997</c:v>
                </c:pt>
                <c:pt idx="1754">
                  <c:v>0.99269099999999999</c:v>
                </c:pt>
                <c:pt idx="1755">
                  <c:v>0.99214100000000005</c:v>
                </c:pt>
                <c:pt idx="1756">
                  <c:v>0.99263900000000005</c:v>
                </c:pt>
                <c:pt idx="1757">
                  <c:v>0.99296300000000004</c:v>
                </c:pt>
                <c:pt idx="1758">
                  <c:v>0.99251699999999998</c:v>
                </c:pt>
                <c:pt idx="1759">
                  <c:v>0.99174399999999996</c:v>
                </c:pt>
                <c:pt idx="1760">
                  <c:v>0.991734</c:v>
                </c:pt>
                <c:pt idx="1761">
                  <c:v>0.99163299999999999</c:v>
                </c:pt>
                <c:pt idx="1762">
                  <c:v>0.99014199999999997</c:v>
                </c:pt>
                <c:pt idx="1763">
                  <c:v>0.99006000000000005</c:v>
                </c:pt>
                <c:pt idx="1764">
                  <c:v>0.99004499999999995</c:v>
                </c:pt>
                <c:pt idx="1765">
                  <c:v>0.99023300000000003</c:v>
                </c:pt>
                <c:pt idx="1766">
                  <c:v>0.99045899999999998</c:v>
                </c:pt>
                <c:pt idx="1767">
                  <c:v>0.99026199999999998</c:v>
                </c:pt>
                <c:pt idx="1768">
                  <c:v>0.990255</c:v>
                </c:pt>
                <c:pt idx="1769">
                  <c:v>0.990232</c:v>
                </c:pt>
                <c:pt idx="1770">
                  <c:v>0.990089</c:v>
                </c:pt>
                <c:pt idx="1771">
                  <c:v>0.98995999999999995</c:v>
                </c:pt>
                <c:pt idx="1772">
                  <c:v>0.988792</c:v>
                </c:pt>
                <c:pt idx="1773">
                  <c:v>0.98867400000000005</c:v>
                </c:pt>
                <c:pt idx="1774">
                  <c:v>0.98866799999999999</c:v>
                </c:pt>
                <c:pt idx="1775">
                  <c:v>0.98851900000000004</c:v>
                </c:pt>
                <c:pt idx="1776">
                  <c:v>0.98916700000000002</c:v>
                </c:pt>
                <c:pt idx="1777">
                  <c:v>0.98919400000000002</c:v>
                </c:pt>
                <c:pt idx="1778">
                  <c:v>0.98960700000000001</c:v>
                </c:pt>
                <c:pt idx="1779">
                  <c:v>0.98966100000000001</c:v>
                </c:pt>
                <c:pt idx="1780">
                  <c:v>0.98952399999999996</c:v>
                </c:pt>
                <c:pt idx="1781">
                  <c:v>0.98935799999999996</c:v>
                </c:pt>
                <c:pt idx="1782">
                  <c:v>0.989259</c:v>
                </c:pt>
                <c:pt idx="1783">
                  <c:v>0.98899700000000001</c:v>
                </c:pt>
                <c:pt idx="1784">
                  <c:v>0.98737699999999995</c:v>
                </c:pt>
                <c:pt idx="1785">
                  <c:v>0.98707400000000001</c:v>
                </c:pt>
                <c:pt idx="1786">
                  <c:v>0.98592400000000002</c:v>
                </c:pt>
                <c:pt idx="1787">
                  <c:v>0.98964799999999997</c:v>
                </c:pt>
                <c:pt idx="1788">
                  <c:v>0.99001099999999997</c:v>
                </c:pt>
                <c:pt idx="1789">
                  <c:v>0.99092199999999997</c:v>
                </c:pt>
                <c:pt idx="1790">
                  <c:v>0.99066699999999996</c:v>
                </c:pt>
                <c:pt idx="1791">
                  <c:v>0.99071799999999999</c:v>
                </c:pt>
                <c:pt idx="1792">
                  <c:v>0.99189000000000005</c:v>
                </c:pt>
                <c:pt idx="1793">
                  <c:v>0.99233300000000002</c:v>
                </c:pt>
                <c:pt idx="1794">
                  <c:v>0.99212299999999998</c:v>
                </c:pt>
                <c:pt idx="1795">
                  <c:v>0.99237900000000001</c:v>
                </c:pt>
                <c:pt idx="1796">
                  <c:v>0.99314000000000002</c:v>
                </c:pt>
                <c:pt idx="1797">
                  <c:v>0.99327799999999999</c:v>
                </c:pt>
                <c:pt idx="1798">
                  <c:v>0.99344699999999997</c:v>
                </c:pt>
                <c:pt idx="1799">
                  <c:v>0.99347200000000002</c:v>
                </c:pt>
                <c:pt idx="1800">
                  <c:v>0.99341699999999999</c:v>
                </c:pt>
                <c:pt idx="1801">
                  <c:v>0.99389700000000003</c:v>
                </c:pt>
                <c:pt idx="1802">
                  <c:v>0.994174</c:v>
                </c:pt>
                <c:pt idx="1803">
                  <c:v>0.99411700000000003</c:v>
                </c:pt>
                <c:pt idx="1804">
                  <c:v>0.99422100000000002</c:v>
                </c:pt>
                <c:pt idx="1805">
                  <c:v>0.99367099999999997</c:v>
                </c:pt>
                <c:pt idx="1806">
                  <c:v>0.99360499999999996</c:v>
                </c:pt>
                <c:pt idx="1807">
                  <c:v>0.99369099999999999</c:v>
                </c:pt>
                <c:pt idx="1808">
                  <c:v>0.99277000000000004</c:v>
                </c:pt>
                <c:pt idx="1809">
                  <c:v>0.99186200000000002</c:v>
                </c:pt>
                <c:pt idx="1810">
                  <c:v>0.99173299999999998</c:v>
                </c:pt>
                <c:pt idx="1811">
                  <c:v>0.99190500000000004</c:v>
                </c:pt>
                <c:pt idx="1812">
                  <c:v>0.99246800000000002</c:v>
                </c:pt>
                <c:pt idx="1813">
                  <c:v>0.992394</c:v>
                </c:pt>
                <c:pt idx="1814">
                  <c:v>0.99240200000000001</c:v>
                </c:pt>
                <c:pt idx="1815">
                  <c:v>0.99424100000000004</c:v>
                </c:pt>
                <c:pt idx="1816">
                  <c:v>0.99426099999999995</c:v>
                </c:pt>
                <c:pt idx="1817">
                  <c:v>0.99409700000000001</c:v>
                </c:pt>
                <c:pt idx="1818">
                  <c:v>0.99395900000000004</c:v>
                </c:pt>
                <c:pt idx="1819">
                  <c:v>0.99426599999999998</c:v>
                </c:pt>
                <c:pt idx="1820">
                  <c:v>0.99223899999999998</c:v>
                </c:pt>
                <c:pt idx="1821">
                  <c:v>0.99222500000000002</c:v>
                </c:pt>
                <c:pt idx="1822">
                  <c:v>0.992255</c:v>
                </c:pt>
                <c:pt idx="1823">
                  <c:v>0.99245300000000003</c:v>
                </c:pt>
                <c:pt idx="1824">
                  <c:v>0.99263699999999999</c:v>
                </c:pt>
                <c:pt idx="1825">
                  <c:v>0.99190999999999996</c:v>
                </c:pt>
                <c:pt idx="1826">
                  <c:v>0.99171399999999998</c:v>
                </c:pt>
                <c:pt idx="1827">
                  <c:v>0.99215600000000004</c:v>
                </c:pt>
                <c:pt idx="1828">
                  <c:v>0.99209800000000004</c:v>
                </c:pt>
                <c:pt idx="1829">
                  <c:v>0.99280199999999996</c:v>
                </c:pt>
                <c:pt idx="1830">
                  <c:v>0.99282999999999999</c:v>
                </c:pt>
                <c:pt idx="1831">
                  <c:v>0.99307800000000002</c:v>
                </c:pt>
                <c:pt idx="1832">
                  <c:v>0.99336199999999997</c:v>
                </c:pt>
                <c:pt idx="1833">
                  <c:v>0.99316599999999999</c:v>
                </c:pt>
                <c:pt idx="1834">
                  <c:v>0.99319400000000002</c:v>
                </c:pt>
                <c:pt idx="1835">
                  <c:v>0.99272000000000005</c:v>
                </c:pt>
                <c:pt idx="1836">
                  <c:v>0.99254500000000001</c:v>
                </c:pt>
                <c:pt idx="1837">
                  <c:v>0.99537600000000004</c:v>
                </c:pt>
                <c:pt idx="1838">
                  <c:v>0.99587700000000001</c:v>
                </c:pt>
                <c:pt idx="1839">
                  <c:v>0.995946</c:v>
                </c:pt>
                <c:pt idx="1840">
                  <c:v>0.996027</c:v>
                </c:pt>
                <c:pt idx="1841">
                  <c:v>0.99630700000000005</c:v>
                </c:pt>
                <c:pt idx="1842">
                  <c:v>0.99685800000000002</c:v>
                </c:pt>
                <c:pt idx="1843">
                  <c:v>0.99692700000000001</c:v>
                </c:pt>
                <c:pt idx="1844">
                  <c:v>0.99691700000000005</c:v>
                </c:pt>
                <c:pt idx="1845">
                  <c:v>0.99700699999999998</c:v>
                </c:pt>
                <c:pt idx="1846">
                  <c:v>0.99702100000000005</c:v>
                </c:pt>
                <c:pt idx="1847">
                  <c:v>0.99696700000000005</c:v>
                </c:pt>
                <c:pt idx="1848">
                  <c:v>0.99655199999999999</c:v>
                </c:pt>
                <c:pt idx="1849">
                  <c:v>0.99667700000000004</c:v>
                </c:pt>
                <c:pt idx="1850">
                  <c:v>0.99667399999999995</c:v>
                </c:pt>
                <c:pt idx="1851">
                  <c:v>0.996923</c:v>
                </c:pt>
                <c:pt idx="1852">
                  <c:v>0.99690599999999996</c:v>
                </c:pt>
                <c:pt idx="1853">
                  <c:v>0.99691399999999997</c:v>
                </c:pt>
                <c:pt idx="1854">
                  <c:v>0.99698399999999998</c:v>
                </c:pt>
                <c:pt idx="1855">
                  <c:v>0.99695900000000004</c:v>
                </c:pt>
                <c:pt idx="1856">
                  <c:v>0.99697899999999995</c:v>
                </c:pt>
                <c:pt idx="1857">
                  <c:v>0.99723700000000004</c:v>
                </c:pt>
                <c:pt idx="1858">
                  <c:v>0.99659299999999995</c:v>
                </c:pt>
                <c:pt idx="1859">
                  <c:v>0.99651599999999996</c:v>
                </c:pt>
                <c:pt idx="1860">
                  <c:v>0.99643800000000005</c:v>
                </c:pt>
                <c:pt idx="1861">
                  <c:v>0.99642699999999995</c:v>
                </c:pt>
                <c:pt idx="1862">
                  <c:v>0.99636199999999997</c:v>
                </c:pt>
                <c:pt idx="1863">
                  <c:v>0.99621000000000004</c:v>
                </c:pt>
                <c:pt idx="1864">
                  <c:v>0.99629400000000001</c:v>
                </c:pt>
                <c:pt idx="1865">
                  <c:v>0.99624599999999996</c:v>
                </c:pt>
                <c:pt idx="1866">
                  <c:v>0.99605900000000003</c:v>
                </c:pt>
                <c:pt idx="1867">
                  <c:v>0.99624500000000005</c:v>
                </c:pt>
                <c:pt idx="1868">
                  <c:v>0.99638599999999999</c:v>
                </c:pt>
                <c:pt idx="1869">
                  <c:v>0.99647399999999997</c:v>
                </c:pt>
                <c:pt idx="1870">
                  <c:v>0.994861</c:v>
                </c:pt>
                <c:pt idx="1871">
                  <c:v>0.99478100000000003</c:v>
                </c:pt>
                <c:pt idx="1872">
                  <c:v>0.99480800000000003</c:v>
                </c:pt>
                <c:pt idx="1873">
                  <c:v>0.99493200000000004</c:v>
                </c:pt>
                <c:pt idx="1874">
                  <c:v>0.99451500000000004</c:v>
                </c:pt>
                <c:pt idx="1875">
                  <c:v>0.99446199999999996</c:v>
                </c:pt>
                <c:pt idx="1876">
                  <c:v>0.99415399999999998</c:v>
                </c:pt>
                <c:pt idx="1877">
                  <c:v>0.99442699999999995</c:v>
                </c:pt>
                <c:pt idx="1878">
                  <c:v>0.99435399999999996</c:v>
                </c:pt>
                <c:pt idx="1879">
                  <c:v>0.99419599999999997</c:v>
                </c:pt>
                <c:pt idx="1880">
                  <c:v>0.99388600000000005</c:v>
                </c:pt>
                <c:pt idx="1881">
                  <c:v>0.99352600000000002</c:v>
                </c:pt>
                <c:pt idx="1882">
                  <c:v>0.99343899999999996</c:v>
                </c:pt>
                <c:pt idx="1883">
                  <c:v>0.99390400000000001</c:v>
                </c:pt>
                <c:pt idx="1884">
                  <c:v>0.994008</c:v>
                </c:pt>
                <c:pt idx="1885">
                  <c:v>0.99385299999999999</c:v>
                </c:pt>
                <c:pt idx="1886">
                  <c:v>0.99375599999999997</c:v>
                </c:pt>
                <c:pt idx="1887">
                  <c:v>0.99409099999999995</c:v>
                </c:pt>
                <c:pt idx="1888">
                  <c:v>0.99407800000000002</c:v>
                </c:pt>
                <c:pt idx="1889">
                  <c:v>0.99388299999999996</c:v>
                </c:pt>
                <c:pt idx="1890">
                  <c:v>0.99391099999999999</c:v>
                </c:pt>
                <c:pt idx="1891">
                  <c:v>0.99295900000000004</c:v>
                </c:pt>
                <c:pt idx="1892">
                  <c:v>0.991367</c:v>
                </c:pt>
                <c:pt idx="1893">
                  <c:v>0.99149299999999996</c:v>
                </c:pt>
                <c:pt idx="1894">
                  <c:v>0.99079399999999995</c:v>
                </c:pt>
                <c:pt idx="1895">
                  <c:v>0.99043800000000004</c:v>
                </c:pt>
                <c:pt idx="1896">
                  <c:v>0.99092400000000003</c:v>
                </c:pt>
                <c:pt idx="1897">
                  <c:v>0.99101899999999998</c:v>
                </c:pt>
                <c:pt idx="1898">
                  <c:v>0.99025600000000003</c:v>
                </c:pt>
                <c:pt idx="1899">
                  <c:v>0.99086099999999999</c:v>
                </c:pt>
                <c:pt idx="1900">
                  <c:v>0.99120900000000001</c:v>
                </c:pt>
                <c:pt idx="1901">
                  <c:v>0.98972000000000004</c:v>
                </c:pt>
                <c:pt idx="1902">
                  <c:v>0.98953000000000002</c:v>
                </c:pt>
                <c:pt idx="1903">
                  <c:v>0.98892199999999997</c:v>
                </c:pt>
                <c:pt idx="1904">
                  <c:v>0.99003399999999997</c:v>
                </c:pt>
                <c:pt idx="1905">
                  <c:v>0.989954</c:v>
                </c:pt>
                <c:pt idx="1906">
                  <c:v>0.99222299999999997</c:v>
                </c:pt>
                <c:pt idx="1907">
                  <c:v>0.99242799999999998</c:v>
                </c:pt>
                <c:pt idx="1908">
                  <c:v>0.99255400000000005</c:v>
                </c:pt>
                <c:pt idx="1909">
                  <c:v>0.99254699999999996</c:v>
                </c:pt>
                <c:pt idx="1910">
                  <c:v>0.99243300000000001</c:v>
                </c:pt>
                <c:pt idx="1911">
                  <c:v>0.99219999999999997</c:v>
                </c:pt>
                <c:pt idx="1912">
                  <c:v>0.99255800000000005</c:v>
                </c:pt>
                <c:pt idx="1913">
                  <c:v>0.99265999999999999</c:v>
                </c:pt>
                <c:pt idx="1914">
                  <c:v>0.99330300000000005</c:v>
                </c:pt>
                <c:pt idx="1915">
                  <c:v>0.99342900000000001</c:v>
                </c:pt>
                <c:pt idx="1916">
                  <c:v>0.99341000000000002</c:v>
                </c:pt>
                <c:pt idx="1917">
                  <c:v>0.99321300000000001</c:v>
                </c:pt>
                <c:pt idx="1918">
                  <c:v>0.99333199999999999</c:v>
                </c:pt>
                <c:pt idx="1919">
                  <c:v>0.99353100000000005</c:v>
                </c:pt>
                <c:pt idx="1920">
                  <c:v>0.99360700000000002</c:v>
                </c:pt>
                <c:pt idx="1921">
                  <c:v>0.99361299999999997</c:v>
                </c:pt>
                <c:pt idx="1922">
                  <c:v>0.99431000000000003</c:v>
                </c:pt>
                <c:pt idx="1923">
                  <c:v>0.99466500000000002</c:v>
                </c:pt>
                <c:pt idx="1924">
                  <c:v>0.994695</c:v>
                </c:pt>
                <c:pt idx="1925">
                  <c:v>0.99476100000000001</c:v>
                </c:pt>
                <c:pt idx="1926">
                  <c:v>0.99490699999999999</c:v>
                </c:pt>
                <c:pt idx="1927">
                  <c:v>0.99484799999999995</c:v>
                </c:pt>
                <c:pt idx="1928">
                  <c:v>0.99468500000000004</c:v>
                </c:pt>
                <c:pt idx="1929">
                  <c:v>0.995085</c:v>
                </c:pt>
                <c:pt idx="1930">
                  <c:v>0.99551900000000004</c:v>
                </c:pt>
                <c:pt idx="1931">
                  <c:v>0.99558800000000003</c:v>
                </c:pt>
                <c:pt idx="1932">
                  <c:v>0.99559699999999995</c:v>
                </c:pt>
                <c:pt idx="1933">
                  <c:v>0.99561299999999997</c:v>
                </c:pt>
                <c:pt idx="1934">
                  <c:v>0.99583500000000003</c:v>
                </c:pt>
                <c:pt idx="1935">
                  <c:v>0.99593799999999999</c:v>
                </c:pt>
                <c:pt idx="1936">
                  <c:v>0.99594700000000003</c:v>
                </c:pt>
                <c:pt idx="1937">
                  <c:v>0.99582700000000002</c:v>
                </c:pt>
                <c:pt idx="1938">
                  <c:v>0.99573500000000004</c:v>
                </c:pt>
                <c:pt idx="1939">
                  <c:v>0.99527399999999999</c:v>
                </c:pt>
                <c:pt idx="1940">
                  <c:v>0.99530700000000005</c:v>
                </c:pt>
                <c:pt idx="1941">
                  <c:v>0.99525300000000005</c:v>
                </c:pt>
                <c:pt idx="1942">
                  <c:v>0.99525699999999995</c:v>
                </c:pt>
                <c:pt idx="1943">
                  <c:v>0.99585900000000005</c:v>
                </c:pt>
                <c:pt idx="1944">
                  <c:v>0.99578800000000001</c:v>
                </c:pt>
                <c:pt idx="1945">
                  <c:v>0.99581500000000001</c:v>
                </c:pt>
                <c:pt idx="1946">
                  <c:v>0.99551199999999995</c:v>
                </c:pt>
                <c:pt idx="1947">
                  <c:v>0.99570700000000001</c:v>
                </c:pt>
                <c:pt idx="1948">
                  <c:v>0.99567300000000003</c:v>
                </c:pt>
                <c:pt idx="1949">
                  <c:v>0.99548700000000001</c:v>
                </c:pt>
                <c:pt idx="1950">
                  <c:v>0.99573299999999998</c:v>
                </c:pt>
                <c:pt idx="1951">
                  <c:v>0.99582300000000001</c:v>
                </c:pt>
                <c:pt idx="1952">
                  <c:v>0.996915</c:v>
                </c:pt>
                <c:pt idx="1953">
                  <c:v>0.99694899999999997</c:v>
                </c:pt>
                <c:pt idx="1954">
                  <c:v>0.99685400000000002</c:v>
                </c:pt>
                <c:pt idx="1955">
                  <c:v>0.99736199999999997</c:v>
                </c:pt>
                <c:pt idx="1956">
                  <c:v>0.99725200000000003</c:v>
                </c:pt>
                <c:pt idx="1957">
                  <c:v>0.99716000000000005</c:v>
                </c:pt>
                <c:pt idx="1958">
                  <c:v>0.99758899999999995</c:v>
                </c:pt>
                <c:pt idx="1959">
                  <c:v>0.99776399999999998</c:v>
                </c:pt>
                <c:pt idx="1960">
                  <c:v>0.99765700000000002</c:v>
                </c:pt>
                <c:pt idx="1961">
                  <c:v>0.99796799999999997</c:v>
                </c:pt>
                <c:pt idx="1962">
                  <c:v>0.99780899999999995</c:v>
                </c:pt>
                <c:pt idx="1963">
                  <c:v>0.99795900000000004</c:v>
                </c:pt>
                <c:pt idx="1964">
                  <c:v>0.99802199999999996</c:v>
                </c:pt>
                <c:pt idx="1965">
                  <c:v>0.99796499999999999</c:v>
                </c:pt>
                <c:pt idx="1966">
                  <c:v>0.998004</c:v>
                </c:pt>
                <c:pt idx="1967">
                  <c:v>0.99795299999999998</c:v>
                </c:pt>
                <c:pt idx="1968">
                  <c:v>0.99795800000000001</c:v>
                </c:pt>
                <c:pt idx="1969">
                  <c:v>0.99810200000000004</c:v>
                </c:pt>
                <c:pt idx="1970">
                  <c:v>0.99814000000000003</c:v>
                </c:pt>
                <c:pt idx="1971">
                  <c:v>0.99815200000000004</c:v>
                </c:pt>
                <c:pt idx="1972">
                  <c:v>0.99809099999999995</c:v>
                </c:pt>
                <c:pt idx="1973">
                  <c:v>0.99812800000000002</c:v>
                </c:pt>
                <c:pt idx="1974">
                  <c:v>0.998228</c:v>
                </c:pt>
                <c:pt idx="1975">
                  <c:v>0.99821300000000002</c:v>
                </c:pt>
                <c:pt idx="1976">
                  <c:v>0.99821000000000004</c:v>
                </c:pt>
                <c:pt idx="1977">
                  <c:v>0.99816099999999996</c:v>
                </c:pt>
                <c:pt idx="1978">
                  <c:v>0.99826199999999998</c:v>
                </c:pt>
                <c:pt idx="1979">
                  <c:v>0.998336</c:v>
                </c:pt>
                <c:pt idx="1980">
                  <c:v>0.99838300000000002</c:v>
                </c:pt>
                <c:pt idx="1981">
                  <c:v>0.99841299999999999</c:v>
                </c:pt>
                <c:pt idx="1982">
                  <c:v>0.99839</c:v>
                </c:pt>
                <c:pt idx="1983">
                  <c:v>0.99832799999999999</c:v>
                </c:pt>
                <c:pt idx="1984">
                  <c:v>0.99828499999999998</c:v>
                </c:pt>
                <c:pt idx="1985">
                  <c:v>0.99807699999999999</c:v>
                </c:pt>
                <c:pt idx="1986">
                  <c:v>0.99805100000000002</c:v>
                </c:pt>
                <c:pt idx="1987">
                  <c:v>0.99814400000000003</c:v>
                </c:pt>
                <c:pt idx="1988">
                  <c:v>0.99800299999999997</c:v>
                </c:pt>
                <c:pt idx="1989">
                  <c:v>0.99814400000000003</c:v>
                </c:pt>
                <c:pt idx="1990">
                  <c:v>0.99837500000000001</c:v>
                </c:pt>
                <c:pt idx="1991">
                  <c:v>0.99842200000000003</c:v>
                </c:pt>
                <c:pt idx="1992">
                  <c:v>0.99852600000000002</c:v>
                </c:pt>
                <c:pt idx="1993">
                  <c:v>0.99852200000000002</c:v>
                </c:pt>
                <c:pt idx="1994">
                  <c:v>0.99842799999999998</c:v>
                </c:pt>
                <c:pt idx="1995">
                  <c:v>0.99844699999999997</c:v>
                </c:pt>
                <c:pt idx="1996">
                  <c:v>0.99856100000000003</c:v>
                </c:pt>
                <c:pt idx="1997">
                  <c:v>0.99857499999999999</c:v>
                </c:pt>
                <c:pt idx="1998">
                  <c:v>0.99838400000000005</c:v>
                </c:pt>
                <c:pt idx="1999">
                  <c:v>0.99838199999999999</c:v>
                </c:pt>
                <c:pt idx="2000">
                  <c:v>0.99862899999999999</c:v>
                </c:pt>
                <c:pt idx="2001">
                  <c:v>0.99871100000000002</c:v>
                </c:pt>
                <c:pt idx="2002">
                  <c:v>0.99873000000000001</c:v>
                </c:pt>
                <c:pt idx="2003">
                  <c:v>0.99877800000000005</c:v>
                </c:pt>
                <c:pt idx="2004">
                  <c:v>0.99877300000000002</c:v>
                </c:pt>
                <c:pt idx="2005">
                  <c:v>0.99879200000000001</c:v>
                </c:pt>
                <c:pt idx="2006">
                  <c:v>0.99881900000000001</c:v>
                </c:pt>
                <c:pt idx="2007">
                  <c:v>0.99882599999999999</c:v>
                </c:pt>
                <c:pt idx="2008">
                  <c:v>0.99887400000000004</c:v>
                </c:pt>
                <c:pt idx="2009">
                  <c:v>0.99890500000000004</c:v>
                </c:pt>
                <c:pt idx="2010">
                  <c:v>0.99894899999999998</c:v>
                </c:pt>
                <c:pt idx="2011">
                  <c:v>0.99879799999999996</c:v>
                </c:pt>
                <c:pt idx="2012">
                  <c:v>0.99885900000000005</c:v>
                </c:pt>
                <c:pt idx="2013">
                  <c:v>0.99890400000000001</c:v>
                </c:pt>
                <c:pt idx="2014">
                  <c:v>0.99893699999999996</c:v>
                </c:pt>
                <c:pt idx="2015">
                  <c:v>0.99885199999999996</c:v>
                </c:pt>
                <c:pt idx="2016">
                  <c:v>0.99888500000000002</c:v>
                </c:pt>
                <c:pt idx="2017">
                  <c:v>0.99892000000000003</c:v>
                </c:pt>
                <c:pt idx="2018">
                  <c:v>0.99893900000000002</c:v>
                </c:pt>
                <c:pt idx="2019">
                  <c:v>0.99894700000000003</c:v>
                </c:pt>
                <c:pt idx="2020">
                  <c:v>0.99877400000000005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992064"/>
        <c:axId val="416034816"/>
      </c:scatterChart>
      <c:valAx>
        <c:axId val="415992064"/>
        <c:scaling>
          <c:orientation val="minMax"/>
          <c:max val="4"/>
          <c:min val="2"/>
        </c:scaling>
        <c:delete val="0"/>
        <c:axPos val="b"/>
        <c:majorGridlines>
          <c:spPr>
            <a:ln w="12208">
              <a:solidFill>
                <a:srgbClr val="C0C0C0"/>
              </a:solidFill>
              <a:prstDash val="solid"/>
            </a:ln>
          </c:spPr>
        </c:majorGridlines>
        <c:minorGridlines>
          <c:spPr>
            <a:ln w="12208">
              <a:solidFill>
                <a:srgbClr val="CCCCFF"/>
              </a:solidFill>
              <a:prstDash val="solid"/>
            </a:ln>
          </c:spPr>
        </c:minorGridlines>
        <c:numFmt formatCode="General" sourceLinked="1"/>
        <c:majorTickMark val="out"/>
        <c:minorTickMark val="cross"/>
        <c:tickLblPos val="low"/>
        <c:spPr>
          <a:ln w="122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6034816"/>
        <c:crossesAt val="0"/>
        <c:crossBetween val="midCat"/>
        <c:majorUnit val="0.2"/>
        <c:minorUnit val="0.2"/>
      </c:valAx>
      <c:valAx>
        <c:axId val="416034816"/>
        <c:scaling>
          <c:orientation val="minMax"/>
          <c:max val="1"/>
        </c:scaling>
        <c:delete val="0"/>
        <c:axPos val="l"/>
        <c:majorGridlines>
          <c:spPr>
            <a:ln w="12208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2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5992064"/>
        <c:crossesAt val="-0.4"/>
        <c:crossBetween val="midCat"/>
      </c:valAx>
      <c:spPr>
        <a:noFill/>
        <a:ln w="1220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122004357298475"/>
          <c:y val="9.047619047619046E-2"/>
          <c:w val="0.19934640522875813"/>
          <c:h val="0.14761904761904762"/>
        </c:manualLayout>
      </c:layout>
      <c:overlay val="0"/>
      <c:spPr>
        <a:solidFill>
          <a:schemeClr val="bg1"/>
        </a:solidFill>
        <a:ln w="3052">
          <a:solidFill>
            <a:schemeClr val="tx1"/>
          </a:solidFill>
          <a:prstDash val="solid"/>
        </a:ln>
      </c:spPr>
      <c:txPr>
        <a:bodyPr/>
        <a:lstStyle/>
        <a:p>
          <a:pPr>
            <a:defRPr sz="194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12321940972196E-2"/>
          <c:y val="8.9066965278024907E-2"/>
          <c:w val="0.79102715466351825"/>
          <c:h val="0.8156862745098039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F+</c:v>
                </c:pt>
              </c:strCache>
            </c:strRef>
          </c:tx>
          <c:spPr>
            <a:ln w="29227">
              <a:noFill/>
            </a:ln>
          </c:spPr>
          <c:marker>
            <c:symbol val="plus"/>
            <c:size val="12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52.396500000000003</c:v>
                </c:pt>
                <c:pt idx="1">
                  <c:v>57.537100000000002</c:v>
                </c:pt>
                <c:pt idx="2">
                  <c:v>48.523000000000003</c:v>
                </c:pt>
                <c:pt idx="3">
                  <c:v>47.596400000000003</c:v>
                </c:pt>
                <c:pt idx="4">
                  <c:v>34.152999999999999</c:v>
                </c:pt>
                <c:pt idx="5">
                  <c:v>48.910600000000002</c:v>
                </c:pt>
                <c:pt idx="6">
                  <c:v>70.341499999999996</c:v>
                </c:pt>
                <c:pt idx="7">
                  <c:v>52.787100000000002</c:v>
                </c:pt>
                <c:pt idx="8">
                  <c:v>59.332700000000003</c:v>
                </c:pt>
                <c:pt idx="9">
                  <c:v>50.062199999999997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F-</c:v>
                </c:pt>
              </c:strCache>
            </c:strRef>
          </c:tx>
          <c:spPr>
            <a:ln w="29227">
              <a:noFill/>
            </a:ln>
          </c:spPr>
          <c:marker>
            <c:symbol val="dash"/>
            <c:size val="9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46.396500000000003</c:v>
                </c:pt>
                <c:pt idx="1">
                  <c:v>51.537100000000002</c:v>
                </c:pt>
                <c:pt idx="2">
                  <c:v>42.523000000000003</c:v>
                </c:pt>
                <c:pt idx="3">
                  <c:v>41.596400000000003</c:v>
                </c:pt>
                <c:pt idx="4">
                  <c:v>28.152999999999999</c:v>
                </c:pt>
                <c:pt idx="5">
                  <c:v>42.910600000000002</c:v>
                </c:pt>
                <c:pt idx="6">
                  <c:v>64.341499999999996</c:v>
                </c:pt>
                <c:pt idx="7">
                  <c:v>46.787100000000002</c:v>
                </c:pt>
                <c:pt idx="8">
                  <c:v>53.332700000000003</c:v>
                </c:pt>
                <c:pt idx="9">
                  <c:v>44.062199999999997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647040"/>
        <c:axId val="542648960"/>
      </c:scatterChart>
      <c:valAx>
        <c:axId val="542647040"/>
        <c:scaling>
          <c:orientation val="minMax"/>
          <c:max val="10.5"/>
          <c:min val="0"/>
        </c:scaling>
        <c:delete val="0"/>
        <c:axPos val="b"/>
        <c:numFmt formatCode="General" sourceLinked="1"/>
        <c:majorTickMark val="out"/>
        <c:minorTickMark val="cross"/>
        <c:tickLblPos val="nextTo"/>
        <c:spPr>
          <a:ln w="129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2648960"/>
        <c:crosses val="autoZero"/>
        <c:crossBetween val="midCat"/>
        <c:majorUnit val="1"/>
        <c:minorUnit val="1"/>
      </c:valAx>
      <c:valAx>
        <c:axId val="542648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9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2647040"/>
        <c:crossesAt val="0"/>
        <c:crossBetween val="midCat"/>
      </c:valAx>
      <c:spPr>
        <a:noFill/>
        <a:ln w="12990">
          <a:solidFill>
            <a:srgbClr val="808080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31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178558847345448"/>
          <c:y val="0.68965633168321006"/>
          <c:w val="5.7031972806364024E-2"/>
          <c:h val="0.16605905430636428"/>
        </c:manualLayout>
      </c:layout>
      <c:overlay val="0"/>
      <c:spPr>
        <a:solidFill>
          <a:schemeClr val="bg1"/>
        </a:solidFill>
        <a:ln w="3247">
          <a:solidFill>
            <a:schemeClr val="tx1"/>
          </a:solidFill>
          <a:prstDash val="solid"/>
        </a:ln>
      </c:spPr>
      <c:txPr>
        <a:bodyPr/>
        <a:lstStyle/>
        <a:p>
          <a:pPr>
            <a:defRPr sz="131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032A57-0698-42B2-89E9-8C1BA503D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25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E19BC2-3B37-45F1-A4D9-342FF9E7BAC4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0785D-0D72-4238-BF4F-6486AA990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26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ECAB6-F51A-42D5-997C-EFC36BBA8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7927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B0313-3E61-4F8B-915D-A83B18B9A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08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6659-A718-4732-BB20-CAC1BA613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572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A724F-ECA1-4673-87BC-F7B25669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87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72DA-C5D3-4072-A2AB-DD19CD7BD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489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F241B-A577-44FF-A8E3-5673F0A3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533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1247-8C7A-4C4C-AD6E-CB0BF13AF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026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3CB76-DEC2-4DBB-8FEF-26DC30214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504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DD8B-42C8-4B3B-BD48-1789C1A17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336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F2FC-76FC-4D94-8405-AB369ABCE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841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1CFD-BA8F-4897-9143-63704FFB7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0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C6ECD-54FA-4BE1-AAB1-10BE7653E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08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A46F9-203C-48F1-9E79-59ECEB80C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13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B724-C8B5-4F6D-B653-A442513A2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328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49AD-298F-497D-AF30-4197FB6CD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978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7D0B-0C19-4FD6-93BD-30B243E64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43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515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738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115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572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465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5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78AAC8-9D5A-484D-ABA9-A08ADA39D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690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415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278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159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799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67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5A54F-BCC0-4B40-A06A-012531F33B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921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0FD38-AD3B-4D61-8E26-A705473227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948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48EF2-2648-4FD6-89BB-A61E6969DA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32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5F7BE-9662-4757-BA3F-C3EF3AE6D6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643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EFF66-E7A4-4DBB-8EAC-F663D8E65D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798A85-6CFD-4E9F-A8F4-CE91951BC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8507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AC1A1-5263-4027-B3C0-59668A10AA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002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2671-76D7-4C00-BE11-BEF329A176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12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FD97C-D2BA-4A10-9FA1-F0225F8B07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28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CA5C-0D7A-4A94-8B69-9F083CE05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867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D2D6E-252D-44F8-A8E3-798418F3A1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029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F4A7-63D9-4427-8712-FE4B79987E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821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A0439-750B-4094-8998-A5F572D3B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91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5AC8-7D01-48B4-9ACE-457A56F2E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244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5DCCA37-29D7-4C3E-B607-8105DB685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35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7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51BBB-9077-40D6-9A3A-0FEE494C1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457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855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298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556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3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642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355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043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75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825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9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B0839-A92A-456B-8338-1DBDCFD20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8401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89ACC-B1E1-41A7-B70D-156133AD1DC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268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95325-2B3F-4866-B822-19692353B6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279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45B660-87E4-44C2-9DA0-8749D0D9A5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566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EED323-97DB-4232-A2C1-8EBB503C6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578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313B092-6571-4AD1-8C22-12F0912FB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524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6C2B920-A6D0-42DE-8A3F-CB510C12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358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3718FD-2411-4DA9-8B60-75DC95451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53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53AC1E3-505A-4BF1-9F74-4AD6CDB96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566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B6DCBB-11AE-4FE7-86A5-1A604C8E5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996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5D82EC-3893-470D-8C9D-8AF602DC2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FC3AB-CCAF-48F2-9A9F-DC24CD01C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1347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CF9BB7-3640-4CF1-8138-523BAA1B4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62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448009B-9EDF-45A8-9C75-FEAE3A15C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319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984974-50C9-444E-B205-48257407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17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6DF87E8-1839-4816-8922-83B19EEFC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79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0342CBD-9FD1-418A-AD25-903F45B26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455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32730-DA92-462A-8A5C-1E6B09BE78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336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1717A-995E-4022-8565-0297D5B06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328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2078-B0C5-4597-BC6F-A8EFAB27D1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390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E802-424E-429C-8778-EB9CBDA005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4559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DF045-072F-49F9-9164-AD6785F8CD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7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32E15-89BB-4605-ADAB-A253B01C2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5640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EBB2B-07FF-4390-BB17-79FDB26CC3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827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7347B-FB35-4FC9-99AF-CE978D7D3D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6252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CAD56-639C-4927-879E-E5D0650A2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006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10D8-945E-4346-83D9-6B1225E538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390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FE541-CE77-47CB-898E-A5F36D0437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658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EF58A-C7C0-4D3D-9A47-96C645EFB2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697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BE5CDA-6CA5-4DBB-857E-2C58CA1FAC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125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128462-1F85-457C-BC85-9D2C3937EA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253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8221-9C74-499F-BA2C-58B05AD354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889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DC42-DCA2-48A8-ACDB-0EFF2FCBD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5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F5669-F371-487B-A4B6-D330E4304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1846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30A16-3076-41BF-8676-B1EC197C01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788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C1B7-B70A-468D-A50D-1F69B0659A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20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4C21-6388-4F81-9980-BE706EDEC5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38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07D21-D5F4-4777-B8BD-819ED14C1D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45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F6CDF-0CE0-4A84-8922-1DC981F588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011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A044-F0C6-4559-94BB-7FAD0ABFC0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292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5064-9B6A-4A6C-A6AC-4A0FF2ECAD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050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D7E5-3114-4809-9E6E-A5FE217337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4703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615A2-C981-454E-89C5-B1EA767E28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162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42DCEF-3B52-48A9-BF73-9C87655D89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66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2FDC9-2650-46FE-A5AC-658B7DF3B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0400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67A8EB-BD44-4CBD-A594-95E2AE462A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1856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1B8C0C-FEF0-42CA-A24F-E9D9B8D843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1883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616D6-D506-4FC7-B1C8-A4D40E59B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08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B265-BC0A-4F4C-9A03-091AC5C668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659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E955-026A-4415-8C31-09E032086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2384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0578-06D2-4560-95E0-87B03ACC39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510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A449-A711-4FF3-966C-99EFB1E5B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7008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D9E2-9971-4CC4-9F46-781EF6A52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891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CDB3-A653-4A4F-901E-D46342243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2624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666C-B800-45C0-9F92-B42376221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7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BDF1-7198-43E5-87E1-5E7D5C04B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449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06903-F634-4CE6-B811-ABE549306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031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F046-D910-4B1C-8750-8BDFE7591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3787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0E53A-6C4F-40D5-BFC6-86962FAEA6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6952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4F8-C52C-4DAC-8DB0-83A290794E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2584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EE83C-ED22-4606-9577-1ABBFD601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8709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1D6A-1C50-4B67-8B32-02F48A28E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4185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3066-AC0A-4D1B-A0CA-E7EEB99507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313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2168-BE1C-4838-BDEF-39CF02F991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8424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56D13-3270-4518-B5FB-4BC7495E44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299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3920D-AD85-43C6-8E39-1B32EC1A2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6836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0908-B101-4183-8E78-A26B8164CE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32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3F35-9D26-490F-BF6E-B1074BF11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2720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942EB-4BB4-47BB-A347-8281C20B51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336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10EEE-14BF-4B15-BA0E-AB81D0F320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259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C4F2-151C-491D-8505-7D157EEF64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376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0B49-625E-4777-BE10-0E1CB757C1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221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912E-57AA-4537-B561-00F759FA80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8761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BB03-3830-4928-AF47-9D38DDC4B8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4472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2172-BB84-4520-8BDF-5BB7BA07DA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448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616D6-D506-4FC7-B1C8-A4D40E59B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3100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B265-BC0A-4F4C-9A03-091AC5C668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051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E955-026A-4415-8C31-09E032086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2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E9F1-652D-4EC1-BFA2-5C7AE57A8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55447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0578-06D2-4560-95E0-87B03ACC39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983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A449-A711-4FF3-966C-99EFB1E5B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0205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D9E2-9971-4CC4-9F46-781EF6A52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3355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CDB3-A653-4A4F-901E-D46342243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492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666C-B800-45C0-9F92-B42376221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4053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F046-D910-4B1C-8750-8BDFE7591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7907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0E53A-6C4F-40D5-BFC6-86962FAEA6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083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4F8-C52C-4DAC-8DB0-83A290794E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4945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EE83C-ED22-4606-9577-1ABBFD601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0364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1D6A-1C50-4B67-8B32-02F48A28E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1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2DBE5-FF81-4320-93AF-B1B3FFF15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6787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CF2B11A-92FD-4FD3-87DF-915A999179F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0860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E2804AD-1904-4C3F-8A17-846C9E6C294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825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B6B484-5F57-41BD-948F-30D32FDEA46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787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8C79B2-B7C3-4968-9AB0-7C7B2CBAF648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33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A02EA00-DE7F-4CB0-AD86-E77A8A12CA8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8978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543A19D-7AD4-45E9-B401-1620D0897FC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5369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130238-C93A-469C-B26A-21F1DD5F74C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09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1794140-F242-4221-8A4F-E80F6A8CA22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6588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3E57218-C10C-4290-A14F-16FCDA4BEA3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889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59A4E2C-99D0-4EA4-A792-949A48D93B1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01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E9A39-073B-4B6C-B472-0A55769DB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37619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E21018C-4F08-4D1D-B30C-C92C3ABB409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7190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1934709-A95A-4C13-ACF8-237D4E120A0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6725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845B660-87E4-44C2-9DA0-8749D0D9A5C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4476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32AE9-F9CF-9043-A4D4-CC24CDB584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3964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CF2B11A-92FD-4FD3-87DF-915A999179F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0423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E2804AD-1904-4C3F-8A17-846C9E6C294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4011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B6B484-5F57-41BD-948F-30D32FDEA46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7832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8C79B2-B7C3-4968-9AB0-7C7B2CBAF648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201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A02EA00-DE7F-4CB0-AD86-E77A8A12CA8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4970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543A19D-7AD4-45E9-B401-1620D0897FC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9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95E19C-DCB1-45CC-926C-C2CC2CDF3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46537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130238-C93A-469C-B26A-21F1DD5F74C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1928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1794140-F242-4221-8A4F-E80F6A8CA22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812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3E57218-C10C-4290-A14F-16FCDA4BEA3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5735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59A4E2C-99D0-4EA4-A792-949A48D93B1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7170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E21018C-4F08-4D1D-B30C-C92C3ABB409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6191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1934709-A95A-4C13-ACF8-237D4E120A0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7202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845B660-87E4-44C2-9DA0-8749D0D9A5C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1994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32AE9-F9CF-9043-A4D4-CC24CDB584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2EF63A-CA63-4060-BFDD-2CD10E820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178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7200A4-4BDD-4AE9-BC73-7BBB3175C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54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550A99-A1E3-4495-B39A-D66D882DC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50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7641A8-C96A-4946-937D-DCE62A9DB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0BABC-217A-4F25-8E0F-765D050A7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675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745721-25BD-4E70-83BD-41D07BB35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11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F470C5-64DD-470C-B1B9-C5AEBB8AC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35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54D4D9-5F34-459B-8328-4DE31CC2B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4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784E88-4854-47D1-A832-9EB9BDFB1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68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0A6603-27DF-4562-9F46-F0BAD22D9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8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89F01D-BC33-4F40-B974-F0D8BFB7B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5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91D1E6-5F6E-48DB-8201-1276F3E44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9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59CBCF-954E-4337-BCFB-4E03A7D98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26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D71BC9-687C-4B65-80E4-C5DC47A6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49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6EC5A-BDB6-4A39-B2AA-7B68AC842B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0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EB688-8BD1-4323-ADC7-A229FB7E8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254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9ECD-53B9-4D4E-8185-8A83CCB666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39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68C13-6EC6-4337-80E1-C996335F50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7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A1FF1-FF2A-4D67-8F4D-3768106D66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5430-D48F-4880-91B9-CE80DC3893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74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E502C-AF76-48A7-964D-5201083394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01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D1CB2-A06E-4EB3-92AF-D9747124F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6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5C48C-BCE4-4842-9EAF-E7E467E10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33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AFA2-9171-4724-86DE-B3C583E3D3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08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A803B-A40D-4EA0-933B-D2E0012E53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82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BC32A-A832-4BB7-AD78-0F5584D954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8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FD0B1-56B9-4875-88E7-D397617F8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602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8221-9C74-499F-BA2C-58B05AD354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76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DC42-DCA2-48A8-ACDB-0EFF2FCBD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4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30A16-3076-41BF-8676-B1EC197C01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59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C1B7-B70A-468D-A50D-1F69B0659A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86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4C21-6388-4F81-9980-BE706EDEC5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87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07D21-D5F4-4777-B8BD-819ED14C1D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76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F6CDF-0CE0-4A84-8922-1DC981F588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6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A044-F0C6-4559-94BB-7FAD0ABFC0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09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5064-9B6A-4A6C-A6AC-4A0FF2ECAD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58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D7E5-3114-4809-9E6E-A5FE217337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1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CD11D-6332-4D77-BD27-2DF0ACFD7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7760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615A2-C981-454E-89C5-B1EA767E28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753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42DCEF-3B52-48A9-BF73-9C87655D89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80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67A8EB-BD44-4CBD-A594-95E2AE462A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67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1B8C0C-FEF0-42CA-A24F-E9D9B8D843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33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403C4-9487-41A0-94F2-96D9EC6F71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86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0BD0-3672-4ADF-BA9A-AF19E14CF4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5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CD58D-D311-4154-9D6C-8941D9BEE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56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718B0-743E-45EF-B4E0-5D2664073C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684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BEC1-34FF-42AF-B27D-2A7AD18D20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412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B8F18-A9FB-499C-ABE4-DECBCB7651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7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16BF4-E139-4A1A-914B-C01216E3D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029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AF94-7AEA-4816-9A91-EEE9770D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5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B80F8-EA6D-4361-B3D2-E60E3239C4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268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CDFAE-8948-4671-9CD1-4FBF57BCAD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305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55D3B-E745-42F2-A57E-97833C4437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35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A3428-CB90-4CBD-A687-9EE87C2CEF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580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DBEBA-F755-41C3-9883-93764CAB5D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31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C4DF-6C90-4A72-9862-0FC45E4D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7881E-BF0B-426B-B339-62562C7A5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21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09F5-A1D4-49D8-AA2E-509E8E1A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89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2EB4-9D58-4B87-A6FE-996A4927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D0A67-E155-4A05-AC01-FF8E7F18C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0130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D0BD-E322-44F4-9BF6-E56508542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95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80C1B-745B-47EA-8A4C-613650D36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044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C918-D432-488B-B63D-D9D72B7F5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685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6AD1-60DD-4B13-895C-F5850DCD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09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CD13-7744-471C-A25F-30AEC673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23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68CB-7CF3-4B82-A840-44C6521AD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481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81739-2B20-4387-8F4C-2C00A7430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97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A54D-A463-4394-9A36-922731D06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96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9BD6-2009-460E-9BAA-C9CEEBEAB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0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1FB1-7F7C-48FF-B605-02D84E152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0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A3D6B-8762-4150-8409-BB120C4BA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1778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15FE8-AFA2-4131-94E1-A97529F13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780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40C6B-7FBD-42D0-B574-A5DB31EECC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019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8F09B-DE53-445F-A787-ADEA1C7D4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548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F48AC-F6BE-4F6C-8447-5A0D48DF7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506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E337-BFDC-4B43-AAD7-65F43D02A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84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C57AB-C339-4643-B3D5-55E946EF92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6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21E1-F59B-4A2A-9852-0C1E56CB9A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001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A92C-4EBD-4209-B460-0BADED0A8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30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A76D3-B569-491E-9E7E-865C058FD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162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BF7DF-C5AD-4C7E-846B-C8157F5C7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8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5DA0C5-A6CD-4677-99BF-A14A93AED5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5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2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D26EF6B-4132-4FD0-9383-B302836929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3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4" r:id="rId12"/>
    <p:sldLayoutId id="2147484105" r:id="rId13"/>
    <p:sldLayoutId id="214748410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39CE623-7EB3-439F-8AF7-0CAF732B8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1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1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1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1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42DE6A0-2688-497A-8074-91AD30BC34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5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2389FD-7AD5-441E-A10F-A1FD5D109207}" type="slidenum">
              <a:rPr lang="en-US" altLang="en-US">
                <a:solidFill>
                  <a:srgbClr val="000000"/>
                </a:solidFill>
                <a:latin typeface="Arial"/>
                <a:cs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1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91775A3-E5BC-489F-9BD3-F622E4C39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4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A09F52-ABE3-4390-AA3A-DA238C283DD7}" type="slidenum">
              <a:rPr lang="en-US" altLang="en-US">
                <a:solidFill>
                  <a:srgbClr val="000000"/>
                </a:solidFill>
                <a:latin typeface="Arial"/>
                <a:cs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91775A3-E5BC-489F-9BD3-F622E4C39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5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CFC8270-EA6B-41B2-A156-921DCF70D3D2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BA3EFD-B55D-43B0-B355-4080930EE9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  <p:sldLayoutId id="21474836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CFC8270-EA6B-41B2-A156-921DCF70D3D2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1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0B9FCF9-0C65-45B6-8388-7C4DC0693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2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2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2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2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681C572-654A-4CBD-B844-0F25304EB0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0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2389FD-7AD5-441E-A10F-A1FD5D1092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0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D22583C-CF72-4775-9036-F110A8918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9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794B84-0735-4ACE-B93D-BDD7427E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A061B0E-EC41-4A21-9A49-3EA8932280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1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0AFDF0D-DAD6-4DCB-BBFC-65C7FC298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3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0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71285" y="1906588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</a:t>
            </a:r>
            <a:r>
              <a:rPr lang="en-US" altLang="en-US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Multicampus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Programs and Initiatives (MRPI)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</a:t>
            </a: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NIGMS R01 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GM124149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1800" b="1" dirty="0">
                <a:solidFill>
                  <a:srgbClr val="663300"/>
                </a:solidFill>
                <a:cs typeface="Arial" panose="020B0604020202020204" pitchFamily="34" charset="0"/>
              </a:rPr>
              <a:t>NIGMS P30 GM124169</a:t>
            </a:r>
            <a:endParaRPr lang="en-US" altLang="en-US" sz="1800" b="1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Diffraction Analysis Technologies (IDAT)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r>
              <a:rPr lang="en-US" altLang="en-US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Resource (SLAC)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3924" y="1074057"/>
            <a:ext cx="7994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Robert Stroud      James Fraser     John Spence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Chris Nielsen 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Clemens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Schulze-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Briese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            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Cohen   Ana Gonzalez </a:t>
            </a:r>
          </a:p>
        </p:txBody>
      </p:sp>
    </p:spTree>
    <p:extLst>
      <p:ext uri="{BB962C8B-B14F-4D97-AF65-F5344CB8AC3E}">
        <p14:creationId xmlns:p14="http://schemas.microsoft.com/office/powerpoint/2010/main" val="3902446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1143000"/>
          </a:xfrm>
        </p:spPr>
        <p:txBody>
          <a:bodyPr/>
          <a:lstStyle/>
          <a:p>
            <a:r>
              <a:rPr lang="en-US" dirty="0" smtClean="0"/>
              <a:t>B factor from image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776"/>
            <a:ext cx="9144000" cy="589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43000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B = 500</a:t>
            </a:r>
            <a:endParaRPr lang="en-US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48840" y="482019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FFFFF"/>
              </a:gs>
              <a:gs pos="91000">
                <a:srgbClr val="FFFFFF">
                  <a:alpha val="21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67000" y="4805363"/>
            <a:ext cx="476188" cy="469106"/>
            <a:chOff x="2167000" y="4805363"/>
            <a:chExt cx="476188" cy="46910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5059" y="4805363"/>
              <a:ext cx="0" cy="469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167000" y="5043489"/>
              <a:ext cx="4761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64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1143000"/>
          </a:xfrm>
        </p:spPr>
        <p:txBody>
          <a:bodyPr/>
          <a:lstStyle/>
          <a:p>
            <a:r>
              <a:rPr lang="en-US" dirty="0"/>
              <a:t>B factor from image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776"/>
            <a:ext cx="9144000" cy="589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43000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B = 20</a:t>
            </a:r>
            <a:endParaRPr lang="en-US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48840" y="482019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FFFFF"/>
              </a:gs>
              <a:gs pos="91000">
                <a:srgbClr val="FFFFFF">
                  <a:alpha val="21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67000" y="4805363"/>
            <a:ext cx="476188" cy="469106"/>
            <a:chOff x="2167000" y="4805363"/>
            <a:chExt cx="476188" cy="46910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5059" y="4805363"/>
              <a:ext cx="0" cy="469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167000" y="5043489"/>
              <a:ext cx="4761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77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550935"/>
              </p:ext>
            </p:extLst>
          </p:nvPr>
        </p:nvGraphicFramePr>
        <p:xfrm>
          <a:off x="529679" y="381000"/>
          <a:ext cx="8538121" cy="5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43" name="Chart" r:id="rId3" imgW="7115101" imgH="4914951" progId="MSGraph.Chart.8">
                  <p:embed followColorScheme="full"/>
                </p:oleObj>
              </mc:Choice>
              <mc:Fallback>
                <p:oleObj name="Chart" r:id="rId3" imgW="7115101" imgH="49149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79" y="381000"/>
                        <a:ext cx="8538121" cy="589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370048" y="6290124"/>
            <a:ext cx="4540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Crystal diameter (micron)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886631" y="3263090"/>
            <a:ext cx="2642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18273637">
            <a:off x="2013955" y="1691001"/>
            <a:ext cx="841828" cy="2038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20348632">
            <a:off x="3375698" y="1549442"/>
            <a:ext cx="962468" cy="1716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20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20797676">
            <a:off x="4533450" y="1649221"/>
            <a:ext cx="950550" cy="195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60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1117235">
            <a:off x="5601982" y="2002100"/>
            <a:ext cx="1049650" cy="195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170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21082296">
            <a:off x="5601348" y="2480450"/>
            <a:ext cx="1138005" cy="195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330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21002143">
            <a:off x="5630376" y="2974617"/>
            <a:ext cx="1138005" cy="195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560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20842646">
            <a:off x="5664167" y="3473996"/>
            <a:ext cx="1138005" cy="195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850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914" y="0"/>
            <a:ext cx="7687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</a:rPr>
              <a:t>Bigger is better, but not by much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4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92" y="1496311"/>
            <a:ext cx="784721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disorder</a:t>
            </a:r>
          </a:p>
          <a:p>
            <a:pPr algn="ctr">
              <a:lnSpc>
                <a:spcPct val="150000"/>
              </a:lnSpc>
            </a:pPr>
            <a:r>
              <a:rPr lang="en-US" sz="66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+ averaging</a:t>
            </a:r>
          </a:p>
          <a:p>
            <a:pPr algn="ctr">
              <a:lnSpc>
                <a:spcPct val="150000"/>
              </a:lnSpc>
            </a:pPr>
            <a:r>
              <a:rPr lang="en-US" sz="66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= poor resolution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587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Diffraction Take-Home Lesson: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8903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Causes Disorder?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406" y="1600200"/>
            <a:ext cx="7506393" cy="4525963"/>
          </a:xfrm>
        </p:spPr>
        <p:txBody>
          <a:bodyPr/>
          <a:lstStyle/>
          <a:p>
            <a:r>
              <a:rPr lang="en-US" sz="4000" dirty="0" smtClean="0"/>
              <a:t>Function</a:t>
            </a:r>
          </a:p>
          <a:p>
            <a:r>
              <a:rPr lang="en-US" sz="4000" dirty="0" smtClean="0"/>
              <a:t>Radiation damage</a:t>
            </a:r>
          </a:p>
          <a:p>
            <a:r>
              <a:rPr lang="en-US" sz="4000" dirty="0" err="1"/>
              <a:t>M</a:t>
            </a:r>
            <a:r>
              <a:rPr lang="en-US" sz="4000" dirty="0" err="1" smtClean="0"/>
              <a:t>osaicity</a:t>
            </a:r>
            <a:endParaRPr lang="en-US" sz="4000" dirty="0" smtClean="0"/>
          </a:p>
          <a:p>
            <a:r>
              <a:rPr lang="en-US" sz="4000" dirty="0" smtClean="0"/>
              <a:t>Strain</a:t>
            </a:r>
          </a:p>
          <a:p>
            <a:r>
              <a:rPr lang="en-US" sz="4000" dirty="0" err="1" smtClean="0"/>
              <a:t>Xtal</a:t>
            </a:r>
            <a:r>
              <a:rPr lang="en-US" sz="4000" dirty="0" smtClean="0"/>
              <a:t> abuse</a:t>
            </a:r>
          </a:p>
          <a:p>
            <a:r>
              <a:rPr lang="en-US" sz="4000" dirty="0" smtClean="0"/>
              <a:t>Dehydration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average structure: galloping horse</a:t>
            </a:r>
          </a:p>
        </p:txBody>
      </p:sp>
    </p:spTree>
    <p:extLst>
      <p:ext uri="{BB962C8B-B14F-4D97-AF65-F5344CB8AC3E}">
        <p14:creationId xmlns:p14="http://schemas.microsoft.com/office/powerpoint/2010/main" val="12362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7663"/>
            <a:ext cx="7772400" cy="1143000"/>
          </a:xfrm>
        </p:spPr>
        <p:txBody>
          <a:bodyPr/>
          <a:lstStyle/>
          <a:p>
            <a:r>
              <a:rPr lang="en-US" altLang="en-US"/>
              <a:t>Types of radiation damage</a:t>
            </a:r>
          </a:p>
        </p:txBody>
      </p:sp>
      <p:sp>
        <p:nvSpPr>
          <p:cNvPr id="223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dirty="0"/>
              <a:t>Global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>
                <a:solidFill>
                  <a:schemeClr val="bg2"/>
                </a:solidFill>
              </a:rPr>
              <a:t>scale factor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>
                <a:solidFill>
                  <a:schemeClr val="bg2"/>
                </a:solidFill>
              </a:rPr>
              <a:t>B factor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>
                <a:solidFill>
                  <a:schemeClr val="bg2"/>
                </a:solidFill>
              </a:rPr>
              <a:t>non-isomorphism</a:t>
            </a:r>
          </a:p>
          <a:p>
            <a:pPr marL="609600" indent="-609600"/>
            <a:r>
              <a:rPr lang="en-US" altLang="en-US" dirty="0"/>
              <a:t>Specific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>
                <a:solidFill>
                  <a:schemeClr val="bg2"/>
                </a:solidFill>
              </a:rPr>
              <a:t>depends on chemistry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destroys phasing signal</a:t>
            </a:r>
          </a:p>
        </p:txBody>
      </p:sp>
    </p:spTree>
    <p:extLst>
      <p:ext uri="{BB962C8B-B14F-4D97-AF65-F5344CB8AC3E}">
        <p14:creationId xmlns:p14="http://schemas.microsoft.com/office/powerpoint/2010/main" val="110226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2" name="Object 2"/>
          <p:cNvGraphicFramePr>
            <a:graphicFrameLocks noChangeAspect="1"/>
          </p:cNvGraphicFramePr>
          <p:nvPr/>
        </p:nvGraphicFramePr>
        <p:xfrm>
          <a:off x="446088" y="936625"/>
          <a:ext cx="9440862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91" name="Chart" r:id="rId3" imgW="7715180" imgH="4629091" progId="MSGraph.Chart.8">
                  <p:embed followColorScheme="full"/>
                </p:oleObj>
              </mc:Choice>
              <mc:Fallback>
                <p:oleObj name="Chart" r:id="rId3" imgW="7715180" imgH="46290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936625"/>
                        <a:ext cx="9440862" cy="567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2944813" y="6105525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</a:rPr>
              <a:t>resolution (</a:t>
            </a:r>
            <a:r>
              <a:rPr lang="en-US" altLang="en-US" b="1">
                <a:solidFill>
                  <a:srgbClr val="000000"/>
                </a:solidFill>
                <a:latin typeface="Arial"/>
                <a:cs typeface="Arial" charset="0"/>
              </a:rPr>
              <a:t>Å</a:t>
            </a:r>
            <a:r>
              <a:rPr lang="en-US" altLang="en-US" b="1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 rot="-5400000">
            <a:off x="-1527968" y="3175793"/>
            <a:ext cx="357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</a:rPr>
              <a:t>maximum tolerable dose (MGy)</a:t>
            </a: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1089025" y="5764213"/>
            <a:ext cx="596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</a:rPr>
              <a:t>1          2      3       5    7   10        20         40      70  100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544513" y="5530850"/>
            <a:ext cx="573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455613" y="4059238"/>
            <a:ext cx="661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</a:rPr>
              <a:t>10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455613" y="2549525"/>
            <a:ext cx="661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</a:rPr>
              <a:t>100</a:t>
            </a:r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455613" y="1066800"/>
            <a:ext cx="661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</a:rPr>
              <a:t>10</a:t>
            </a:r>
            <a:r>
              <a:rPr lang="en-US" altLang="en-US" b="1" baseline="3000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0" y="6491288"/>
            <a:ext cx="797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>
                <a:solidFill>
                  <a:srgbClr val="000000"/>
                </a:solidFill>
                <a:latin typeface="Arial"/>
              </a:rPr>
              <a:t>Howells </a:t>
            </a:r>
            <a:r>
              <a:rPr lang="en-GB" altLang="en-US" i="1">
                <a:solidFill>
                  <a:srgbClr val="000000"/>
                </a:solidFill>
                <a:latin typeface="Arial"/>
              </a:rPr>
              <a:t>et al. </a:t>
            </a:r>
            <a:r>
              <a:rPr lang="en-GB" altLang="en-US">
                <a:solidFill>
                  <a:srgbClr val="000000"/>
                </a:solidFill>
                <a:latin typeface="Arial"/>
              </a:rPr>
              <a:t>(2009)  </a:t>
            </a:r>
            <a:r>
              <a:rPr lang="en-GB" altLang="en-US" i="1">
                <a:solidFill>
                  <a:srgbClr val="000000"/>
                </a:solidFill>
                <a:latin typeface="Arial"/>
              </a:rPr>
              <a:t>J. Electron. Spectrosc. Relat. Phenom.</a:t>
            </a:r>
            <a:r>
              <a:rPr lang="en-GB" alt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GB" altLang="en-US" b="1">
                <a:solidFill>
                  <a:srgbClr val="000000"/>
                </a:solidFill>
                <a:latin typeface="Arial"/>
              </a:rPr>
              <a:t>170</a:t>
            </a:r>
            <a:r>
              <a:rPr lang="en-GB" altLang="en-US">
                <a:solidFill>
                  <a:srgbClr val="000000"/>
                </a:solidFill>
                <a:latin typeface="Arial"/>
              </a:rPr>
              <a:t> 4-12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132" name="Oval 12"/>
          <p:cNvSpPr>
            <a:spLocks noChangeArrowheads="1"/>
          </p:cNvSpPr>
          <p:nvPr/>
        </p:nvSpPr>
        <p:spPr bwMode="auto">
          <a:xfrm>
            <a:off x="0" y="2435225"/>
            <a:ext cx="9144000" cy="46847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6600">
                <a:solidFill>
                  <a:srgbClr val="CC0066"/>
                </a:solidFill>
                <a:latin typeface="Arial"/>
              </a:rPr>
              <a:t>10 MGy/Å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77913"/>
          </a:xfrm>
          <a:noFill/>
          <a:ln/>
        </p:spPr>
        <p:txBody>
          <a:bodyPr/>
          <a:lstStyle/>
          <a:p>
            <a:r>
              <a:rPr lang="en-GB" altLang="en-US" sz="3200" dirty="0"/>
              <a:t>resolution dependence of </a:t>
            </a:r>
            <a:r>
              <a:rPr lang="en-GB" altLang="en-US" sz="3200" dirty="0" smtClean="0"/>
              <a:t>global damage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54392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2640" r="44898" b="22007"/>
          <a:stretch/>
        </p:blipFill>
        <p:spPr bwMode="auto">
          <a:xfrm>
            <a:off x="206063" y="0"/>
            <a:ext cx="87596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5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77813"/>
            <a:ext cx="808672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6491288"/>
            <a:ext cx="6272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000000"/>
                </a:solidFill>
                <a:latin typeface="Arial"/>
                <a:cs typeface="Arial" charset="0"/>
              </a:rPr>
              <a:t>Holton &amp; Frankel (2010) </a:t>
            </a:r>
            <a:r>
              <a:rPr lang="en-US" altLang="en-US" i="1">
                <a:solidFill>
                  <a:srgbClr val="000000"/>
                </a:solidFill>
                <a:latin typeface="Arial"/>
                <a:cs typeface="Arial" charset="0"/>
              </a:rPr>
              <a:t>Acta D</a:t>
            </a:r>
            <a:r>
              <a:rPr lang="en-US" altLang="en-US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/>
                <a:cs typeface="Arial" charset="0"/>
              </a:rPr>
              <a:t>66</a:t>
            </a:r>
            <a:r>
              <a:rPr lang="en-US" altLang="en-US">
                <a:solidFill>
                  <a:srgbClr val="000000"/>
                </a:solidFill>
                <a:latin typeface="Arial"/>
                <a:cs typeface="Arial" charset="0"/>
              </a:rPr>
              <a:t> 393-408.</a:t>
            </a:r>
          </a:p>
        </p:txBody>
      </p:sp>
      <p:sp>
        <p:nvSpPr>
          <p:cNvPr id="149508" name="Oval 4"/>
          <p:cNvSpPr>
            <a:spLocks noChangeArrowheads="1"/>
          </p:cNvSpPr>
          <p:nvPr/>
        </p:nvSpPr>
        <p:spPr bwMode="auto">
          <a:xfrm>
            <a:off x="1497013" y="5538788"/>
            <a:ext cx="1630362" cy="4778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250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796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The “success rate” </a:t>
            </a:r>
            <a:br>
              <a:rPr lang="en-US" altLang="en-US" smtClean="0"/>
            </a:br>
            <a:r>
              <a:rPr lang="en-US" altLang="en-US" smtClean="0"/>
              <a:t>of structure determination</a:t>
            </a:r>
          </a:p>
        </p:txBody>
      </p:sp>
      <p:sp>
        <p:nvSpPr>
          <p:cNvPr id="1327107" name="Text Box 3"/>
          <p:cNvSpPr txBox="1">
            <a:spLocks noChangeArrowheads="1"/>
          </p:cNvSpPr>
          <p:nvPr/>
        </p:nvSpPr>
        <p:spPr bwMode="auto">
          <a:xfrm>
            <a:off x="1346200" y="2095500"/>
            <a:ext cx="64262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dirty="0">
                <a:solidFill>
                  <a:srgbClr val="C80000"/>
                </a:solidFill>
              </a:rPr>
              <a:t>100 s/dataset  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dirty="0">
                <a:solidFill>
                  <a:srgbClr val="C8A000"/>
                </a:solidFill>
              </a:rPr>
              <a:t>200 days/year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dirty="0">
                <a:solidFill>
                  <a:srgbClr val="990099"/>
                </a:solidFill>
              </a:rPr>
              <a:t>~150 </a:t>
            </a:r>
            <a:r>
              <a:rPr lang="en-US" altLang="en-US" sz="3600" dirty="0" err="1">
                <a:solidFill>
                  <a:srgbClr val="990099"/>
                </a:solidFill>
              </a:rPr>
              <a:t>beamlines</a:t>
            </a:r>
            <a:endParaRPr lang="en-US" altLang="en-US" sz="3600" dirty="0">
              <a:solidFill>
                <a:srgbClr val="990099"/>
              </a:solidFill>
            </a:endParaRPr>
          </a:p>
          <a:p>
            <a:pPr algn="ctr" eaLnBrk="1" hangingPunct="1">
              <a:spcBef>
                <a:spcPct val="30000"/>
              </a:spcBef>
              <a:buFontTx/>
              <a:buNone/>
            </a:pPr>
            <a:endParaRPr lang="en-US" altLang="en-US" sz="3600" dirty="0">
              <a:solidFill>
                <a:srgbClr val="990099"/>
              </a:solidFill>
            </a:endParaRP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dirty="0">
                <a:solidFill>
                  <a:srgbClr val="009600"/>
                </a:solidFill>
              </a:rPr>
              <a:t>~26,000,000 datasets/year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dirty="0" smtClean="0">
                <a:solidFill>
                  <a:srgbClr val="C80000"/>
                </a:solidFill>
              </a:rPr>
              <a:t>~10,000</a:t>
            </a:r>
            <a:r>
              <a:rPr lang="en-US" altLang="en-US" sz="3600" dirty="0" smtClean="0">
                <a:solidFill>
                  <a:srgbClr val="009600"/>
                </a:solidFill>
              </a:rPr>
              <a:t> </a:t>
            </a:r>
            <a:r>
              <a:rPr lang="en-US" altLang="en-US" sz="3600" dirty="0">
                <a:solidFill>
                  <a:srgbClr val="009600"/>
                </a:solidFill>
              </a:rPr>
              <a:t>PDBs in </a:t>
            </a:r>
            <a:r>
              <a:rPr lang="en-US" altLang="en-US" sz="3600" dirty="0" smtClean="0">
                <a:solidFill>
                  <a:srgbClr val="A0A000"/>
                </a:solidFill>
              </a:rPr>
              <a:t>2016</a:t>
            </a:r>
            <a:endParaRPr lang="en-US" altLang="en-US" sz="3600" dirty="0">
              <a:solidFill>
                <a:srgbClr val="A0A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00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2450" name="Object 2"/>
          <p:cNvGraphicFramePr>
            <a:graphicFrameLocks noChangeAspect="1"/>
          </p:cNvGraphicFramePr>
          <p:nvPr/>
        </p:nvGraphicFramePr>
        <p:xfrm>
          <a:off x="419100" y="49213"/>
          <a:ext cx="8547100" cy="680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2" name="Chart" r:id="rId3" imgW="6096075" imgH="4857725" progId="MSGraph.Chart.8">
                  <p:embed followColorScheme="full"/>
                </p:oleObj>
              </mc:Choice>
              <mc:Fallback>
                <p:oleObj name="Chart" r:id="rId3" imgW="6096075" imgH="485772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9213"/>
                        <a:ext cx="8547100" cy="680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2455" name="Group 7"/>
          <p:cNvGrpSpPr>
            <a:grpSpLocks/>
          </p:cNvGrpSpPr>
          <p:nvPr/>
        </p:nvGrpSpPr>
        <p:grpSpPr bwMode="auto">
          <a:xfrm>
            <a:off x="2209800" y="1200150"/>
            <a:ext cx="1219200" cy="1262063"/>
            <a:chOff x="1392" y="756"/>
            <a:chExt cx="768" cy="795"/>
          </a:xfrm>
        </p:grpSpPr>
        <p:sp>
          <p:nvSpPr>
            <p:cNvPr id="2152456" name="Line 8"/>
            <p:cNvSpPr>
              <a:spLocks noChangeShapeType="1"/>
            </p:cNvSpPr>
            <p:nvPr/>
          </p:nvSpPr>
          <p:spPr bwMode="auto">
            <a:xfrm>
              <a:off x="1920" y="816"/>
              <a:ext cx="0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2457" name="Text Box 9"/>
            <p:cNvSpPr txBox="1">
              <a:spLocks noChangeArrowheads="1"/>
            </p:cNvSpPr>
            <p:nvPr/>
          </p:nvSpPr>
          <p:spPr bwMode="auto">
            <a:xfrm>
              <a:off x="1632" y="75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>
                  <a:solidFill>
                    <a:srgbClr val="3333CC"/>
                  </a:solidFill>
                </a:rPr>
                <a:t>1.0</a:t>
              </a:r>
            </a:p>
          </p:txBody>
        </p:sp>
        <p:sp>
          <p:nvSpPr>
            <p:cNvPr id="2152458" name="Text Box 10"/>
            <p:cNvSpPr txBox="1">
              <a:spLocks noChangeArrowheads="1"/>
            </p:cNvSpPr>
            <p:nvPr/>
          </p:nvSpPr>
          <p:spPr bwMode="auto">
            <a:xfrm>
              <a:off x="1632" y="132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>
                  <a:solidFill>
                    <a:srgbClr val="3333CC"/>
                  </a:solidFill>
                </a:rPr>
                <a:t>0.0</a:t>
              </a:r>
            </a:p>
          </p:txBody>
        </p:sp>
        <p:sp>
          <p:nvSpPr>
            <p:cNvPr id="2152459" name="Text Box 11"/>
            <p:cNvSpPr txBox="1">
              <a:spLocks noChangeArrowheads="1"/>
            </p:cNvSpPr>
            <p:nvPr/>
          </p:nvSpPr>
          <p:spPr bwMode="auto">
            <a:xfrm rot="16200000">
              <a:off x="1190" y="1008"/>
              <a:ext cx="6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>
                  <a:solidFill>
                    <a:srgbClr val="3333CC"/>
                  </a:solidFill>
                </a:rPr>
                <a:t>fraction</a:t>
              </a:r>
            </a:p>
            <a:p>
              <a:pPr algn="ctr"/>
              <a:r>
                <a:rPr lang="en-US" altLang="en-US" sz="1200" b="1">
                  <a:solidFill>
                    <a:srgbClr val="3333CC"/>
                  </a:solidFill>
                </a:rPr>
                <a:t>unconverted</a:t>
              </a:r>
            </a:p>
          </p:txBody>
        </p:sp>
        <p:sp>
          <p:nvSpPr>
            <p:cNvPr id="2152460" name="Line 12"/>
            <p:cNvSpPr>
              <a:spLocks noChangeShapeType="1"/>
            </p:cNvSpPr>
            <p:nvPr/>
          </p:nvSpPr>
          <p:spPr bwMode="auto">
            <a:xfrm>
              <a:off x="1920" y="81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2461" name="Line 13"/>
            <p:cNvSpPr>
              <a:spLocks noChangeShapeType="1"/>
            </p:cNvSpPr>
            <p:nvPr/>
          </p:nvSpPr>
          <p:spPr bwMode="auto">
            <a:xfrm>
              <a:off x="1920" y="144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52462" name="Rectangle 14"/>
          <p:cNvSpPr>
            <a:spLocks noChangeArrowheads="1"/>
          </p:cNvSpPr>
          <p:nvPr/>
        </p:nvSpPr>
        <p:spPr bwMode="auto">
          <a:xfrm>
            <a:off x="0" y="6491288"/>
            <a:ext cx="483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Holton, J. M. (2007) </a:t>
            </a:r>
            <a:r>
              <a:rPr lang="en-US" altLang="en-US" i="1">
                <a:solidFill>
                  <a:srgbClr val="000000"/>
                </a:solidFill>
              </a:rPr>
              <a:t>J. Synch. Rad.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14</a:t>
            </a:r>
            <a:r>
              <a:rPr lang="en-US" altLang="en-US">
                <a:solidFill>
                  <a:srgbClr val="000000"/>
                </a:solidFill>
              </a:rPr>
              <a:t>, 51-72.</a:t>
            </a:r>
          </a:p>
        </p:txBody>
      </p:sp>
    </p:spTree>
    <p:extLst>
      <p:ext uri="{BB962C8B-B14F-4D97-AF65-F5344CB8AC3E}">
        <p14:creationId xmlns:p14="http://schemas.microsoft.com/office/powerpoint/2010/main" val="34744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0" y="6491288"/>
            <a:ext cx="5622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/>
                <a:cs typeface="Arial" charset="0"/>
              </a:rPr>
              <a:t>Holton (2009) </a:t>
            </a:r>
            <a:r>
              <a:rPr lang="en-US" altLang="en-US" i="1">
                <a:solidFill>
                  <a:srgbClr val="000000"/>
                </a:solidFill>
                <a:latin typeface="Arial"/>
                <a:cs typeface="Arial" charset="0"/>
              </a:rPr>
              <a:t>J. Synchrotron Rad.</a:t>
            </a:r>
            <a:r>
              <a:rPr lang="en-US" altLang="en-US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/>
                <a:cs typeface="Arial" charset="0"/>
              </a:rPr>
              <a:t>16</a:t>
            </a:r>
            <a:r>
              <a:rPr lang="en-US" altLang="en-US">
                <a:solidFill>
                  <a:srgbClr val="000000"/>
                </a:solidFill>
                <a:latin typeface="Arial"/>
                <a:cs typeface="Arial" charset="0"/>
              </a:rPr>
              <a:t> 133-42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00"/>
                </a:solidFill>
                <a:latin typeface="Arial"/>
                <a:cs typeface="Arial" charset="0"/>
              </a:rPr>
              <a:t>Radiation Damage </a:t>
            </a:r>
            <a:r>
              <a:rPr lang="en-US" altLang="en-US" sz="4400" dirty="0" smtClean="0">
                <a:solidFill>
                  <a:srgbClr val="000000"/>
                </a:solidFill>
                <a:latin typeface="Arial"/>
                <a:cs typeface="Arial" charset="0"/>
              </a:rPr>
              <a:t>World </a:t>
            </a:r>
            <a:r>
              <a:rPr lang="en-US" altLang="en-US" sz="4400" dirty="0">
                <a:solidFill>
                  <a:srgbClr val="000000"/>
                </a:solidFill>
                <a:latin typeface="Arial"/>
                <a:cs typeface="Arial" charset="0"/>
              </a:rPr>
              <a:t>Records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622300" y="-16656"/>
            <a:ext cx="7618413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6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endParaRPr lang="en-US" altLang="en-US" sz="24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r>
              <a:rPr lang="en-US" altLang="en-US" sz="2000" dirty="0" err="1">
                <a:solidFill>
                  <a:srgbClr val="000000"/>
                </a:solidFill>
                <a:latin typeface="Arial"/>
                <a:cs typeface="Arial" charset="0"/>
              </a:rPr>
              <a:t>MGy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	reaction			reference</a:t>
            </a:r>
          </a:p>
          <a:p>
            <a:endParaRPr lang="en-US" altLang="en-US" sz="20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~45	global damage		Owen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  <a:cs typeface="Arial" charset="0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 (2006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Arial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en-US" sz="2000" dirty="0" smtClean="0">
                <a:solidFill>
                  <a:srgbClr val="0070C0"/>
                </a:solidFill>
                <a:latin typeface="Arial"/>
                <a:cs typeface="Arial" charset="0"/>
              </a:rPr>
              <a:t>10/Å	global damage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Arial" charset="0"/>
              </a:rPr>
              <a:t>		Howells et al. (2009)</a:t>
            </a:r>
            <a:endParaRPr lang="en-US" altLang="en-US" sz="20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5	Se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Met			Holton (2007)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4	Hg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S			</a:t>
            </a:r>
            <a:r>
              <a:rPr lang="en-US" altLang="en-US" sz="2000" dirty="0" err="1">
                <a:solidFill>
                  <a:srgbClr val="000000"/>
                </a:solidFill>
                <a:latin typeface="Arial"/>
                <a:cs typeface="Arial" charset="0"/>
              </a:rPr>
              <a:t>Ramagopal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/>
                <a:cs typeface="Arial" charset="0"/>
              </a:rPr>
              <a:t>et al.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(2004)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4	R-C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COOH		Garman et al. (2015)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3	S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S			Murray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  <a:cs typeface="Arial" charset="0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 (2002)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1	Br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RNA			</a:t>
            </a:r>
            <a:r>
              <a:rPr lang="en-US" altLang="en-US" sz="2000" dirty="0" err="1">
                <a:solidFill>
                  <a:srgbClr val="000000"/>
                </a:solidFill>
                <a:latin typeface="Arial"/>
                <a:cs typeface="Arial" charset="0"/>
              </a:rPr>
              <a:t>Olieric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  <a:cs typeface="Arial" charset="0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 (2007)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~1?	Cl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C			???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0.5	</a:t>
            </a:r>
            <a:r>
              <a:rPr lang="en-US" altLang="en-US" sz="2000" dirty="0" err="1">
                <a:solidFill>
                  <a:srgbClr val="000000"/>
                </a:solidFill>
                <a:latin typeface="Arial"/>
                <a:cs typeface="Arial" charset="0"/>
              </a:rPr>
              <a:t>Mn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Arial" charset="0"/>
              </a:rPr>
              <a:t> in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PS II		Yano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  <a:cs typeface="Arial" charset="0"/>
              </a:rPr>
              <a:t>et al.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(2005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Arial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Arial" charset="0"/>
              </a:rPr>
              <a:t>0.06	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/>
                <a:cs typeface="Arial" charset="0"/>
              </a:rPr>
              <a:t>putidaredoxin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Arial" charset="0"/>
              </a:rPr>
              <a:t>		Corbett </a:t>
            </a:r>
            <a:r>
              <a:rPr lang="en-US" altLang="en-US" sz="2000" i="1" dirty="0" smtClean="0">
                <a:solidFill>
                  <a:srgbClr val="000000"/>
                </a:solidFill>
                <a:latin typeface="Arial"/>
                <a:cs typeface="Arial" charset="0"/>
              </a:rPr>
              <a:t>et al.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Arial" charset="0"/>
              </a:rPr>
              <a:t>(2007)</a:t>
            </a:r>
            <a:endParaRPr lang="en-US" altLang="en-US" sz="20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0.02	Fe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Arial" charset="0"/>
              </a:rPr>
              <a:t> in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myoglobin		Denisov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  <a:cs typeface="Arial" charset="0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Arial" charset="0"/>
              </a:rPr>
              <a:t> (2007)</a:t>
            </a:r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500063" y="1504169"/>
            <a:ext cx="781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68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-182563"/>
            <a:ext cx="8229600" cy="1143001"/>
          </a:xfrm>
          <a:noFill/>
          <a:ln/>
        </p:spPr>
        <p:txBody>
          <a:bodyPr/>
          <a:lstStyle/>
          <a:p>
            <a:r>
              <a:rPr lang="en-US" altLang="en-US" dirty="0" smtClean="0"/>
              <a:t>Life-halving </a:t>
            </a:r>
            <a:r>
              <a:rPr lang="en-US" altLang="en-US" dirty="0"/>
              <a:t>concentration</a:t>
            </a:r>
          </a:p>
        </p:txBody>
      </p:sp>
      <p:graphicFrame>
        <p:nvGraphicFramePr>
          <p:cNvPr id="2257923" name="Group 3"/>
          <p:cNvGraphicFramePr>
            <a:graphicFrameLocks noGrp="1"/>
          </p:cNvGraphicFramePr>
          <p:nvPr>
            <p:ph sz="half" idx="1"/>
          </p:nvPr>
        </p:nvGraphicFramePr>
        <p:xfrm>
          <a:off x="622300" y="1498600"/>
          <a:ext cx="3554413" cy="5181600"/>
        </p:xfrm>
        <a:graphic>
          <a:graphicData uri="http://schemas.openxmlformats.org/drawingml/2006/table">
            <a:tbl>
              <a:tblPr/>
              <a:tblGrid>
                <a:gridCol w="1784350"/>
                <a:gridCol w="1770063"/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Mg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978" name="Text Box 58"/>
          <p:cNvSpPr txBox="1">
            <a:spLocks noChangeArrowheads="1"/>
          </p:cNvSpPr>
          <p:nvPr/>
        </p:nvSpPr>
        <p:spPr bwMode="auto">
          <a:xfrm>
            <a:off x="1433513" y="885825"/>
            <a:ext cx="6278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</a:rPr>
              <a:t>molar, </a:t>
            </a:r>
            <a:r>
              <a:rPr lang="en-US" altLang="en-US" sz="2400" b="1" dirty="0">
                <a:solidFill>
                  <a:srgbClr val="EA0000"/>
                </a:solidFill>
              </a:rPr>
              <a:t>at the Se edge</a:t>
            </a:r>
            <a:r>
              <a:rPr lang="en-US" altLang="en-US" sz="2400" b="1" dirty="0">
                <a:solidFill>
                  <a:srgbClr val="000000"/>
                </a:solidFill>
              </a:rPr>
              <a:t> based on RADDOSE</a:t>
            </a:r>
          </a:p>
        </p:txBody>
      </p:sp>
      <p:graphicFrame>
        <p:nvGraphicFramePr>
          <p:cNvPr id="2257979" name="Group 5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0264814"/>
              </p:ext>
            </p:extLst>
          </p:nvPr>
        </p:nvGraphicFramePr>
        <p:xfrm>
          <a:off x="4797425" y="1504950"/>
          <a:ext cx="3405188" cy="5181600"/>
        </p:xfrm>
        <a:graphic>
          <a:graphicData uri="http://schemas.openxmlformats.org/drawingml/2006/table">
            <a:tbl>
              <a:tblPr/>
              <a:tblGrid>
                <a:gridCol w="1709738"/>
                <a:gridCol w="1695450"/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Au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Hg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807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7554" name="Picture 2" descr="time_split_25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233488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63500"/>
            <a:ext cx="8229600" cy="1143000"/>
          </a:xfrm>
          <a:noFill/>
          <a:ln/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No Damage in the Dark!</a:t>
            </a:r>
          </a:p>
        </p:txBody>
      </p:sp>
      <p:sp>
        <p:nvSpPr>
          <p:cNvPr id="2327556" name="Text Box 4"/>
          <p:cNvSpPr txBox="1">
            <a:spLocks noChangeArrowheads="1"/>
          </p:cNvSpPr>
          <p:nvPr/>
        </p:nvSpPr>
        <p:spPr bwMode="auto">
          <a:xfrm>
            <a:off x="3467100" y="6153150"/>
            <a:ext cx="281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Experiment time (hours)</a:t>
            </a:r>
          </a:p>
        </p:txBody>
      </p:sp>
      <p:sp>
        <p:nvSpPr>
          <p:cNvPr id="2327557" name="Text Box 5"/>
          <p:cNvSpPr txBox="1">
            <a:spLocks noChangeArrowheads="1"/>
          </p:cNvSpPr>
          <p:nvPr/>
        </p:nvSpPr>
        <p:spPr bwMode="auto">
          <a:xfrm rot="-5400000">
            <a:off x="-1039018" y="3518693"/>
            <a:ext cx="329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Peak absorbance (electrons)</a:t>
            </a:r>
          </a:p>
        </p:txBody>
      </p:sp>
      <p:sp>
        <p:nvSpPr>
          <p:cNvPr id="2327558" name="Text Box 6"/>
          <p:cNvSpPr txBox="1">
            <a:spLocks noChangeArrowheads="1"/>
          </p:cNvSpPr>
          <p:nvPr/>
        </p:nvSpPr>
        <p:spPr bwMode="auto">
          <a:xfrm rot="-5400000">
            <a:off x="-1522412" y="3365500"/>
            <a:ext cx="5226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  4.6           5.0          5.4           5.8           6.2           6.6</a:t>
            </a:r>
          </a:p>
        </p:txBody>
      </p:sp>
      <p:sp>
        <p:nvSpPr>
          <p:cNvPr id="2327559" name="Text Box 7"/>
          <p:cNvSpPr txBox="1">
            <a:spLocks noChangeArrowheads="1"/>
          </p:cNvSpPr>
          <p:nvPr/>
        </p:nvSpPr>
        <p:spPr bwMode="auto">
          <a:xfrm>
            <a:off x="1133475" y="5756275"/>
            <a:ext cx="7634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</a:rPr>
              <a:t>0                   5                   10                  15                  20                   25   </a:t>
            </a:r>
          </a:p>
        </p:txBody>
      </p:sp>
    </p:spTree>
    <p:extLst>
      <p:ext uri="{BB962C8B-B14F-4D97-AF65-F5344CB8AC3E}">
        <p14:creationId xmlns:p14="http://schemas.microsoft.com/office/powerpoint/2010/main" val="7160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457200" y="235526"/>
            <a:ext cx="8229600" cy="56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3600" dirty="0" smtClean="0">
                <a:solidFill>
                  <a:srgbClr val="000000"/>
                </a:solidFill>
                <a:cs typeface="Arial" pitchFamily="34" charset="0"/>
              </a:rPr>
              <a:t>number of </a:t>
            </a:r>
            <a:r>
              <a:rPr lang="en-US" sz="3600" dirty="0" smtClean="0">
                <a:solidFill>
                  <a:srgbClr val="00B050"/>
                </a:solidFill>
                <a:cs typeface="Arial" pitchFamily="34" charset="0"/>
              </a:rPr>
              <a:t>photons </a:t>
            </a:r>
            <a:r>
              <a:rPr lang="en-US" sz="3600" dirty="0" smtClean="0">
                <a:solidFill>
                  <a:srgbClr val="000000"/>
                </a:solidFill>
                <a:cs typeface="Arial" pitchFamily="34" charset="0"/>
              </a:rPr>
              <a:t>scattered</a:t>
            </a: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cs typeface="Arial" pitchFamily="34" charset="0"/>
              </a:rPr>
              <a:t>b</a:t>
            </a:r>
            <a:r>
              <a:rPr lang="en-US" sz="3600" dirty="0" smtClean="0">
                <a:solidFill>
                  <a:srgbClr val="000000"/>
                </a:solidFill>
                <a:cs typeface="Arial" pitchFamily="34" charset="0"/>
              </a:rPr>
              <a:t>efore crystal is dead</a:t>
            </a: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cs typeface="Arial" pitchFamily="34" charset="0"/>
              </a:rPr>
              <a:t>is </a:t>
            </a:r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independent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cs typeface="Arial" pitchFamily="34" charset="0"/>
              </a:rPr>
              <a:t>of </a:t>
            </a:r>
            <a:r>
              <a:rPr lang="en-US" sz="4000" dirty="0" smtClean="0">
                <a:solidFill>
                  <a:srgbClr val="000000"/>
                </a:solidFill>
                <a:cs typeface="Arial" pitchFamily="34" charset="0"/>
              </a:rPr>
              <a:t>flux</a:t>
            </a:r>
            <a:r>
              <a:rPr lang="en-US" sz="4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cs typeface="Arial" pitchFamily="34" charset="0"/>
              </a:rPr>
              <a:t>&amp; time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4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 1 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um</a:t>
            </a:r>
            <a:r>
              <a:rPr lang="en-US" altLang="en-US" sz="4400" baseline="30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10</a:t>
            </a:r>
            <a:r>
              <a:rPr lang="en-US" altLang="en-US" sz="4400" baseline="30000" dirty="0" smtClean="0">
                <a:solidFill>
                  <a:srgbClr val="000000"/>
                </a:solidFill>
                <a:cs typeface="Arial" charset="0"/>
              </a:rPr>
              <a:t>5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photons 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altLang="en-US" sz="4400" dirty="0" err="1" smtClean="0">
                <a:solidFill>
                  <a:srgbClr val="000000"/>
                </a:solidFill>
                <a:cs typeface="Arial" charset="0"/>
              </a:rPr>
              <a:t>roomT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sz="44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1 um</a:t>
            </a:r>
            <a:r>
              <a:rPr lang="en-US" altLang="en-US" sz="4400" baseline="30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 = 10</a:t>
            </a:r>
            <a:r>
              <a:rPr lang="en-US" altLang="en-US" sz="4400" baseline="30000" dirty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4400" dirty="0" smtClean="0">
                <a:solidFill>
                  <a:prstClr val="black"/>
                </a:solidFill>
                <a:cs typeface="Arial" charset="0"/>
              </a:rPr>
              <a:t>photons </a:t>
            </a:r>
            <a:r>
              <a:rPr lang="en-US" altLang="en-US" sz="4400" dirty="0" smtClean="0">
                <a:solidFill>
                  <a:prstClr val="white"/>
                </a:solidFill>
                <a:cs typeface="Arial" charset="0"/>
              </a:rPr>
              <a:t>(synch)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1 um</a:t>
            </a:r>
            <a:r>
              <a:rPr lang="en-US" altLang="en-US" sz="4400" baseline="30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10</a:t>
            </a:r>
            <a:r>
              <a:rPr lang="en-US" altLang="en-US" sz="4400" baseline="30000" dirty="0" smtClean="0">
                <a:solidFill>
                  <a:srgbClr val="000000"/>
                </a:solidFill>
                <a:cs typeface="Arial" charset="0"/>
              </a:rPr>
              <a:t>8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 photons (XFEL)</a:t>
            </a:r>
            <a:endParaRPr lang="en-US" altLang="en-US" sz="4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0" y="5934075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Henderson, 1990; Gonzalez &amp; Nave, 1994;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Glaeser</a:t>
            </a:r>
            <a:r>
              <a:rPr lang="en-US" i="1" dirty="0">
                <a:solidFill>
                  <a:srgbClr val="000000"/>
                </a:solidFill>
                <a:cs typeface="Arial" charset="0"/>
              </a:rPr>
              <a:t> et al.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2000;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Sliz</a:t>
            </a:r>
            <a:r>
              <a:rPr lang="en-US" i="1" dirty="0">
                <a:solidFill>
                  <a:srgbClr val="000000"/>
                </a:solidFill>
                <a:cs typeface="Arial" charset="0"/>
              </a:rPr>
              <a:t> et al.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2003;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Leiros</a:t>
            </a:r>
            <a:r>
              <a:rPr lang="en-US" i="1" dirty="0">
                <a:solidFill>
                  <a:srgbClr val="000000"/>
                </a:solidFill>
                <a:cs typeface="Arial" charset="0"/>
              </a:rPr>
              <a:t> et al.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2006; Owen</a:t>
            </a:r>
            <a:r>
              <a:rPr lang="en-US" i="1" dirty="0">
                <a:solidFill>
                  <a:srgbClr val="000000"/>
                </a:solidFill>
                <a:cs typeface="Arial" charset="0"/>
              </a:rPr>
              <a:t> et al.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2006; Garman &amp;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McSweeney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2006; Garman &amp; Nave, 2009; Holton, 2009</a:t>
            </a:r>
          </a:p>
        </p:txBody>
      </p:sp>
      <p:sp>
        <p:nvSpPr>
          <p:cNvPr id="3" name="Rectangle 2"/>
          <p:cNvSpPr/>
          <p:nvPr/>
        </p:nvSpPr>
        <p:spPr>
          <a:xfrm>
            <a:off x="6173244" y="4457453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rgbClr val="000000"/>
                </a:solidFill>
                <a:cs typeface="Arial" panose="020B0604020202020204" pitchFamily="34" charset="0"/>
              </a:rPr>
              <a:t>(synch)</a:t>
            </a:r>
          </a:p>
        </p:txBody>
      </p:sp>
    </p:spTree>
    <p:extLst>
      <p:ext uri="{BB962C8B-B14F-4D97-AF65-F5344CB8AC3E}">
        <p14:creationId xmlns:p14="http://schemas.microsoft.com/office/powerpoint/2010/main" val="305442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Dose slicing</a:t>
            </a:r>
          </a:p>
        </p:txBody>
      </p:sp>
      <p:grpSp>
        <p:nvGrpSpPr>
          <p:cNvPr id="274435" name="Group 3"/>
          <p:cNvGrpSpPr>
            <a:grpSpLocks/>
          </p:cNvGrpSpPr>
          <p:nvPr/>
        </p:nvGrpSpPr>
        <p:grpSpPr bwMode="auto">
          <a:xfrm>
            <a:off x="1150938" y="3340100"/>
            <a:ext cx="1252537" cy="1377950"/>
            <a:chOff x="533" y="1885"/>
            <a:chExt cx="789" cy="868"/>
          </a:xfrm>
        </p:grpSpPr>
        <p:pic>
          <p:nvPicPr>
            <p:cNvPr id="274482" name="Picture 4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83" name="AutoShape 5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274436" name="Group 6"/>
          <p:cNvGrpSpPr>
            <a:grpSpLocks/>
          </p:cNvGrpSpPr>
          <p:nvPr/>
        </p:nvGrpSpPr>
        <p:grpSpPr bwMode="auto">
          <a:xfrm>
            <a:off x="4986338" y="3340100"/>
            <a:ext cx="1252537" cy="1377950"/>
            <a:chOff x="533" y="1885"/>
            <a:chExt cx="789" cy="868"/>
          </a:xfrm>
        </p:grpSpPr>
        <p:pic>
          <p:nvPicPr>
            <p:cNvPr id="274480" name="Picture 7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81" name="AutoShape 8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274437" name="Group 9"/>
          <p:cNvGrpSpPr>
            <a:grpSpLocks/>
          </p:cNvGrpSpPr>
          <p:nvPr/>
        </p:nvGrpSpPr>
        <p:grpSpPr bwMode="auto">
          <a:xfrm>
            <a:off x="3708400" y="3340100"/>
            <a:ext cx="1252538" cy="1377950"/>
            <a:chOff x="533" y="1885"/>
            <a:chExt cx="789" cy="868"/>
          </a:xfrm>
        </p:grpSpPr>
        <p:pic>
          <p:nvPicPr>
            <p:cNvPr id="274478" name="Picture 10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9" name="AutoShape 11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274438" name="Group 12"/>
          <p:cNvGrpSpPr>
            <a:grpSpLocks/>
          </p:cNvGrpSpPr>
          <p:nvPr/>
        </p:nvGrpSpPr>
        <p:grpSpPr bwMode="auto">
          <a:xfrm>
            <a:off x="2428875" y="3340100"/>
            <a:ext cx="1252538" cy="1377950"/>
            <a:chOff x="533" y="1885"/>
            <a:chExt cx="789" cy="868"/>
          </a:xfrm>
        </p:grpSpPr>
        <p:pic>
          <p:nvPicPr>
            <p:cNvPr id="274476" name="Picture 13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7" name="AutoShape 14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274439" name="Group 15"/>
          <p:cNvGrpSpPr>
            <a:grpSpLocks/>
          </p:cNvGrpSpPr>
          <p:nvPr/>
        </p:nvGrpSpPr>
        <p:grpSpPr bwMode="auto">
          <a:xfrm>
            <a:off x="6265863" y="3340100"/>
            <a:ext cx="1252537" cy="1377950"/>
            <a:chOff x="533" y="1885"/>
            <a:chExt cx="789" cy="868"/>
          </a:xfrm>
        </p:grpSpPr>
        <p:pic>
          <p:nvPicPr>
            <p:cNvPr id="274474" name="Picture 16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5" name="AutoShape 17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274440" name="Group 18"/>
          <p:cNvGrpSpPr>
            <a:grpSpLocks/>
          </p:cNvGrpSpPr>
          <p:nvPr/>
        </p:nvGrpSpPr>
        <p:grpSpPr bwMode="auto">
          <a:xfrm>
            <a:off x="7545388" y="3340100"/>
            <a:ext cx="1252537" cy="1377950"/>
            <a:chOff x="533" y="1885"/>
            <a:chExt cx="789" cy="868"/>
          </a:xfrm>
        </p:grpSpPr>
        <p:pic>
          <p:nvPicPr>
            <p:cNvPr id="274472" name="Picture 19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3" name="AutoShape 20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274441" name="Line 21"/>
          <p:cNvSpPr>
            <a:spLocks noChangeShapeType="1"/>
          </p:cNvSpPr>
          <p:nvPr/>
        </p:nvSpPr>
        <p:spPr bwMode="auto">
          <a:xfrm>
            <a:off x="1157288" y="2178050"/>
            <a:ext cx="7615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74442" name="Line 22"/>
          <p:cNvSpPr>
            <a:spLocks noChangeShapeType="1"/>
          </p:cNvSpPr>
          <p:nvPr/>
        </p:nvSpPr>
        <p:spPr bwMode="auto">
          <a:xfrm>
            <a:off x="1157288" y="1465263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74443" name="Line 23"/>
          <p:cNvSpPr>
            <a:spLocks noChangeShapeType="1"/>
          </p:cNvSpPr>
          <p:nvPr/>
        </p:nvSpPr>
        <p:spPr bwMode="auto">
          <a:xfrm>
            <a:off x="8763000" y="1493838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74444" name="Text Box 24"/>
          <p:cNvSpPr txBox="1">
            <a:spLocks noChangeArrowheads="1"/>
          </p:cNvSpPr>
          <p:nvPr/>
        </p:nvSpPr>
        <p:spPr bwMode="auto">
          <a:xfrm>
            <a:off x="3870325" y="1747838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crystal’s useful life</a:t>
            </a:r>
          </a:p>
        </p:txBody>
      </p:sp>
      <p:grpSp>
        <p:nvGrpSpPr>
          <p:cNvPr id="274445" name="Group 25"/>
          <p:cNvGrpSpPr>
            <a:grpSpLocks/>
          </p:cNvGrpSpPr>
          <p:nvPr/>
        </p:nvGrpSpPr>
        <p:grpSpPr bwMode="auto">
          <a:xfrm>
            <a:off x="1136650" y="5129213"/>
            <a:ext cx="7650163" cy="1344612"/>
            <a:chOff x="716" y="3231"/>
            <a:chExt cx="4819" cy="847"/>
          </a:xfrm>
        </p:grpSpPr>
        <p:pic>
          <p:nvPicPr>
            <p:cNvPr id="274454" name="Picture 26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71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5" name="Picture 27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984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6" name="Picture 28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251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7" name="Picture 29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78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8" name="Picture 30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88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9" name="Picture 31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389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0" name="Picture 32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260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1" name="Picture 33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518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2" name="Picture 34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053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3" name="Picture 35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855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4" name="Picture 36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657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5" name="Picture 37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191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6" name="Picture 38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320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7" name="Picture 39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122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8" name="Picture 40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24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9" name="Picture 41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459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70" name="Picture 42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72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71" name="Picture 43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993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4446" name="Text Box 44"/>
          <p:cNvSpPr txBox="1">
            <a:spLocks noChangeArrowheads="1"/>
          </p:cNvSpPr>
          <p:nvPr/>
        </p:nvSpPr>
        <p:spPr bwMode="auto">
          <a:xfrm>
            <a:off x="0" y="1760538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photons</a:t>
            </a:r>
          </a:p>
        </p:txBody>
      </p:sp>
      <p:sp>
        <p:nvSpPr>
          <p:cNvPr id="274447" name="Text Box 45"/>
          <p:cNvSpPr txBox="1">
            <a:spLocks noChangeArrowheads="1"/>
          </p:cNvSpPr>
          <p:nvPr/>
        </p:nvSpPr>
        <p:spPr bwMode="auto">
          <a:xfrm>
            <a:off x="0" y="3716338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photons</a:t>
            </a:r>
          </a:p>
        </p:txBody>
      </p:sp>
      <p:sp>
        <p:nvSpPr>
          <p:cNvPr id="274448" name="Text Box 46"/>
          <p:cNvSpPr txBox="1">
            <a:spLocks noChangeArrowheads="1"/>
          </p:cNvSpPr>
          <p:nvPr/>
        </p:nvSpPr>
        <p:spPr bwMode="auto">
          <a:xfrm>
            <a:off x="0" y="5457825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photons</a:t>
            </a:r>
          </a:p>
        </p:txBody>
      </p:sp>
      <p:grpSp>
        <p:nvGrpSpPr>
          <p:cNvPr id="274449" name="Group 47"/>
          <p:cNvGrpSpPr>
            <a:grpSpLocks/>
          </p:cNvGrpSpPr>
          <p:nvPr/>
        </p:nvGrpSpPr>
        <p:grpSpPr bwMode="auto">
          <a:xfrm>
            <a:off x="1165225" y="1474788"/>
            <a:ext cx="7589838" cy="1377950"/>
            <a:chOff x="734" y="929"/>
            <a:chExt cx="4781" cy="868"/>
          </a:xfrm>
        </p:grpSpPr>
        <p:pic>
          <p:nvPicPr>
            <p:cNvPr id="274452" name="Picture 48" descr="diffimage"/>
            <p:cNvPicPr>
              <a:picLocks noChangeAspect="1" noChangeArrowheads="1"/>
            </p:cNvPicPr>
            <p:nvPr/>
          </p:nvPicPr>
          <p:blipFill>
            <a:blip r:embed="rId2">
              <a:lum bright="-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734" y="942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53" name="AutoShape 49"/>
            <p:cNvSpPr>
              <a:spLocks noChangeArrowheads="1"/>
            </p:cNvSpPr>
            <p:nvPr/>
          </p:nvSpPr>
          <p:spPr bwMode="auto">
            <a:xfrm rot="-5400000">
              <a:off x="2836" y="-883"/>
              <a:ext cx="868" cy="44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79 h 21600"/>
                <a:gd name="T14" fmla="*/ 19410 w 21600"/>
                <a:gd name="T15" fmla="*/ 194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2687026" name="Rectangle 50"/>
          <p:cNvSpPr>
            <a:spLocks noChangeArrowheads="1"/>
          </p:cNvSpPr>
          <p:nvPr/>
        </p:nvSpPr>
        <p:spPr bwMode="auto">
          <a:xfrm>
            <a:off x="3821113" y="1165225"/>
            <a:ext cx="3970337" cy="1966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charset="0"/>
              </a:rPr>
              <a:t>unacceptable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 charset="0"/>
              </a:rPr>
              <a:t>completeness</a:t>
            </a:r>
            <a:endParaRPr lang="en-US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687027" name="Rectangle 51"/>
          <p:cNvSpPr>
            <a:spLocks noChangeArrowheads="1"/>
          </p:cNvSpPr>
          <p:nvPr/>
        </p:nvSpPr>
        <p:spPr bwMode="auto">
          <a:xfrm>
            <a:off x="3886200" y="4840288"/>
            <a:ext cx="3970338" cy="19669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charset="0"/>
              </a:rPr>
              <a:t>unacceptable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charset="0"/>
              </a:rPr>
              <a:t>read noise</a:t>
            </a:r>
          </a:p>
        </p:txBody>
      </p:sp>
    </p:spTree>
    <p:extLst>
      <p:ext uri="{BB962C8B-B14F-4D97-AF65-F5344CB8AC3E}">
        <p14:creationId xmlns:p14="http://schemas.microsoft.com/office/powerpoint/2010/main" val="1888016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if?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136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 only have a few small crystals…</a:t>
            </a:r>
          </a:p>
          <a:p>
            <a:pPr marL="0" indent="0">
              <a:buNone/>
            </a:pPr>
            <a:r>
              <a:rPr lang="en-US" sz="3600" dirty="0" smtClean="0"/>
              <a:t>    Should you:</a:t>
            </a:r>
            <a:endParaRPr lang="en-US" dirty="0" smtClean="0"/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C</a:t>
            </a:r>
            <a:r>
              <a:rPr lang="en-US" dirty="0" smtClean="0"/>
              <a:t>ollect 360° from each?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/>
              <a:t>Collect 10° from each at 36x exposure?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/>
              <a:t>Glue 36 </a:t>
            </a:r>
            <a:r>
              <a:rPr lang="en-US" dirty="0" err="1" smtClean="0"/>
              <a:t>xtals</a:t>
            </a:r>
            <a:r>
              <a:rPr lang="en-US" dirty="0" smtClean="0"/>
              <a:t> together, then collect 360° ?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/>
              <a:t>Glue, and do 12960° faint exposures?</a:t>
            </a:r>
          </a:p>
        </p:txBody>
      </p:sp>
    </p:spTree>
    <p:extLst>
      <p:ext uri="{BB962C8B-B14F-4D97-AF65-F5344CB8AC3E}">
        <p14:creationId xmlns:p14="http://schemas.microsoft.com/office/powerpoint/2010/main" val="6398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397277"/>
              </p:ext>
            </p:extLst>
          </p:nvPr>
        </p:nvGraphicFramePr>
        <p:xfrm>
          <a:off x="580479" y="431800"/>
          <a:ext cx="8436521" cy="579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319027" y="6261096"/>
            <a:ext cx="2642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Resolution 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(Å)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85772" y="3234062"/>
            <a:ext cx="3440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CC vs right answer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813" y="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Arial"/>
                <a:cs typeface="Arial" charset="0"/>
              </a:rPr>
              <a:t>“true” resolution limit</a:t>
            </a:r>
          </a:p>
        </p:txBody>
      </p:sp>
    </p:spTree>
    <p:extLst>
      <p:ext uri="{BB962C8B-B14F-4D97-AF65-F5344CB8AC3E}">
        <p14:creationId xmlns:p14="http://schemas.microsoft.com/office/powerpoint/2010/main" val="1814853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57618"/>
              </p:ext>
            </p:extLst>
          </p:nvPr>
        </p:nvGraphicFramePr>
        <p:xfrm>
          <a:off x="214960" y="1351107"/>
          <a:ext cx="8624240" cy="4135293"/>
        </p:xfrm>
        <a:graphic>
          <a:graphicData uri="http://schemas.openxmlformats.org/drawingml/2006/table">
            <a:tbl>
              <a:tblPr/>
              <a:tblGrid>
                <a:gridCol w="2156060"/>
                <a:gridCol w="2156060"/>
                <a:gridCol w="2156060"/>
                <a:gridCol w="2156060"/>
              </a:tblGrid>
              <a:tr h="1378431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Dose slice collection </a:t>
                      </a:r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scenario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8431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coarse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 &amp; fine</a:t>
                      </a:r>
                      <a:endParaRPr lang="en-US" sz="3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3.17700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3.14057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3.17604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3.12086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55313" y="476518"/>
            <a:ext cx="6404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charset="0"/>
                <a:cs typeface="Arial" charset="0"/>
              </a:rPr>
              <a:t>“true” resolution vs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943600"/>
            <a:ext cx="5947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charset="0"/>
                <a:cs typeface="Arial" charset="0"/>
              </a:rPr>
              <a:t>301,640,334 </a:t>
            </a:r>
            <a:r>
              <a:rPr lang="en-US" sz="4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photons/</a:t>
            </a:r>
            <a:r>
              <a:rPr lang="en-US" sz="40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xtal</a:t>
            </a:r>
            <a:endParaRPr lang="en-US" sz="4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7200" smtClean="0">
                <a:solidFill>
                  <a:srgbClr val="00A400"/>
                </a:solidFill>
              </a:rPr>
              <a:t>signal</a:t>
            </a:r>
            <a:r>
              <a:rPr lang="en-US" altLang="en-US" sz="7200" smtClean="0"/>
              <a:t> </a:t>
            </a:r>
            <a:r>
              <a:rPr lang="en-US" altLang="en-US" sz="4800" i="1" smtClean="0"/>
              <a:t>vs</a:t>
            </a:r>
            <a:r>
              <a:rPr lang="en-US" altLang="en-US" sz="7200" smtClean="0"/>
              <a:t> </a:t>
            </a:r>
            <a:r>
              <a:rPr lang="en-US" altLang="en-US" sz="7200" smtClean="0">
                <a:solidFill>
                  <a:srgbClr val="FF0000"/>
                </a:solidFill>
              </a:rPr>
              <a:t>noise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cs typeface="Arial" pitchFamily="34" charset="0"/>
              </a:rPr>
              <a:t>                                   </a:t>
            </a:r>
            <a:endParaRPr lang="el-GR" altLang="en-US" sz="4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76740" name="Freeform 4"/>
          <p:cNvSpPr>
            <a:spLocks/>
          </p:cNvSpPr>
          <p:nvPr/>
        </p:nvSpPr>
        <p:spPr bwMode="auto">
          <a:xfrm>
            <a:off x="6553200" y="990600"/>
            <a:ext cx="2438400" cy="1295400"/>
          </a:xfrm>
          <a:custGeom>
            <a:avLst/>
            <a:gdLst>
              <a:gd name="T0" fmla="*/ 0 w 1536"/>
              <a:gd name="T1" fmla="*/ 2147483647 h 816"/>
              <a:gd name="T2" fmla="*/ 2147483647 w 1536"/>
              <a:gd name="T3" fmla="*/ 2147483647 h 816"/>
              <a:gd name="T4" fmla="*/ 2147483647 w 1536"/>
              <a:gd name="T5" fmla="*/ 2147483647 h 816"/>
              <a:gd name="T6" fmla="*/ 2147483647 w 1536"/>
              <a:gd name="T7" fmla="*/ 2147483647 h 816"/>
              <a:gd name="T8" fmla="*/ 2147483647 w 1536"/>
              <a:gd name="T9" fmla="*/ 0 h 816"/>
              <a:gd name="T10" fmla="*/ 2147483647 w 1536"/>
              <a:gd name="T11" fmla="*/ 2147483647 h 816"/>
              <a:gd name="T12" fmla="*/ 2147483647 w 1536"/>
              <a:gd name="T13" fmla="*/ 2147483647 h 816"/>
              <a:gd name="T14" fmla="*/ 2147483647 w 1536"/>
              <a:gd name="T15" fmla="*/ 2147483647 h 816"/>
              <a:gd name="T16" fmla="*/ 2147483647 w 1536"/>
              <a:gd name="T17" fmla="*/ 2147483647 h 816"/>
              <a:gd name="T18" fmla="*/ 2147483647 w 1536"/>
              <a:gd name="T19" fmla="*/ 2147483647 h 816"/>
              <a:gd name="T20" fmla="*/ 2147483647 w 1536"/>
              <a:gd name="T21" fmla="*/ 0 h 816"/>
              <a:gd name="T22" fmla="*/ 2147483647 w 1536"/>
              <a:gd name="T23" fmla="*/ 2147483647 h 8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36" h="816">
                <a:moveTo>
                  <a:pt x="0" y="480"/>
                </a:moveTo>
                <a:lnTo>
                  <a:pt x="144" y="192"/>
                </a:lnTo>
                <a:lnTo>
                  <a:pt x="288" y="576"/>
                </a:lnTo>
                <a:lnTo>
                  <a:pt x="432" y="768"/>
                </a:lnTo>
                <a:lnTo>
                  <a:pt x="528" y="0"/>
                </a:lnTo>
                <a:lnTo>
                  <a:pt x="672" y="576"/>
                </a:lnTo>
                <a:lnTo>
                  <a:pt x="768" y="240"/>
                </a:lnTo>
                <a:lnTo>
                  <a:pt x="960" y="816"/>
                </a:lnTo>
                <a:lnTo>
                  <a:pt x="1056" y="528"/>
                </a:lnTo>
                <a:lnTo>
                  <a:pt x="1248" y="672"/>
                </a:lnTo>
                <a:lnTo>
                  <a:pt x="1392" y="0"/>
                </a:lnTo>
                <a:lnTo>
                  <a:pt x="1536" y="5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76741" name="Freeform 5"/>
          <p:cNvSpPr>
            <a:spLocks/>
          </p:cNvSpPr>
          <p:nvPr/>
        </p:nvSpPr>
        <p:spPr bwMode="auto">
          <a:xfrm>
            <a:off x="-762000" y="152400"/>
            <a:ext cx="3124200" cy="2032000"/>
          </a:xfrm>
          <a:custGeom>
            <a:avLst/>
            <a:gdLst>
              <a:gd name="T0" fmla="*/ 0 w 1968"/>
              <a:gd name="T1" fmla="*/ 2147483647 h 1280"/>
              <a:gd name="T2" fmla="*/ 2147483647 w 1968"/>
              <a:gd name="T3" fmla="*/ 2147483647 h 1280"/>
              <a:gd name="T4" fmla="*/ 2147483647 w 1968"/>
              <a:gd name="T5" fmla="*/ 2147483647 h 1280"/>
              <a:gd name="T6" fmla="*/ 2147483647 w 1968"/>
              <a:gd name="T7" fmla="*/ 2147483647 h 1280"/>
              <a:gd name="T8" fmla="*/ 2147483647 w 1968"/>
              <a:gd name="T9" fmla="*/ 2147483647 h 1280"/>
              <a:gd name="T10" fmla="*/ 2147483647 w 1968"/>
              <a:gd name="T11" fmla="*/ 2147483647 h 1280"/>
              <a:gd name="T12" fmla="*/ 2147483647 w 1968"/>
              <a:gd name="T13" fmla="*/ 2147483647 h 1280"/>
              <a:gd name="T14" fmla="*/ 2147483647 w 1968"/>
              <a:gd name="T15" fmla="*/ 2147483647 h 1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85800" y="2185988"/>
            <a:ext cx="7772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000000"/>
                </a:solidFill>
              </a:rPr>
              <a:t>“If you don’t have </a:t>
            </a:r>
            <a:br>
              <a:rPr lang="en-US" altLang="en-US" sz="4800">
                <a:solidFill>
                  <a:srgbClr val="000000"/>
                </a:solidFill>
              </a:rPr>
            </a:br>
            <a:r>
              <a:rPr lang="en-US" altLang="en-US" sz="4800">
                <a:solidFill>
                  <a:srgbClr val="000000"/>
                </a:solidFill>
              </a:rPr>
              <a:t>good data,</a:t>
            </a:r>
            <a:br>
              <a:rPr lang="en-US" altLang="en-US" sz="4800">
                <a:solidFill>
                  <a:srgbClr val="000000"/>
                </a:solidFill>
              </a:rPr>
            </a:br>
            <a:r>
              <a:rPr lang="en-US" altLang="en-US" sz="4800">
                <a:solidFill>
                  <a:srgbClr val="000000"/>
                </a:solidFill>
              </a:rPr>
              <a:t>then you have </a:t>
            </a:r>
            <a:br>
              <a:rPr lang="en-US" altLang="en-US" sz="4800">
                <a:solidFill>
                  <a:srgbClr val="000000"/>
                </a:solidFill>
              </a:rPr>
            </a:br>
            <a:r>
              <a:rPr lang="en-US" altLang="en-US" sz="4800">
                <a:solidFill>
                  <a:srgbClr val="000000"/>
                </a:solidFill>
              </a:rPr>
              <a:t>no data at all.”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105400" y="58293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-Sung-Hou Kim</a:t>
            </a:r>
          </a:p>
        </p:txBody>
      </p:sp>
      <p:sp>
        <p:nvSpPr>
          <p:cNvPr id="2676744" name="Rectangle 8"/>
          <p:cNvSpPr>
            <a:spLocks noChangeArrowheads="1"/>
          </p:cNvSpPr>
          <p:nvPr/>
        </p:nvSpPr>
        <p:spPr bwMode="auto">
          <a:xfrm>
            <a:off x="4248150" y="0"/>
            <a:ext cx="4895850" cy="2574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19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6738" grpId="0"/>
      <p:bldP spid="2676740" grpId="0" animBg="1"/>
      <p:bldP spid="2676741" grpId="0" animBg="1"/>
      <p:bldP spid="26767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Optimum exposure time: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513" y="1811046"/>
            <a:ext cx="6982287" cy="4315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~</a:t>
            </a:r>
            <a:r>
              <a:rPr lang="en-US" sz="4000" dirty="0" smtClean="0"/>
              <a:t>1 photon/pixel</a:t>
            </a:r>
          </a:p>
          <a:p>
            <a:pPr marL="457200" lvl="1" indent="0">
              <a:buNone/>
            </a:pPr>
            <a:r>
              <a:rPr lang="en-US" sz="3600" dirty="0" smtClean="0"/>
              <a:t>	XDS, DIALS</a:t>
            </a:r>
          </a:p>
          <a:p>
            <a:pPr marL="0" indent="0">
              <a:buNone/>
            </a:pPr>
            <a:r>
              <a:rPr lang="en-US" sz="4000" dirty="0" smtClean="0"/>
              <a:t>~10 photon/pixel</a:t>
            </a:r>
          </a:p>
          <a:p>
            <a:pPr marL="0" indent="0">
              <a:buNone/>
            </a:pPr>
            <a:r>
              <a:rPr lang="en-US" sz="4000" dirty="0" smtClean="0"/>
              <a:t>	HKL2000, MOSFLM</a:t>
            </a:r>
          </a:p>
          <a:p>
            <a:pPr marL="0" indent="0">
              <a:buNone/>
            </a:pPr>
            <a:r>
              <a:rPr lang="en-US" sz="4000" dirty="0" smtClean="0"/>
              <a:t>~30 photon/pixel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smtClean="0"/>
              <a:t>CCD detector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63975"/>
            <a:ext cx="32099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908675" y="4121150"/>
            <a:ext cx="3038475" cy="1871663"/>
            <a:chOff x="3722" y="2596"/>
            <a:chExt cx="1914" cy="1179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3937" y="2596"/>
              <a:ext cx="292" cy="2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911" y="3097"/>
              <a:ext cx="172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charset="0"/>
                </a:rPr>
                <a:t>adjust exposure</a:t>
              </a:r>
            </a:p>
            <a:p>
              <a:pPr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charset="0"/>
                </a:rPr>
                <a:t>so this is ~100</a:t>
              </a: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722" y="2880"/>
              <a:ext cx="673" cy="895"/>
            </a:xfrm>
            <a:custGeom>
              <a:avLst/>
              <a:gdLst>
                <a:gd name="T0" fmla="*/ 673 w 673"/>
                <a:gd name="T1" fmla="*/ 694 h 895"/>
                <a:gd name="T2" fmla="*/ 570 w 673"/>
                <a:gd name="T3" fmla="*/ 813 h 895"/>
                <a:gd name="T4" fmla="*/ 160 w 673"/>
                <a:gd name="T5" fmla="*/ 836 h 895"/>
                <a:gd name="T6" fmla="*/ 26 w 673"/>
                <a:gd name="T7" fmla="*/ 458 h 895"/>
                <a:gd name="T8" fmla="*/ 318 w 673"/>
                <a:gd name="T9" fmla="*/ 0 h 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3" h="895">
                  <a:moveTo>
                    <a:pt x="673" y="694"/>
                  </a:moveTo>
                  <a:cubicBezTo>
                    <a:pt x="656" y="714"/>
                    <a:pt x="656" y="789"/>
                    <a:pt x="570" y="813"/>
                  </a:cubicBezTo>
                  <a:cubicBezTo>
                    <a:pt x="484" y="837"/>
                    <a:pt x="251" y="895"/>
                    <a:pt x="160" y="836"/>
                  </a:cubicBezTo>
                  <a:cubicBezTo>
                    <a:pt x="69" y="777"/>
                    <a:pt x="0" y="597"/>
                    <a:pt x="26" y="458"/>
                  </a:cubicBezTo>
                  <a:cubicBezTo>
                    <a:pt x="52" y="319"/>
                    <a:pt x="257" y="96"/>
                    <a:pt x="31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8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765175" y="269875"/>
            <a:ext cx="7613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/>
              <a:t>Ewald’s “mosaic” picture</a:t>
            </a:r>
          </a:p>
        </p:txBody>
      </p:sp>
      <p:grpSp>
        <p:nvGrpSpPr>
          <p:cNvPr id="501763" name="Group 3"/>
          <p:cNvGrpSpPr>
            <a:grpSpLocks/>
          </p:cNvGrpSpPr>
          <p:nvPr/>
        </p:nvGrpSpPr>
        <p:grpSpPr bwMode="auto">
          <a:xfrm>
            <a:off x="0" y="1582738"/>
            <a:ext cx="9086850" cy="5216525"/>
            <a:chOff x="0" y="997"/>
            <a:chExt cx="5724" cy="3286"/>
          </a:xfrm>
        </p:grpSpPr>
        <p:sp>
          <p:nvSpPr>
            <p:cNvPr id="501764" name="Rectangle 4"/>
            <p:cNvSpPr>
              <a:spLocks noChangeArrowheads="1"/>
            </p:cNvSpPr>
            <p:nvPr/>
          </p:nvSpPr>
          <p:spPr bwMode="auto">
            <a:xfrm rot="188941">
              <a:off x="0" y="2994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65" name="Rectangle 5"/>
            <p:cNvSpPr>
              <a:spLocks noChangeArrowheads="1"/>
            </p:cNvSpPr>
            <p:nvPr/>
          </p:nvSpPr>
          <p:spPr bwMode="auto">
            <a:xfrm>
              <a:off x="954" y="2994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66" name="Rectangle 6"/>
            <p:cNvSpPr>
              <a:spLocks noChangeArrowheads="1"/>
            </p:cNvSpPr>
            <p:nvPr/>
          </p:nvSpPr>
          <p:spPr bwMode="auto">
            <a:xfrm rot="-366931">
              <a:off x="1908" y="2994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67" name="Rectangle 7"/>
            <p:cNvSpPr>
              <a:spLocks noChangeArrowheads="1"/>
            </p:cNvSpPr>
            <p:nvPr/>
          </p:nvSpPr>
          <p:spPr bwMode="auto">
            <a:xfrm>
              <a:off x="2862" y="2994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68" name="Rectangle 8"/>
            <p:cNvSpPr>
              <a:spLocks noChangeArrowheads="1"/>
            </p:cNvSpPr>
            <p:nvPr/>
          </p:nvSpPr>
          <p:spPr bwMode="auto">
            <a:xfrm rot="255413">
              <a:off x="3816" y="2994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69" name="Rectangle 9"/>
            <p:cNvSpPr>
              <a:spLocks noChangeArrowheads="1"/>
            </p:cNvSpPr>
            <p:nvPr/>
          </p:nvSpPr>
          <p:spPr bwMode="auto">
            <a:xfrm>
              <a:off x="4770" y="2994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0" name="Rectangle 10"/>
            <p:cNvSpPr>
              <a:spLocks noChangeArrowheads="1"/>
            </p:cNvSpPr>
            <p:nvPr/>
          </p:nvSpPr>
          <p:spPr bwMode="auto">
            <a:xfrm rot="-122327">
              <a:off x="0" y="997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1" name="Rectangle 11"/>
            <p:cNvSpPr>
              <a:spLocks noChangeArrowheads="1"/>
            </p:cNvSpPr>
            <p:nvPr/>
          </p:nvSpPr>
          <p:spPr bwMode="auto">
            <a:xfrm>
              <a:off x="954" y="997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2" name="Rectangle 12"/>
            <p:cNvSpPr>
              <a:spLocks noChangeArrowheads="1"/>
            </p:cNvSpPr>
            <p:nvPr/>
          </p:nvSpPr>
          <p:spPr bwMode="auto">
            <a:xfrm rot="-177848">
              <a:off x="1908" y="997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3" name="Rectangle 13"/>
            <p:cNvSpPr>
              <a:spLocks noChangeArrowheads="1"/>
            </p:cNvSpPr>
            <p:nvPr/>
          </p:nvSpPr>
          <p:spPr bwMode="auto">
            <a:xfrm>
              <a:off x="2862" y="997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4" name="Rectangle 14"/>
            <p:cNvSpPr>
              <a:spLocks noChangeArrowheads="1"/>
            </p:cNvSpPr>
            <p:nvPr/>
          </p:nvSpPr>
          <p:spPr bwMode="auto">
            <a:xfrm rot="-188941">
              <a:off x="3816" y="997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5" name="Rectangle 15"/>
            <p:cNvSpPr>
              <a:spLocks noChangeArrowheads="1"/>
            </p:cNvSpPr>
            <p:nvPr/>
          </p:nvSpPr>
          <p:spPr bwMode="auto">
            <a:xfrm>
              <a:off x="4770" y="997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6" name="Rectangle 16"/>
            <p:cNvSpPr>
              <a:spLocks noChangeArrowheads="1"/>
            </p:cNvSpPr>
            <p:nvPr/>
          </p:nvSpPr>
          <p:spPr bwMode="auto">
            <a:xfrm>
              <a:off x="36" y="1668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7" name="Rectangle 17"/>
            <p:cNvSpPr>
              <a:spLocks noChangeArrowheads="1"/>
            </p:cNvSpPr>
            <p:nvPr/>
          </p:nvSpPr>
          <p:spPr bwMode="auto">
            <a:xfrm rot="-244346">
              <a:off x="990" y="1668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8" name="Rectangle 18"/>
            <p:cNvSpPr>
              <a:spLocks noChangeArrowheads="1"/>
            </p:cNvSpPr>
            <p:nvPr/>
          </p:nvSpPr>
          <p:spPr bwMode="auto">
            <a:xfrm>
              <a:off x="1944" y="1668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9" name="Rectangle 19"/>
            <p:cNvSpPr>
              <a:spLocks noChangeArrowheads="1"/>
            </p:cNvSpPr>
            <p:nvPr/>
          </p:nvSpPr>
          <p:spPr bwMode="auto">
            <a:xfrm rot="188941">
              <a:off x="2898" y="1668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0" name="Rectangle 20"/>
            <p:cNvSpPr>
              <a:spLocks noChangeArrowheads="1"/>
            </p:cNvSpPr>
            <p:nvPr/>
          </p:nvSpPr>
          <p:spPr bwMode="auto">
            <a:xfrm rot="-244346">
              <a:off x="3852" y="1668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1" name="Rectangle 21"/>
            <p:cNvSpPr>
              <a:spLocks noChangeArrowheads="1"/>
            </p:cNvSpPr>
            <p:nvPr/>
          </p:nvSpPr>
          <p:spPr bwMode="auto">
            <a:xfrm rot="-122327">
              <a:off x="4806" y="1668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2" name="Rectangle 22"/>
            <p:cNvSpPr>
              <a:spLocks noChangeArrowheads="1"/>
            </p:cNvSpPr>
            <p:nvPr/>
          </p:nvSpPr>
          <p:spPr bwMode="auto">
            <a:xfrm>
              <a:off x="36" y="2339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3" name="Rectangle 23"/>
            <p:cNvSpPr>
              <a:spLocks noChangeArrowheads="1"/>
            </p:cNvSpPr>
            <p:nvPr/>
          </p:nvSpPr>
          <p:spPr bwMode="auto">
            <a:xfrm rot="222198">
              <a:off x="990" y="2339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4" name="Rectangle 24"/>
            <p:cNvSpPr>
              <a:spLocks noChangeArrowheads="1"/>
            </p:cNvSpPr>
            <p:nvPr/>
          </p:nvSpPr>
          <p:spPr bwMode="auto">
            <a:xfrm>
              <a:off x="1944" y="2339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5" name="Rectangle 25"/>
            <p:cNvSpPr>
              <a:spLocks noChangeArrowheads="1"/>
            </p:cNvSpPr>
            <p:nvPr/>
          </p:nvSpPr>
          <p:spPr bwMode="auto">
            <a:xfrm rot="200031">
              <a:off x="2898" y="2339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6" name="Rectangle 26"/>
            <p:cNvSpPr>
              <a:spLocks noChangeArrowheads="1"/>
            </p:cNvSpPr>
            <p:nvPr/>
          </p:nvSpPr>
          <p:spPr bwMode="auto">
            <a:xfrm>
              <a:off x="3852" y="2339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7" name="Rectangle 27"/>
            <p:cNvSpPr>
              <a:spLocks noChangeArrowheads="1"/>
            </p:cNvSpPr>
            <p:nvPr/>
          </p:nvSpPr>
          <p:spPr bwMode="auto">
            <a:xfrm>
              <a:off x="4806" y="2339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8" name="Rectangle 28"/>
            <p:cNvSpPr>
              <a:spLocks noChangeArrowheads="1"/>
            </p:cNvSpPr>
            <p:nvPr/>
          </p:nvSpPr>
          <p:spPr bwMode="auto">
            <a:xfrm>
              <a:off x="36" y="3665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9" name="Rectangle 29"/>
            <p:cNvSpPr>
              <a:spLocks noChangeArrowheads="1"/>
            </p:cNvSpPr>
            <p:nvPr/>
          </p:nvSpPr>
          <p:spPr bwMode="auto">
            <a:xfrm rot="278427">
              <a:off x="990" y="3665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90" name="Rectangle 30"/>
            <p:cNvSpPr>
              <a:spLocks noChangeArrowheads="1"/>
            </p:cNvSpPr>
            <p:nvPr/>
          </p:nvSpPr>
          <p:spPr bwMode="auto">
            <a:xfrm>
              <a:off x="1944" y="3665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91" name="Rectangle 31"/>
            <p:cNvSpPr>
              <a:spLocks noChangeArrowheads="1"/>
            </p:cNvSpPr>
            <p:nvPr/>
          </p:nvSpPr>
          <p:spPr bwMode="auto">
            <a:xfrm rot="300592">
              <a:off x="2898" y="3665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92" name="Rectangle 32"/>
            <p:cNvSpPr>
              <a:spLocks noChangeArrowheads="1"/>
            </p:cNvSpPr>
            <p:nvPr/>
          </p:nvSpPr>
          <p:spPr bwMode="auto">
            <a:xfrm>
              <a:off x="3852" y="3665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93" name="Rectangle 33"/>
            <p:cNvSpPr>
              <a:spLocks noChangeArrowheads="1"/>
            </p:cNvSpPr>
            <p:nvPr/>
          </p:nvSpPr>
          <p:spPr bwMode="auto">
            <a:xfrm rot="-200031">
              <a:off x="4806" y="3665"/>
              <a:ext cx="918" cy="618"/>
            </a:xfrm>
            <a:prstGeom prst="rect">
              <a:avLst/>
            </a:prstGeom>
            <a:solidFill>
              <a:srgbClr val="D7AE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794" name="Group 34"/>
          <p:cNvGrpSpPr>
            <a:grpSpLocks/>
          </p:cNvGrpSpPr>
          <p:nvPr/>
        </p:nvGrpSpPr>
        <p:grpSpPr bwMode="auto">
          <a:xfrm>
            <a:off x="234950" y="1714500"/>
            <a:ext cx="8616950" cy="635000"/>
            <a:chOff x="140" y="1080"/>
            <a:chExt cx="5428" cy="400"/>
          </a:xfrm>
        </p:grpSpPr>
        <p:grpSp>
          <p:nvGrpSpPr>
            <p:cNvPr id="501795" name="Group 35"/>
            <p:cNvGrpSpPr>
              <a:grpSpLocks/>
            </p:cNvGrpSpPr>
            <p:nvPr/>
          </p:nvGrpSpPr>
          <p:grpSpPr bwMode="auto">
            <a:xfrm>
              <a:off x="140" y="1080"/>
              <a:ext cx="675" cy="400"/>
              <a:chOff x="384" y="336"/>
              <a:chExt cx="4944" cy="2928"/>
            </a:xfrm>
          </p:grpSpPr>
          <p:sp>
            <p:nvSpPr>
              <p:cNvPr id="501796" name="Rectangle 36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797" name="Line 37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798" name="Oval 38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799" name="Oval 39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00" name="Line 40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01" name="Line 41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02" name="Line 42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03" name="Line 43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04" name="Line 44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05" name="Arc 45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06" name="Group 46"/>
            <p:cNvGrpSpPr>
              <a:grpSpLocks/>
            </p:cNvGrpSpPr>
            <p:nvPr/>
          </p:nvGrpSpPr>
          <p:grpSpPr bwMode="auto">
            <a:xfrm>
              <a:off x="1090" y="1080"/>
              <a:ext cx="675" cy="400"/>
              <a:chOff x="384" y="336"/>
              <a:chExt cx="4944" cy="2928"/>
            </a:xfrm>
          </p:grpSpPr>
          <p:sp>
            <p:nvSpPr>
              <p:cNvPr id="501807" name="Rectangle 47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08" name="Line 48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09" name="Oval 49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10" name="Oval 50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11" name="Line 51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12" name="Line 52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13" name="Line 53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14" name="Line 54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15" name="Line 55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16" name="Arc 56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17" name="Group 57"/>
            <p:cNvGrpSpPr>
              <a:grpSpLocks/>
            </p:cNvGrpSpPr>
            <p:nvPr/>
          </p:nvGrpSpPr>
          <p:grpSpPr bwMode="auto">
            <a:xfrm>
              <a:off x="2041" y="1080"/>
              <a:ext cx="675" cy="400"/>
              <a:chOff x="384" y="336"/>
              <a:chExt cx="4944" cy="2928"/>
            </a:xfrm>
          </p:grpSpPr>
          <p:sp>
            <p:nvSpPr>
              <p:cNvPr id="501818" name="Rectangle 58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19" name="Line 59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20" name="Oval 60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21" name="Oval 61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22" name="Line 62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23" name="Line 63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24" name="Line 64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25" name="Line 65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26" name="Line 66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27" name="Arc 67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28" name="Group 68"/>
            <p:cNvGrpSpPr>
              <a:grpSpLocks/>
            </p:cNvGrpSpPr>
            <p:nvPr/>
          </p:nvGrpSpPr>
          <p:grpSpPr bwMode="auto">
            <a:xfrm>
              <a:off x="2991" y="1080"/>
              <a:ext cx="675" cy="400"/>
              <a:chOff x="384" y="336"/>
              <a:chExt cx="4944" cy="2928"/>
            </a:xfrm>
          </p:grpSpPr>
          <p:sp>
            <p:nvSpPr>
              <p:cNvPr id="501829" name="Rectangle 69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30" name="Line 70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31" name="Oval 71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32" name="Oval 72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33" name="Line 73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34" name="Line 74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35" name="Line 75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36" name="Line 76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37" name="Line 77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38" name="Arc 78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39" name="Group 79"/>
            <p:cNvGrpSpPr>
              <a:grpSpLocks/>
            </p:cNvGrpSpPr>
            <p:nvPr/>
          </p:nvGrpSpPr>
          <p:grpSpPr bwMode="auto">
            <a:xfrm>
              <a:off x="3942" y="1080"/>
              <a:ext cx="675" cy="400"/>
              <a:chOff x="384" y="336"/>
              <a:chExt cx="4944" cy="2928"/>
            </a:xfrm>
          </p:grpSpPr>
          <p:sp>
            <p:nvSpPr>
              <p:cNvPr id="501840" name="Rectangle 80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41" name="Line 81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42" name="Oval 82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43" name="Oval 83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44" name="Line 84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45" name="Line 85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46" name="Line 86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47" name="Line 87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48" name="Line 88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49" name="Arc 89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50" name="Group 90"/>
            <p:cNvGrpSpPr>
              <a:grpSpLocks/>
            </p:cNvGrpSpPr>
            <p:nvPr/>
          </p:nvGrpSpPr>
          <p:grpSpPr bwMode="auto">
            <a:xfrm>
              <a:off x="4893" y="1080"/>
              <a:ext cx="675" cy="400"/>
              <a:chOff x="384" y="336"/>
              <a:chExt cx="4944" cy="2928"/>
            </a:xfrm>
          </p:grpSpPr>
          <p:sp>
            <p:nvSpPr>
              <p:cNvPr id="501851" name="Rectangle 91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52" name="Line 92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53" name="Oval 93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54" name="Oval 94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55" name="Line 95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56" name="Line 96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57" name="Line 97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58" name="Line 98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59" name="Line 99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60" name="Arc 100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1861" name="Group 101"/>
          <p:cNvGrpSpPr>
            <a:grpSpLocks/>
          </p:cNvGrpSpPr>
          <p:nvPr/>
        </p:nvGrpSpPr>
        <p:grpSpPr bwMode="auto">
          <a:xfrm>
            <a:off x="234950" y="2774950"/>
            <a:ext cx="8616950" cy="635000"/>
            <a:chOff x="140" y="1080"/>
            <a:chExt cx="5428" cy="400"/>
          </a:xfrm>
        </p:grpSpPr>
        <p:grpSp>
          <p:nvGrpSpPr>
            <p:cNvPr id="501862" name="Group 102"/>
            <p:cNvGrpSpPr>
              <a:grpSpLocks/>
            </p:cNvGrpSpPr>
            <p:nvPr/>
          </p:nvGrpSpPr>
          <p:grpSpPr bwMode="auto">
            <a:xfrm>
              <a:off x="140" y="1080"/>
              <a:ext cx="675" cy="400"/>
              <a:chOff x="384" y="336"/>
              <a:chExt cx="4944" cy="2928"/>
            </a:xfrm>
          </p:grpSpPr>
          <p:sp>
            <p:nvSpPr>
              <p:cNvPr id="501863" name="Rectangle 103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64" name="Line 104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65" name="Oval 105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66" name="Oval 106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67" name="Line 107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68" name="Line 108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69" name="Line 109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70" name="Line 110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71" name="Line 111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72" name="Arc 112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73" name="Group 113"/>
            <p:cNvGrpSpPr>
              <a:grpSpLocks/>
            </p:cNvGrpSpPr>
            <p:nvPr/>
          </p:nvGrpSpPr>
          <p:grpSpPr bwMode="auto">
            <a:xfrm>
              <a:off x="1090" y="1080"/>
              <a:ext cx="675" cy="400"/>
              <a:chOff x="384" y="336"/>
              <a:chExt cx="4944" cy="2928"/>
            </a:xfrm>
          </p:grpSpPr>
          <p:sp>
            <p:nvSpPr>
              <p:cNvPr id="501874" name="Rectangle 114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5" name="Line 115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76" name="Oval 116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7" name="Oval 117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8" name="Line 118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79" name="Line 119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0" name="Line 120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1" name="Line 121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2" name="Line 122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3" name="Arc 123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84" name="Group 124"/>
            <p:cNvGrpSpPr>
              <a:grpSpLocks/>
            </p:cNvGrpSpPr>
            <p:nvPr/>
          </p:nvGrpSpPr>
          <p:grpSpPr bwMode="auto">
            <a:xfrm>
              <a:off x="2041" y="1080"/>
              <a:ext cx="675" cy="400"/>
              <a:chOff x="384" y="336"/>
              <a:chExt cx="4944" cy="2928"/>
            </a:xfrm>
          </p:grpSpPr>
          <p:sp>
            <p:nvSpPr>
              <p:cNvPr id="501885" name="Rectangle 125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6" name="Line 126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7" name="Oval 127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8" name="Oval 128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89" name="Line 129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0" name="Line 130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1" name="Line 131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2" name="Line 132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3" name="Line 133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4" name="Arc 134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95" name="Group 135"/>
            <p:cNvGrpSpPr>
              <a:grpSpLocks/>
            </p:cNvGrpSpPr>
            <p:nvPr/>
          </p:nvGrpSpPr>
          <p:grpSpPr bwMode="auto">
            <a:xfrm>
              <a:off x="2991" y="1080"/>
              <a:ext cx="675" cy="400"/>
              <a:chOff x="384" y="336"/>
              <a:chExt cx="4944" cy="2928"/>
            </a:xfrm>
          </p:grpSpPr>
          <p:sp>
            <p:nvSpPr>
              <p:cNvPr id="501896" name="Rectangle 136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97" name="Line 137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8" name="Oval 138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99" name="Oval 139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00" name="Line 140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1" name="Line 141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2" name="Line 142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3" name="Line 143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4" name="Line 144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5" name="Arc 145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906" name="Group 146"/>
            <p:cNvGrpSpPr>
              <a:grpSpLocks/>
            </p:cNvGrpSpPr>
            <p:nvPr/>
          </p:nvGrpSpPr>
          <p:grpSpPr bwMode="auto">
            <a:xfrm>
              <a:off x="3942" y="1080"/>
              <a:ext cx="675" cy="400"/>
              <a:chOff x="384" y="336"/>
              <a:chExt cx="4944" cy="2928"/>
            </a:xfrm>
          </p:grpSpPr>
          <p:sp>
            <p:nvSpPr>
              <p:cNvPr id="501907" name="Rectangle 147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08" name="Line 148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9" name="Oval 149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10" name="Oval 150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11" name="Line 151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2" name="Line 152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3" name="Line 153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4" name="Line 154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5" name="Line 155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6" name="Arc 156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917" name="Group 157"/>
            <p:cNvGrpSpPr>
              <a:grpSpLocks/>
            </p:cNvGrpSpPr>
            <p:nvPr/>
          </p:nvGrpSpPr>
          <p:grpSpPr bwMode="auto">
            <a:xfrm>
              <a:off x="4893" y="1080"/>
              <a:ext cx="675" cy="400"/>
              <a:chOff x="384" y="336"/>
              <a:chExt cx="4944" cy="2928"/>
            </a:xfrm>
          </p:grpSpPr>
          <p:sp>
            <p:nvSpPr>
              <p:cNvPr id="501918" name="Rectangle 158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19" name="Line 159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0" name="Oval 160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21" name="Oval 161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22" name="Line 162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3" name="Line 163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4" name="Line 164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5" name="Line 165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6" name="Line 166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7" name="Arc 167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1928" name="Group 168"/>
          <p:cNvGrpSpPr>
            <a:grpSpLocks/>
          </p:cNvGrpSpPr>
          <p:nvPr/>
        </p:nvGrpSpPr>
        <p:grpSpPr bwMode="auto">
          <a:xfrm>
            <a:off x="234950" y="3835400"/>
            <a:ext cx="8616950" cy="635000"/>
            <a:chOff x="140" y="1080"/>
            <a:chExt cx="5428" cy="400"/>
          </a:xfrm>
        </p:grpSpPr>
        <p:grpSp>
          <p:nvGrpSpPr>
            <p:cNvPr id="501929" name="Group 169"/>
            <p:cNvGrpSpPr>
              <a:grpSpLocks/>
            </p:cNvGrpSpPr>
            <p:nvPr/>
          </p:nvGrpSpPr>
          <p:grpSpPr bwMode="auto">
            <a:xfrm>
              <a:off x="140" y="1080"/>
              <a:ext cx="675" cy="400"/>
              <a:chOff x="384" y="336"/>
              <a:chExt cx="4944" cy="2928"/>
            </a:xfrm>
          </p:grpSpPr>
          <p:sp>
            <p:nvSpPr>
              <p:cNvPr id="501930" name="Rectangle 170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31" name="Line 171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2" name="Oval 172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33" name="Oval 173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34" name="Line 174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5" name="Line 175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6" name="Line 176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7" name="Line 177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8" name="Line 178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9" name="Arc 179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940" name="Group 180"/>
            <p:cNvGrpSpPr>
              <a:grpSpLocks/>
            </p:cNvGrpSpPr>
            <p:nvPr/>
          </p:nvGrpSpPr>
          <p:grpSpPr bwMode="auto">
            <a:xfrm>
              <a:off x="1090" y="1080"/>
              <a:ext cx="675" cy="400"/>
              <a:chOff x="384" y="336"/>
              <a:chExt cx="4944" cy="2928"/>
            </a:xfrm>
          </p:grpSpPr>
          <p:sp>
            <p:nvSpPr>
              <p:cNvPr id="501941" name="Rectangle 181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42" name="Line 182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43" name="Oval 183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44" name="Oval 184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45" name="Line 185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46" name="Line 186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47" name="Line 187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48" name="Line 188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49" name="Line 189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50" name="Arc 190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951" name="Group 191"/>
            <p:cNvGrpSpPr>
              <a:grpSpLocks/>
            </p:cNvGrpSpPr>
            <p:nvPr/>
          </p:nvGrpSpPr>
          <p:grpSpPr bwMode="auto">
            <a:xfrm>
              <a:off x="2041" y="1080"/>
              <a:ext cx="675" cy="400"/>
              <a:chOff x="384" y="336"/>
              <a:chExt cx="4944" cy="2928"/>
            </a:xfrm>
          </p:grpSpPr>
          <p:sp>
            <p:nvSpPr>
              <p:cNvPr id="501952" name="Rectangle 192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3" name="Line 193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54" name="Oval 194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5" name="Oval 195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6" name="Line 196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57" name="Line 197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58" name="Line 198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59" name="Line 199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0" name="Line 200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1" name="Arc 201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962" name="Group 202"/>
            <p:cNvGrpSpPr>
              <a:grpSpLocks/>
            </p:cNvGrpSpPr>
            <p:nvPr/>
          </p:nvGrpSpPr>
          <p:grpSpPr bwMode="auto">
            <a:xfrm>
              <a:off x="2991" y="1080"/>
              <a:ext cx="675" cy="400"/>
              <a:chOff x="384" y="336"/>
              <a:chExt cx="4944" cy="2928"/>
            </a:xfrm>
          </p:grpSpPr>
          <p:sp>
            <p:nvSpPr>
              <p:cNvPr id="501963" name="Rectangle 203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64" name="Line 204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5" name="Oval 205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66" name="Oval 206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67" name="Line 207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8" name="Line 208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9" name="Line 209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70" name="Line 210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71" name="Line 211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72" name="Arc 212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973" name="Group 213"/>
            <p:cNvGrpSpPr>
              <a:grpSpLocks/>
            </p:cNvGrpSpPr>
            <p:nvPr/>
          </p:nvGrpSpPr>
          <p:grpSpPr bwMode="auto">
            <a:xfrm>
              <a:off x="3942" y="1080"/>
              <a:ext cx="675" cy="400"/>
              <a:chOff x="384" y="336"/>
              <a:chExt cx="4944" cy="2928"/>
            </a:xfrm>
          </p:grpSpPr>
          <p:sp>
            <p:nvSpPr>
              <p:cNvPr id="501974" name="Rectangle 214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75" name="Line 215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76" name="Oval 216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77" name="Oval 217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78" name="Line 218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79" name="Line 219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0" name="Line 220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1" name="Line 221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2" name="Line 222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3" name="Arc 223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984" name="Group 224"/>
            <p:cNvGrpSpPr>
              <a:grpSpLocks/>
            </p:cNvGrpSpPr>
            <p:nvPr/>
          </p:nvGrpSpPr>
          <p:grpSpPr bwMode="auto">
            <a:xfrm>
              <a:off x="4893" y="1080"/>
              <a:ext cx="675" cy="400"/>
              <a:chOff x="384" y="336"/>
              <a:chExt cx="4944" cy="2928"/>
            </a:xfrm>
          </p:grpSpPr>
          <p:sp>
            <p:nvSpPr>
              <p:cNvPr id="501985" name="Rectangle 225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86" name="Line 226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7" name="Oval 227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88" name="Oval 228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89" name="Line 229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0" name="Line 230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1" name="Line 231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2" name="Line 232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3" name="Line 233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4" name="Arc 234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1995" name="Group 235"/>
          <p:cNvGrpSpPr>
            <a:grpSpLocks/>
          </p:cNvGrpSpPr>
          <p:nvPr/>
        </p:nvGrpSpPr>
        <p:grpSpPr bwMode="auto">
          <a:xfrm>
            <a:off x="234950" y="4895850"/>
            <a:ext cx="8616950" cy="635000"/>
            <a:chOff x="140" y="1080"/>
            <a:chExt cx="5428" cy="400"/>
          </a:xfrm>
        </p:grpSpPr>
        <p:grpSp>
          <p:nvGrpSpPr>
            <p:cNvPr id="501996" name="Group 236"/>
            <p:cNvGrpSpPr>
              <a:grpSpLocks/>
            </p:cNvGrpSpPr>
            <p:nvPr/>
          </p:nvGrpSpPr>
          <p:grpSpPr bwMode="auto">
            <a:xfrm>
              <a:off x="140" y="1080"/>
              <a:ext cx="675" cy="400"/>
              <a:chOff x="384" y="336"/>
              <a:chExt cx="4944" cy="2928"/>
            </a:xfrm>
          </p:grpSpPr>
          <p:sp>
            <p:nvSpPr>
              <p:cNvPr id="501997" name="Rectangle 237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98" name="Line 238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9" name="Oval 239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00" name="Oval 240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01" name="Line 241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02" name="Line 242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03" name="Line 243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04" name="Line 244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05" name="Line 245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06" name="Arc 246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007" name="Group 247"/>
            <p:cNvGrpSpPr>
              <a:grpSpLocks/>
            </p:cNvGrpSpPr>
            <p:nvPr/>
          </p:nvGrpSpPr>
          <p:grpSpPr bwMode="auto">
            <a:xfrm>
              <a:off x="1090" y="1080"/>
              <a:ext cx="675" cy="400"/>
              <a:chOff x="384" y="336"/>
              <a:chExt cx="4944" cy="2928"/>
            </a:xfrm>
          </p:grpSpPr>
          <p:sp>
            <p:nvSpPr>
              <p:cNvPr id="502008" name="Rectangle 248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09" name="Line 249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10" name="Oval 250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11" name="Oval 251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12" name="Line 252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13" name="Line 253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14" name="Line 254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15" name="Line 255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16" name="Line 256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17" name="Arc 257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018" name="Group 258"/>
            <p:cNvGrpSpPr>
              <a:grpSpLocks/>
            </p:cNvGrpSpPr>
            <p:nvPr/>
          </p:nvGrpSpPr>
          <p:grpSpPr bwMode="auto">
            <a:xfrm>
              <a:off x="2041" y="1080"/>
              <a:ext cx="675" cy="400"/>
              <a:chOff x="384" y="336"/>
              <a:chExt cx="4944" cy="2928"/>
            </a:xfrm>
          </p:grpSpPr>
          <p:sp>
            <p:nvSpPr>
              <p:cNvPr id="502019" name="Rectangle 259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20" name="Line 260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1" name="Oval 261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22" name="Oval 262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23" name="Line 263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4" name="Line 264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5" name="Line 265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6" name="Line 266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7" name="Line 267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8" name="Arc 268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029" name="Group 269"/>
            <p:cNvGrpSpPr>
              <a:grpSpLocks/>
            </p:cNvGrpSpPr>
            <p:nvPr/>
          </p:nvGrpSpPr>
          <p:grpSpPr bwMode="auto">
            <a:xfrm>
              <a:off x="2991" y="1080"/>
              <a:ext cx="675" cy="400"/>
              <a:chOff x="384" y="336"/>
              <a:chExt cx="4944" cy="2928"/>
            </a:xfrm>
          </p:grpSpPr>
          <p:sp>
            <p:nvSpPr>
              <p:cNvPr id="502030" name="Rectangle 270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1" name="Line 271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2" name="Oval 272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3" name="Oval 273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4" name="Line 274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5" name="Line 275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6" name="Line 276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7" name="Line 277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8" name="Line 278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9" name="Arc 279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040" name="Group 280"/>
            <p:cNvGrpSpPr>
              <a:grpSpLocks/>
            </p:cNvGrpSpPr>
            <p:nvPr/>
          </p:nvGrpSpPr>
          <p:grpSpPr bwMode="auto">
            <a:xfrm>
              <a:off x="3942" y="1080"/>
              <a:ext cx="675" cy="400"/>
              <a:chOff x="384" y="336"/>
              <a:chExt cx="4944" cy="2928"/>
            </a:xfrm>
          </p:grpSpPr>
          <p:sp>
            <p:nvSpPr>
              <p:cNvPr id="502041" name="Rectangle 281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42" name="Line 282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43" name="Oval 283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44" name="Oval 284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45" name="Line 285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46" name="Line 286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47" name="Line 287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48" name="Line 288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49" name="Line 289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50" name="Arc 290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051" name="Group 291"/>
            <p:cNvGrpSpPr>
              <a:grpSpLocks/>
            </p:cNvGrpSpPr>
            <p:nvPr/>
          </p:nvGrpSpPr>
          <p:grpSpPr bwMode="auto">
            <a:xfrm>
              <a:off x="4893" y="1080"/>
              <a:ext cx="675" cy="400"/>
              <a:chOff x="384" y="336"/>
              <a:chExt cx="4944" cy="2928"/>
            </a:xfrm>
          </p:grpSpPr>
          <p:sp>
            <p:nvSpPr>
              <p:cNvPr id="502052" name="Rectangle 292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53" name="Line 293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54" name="Oval 294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55" name="Oval 295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56" name="Line 296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57" name="Line 297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58" name="Line 298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59" name="Line 299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60" name="Line 300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61" name="Arc 301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2062" name="Group 302"/>
          <p:cNvGrpSpPr>
            <a:grpSpLocks/>
          </p:cNvGrpSpPr>
          <p:nvPr/>
        </p:nvGrpSpPr>
        <p:grpSpPr bwMode="auto">
          <a:xfrm>
            <a:off x="234950" y="5957888"/>
            <a:ext cx="8616950" cy="635000"/>
            <a:chOff x="140" y="1080"/>
            <a:chExt cx="5428" cy="400"/>
          </a:xfrm>
        </p:grpSpPr>
        <p:grpSp>
          <p:nvGrpSpPr>
            <p:cNvPr id="502063" name="Group 303"/>
            <p:cNvGrpSpPr>
              <a:grpSpLocks/>
            </p:cNvGrpSpPr>
            <p:nvPr/>
          </p:nvGrpSpPr>
          <p:grpSpPr bwMode="auto">
            <a:xfrm>
              <a:off x="140" y="1080"/>
              <a:ext cx="675" cy="400"/>
              <a:chOff x="384" y="336"/>
              <a:chExt cx="4944" cy="2928"/>
            </a:xfrm>
          </p:grpSpPr>
          <p:sp>
            <p:nvSpPr>
              <p:cNvPr id="502064" name="Rectangle 304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65" name="Line 305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66" name="Oval 306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67" name="Oval 307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68" name="Line 308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69" name="Line 309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70" name="Line 310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71" name="Line 311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72" name="Line 312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73" name="Arc 313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074" name="Group 314"/>
            <p:cNvGrpSpPr>
              <a:grpSpLocks/>
            </p:cNvGrpSpPr>
            <p:nvPr/>
          </p:nvGrpSpPr>
          <p:grpSpPr bwMode="auto">
            <a:xfrm>
              <a:off x="1090" y="1080"/>
              <a:ext cx="675" cy="400"/>
              <a:chOff x="384" y="336"/>
              <a:chExt cx="4944" cy="2928"/>
            </a:xfrm>
          </p:grpSpPr>
          <p:sp>
            <p:nvSpPr>
              <p:cNvPr id="502075" name="Rectangle 315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76" name="Line 316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77" name="Oval 317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78" name="Oval 318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79" name="Line 319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80" name="Line 320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81" name="Line 321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82" name="Line 322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83" name="Line 323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84" name="Arc 324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085" name="Group 325"/>
            <p:cNvGrpSpPr>
              <a:grpSpLocks/>
            </p:cNvGrpSpPr>
            <p:nvPr/>
          </p:nvGrpSpPr>
          <p:grpSpPr bwMode="auto">
            <a:xfrm>
              <a:off x="2041" y="1080"/>
              <a:ext cx="675" cy="400"/>
              <a:chOff x="384" y="336"/>
              <a:chExt cx="4944" cy="2928"/>
            </a:xfrm>
          </p:grpSpPr>
          <p:sp>
            <p:nvSpPr>
              <p:cNvPr id="502086" name="Rectangle 326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87" name="Line 327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88" name="Oval 328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89" name="Oval 329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90" name="Line 330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91" name="Line 331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92" name="Line 332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93" name="Line 333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94" name="Line 334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95" name="Arc 335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096" name="Group 336"/>
            <p:cNvGrpSpPr>
              <a:grpSpLocks/>
            </p:cNvGrpSpPr>
            <p:nvPr/>
          </p:nvGrpSpPr>
          <p:grpSpPr bwMode="auto">
            <a:xfrm>
              <a:off x="2991" y="1080"/>
              <a:ext cx="675" cy="400"/>
              <a:chOff x="384" y="336"/>
              <a:chExt cx="4944" cy="2928"/>
            </a:xfrm>
          </p:grpSpPr>
          <p:sp>
            <p:nvSpPr>
              <p:cNvPr id="502097" name="Rectangle 337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98" name="Line 338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99" name="Oval 339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00" name="Oval 340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01" name="Line 341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02" name="Line 342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03" name="Line 343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04" name="Line 344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05" name="Line 345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06" name="Arc 346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107" name="Group 347"/>
            <p:cNvGrpSpPr>
              <a:grpSpLocks/>
            </p:cNvGrpSpPr>
            <p:nvPr/>
          </p:nvGrpSpPr>
          <p:grpSpPr bwMode="auto">
            <a:xfrm>
              <a:off x="3942" y="1080"/>
              <a:ext cx="675" cy="400"/>
              <a:chOff x="384" y="336"/>
              <a:chExt cx="4944" cy="2928"/>
            </a:xfrm>
          </p:grpSpPr>
          <p:sp>
            <p:nvSpPr>
              <p:cNvPr id="502108" name="Rectangle 348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09" name="Line 349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10" name="Oval 350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11" name="Oval 351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12" name="Line 352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13" name="Line 353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14" name="Line 354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15" name="Line 355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16" name="Line 356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17" name="Arc 357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118" name="Group 358"/>
            <p:cNvGrpSpPr>
              <a:grpSpLocks/>
            </p:cNvGrpSpPr>
            <p:nvPr/>
          </p:nvGrpSpPr>
          <p:grpSpPr bwMode="auto">
            <a:xfrm>
              <a:off x="4893" y="1080"/>
              <a:ext cx="675" cy="400"/>
              <a:chOff x="384" y="336"/>
              <a:chExt cx="4944" cy="2928"/>
            </a:xfrm>
          </p:grpSpPr>
          <p:sp>
            <p:nvSpPr>
              <p:cNvPr id="502119" name="Rectangle 359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20" name="Line 360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21" name="Oval 361"/>
              <p:cNvSpPr>
                <a:spLocks noChangeArrowheads="1"/>
              </p:cNvSpPr>
              <p:nvPr/>
            </p:nvSpPr>
            <p:spPr bwMode="auto">
              <a:xfrm>
                <a:off x="2680" y="17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22" name="Oval 362"/>
              <p:cNvSpPr>
                <a:spLocks noChangeArrowheads="1"/>
              </p:cNvSpPr>
              <p:nvPr/>
            </p:nvSpPr>
            <p:spPr bwMode="auto">
              <a:xfrm>
                <a:off x="3344" y="297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23" name="Line 363"/>
              <p:cNvSpPr>
                <a:spLocks noChangeShapeType="1"/>
              </p:cNvSpPr>
              <p:nvPr/>
            </p:nvSpPr>
            <p:spPr bwMode="auto">
              <a:xfrm>
                <a:off x="384" y="1920"/>
                <a:ext cx="2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24" name="Line 364"/>
              <p:cNvSpPr>
                <a:spLocks noChangeShapeType="1"/>
              </p:cNvSpPr>
              <p:nvPr/>
            </p:nvSpPr>
            <p:spPr bwMode="auto">
              <a:xfrm>
                <a:off x="384" y="3120"/>
                <a:ext cx="3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25" name="Line 365"/>
              <p:cNvSpPr>
                <a:spLocks noChangeShapeType="1"/>
              </p:cNvSpPr>
              <p:nvPr/>
            </p:nvSpPr>
            <p:spPr bwMode="auto">
              <a:xfrm flipV="1">
                <a:off x="2832" y="3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26" name="Line 366"/>
              <p:cNvSpPr>
                <a:spLocks noChangeShapeType="1"/>
              </p:cNvSpPr>
              <p:nvPr/>
            </p:nvSpPr>
            <p:spPr bwMode="auto">
              <a:xfrm flipV="1">
                <a:off x="3504" y="1536"/>
                <a:ext cx="1824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27" name="Line 367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672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28" name="Arc 368"/>
              <p:cNvSpPr>
                <a:spLocks/>
              </p:cNvSpPr>
              <p:nvPr/>
            </p:nvSpPr>
            <p:spPr bwMode="auto">
              <a:xfrm rot="670182" flipV="1">
                <a:off x="2832" y="2015"/>
                <a:ext cx="194" cy="287"/>
              </a:xfrm>
              <a:custGeom>
                <a:avLst/>
                <a:gdLst>
                  <a:gd name="G0" fmla="+- 0 0 0"/>
                  <a:gd name="G1" fmla="+- 21513 0 0"/>
                  <a:gd name="G2" fmla="+- 21600 0 0"/>
                  <a:gd name="T0" fmla="*/ 1940 w 14629"/>
                  <a:gd name="T1" fmla="*/ 0 h 21513"/>
                  <a:gd name="T2" fmla="*/ 14629 w 14629"/>
                  <a:gd name="T3" fmla="*/ 5621 h 21513"/>
                  <a:gd name="T4" fmla="*/ 0 w 14629"/>
                  <a:gd name="T5" fmla="*/ 21513 h 2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29" h="21513" fill="none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</a:path>
                  <a:path w="14629" h="21513" stroke="0" extrusionOk="0">
                    <a:moveTo>
                      <a:pt x="1939" y="0"/>
                    </a:moveTo>
                    <a:cubicBezTo>
                      <a:pt x="6672" y="427"/>
                      <a:pt x="11132" y="2402"/>
                      <a:pt x="14628" y="5621"/>
                    </a:cubicBezTo>
                    <a:lnTo>
                      <a:pt x="0" y="21513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2" descr="D11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25400"/>
            <a:ext cx="9178926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1379" name="Text Box 3"/>
          <p:cNvSpPr txBox="1">
            <a:spLocks noChangeArrowheads="1"/>
          </p:cNvSpPr>
          <p:nvPr/>
        </p:nvSpPr>
        <p:spPr bwMode="auto">
          <a:xfrm>
            <a:off x="-15875" y="144463"/>
            <a:ext cx="9140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5400">
                <a:solidFill>
                  <a:schemeClr val="bg1"/>
                </a:solidFill>
              </a:rPr>
              <a:t>“mosaicity” with visible 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0" name="Picture 2" descr="mosaic_12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03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  <a:noFill/>
          <a:ln/>
        </p:spPr>
        <p:txBody>
          <a:bodyPr/>
          <a:lstStyle/>
          <a:p>
            <a:pPr algn="l"/>
            <a:r>
              <a:rPr lang="en-US" altLang="en-US">
                <a:solidFill>
                  <a:schemeClr val="bg1"/>
                </a:solidFill>
              </a:rPr>
              <a:t>		mosaic spread = 12.8</a:t>
            </a:r>
            <a:r>
              <a:rPr lang="en-US" altLang="en-US">
                <a:solidFill>
                  <a:schemeClr val="bg1"/>
                </a:solidFill>
                <a:cs typeface="Arial" pitchFamily="34" charset="0"/>
              </a:rPr>
              <a:t>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74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Ways to improve diffraction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5163" y="1011238"/>
            <a:ext cx="7661275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New crystal form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Purify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-	add a column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-	heat shock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Bind something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-	Known ligand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-	Silver bullets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Change the clone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- chop off floppy bits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- homolog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</a:rPr>
              <a:t>Ala</a:t>
            </a:r>
            <a:r>
              <a:rPr lang="en-US" altLang="en-US" sz="2400" dirty="0">
                <a:solidFill>
                  <a:srgbClr val="000000"/>
                </a:solidFill>
              </a:rPr>
              <a:t> -&gt; Lys mutants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Make Protein Sit Still!!!</a:t>
            </a:r>
          </a:p>
        </p:txBody>
      </p:sp>
      <p:sp>
        <p:nvSpPr>
          <p:cNvPr id="130053" name="Text Box 4"/>
          <p:cNvSpPr txBox="1">
            <a:spLocks noChangeArrowheads="1"/>
          </p:cNvSpPr>
          <p:nvPr/>
        </p:nvSpPr>
        <p:spPr bwMode="auto">
          <a:xfrm>
            <a:off x="-33338" y="6491288"/>
            <a:ext cx="452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Newman J. (2006) </a:t>
            </a:r>
            <a:r>
              <a:rPr lang="en-US" altLang="en-US" sz="1800" i="1">
                <a:solidFill>
                  <a:srgbClr val="000000"/>
                </a:solidFill>
              </a:rPr>
              <a:t>Acta Cryst.</a:t>
            </a:r>
            <a:r>
              <a:rPr lang="en-US" altLang="en-US" sz="1800">
                <a:solidFill>
                  <a:srgbClr val="000000"/>
                </a:solidFill>
              </a:rPr>
              <a:t> D</a:t>
            </a:r>
            <a:r>
              <a:rPr lang="en-US" altLang="en-US" sz="1800" b="1">
                <a:solidFill>
                  <a:srgbClr val="000000"/>
                </a:solidFill>
              </a:rPr>
              <a:t>62</a:t>
            </a:r>
            <a:r>
              <a:rPr lang="en-US" altLang="en-US" sz="1800">
                <a:solidFill>
                  <a:srgbClr val="000000"/>
                </a:solidFill>
              </a:rPr>
              <a:t> 27-31. </a:t>
            </a:r>
          </a:p>
        </p:txBody>
      </p:sp>
    </p:spTree>
    <p:extLst>
      <p:ext uri="{BB962C8B-B14F-4D97-AF65-F5344CB8AC3E}">
        <p14:creationId xmlns:p14="http://schemas.microsoft.com/office/powerpoint/2010/main" val="21846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68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Basic Principles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600200"/>
            <a:ext cx="83867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“Hell, there are </a:t>
            </a:r>
            <a:r>
              <a:rPr lang="en-US" altLang="en-US" smtClean="0">
                <a:solidFill>
                  <a:srgbClr val="990000"/>
                </a:solidFill>
              </a:rPr>
              <a:t>NO RULES</a:t>
            </a:r>
            <a:r>
              <a:rPr lang="en-US" altLang="en-US" smtClean="0"/>
              <a:t> here - we're trying to accomplish something.”</a:t>
            </a:r>
          </a:p>
          <a:p>
            <a:pPr algn="r" eaLnBrk="1" hangingPunct="1">
              <a:buFontTx/>
              <a:buNone/>
            </a:pPr>
            <a:r>
              <a:rPr lang="en-US" altLang="en-US" sz="2000" smtClean="0"/>
              <a:t>Thomas A. Edison – inventor</a:t>
            </a:r>
          </a:p>
          <a:p>
            <a:pPr algn="ctr"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“You’ve got to have an </a:t>
            </a:r>
            <a:r>
              <a:rPr lang="en-US" altLang="en-US" smtClean="0">
                <a:solidFill>
                  <a:srgbClr val="990000"/>
                </a:solidFill>
              </a:rPr>
              <a:t>ASSAY</a:t>
            </a:r>
            <a:r>
              <a:rPr lang="en-US" altLang="en-US" smtClean="0"/>
              <a:t>.”</a:t>
            </a:r>
          </a:p>
          <a:p>
            <a:pPr algn="r" eaLnBrk="1" hangingPunct="1">
              <a:buFontTx/>
              <a:buNone/>
            </a:pPr>
            <a:r>
              <a:rPr lang="en-US" altLang="en-US" sz="2000" smtClean="0"/>
              <a:t>Arthur Kornberg – Nobel Laureate</a:t>
            </a:r>
          </a:p>
          <a:p>
            <a:pPr algn="ctr" eaLnBrk="1" hangingPunct="1">
              <a:buFontTx/>
              <a:buNone/>
            </a:pPr>
            <a:endParaRPr lang="en-US" altLang="en-US" sz="2000" smtClean="0"/>
          </a:p>
          <a:p>
            <a:pPr eaLnBrk="1" hangingPunct="1">
              <a:buFontTx/>
              <a:buNone/>
            </a:pPr>
            <a:r>
              <a:rPr lang="en-US" altLang="en-US" smtClean="0"/>
              <a:t>“Control, control, you must learn </a:t>
            </a:r>
            <a:r>
              <a:rPr lang="en-US" altLang="en-US" smtClean="0">
                <a:solidFill>
                  <a:srgbClr val="990000"/>
                </a:solidFill>
              </a:rPr>
              <a:t>CONTROL</a:t>
            </a:r>
            <a:r>
              <a:rPr lang="en-US" altLang="en-US" smtClean="0"/>
              <a:t>!”</a:t>
            </a:r>
          </a:p>
          <a:p>
            <a:pPr algn="r" eaLnBrk="1" hangingPunct="1">
              <a:buFontTx/>
              <a:buNone/>
            </a:pPr>
            <a:r>
              <a:rPr lang="en-US" altLang="en-US" sz="2000" smtClean="0"/>
              <a:t>Yoda – Jedi Master</a:t>
            </a:r>
          </a:p>
          <a:p>
            <a:pPr eaLnBrk="1" hangingPunct="1">
              <a:buFontTx/>
              <a:buNone/>
            </a:pPr>
            <a:endParaRPr lang="en-US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23292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667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beam size vs xtal size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533400" y="1771650"/>
            <a:ext cx="86106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>
                <a:solidFill>
                  <a:srgbClr val="808080"/>
                </a:solidFill>
                <a:cs typeface="Arial" pitchFamily="34" charset="0"/>
              </a:rPr>
              <a:t>   Put your crystal into the beam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>
                <a:solidFill>
                  <a:srgbClr val="808080"/>
                </a:solidFill>
                <a:cs typeface="Arial" pitchFamily="34" charset="0"/>
              </a:rPr>
              <a:t>   Shoot the whole crystal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>
                <a:solidFill>
                  <a:srgbClr val="808080"/>
                </a:solidFill>
                <a:cs typeface="Arial" pitchFamily="34" charset="0"/>
              </a:rPr>
              <a:t>   Shoot nothing but the crystal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>
                <a:solidFill>
                  <a:srgbClr val="808080"/>
                </a:solidFill>
                <a:cs typeface="Arial" pitchFamily="34" charset="0"/>
              </a:rPr>
              <a:t>   Back off!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>
                <a:solidFill>
                  <a:srgbClr val="FF0000"/>
                </a:solidFill>
                <a:cs typeface="Arial" pitchFamily="34" charset="0"/>
              </a:rPr>
              <a:t>   The crystal must rotate</a:t>
            </a:r>
            <a:endParaRPr lang="en-US" altLang="en-US" sz="36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06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11363" r="19391" b="6252"/>
          <a:stretch>
            <a:fillRect/>
          </a:stretch>
        </p:blipFill>
        <p:spPr bwMode="auto">
          <a:xfrm>
            <a:off x="598488" y="715963"/>
            <a:ext cx="7964487" cy="602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Get thee to a</a:t>
            </a:r>
            <a:br>
              <a:rPr lang="en-US" altLang="en-US" smtClean="0"/>
            </a:br>
            <a:r>
              <a:rPr lang="en-US" altLang="en-US" smtClean="0"/>
              <a:t> microbeam?</a:t>
            </a:r>
          </a:p>
        </p:txBody>
      </p:sp>
      <p:sp>
        <p:nvSpPr>
          <p:cNvPr id="195588" name="Rectangle 3"/>
          <p:cNvSpPr>
            <a:spLocks noChangeArrowheads="1"/>
          </p:cNvSpPr>
          <p:nvPr/>
        </p:nvSpPr>
        <p:spPr bwMode="auto">
          <a:xfrm>
            <a:off x="0" y="6278563"/>
            <a:ext cx="635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>Evans </a:t>
            </a: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et al. </a:t>
            </a: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>(2011)."Macromolecular microcrystallography", </a:t>
            </a: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Crystallography Reviews</a:t>
            </a: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cs typeface="Arial" pitchFamily="34" charset="0"/>
              </a:rPr>
              <a:t>17</a:t>
            </a: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>, 105-142.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6638" y="3481388"/>
            <a:ext cx="180975" cy="182562"/>
          </a:xfrm>
          <a:prstGeom prst="rect">
            <a:avLst/>
          </a:prstGeom>
          <a:noFill/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4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C 0.00295 0.00023 0.00538 0.00301 0.00677 0.00694 L 0.00989 0.01666 C 0.01059 0.01875 0.01163 0.01991 0.01284 0.01991 C 0.01475 0.01991 0.01649 0.0169 0.01666 0.01273 C 0.01649 0.00949 0.01475 0.00625 0.01284 0.00625 C 0.01163 0.00625 0.01059 0.00764 0.00989 0.00949 L 0.00677 0.01898 C 0.00538 0.02315 0.00295 0.02592 2.77778E-6 0.02662 C -0.00313 0.02592 -0.00573 0.02315 -0.00712 0.01898 L -0.01007 0.00949 C -0.01077 0.00764 -0.01181 0.00625 -0.0132 0.00625 C -0.01511 0.00625 -0.01667 0.00949 -0.01667 0.01273 C -0.01667 0.0169 -0.01511 0.01991 -0.0132 0.01991 C -0.01181 0.01991 -0.01077 0.01875 -0.01007 0.01666 L -0.00712 0.00694 C -0.00573 0.00301 -0.00313 0.00023 2.77778E-6 1.85185E-6 Z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5548313" y="2247900"/>
            <a:ext cx="2847975" cy="2832100"/>
            <a:chOff x="3494" y="1415"/>
            <a:chExt cx="1794" cy="1784"/>
          </a:xfrm>
        </p:grpSpPr>
        <p:sp>
          <p:nvSpPr>
            <p:cNvPr id="197645" name="Rectangle 3"/>
            <p:cNvSpPr>
              <a:spLocks noChangeArrowheads="1"/>
            </p:cNvSpPr>
            <p:nvPr/>
          </p:nvSpPr>
          <p:spPr bwMode="auto">
            <a:xfrm>
              <a:off x="3494" y="1415"/>
              <a:ext cx="1794" cy="1784"/>
            </a:xfrm>
            <a:prstGeom prst="rect">
              <a:avLst/>
            </a:prstGeom>
            <a:solidFill>
              <a:srgbClr val="DBDBDB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7646" name="Line 4"/>
            <p:cNvSpPr>
              <a:spLocks noChangeShapeType="1"/>
            </p:cNvSpPr>
            <p:nvPr/>
          </p:nvSpPr>
          <p:spPr bwMode="auto">
            <a:xfrm>
              <a:off x="4392" y="1424"/>
              <a:ext cx="0" cy="17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7647" name="Line 5"/>
            <p:cNvSpPr>
              <a:spLocks noChangeShapeType="1"/>
            </p:cNvSpPr>
            <p:nvPr/>
          </p:nvSpPr>
          <p:spPr bwMode="auto">
            <a:xfrm>
              <a:off x="3502" y="2300"/>
              <a:ext cx="17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976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shoot the whole crystal</a:t>
            </a:r>
          </a:p>
        </p:txBody>
      </p:sp>
      <p:sp>
        <p:nvSpPr>
          <p:cNvPr id="197636" name="Text Box 7"/>
          <p:cNvSpPr txBox="1">
            <a:spLocks noChangeArrowheads="1"/>
          </p:cNvSpPr>
          <p:nvPr/>
        </p:nvSpPr>
        <p:spPr bwMode="auto">
          <a:xfrm>
            <a:off x="1066800" y="1524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7637" name="Rectangle 9"/>
          <p:cNvSpPr>
            <a:spLocks noChangeArrowheads="1"/>
          </p:cNvSpPr>
          <p:nvPr/>
        </p:nvSpPr>
        <p:spPr bwMode="auto">
          <a:xfrm>
            <a:off x="-188913" y="3436938"/>
            <a:ext cx="5980113" cy="1460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97638" name="Picture 10" descr="diff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2224088"/>
            <a:ext cx="2870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9" name="Freeform 12"/>
          <p:cNvSpPr>
            <a:spLocks noChangeAspect="1"/>
          </p:cNvSpPr>
          <p:nvPr/>
        </p:nvSpPr>
        <p:spPr bwMode="auto">
          <a:xfrm rot="5400000">
            <a:off x="2238375" y="3508375"/>
            <a:ext cx="1212850" cy="501650"/>
          </a:xfrm>
          <a:custGeom>
            <a:avLst/>
            <a:gdLst>
              <a:gd name="T0" fmla="*/ 554729645 w 2552"/>
              <a:gd name="T1" fmla="*/ 67266770 h 1384"/>
              <a:gd name="T2" fmla="*/ 272847527 w 2552"/>
              <a:gd name="T3" fmla="*/ 168166564 h 1384"/>
              <a:gd name="T4" fmla="*/ 77698441 w 2552"/>
              <a:gd name="T5" fmla="*/ 149247762 h 1384"/>
              <a:gd name="T6" fmla="*/ 1806918 w 2552"/>
              <a:gd name="T7" fmla="*/ 79879063 h 1384"/>
              <a:gd name="T8" fmla="*/ 66856455 w 2552"/>
              <a:gd name="T9" fmla="*/ 16816511 h 1384"/>
              <a:gd name="T10" fmla="*/ 240322521 w 2552"/>
              <a:gd name="T11" fmla="*/ 4204218 h 1384"/>
              <a:gd name="T12" fmla="*/ 381263580 w 2552"/>
              <a:gd name="T13" fmla="*/ 42041460 h 1384"/>
              <a:gd name="T14" fmla="*/ 533046149 w 2552"/>
              <a:gd name="T15" fmla="*/ 73572917 h 1384"/>
              <a:gd name="T16" fmla="*/ 576412666 w 2552"/>
              <a:gd name="T17" fmla="*/ 73572917 h 1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52" h="1384">
                <a:moveTo>
                  <a:pt x="2456" y="512"/>
                </a:moveTo>
                <a:cubicBezTo>
                  <a:pt x="2008" y="844"/>
                  <a:pt x="1560" y="1176"/>
                  <a:pt x="1208" y="1280"/>
                </a:cubicBezTo>
                <a:cubicBezTo>
                  <a:pt x="856" y="1384"/>
                  <a:pt x="544" y="1248"/>
                  <a:pt x="344" y="1136"/>
                </a:cubicBezTo>
                <a:cubicBezTo>
                  <a:pt x="144" y="1024"/>
                  <a:pt x="16" y="776"/>
                  <a:pt x="8" y="608"/>
                </a:cubicBezTo>
                <a:cubicBezTo>
                  <a:pt x="0" y="440"/>
                  <a:pt x="120" y="224"/>
                  <a:pt x="296" y="128"/>
                </a:cubicBezTo>
                <a:cubicBezTo>
                  <a:pt x="472" y="32"/>
                  <a:pt x="832" y="0"/>
                  <a:pt x="1064" y="32"/>
                </a:cubicBezTo>
                <a:cubicBezTo>
                  <a:pt x="1296" y="64"/>
                  <a:pt x="1472" y="232"/>
                  <a:pt x="1688" y="320"/>
                </a:cubicBezTo>
                <a:cubicBezTo>
                  <a:pt x="1904" y="408"/>
                  <a:pt x="2216" y="520"/>
                  <a:pt x="2360" y="560"/>
                </a:cubicBezTo>
                <a:cubicBezTo>
                  <a:pt x="2504" y="600"/>
                  <a:pt x="2528" y="580"/>
                  <a:pt x="2552" y="560"/>
                </a:cubicBezTo>
              </a:path>
            </a:pathLst>
          </a:custGeom>
          <a:solidFill>
            <a:schemeClr val="accent1"/>
          </a:solidFill>
          <a:ln w="88900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7640" name="Rectangle 13"/>
          <p:cNvSpPr>
            <a:spLocks noChangeArrowheads="1"/>
          </p:cNvSpPr>
          <p:nvPr/>
        </p:nvSpPr>
        <p:spPr bwMode="auto">
          <a:xfrm rot="5400000">
            <a:off x="2778125" y="3502025"/>
            <a:ext cx="88900" cy="889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7641" name="Freeform 14"/>
          <p:cNvSpPr>
            <a:spLocks/>
          </p:cNvSpPr>
          <p:nvPr/>
        </p:nvSpPr>
        <p:spPr bwMode="auto">
          <a:xfrm rot="5400000">
            <a:off x="2338388" y="4773612"/>
            <a:ext cx="1130300" cy="104775"/>
          </a:xfrm>
          <a:custGeom>
            <a:avLst/>
            <a:gdLst>
              <a:gd name="T0" fmla="*/ 0 w 712"/>
              <a:gd name="T1" fmla="*/ 133569075 h 66"/>
              <a:gd name="T2" fmla="*/ 312499375 w 712"/>
              <a:gd name="T3" fmla="*/ 2520950 h 66"/>
              <a:gd name="T4" fmla="*/ 665321250 w 712"/>
              <a:gd name="T5" fmla="*/ 153730325 h 66"/>
              <a:gd name="T6" fmla="*/ 1058465625 w 712"/>
              <a:gd name="T7" fmla="*/ 12601575 h 66"/>
              <a:gd name="T8" fmla="*/ 1421368125 w 712"/>
              <a:gd name="T9" fmla="*/ 163810950 h 66"/>
              <a:gd name="T10" fmla="*/ 1794351250 w 712"/>
              <a:gd name="T11" fmla="*/ 2520950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12" h="66">
                <a:moveTo>
                  <a:pt x="0" y="53"/>
                </a:moveTo>
                <a:cubicBezTo>
                  <a:pt x="40" y="26"/>
                  <a:pt x="80" y="0"/>
                  <a:pt x="124" y="1"/>
                </a:cubicBezTo>
                <a:cubicBezTo>
                  <a:pt x="168" y="2"/>
                  <a:pt x="215" y="60"/>
                  <a:pt x="264" y="61"/>
                </a:cubicBezTo>
                <a:cubicBezTo>
                  <a:pt x="313" y="62"/>
                  <a:pt x="370" y="4"/>
                  <a:pt x="420" y="5"/>
                </a:cubicBezTo>
                <a:cubicBezTo>
                  <a:pt x="470" y="6"/>
                  <a:pt x="515" y="66"/>
                  <a:pt x="564" y="65"/>
                </a:cubicBezTo>
                <a:cubicBezTo>
                  <a:pt x="613" y="64"/>
                  <a:pt x="687" y="12"/>
                  <a:pt x="712" y="1"/>
                </a:cubicBezTo>
              </a:path>
            </a:pathLst>
          </a:custGeom>
          <a:noFill/>
          <a:ln w="88900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7642" name="Freeform 15"/>
          <p:cNvSpPr>
            <a:spLocks/>
          </p:cNvSpPr>
          <p:nvPr/>
        </p:nvSpPr>
        <p:spPr bwMode="auto">
          <a:xfrm rot="16200000" flipH="1">
            <a:off x="2344738" y="4735512"/>
            <a:ext cx="1130300" cy="104775"/>
          </a:xfrm>
          <a:custGeom>
            <a:avLst/>
            <a:gdLst>
              <a:gd name="T0" fmla="*/ 0 w 712"/>
              <a:gd name="T1" fmla="*/ 133569075 h 66"/>
              <a:gd name="T2" fmla="*/ 312499375 w 712"/>
              <a:gd name="T3" fmla="*/ 2520950 h 66"/>
              <a:gd name="T4" fmla="*/ 665321250 w 712"/>
              <a:gd name="T5" fmla="*/ 153730325 h 66"/>
              <a:gd name="T6" fmla="*/ 1058465625 w 712"/>
              <a:gd name="T7" fmla="*/ 12601575 h 66"/>
              <a:gd name="T8" fmla="*/ 1421368125 w 712"/>
              <a:gd name="T9" fmla="*/ 163810950 h 66"/>
              <a:gd name="T10" fmla="*/ 1794351250 w 712"/>
              <a:gd name="T11" fmla="*/ 2520950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12" h="66">
                <a:moveTo>
                  <a:pt x="0" y="53"/>
                </a:moveTo>
                <a:cubicBezTo>
                  <a:pt x="40" y="26"/>
                  <a:pt x="80" y="0"/>
                  <a:pt x="124" y="1"/>
                </a:cubicBezTo>
                <a:cubicBezTo>
                  <a:pt x="168" y="2"/>
                  <a:pt x="215" y="60"/>
                  <a:pt x="264" y="61"/>
                </a:cubicBezTo>
                <a:cubicBezTo>
                  <a:pt x="313" y="62"/>
                  <a:pt x="370" y="4"/>
                  <a:pt x="420" y="5"/>
                </a:cubicBezTo>
                <a:cubicBezTo>
                  <a:pt x="470" y="6"/>
                  <a:pt x="515" y="66"/>
                  <a:pt x="564" y="65"/>
                </a:cubicBezTo>
                <a:cubicBezTo>
                  <a:pt x="613" y="64"/>
                  <a:pt x="687" y="12"/>
                  <a:pt x="712" y="1"/>
                </a:cubicBezTo>
              </a:path>
            </a:pathLst>
          </a:custGeom>
          <a:noFill/>
          <a:ln w="88900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7643" name="Oval 16"/>
          <p:cNvSpPr>
            <a:spLocks noChangeArrowheads="1"/>
          </p:cNvSpPr>
          <p:nvPr/>
        </p:nvSpPr>
        <p:spPr bwMode="auto">
          <a:xfrm rot="5400000">
            <a:off x="2938462" y="4202113"/>
            <a:ext cx="142875" cy="1333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7644" name="Rectangle 17"/>
          <p:cNvSpPr>
            <a:spLocks noChangeArrowheads="1"/>
          </p:cNvSpPr>
          <p:nvPr/>
        </p:nvSpPr>
        <p:spPr bwMode="auto">
          <a:xfrm>
            <a:off x="5546725" y="2246313"/>
            <a:ext cx="2847975" cy="2832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47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0" name="Group 2"/>
          <p:cNvGrpSpPr>
            <a:grpSpLocks/>
          </p:cNvGrpSpPr>
          <p:nvPr/>
        </p:nvGrpSpPr>
        <p:grpSpPr bwMode="auto">
          <a:xfrm>
            <a:off x="5548313" y="2247900"/>
            <a:ext cx="2847975" cy="2832100"/>
            <a:chOff x="3494" y="1415"/>
            <a:chExt cx="1794" cy="1784"/>
          </a:xfrm>
        </p:grpSpPr>
        <p:sp>
          <p:nvSpPr>
            <p:cNvPr id="201743" name="Rectangle 3"/>
            <p:cNvSpPr>
              <a:spLocks noChangeArrowheads="1"/>
            </p:cNvSpPr>
            <p:nvPr/>
          </p:nvSpPr>
          <p:spPr bwMode="auto">
            <a:xfrm>
              <a:off x="3494" y="1415"/>
              <a:ext cx="1794" cy="1784"/>
            </a:xfrm>
            <a:prstGeom prst="rect">
              <a:avLst/>
            </a:prstGeom>
            <a:solidFill>
              <a:srgbClr val="DBDBDB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744" name="Line 4"/>
            <p:cNvSpPr>
              <a:spLocks noChangeShapeType="1"/>
            </p:cNvSpPr>
            <p:nvPr/>
          </p:nvSpPr>
          <p:spPr bwMode="auto">
            <a:xfrm>
              <a:off x="4392" y="1424"/>
              <a:ext cx="0" cy="17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745" name="Line 5"/>
            <p:cNvSpPr>
              <a:spLocks noChangeShapeType="1"/>
            </p:cNvSpPr>
            <p:nvPr/>
          </p:nvSpPr>
          <p:spPr bwMode="auto">
            <a:xfrm>
              <a:off x="3502" y="2300"/>
              <a:ext cx="17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017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shoot nothing but the crystal</a:t>
            </a:r>
          </a:p>
        </p:txBody>
      </p:sp>
      <p:sp>
        <p:nvSpPr>
          <p:cNvPr id="201732" name="Text Box 7"/>
          <p:cNvSpPr txBox="1">
            <a:spLocks noChangeArrowheads="1"/>
          </p:cNvSpPr>
          <p:nvPr/>
        </p:nvSpPr>
        <p:spPr bwMode="auto">
          <a:xfrm>
            <a:off x="1066800" y="1524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44744" name="Group 8"/>
          <p:cNvGrpSpPr>
            <a:grpSpLocks/>
          </p:cNvGrpSpPr>
          <p:nvPr/>
        </p:nvGrpSpPr>
        <p:grpSpPr bwMode="auto">
          <a:xfrm>
            <a:off x="-188913" y="2224088"/>
            <a:ext cx="8586788" cy="2870200"/>
            <a:chOff x="-119" y="1401"/>
            <a:chExt cx="5409" cy="1808"/>
          </a:xfrm>
        </p:grpSpPr>
        <p:sp>
          <p:nvSpPr>
            <p:cNvPr id="201741" name="Rectangle 9"/>
            <p:cNvSpPr>
              <a:spLocks noChangeArrowheads="1"/>
            </p:cNvSpPr>
            <p:nvPr/>
          </p:nvSpPr>
          <p:spPr bwMode="auto">
            <a:xfrm>
              <a:off x="-119" y="1580"/>
              <a:ext cx="3767" cy="1381"/>
            </a:xfrm>
            <a:prstGeom prst="rect">
              <a:avLst/>
            </a:prstGeom>
            <a:solidFill>
              <a:srgbClr val="C1FF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201742" name="Picture 10" descr="diffimage"/>
            <p:cNvPicPr>
              <a:picLocks noChangeAspect="1" noChangeArrowheads="1"/>
            </p:cNvPicPr>
            <p:nvPr/>
          </p:nvPicPr>
          <p:blipFill>
            <a:blip r:embed="rId2">
              <a:lum bright="-60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1401"/>
              <a:ext cx="1808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734" name="Group 11"/>
          <p:cNvGrpSpPr>
            <a:grpSpLocks/>
          </p:cNvGrpSpPr>
          <p:nvPr/>
        </p:nvGrpSpPr>
        <p:grpSpPr bwMode="auto">
          <a:xfrm rot="5400000">
            <a:off x="1725612" y="4021138"/>
            <a:ext cx="2238375" cy="501650"/>
            <a:chOff x="1288" y="3758"/>
            <a:chExt cx="1410" cy="316"/>
          </a:xfrm>
        </p:grpSpPr>
        <p:sp>
          <p:nvSpPr>
            <p:cNvPr id="201736" name="Freeform 12"/>
            <p:cNvSpPr>
              <a:spLocks noChangeAspect="1"/>
            </p:cNvSpPr>
            <p:nvPr/>
          </p:nvSpPr>
          <p:spPr bwMode="auto">
            <a:xfrm>
              <a:off x="1288" y="3758"/>
              <a:ext cx="764" cy="316"/>
            </a:xfrm>
            <a:custGeom>
              <a:avLst/>
              <a:gdLst>
                <a:gd name="T0" fmla="*/ 220 w 2552"/>
                <a:gd name="T1" fmla="*/ 27 h 1384"/>
                <a:gd name="T2" fmla="*/ 108 w 2552"/>
                <a:gd name="T3" fmla="*/ 67 h 1384"/>
                <a:gd name="T4" fmla="*/ 31 w 2552"/>
                <a:gd name="T5" fmla="*/ 59 h 1384"/>
                <a:gd name="T6" fmla="*/ 1 w 2552"/>
                <a:gd name="T7" fmla="*/ 32 h 1384"/>
                <a:gd name="T8" fmla="*/ 27 w 2552"/>
                <a:gd name="T9" fmla="*/ 7 h 1384"/>
                <a:gd name="T10" fmla="*/ 96 w 2552"/>
                <a:gd name="T11" fmla="*/ 2 h 1384"/>
                <a:gd name="T12" fmla="*/ 151 w 2552"/>
                <a:gd name="T13" fmla="*/ 17 h 1384"/>
                <a:gd name="T14" fmla="*/ 212 w 2552"/>
                <a:gd name="T15" fmla="*/ 29 h 1384"/>
                <a:gd name="T16" fmla="*/ 229 w 2552"/>
                <a:gd name="T17" fmla="*/ 29 h 1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2" h="1384">
                  <a:moveTo>
                    <a:pt x="2456" y="512"/>
                  </a:moveTo>
                  <a:cubicBezTo>
                    <a:pt x="2008" y="844"/>
                    <a:pt x="1560" y="1176"/>
                    <a:pt x="1208" y="1280"/>
                  </a:cubicBezTo>
                  <a:cubicBezTo>
                    <a:pt x="856" y="1384"/>
                    <a:pt x="544" y="1248"/>
                    <a:pt x="344" y="1136"/>
                  </a:cubicBezTo>
                  <a:cubicBezTo>
                    <a:pt x="144" y="1024"/>
                    <a:pt x="16" y="776"/>
                    <a:pt x="8" y="608"/>
                  </a:cubicBezTo>
                  <a:cubicBezTo>
                    <a:pt x="0" y="440"/>
                    <a:pt x="120" y="224"/>
                    <a:pt x="296" y="128"/>
                  </a:cubicBezTo>
                  <a:cubicBezTo>
                    <a:pt x="472" y="32"/>
                    <a:pt x="832" y="0"/>
                    <a:pt x="1064" y="32"/>
                  </a:cubicBezTo>
                  <a:cubicBezTo>
                    <a:pt x="1296" y="64"/>
                    <a:pt x="1472" y="232"/>
                    <a:pt x="1688" y="320"/>
                  </a:cubicBezTo>
                  <a:cubicBezTo>
                    <a:pt x="1904" y="408"/>
                    <a:pt x="2216" y="520"/>
                    <a:pt x="2360" y="560"/>
                  </a:cubicBezTo>
                  <a:cubicBezTo>
                    <a:pt x="2504" y="600"/>
                    <a:pt x="2528" y="580"/>
                    <a:pt x="2552" y="560"/>
                  </a:cubicBezTo>
                </a:path>
              </a:pathLst>
            </a:custGeom>
            <a:solidFill>
              <a:schemeClr val="accent1"/>
            </a:solidFill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737" name="Rectangle 13"/>
            <p:cNvSpPr>
              <a:spLocks noChangeArrowheads="1"/>
            </p:cNvSpPr>
            <p:nvPr/>
          </p:nvSpPr>
          <p:spPr bwMode="auto">
            <a:xfrm>
              <a:off x="1508" y="3902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738" name="Freeform 14"/>
            <p:cNvSpPr>
              <a:spLocks/>
            </p:cNvSpPr>
            <p:nvPr/>
          </p:nvSpPr>
          <p:spPr bwMode="auto">
            <a:xfrm>
              <a:off x="1986" y="3846"/>
              <a:ext cx="712" cy="66"/>
            </a:xfrm>
            <a:custGeom>
              <a:avLst/>
              <a:gdLst>
                <a:gd name="T0" fmla="*/ 0 w 712"/>
                <a:gd name="T1" fmla="*/ 53 h 66"/>
                <a:gd name="T2" fmla="*/ 124 w 712"/>
                <a:gd name="T3" fmla="*/ 1 h 66"/>
                <a:gd name="T4" fmla="*/ 264 w 712"/>
                <a:gd name="T5" fmla="*/ 61 h 66"/>
                <a:gd name="T6" fmla="*/ 420 w 712"/>
                <a:gd name="T7" fmla="*/ 5 h 66"/>
                <a:gd name="T8" fmla="*/ 564 w 712"/>
                <a:gd name="T9" fmla="*/ 65 h 66"/>
                <a:gd name="T10" fmla="*/ 712 w 712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739" name="Freeform 15"/>
            <p:cNvSpPr>
              <a:spLocks/>
            </p:cNvSpPr>
            <p:nvPr/>
          </p:nvSpPr>
          <p:spPr bwMode="auto">
            <a:xfrm rot="10800000" flipH="1">
              <a:off x="1962" y="3842"/>
              <a:ext cx="712" cy="66"/>
            </a:xfrm>
            <a:custGeom>
              <a:avLst/>
              <a:gdLst>
                <a:gd name="T0" fmla="*/ 0 w 712"/>
                <a:gd name="T1" fmla="*/ 53 h 66"/>
                <a:gd name="T2" fmla="*/ 124 w 712"/>
                <a:gd name="T3" fmla="*/ 1 h 66"/>
                <a:gd name="T4" fmla="*/ 264 w 712"/>
                <a:gd name="T5" fmla="*/ 61 h 66"/>
                <a:gd name="T6" fmla="*/ 420 w 712"/>
                <a:gd name="T7" fmla="*/ 5 h 66"/>
                <a:gd name="T8" fmla="*/ 564 w 712"/>
                <a:gd name="T9" fmla="*/ 65 h 66"/>
                <a:gd name="T10" fmla="*/ 712 w 712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740" name="Oval 16"/>
            <p:cNvSpPr>
              <a:spLocks noChangeArrowheads="1"/>
            </p:cNvSpPr>
            <p:nvPr/>
          </p:nvSpPr>
          <p:spPr bwMode="auto">
            <a:xfrm>
              <a:off x="1946" y="3770"/>
              <a:ext cx="90" cy="8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01735" name="Rectangle 17"/>
          <p:cNvSpPr>
            <a:spLocks noChangeArrowheads="1"/>
          </p:cNvSpPr>
          <p:nvPr/>
        </p:nvSpPr>
        <p:spPr bwMode="auto">
          <a:xfrm>
            <a:off x="5546725" y="2246313"/>
            <a:ext cx="2847975" cy="2832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30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7200" dirty="0" smtClean="0">
                <a:solidFill>
                  <a:srgbClr val="00A400"/>
                </a:solidFill>
              </a:rPr>
              <a:t>signal</a:t>
            </a:r>
            <a:r>
              <a:rPr lang="en-US" altLang="en-US" sz="7200" dirty="0" smtClean="0"/>
              <a:t> </a:t>
            </a:r>
            <a:r>
              <a:rPr lang="en-US" altLang="en-US" sz="4800" i="1" dirty="0" smtClean="0"/>
              <a:t>vs</a:t>
            </a:r>
            <a:r>
              <a:rPr lang="en-US" altLang="en-US" sz="7200" dirty="0" smtClean="0"/>
              <a:t> </a:t>
            </a:r>
            <a:r>
              <a:rPr lang="en-US" altLang="en-US" sz="7200" dirty="0" smtClean="0">
                <a:solidFill>
                  <a:srgbClr val="FF0000"/>
                </a:solidFill>
              </a:rPr>
              <a:t>noise</a:t>
            </a:r>
          </a:p>
        </p:txBody>
      </p:sp>
      <p:sp>
        <p:nvSpPr>
          <p:cNvPr id="81923" name="Freeform 3"/>
          <p:cNvSpPr>
            <a:spLocks/>
          </p:cNvSpPr>
          <p:nvPr/>
        </p:nvSpPr>
        <p:spPr bwMode="auto">
          <a:xfrm>
            <a:off x="6553200" y="1631950"/>
            <a:ext cx="2438400" cy="287338"/>
          </a:xfrm>
          <a:custGeom>
            <a:avLst/>
            <a:gdLst>
              <a:gd name="T0" fmla="*/ 0 w 1536"/>
              <a:gd name="T1" fmla="*/ 2147483647 h 816"/>
              <a:gd name="T2" fmla="*/ 2147483647 w 1536"/>
              <a:gd name="T3" fmla="*/ 2147483647 h 816"/>
              <a:gd name="T4" fmla="*/ 2147483647 w 1536"/>
              <a:gd name="T5" fmla="*/ 2147483647 h 816"/>
              <a:gd name="T6" fmla="*/ 2147483647 w 1536"/>
              <a:gd name="T7" fmla="*/ 2147483647 h 816"/>
              <a:gd name="T8" fmla="*/ 2147483647 w 1536"/>
              <a:gd name="T9" fmla="*/ 0 h 816"/>
              <a:gd name="T10" fmla="*/ 2147483647 w 1536"/>
              <a:gd name="T11" fmla="*/ 2147483647 h 816"/>
              <a:gd name="T12" fmla="*/ 2147483647 w 1536"/>
              <a:gd name="T13" fmla="*/ 2147483647 h 816"/>
              <a:gd name="T14" fmla="*/ 2147483647 w 1536"/>
              <a:gd name="T15" fmla="*/ 2147483647 h 816"/>
              <a:gd name="T16" fmla="*/ 2147483647 w 1536"/>
              <a:gd name="T17" fmla="*/ 2147483647 h 816"/>
              <a:gd name="T18" fmla="*/ 2147483647 w 1536"/>
              <a:gd name="T19" fmla="*/ 2147483647 h 816"/>
              <a:gd name="T20" fmla="*/ 2147483647 w 1536"/>
              <a:gd name="T21" fmla="*/ 0 h 816"/>
              <a:gd name="T22" fmla="*/ 2147483647 w 1536"/>
              <a:gd name="T23" fmla="*/ 2147483647 h 8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36" h="816">
                <a:moveTo>
                  <a:pt x="0" y="480"/>
                </a:moveTo>
                <a:lnTo>
                  <a:pt x="144" y="192"/>
                </a:lnTo>
                <a:lnTo>
                  <a:pt x="288" y="576"/>
                </a:lnTo>
                <a:lnTo>
                  <a:pt x="432" y="768"/>
                </a:lnTo>
                <a:lnTo>
                  <a:pt x="528" y="0"/>
                </a:lnTo>
                <a:lnTo>
                  <a:pt x="672" y="576"/>
                </a:lnTo>
                <a:lnTo>
                  <a:pt x="768" y="240"/>
                </a:lnTo>
                <a:lnTo>
                  <a:pt x="960" y="816"/>
                </a:lnTo>
                <a:lnTo>
                  <a:pt x="1056" y="528"/>
                </a:lnTo>
                <a:lnTo>
                  <a:pt x="1248" y="672"/>
                </a:lnTo>
                <a:lnTo>
                  <a:pt x="1392" y="0"/>
                </a:lnTo>
                <a:lnTo>
                  <a:pt x="1536" y="5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24" name="Freeform 4"/>
          <p:cNvSpPr>
            <a:spLocks/>
          </p:cNvSpPr>
          <p:nvPr/>
        </p:nvSpPr>
        <p:spPr bwMode="auto">
          <a:xfrm>
            <a:off x="-762000" y="152400"/>
            <a:ext cx="3124200" cy="2032000"/>
          </a:xfrm>
          <a:custGeom>
            <a:avLst/>
            <a:gdLst>
              <a:gd name="T0" fmla="*/ 0 w 1968"/>
              <a:gd name="T1" fmla="*/ 2147483647 h 1280"/>
              <a:gd name="T2" fmla="*/ 2147483647 w 1968"/>
              <a:gd name="T3" fmla="*/ 2147483647 h 1280"/>
              <a:gd name="T4" fmla="*/ 2147483647 w 1968"/>
              <a:gd name="T5" fmla="*/ 2147483647 h 1280"/>
              <a:gd name="T6" fmla="*/ 2147483647 w 1968"/>
              <a:gd name="T7" fmla="*/ 2147483647 h 1280"/>
              <a:gd name="T8" fmla="*/ 2147483647 w 1968"/>
              <a:gd name="T9" fmla="*/ 2147483647 h 1280"/>
              <a:gd name="T10" fmla="*/ 2147483647 w 1968"/>
              <a:gd name="T11" fmla="*/ 2147483647 h 1280"/>
              <a:gd name="T12" fmla="*/ 2147483647 w 1968"/>
              <a:gd name="T13" fmla="*/ 2147483647 h 1280"/>
              <a:gd name="T14" fmla="*/ 2147483647 w 1968"/>
              <a:gd name="T15" fmla="*/ 2147483647 h 1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25" name="Freeform 5"/>
          <p:cNvSpPr>
            <a:spLocks/>
          </p:cNvSpPr>
          <p:nvPr/>
        </p:nvSpPr>
        <p:spPr bwMode="auto">
          <a:xfrm>
            <a:off x="6562725" y="3124200"/>
            <a:ext cx="2438400" cy="1028700"/>
          </a:xfrm>
          <a:custGeom>
            <a:avLst/>
            <a:gdLst>
              <a:gd name="T0" fmla="*/ 0 w 1536"/>
              <a:gd name="T1" fmla="*/ 2147483647 h 816"/>
              <a:gd name="T2" fmla="*/ 2147483647 w 1536"/>
              <a:gd name="T3" fmla="*/ 2147483647 h 816"/>
              <a:gd name="T4" fmla="*/ 2147483647 w 1536"/>
              <a:gd name="T5" fmla="*/ 2147483647 h 816"/>
              <a:gd name="T6" fmla="*/ 2147483647 w 1536"/>
              <a:gd name="T7" fmla="*/ 2147483647 h 816"/>
              <a:gd name="T8" fmla="*/ 2147483647 w 1536"/>
              <a:gd name="T9" fmla="*/ 0 h 816"/>
              <a:gd name="T10" fmla="*/ 2147483647 w 1536"/>
              <a:gd name="T11" fmla="*/ 2147483647 h 816"/>
              <a:gd name="T12" fmla="*/ 2147483647 w 1536"/>
              <a:gd name="T13" fmla="*/ 2147483647 h 816"/>
              <a:gd name="T14" fmla="*/ 2147483647 w 1536"/>
              <a:gd name="T15" fmla="*/ 2147483647 h 816"/>
              <a:gd name="T16" fmla="*/ 2147483647 w 1536"/>
              <a:gd name="T17" fmla="*/ 2147483647 h 816"/>
              <a:gd name="T18" fmla="*/ 2147483647 w 1536"/>
              <a:gd name="T19" fmla="*/ 2147483647 h 816"/>
              <a:gd name="T20" fmla="*/ 2147483647 w 1536"/>
              <a:gd name="T21" fmla="*/ 0 h 816"/>
              <a:gd name="T22" fmla="*/ 2147483647 w 1536"/>
              <a:gd name="T23" fmla="*/ 2147483647 h 8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36" h="816">
                <a:moveTo>
                  <a:pt x="0" y="480"/>
                </a:moveTo>
                <a:lnTo>
                  <a:pt x="144" y="192"/>
                </a:lnTo>
                <a:lnTo>
                  <a:pt x="288" y="576"/>
                </a:lnTo>
                <a:lnTo>
                  <a:pt x="432" y="768"/>
                </a:lnTo>
                <a:lnTo>
                  <a:pt x="528" y="0"/>
                </a:lnTo>
                <a:lnTo>
                  <a:pt x="672" y="576"/>
                </a:lnTo>
                <a:lnTo>
                  <a:pt x="768" y="240"/>
                </a:lnTo>
                <a:lnTo>
                  <a:pt x="960" y="816"/>
                </a:lnTo>
                <a:lnTo>
                  <a:pt x="1056" y="528"/>
                </a:lnTo>
                <a:lnTo>
                  <a:pt x="1248" y="672"/>
                </a:lnTo>
                <a:lnTo>
                  <a:pt x="1392" y="0"/>
                </a:lnTo>
                <a:lnTo>
                  <a:pt x="1536" y="5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26" name="Freeform 6"/>
          <p:cNvSpPr>
            <a:spLocks/>
          </p:cNvSpPr>
          <p:nvPr/>
        </p:nvSpPr>
        <p:spPr bwMode="auto">
          <a:xfrm>
            <a:off x="-752475" y="2743200"/>
            <a:ext cx="3124200" cy="1422400"/>
          </a:xfrm>
          <a:custGeom>
            <a:avLst/>
            <a:gdLst>
              <a:gd name="T0" fmla="*/ 0 w 1968"/>
              <a:gd name="T1" fmla="*/ 2147483647 h 1280"/>
              <a:gd name="T2" fmla="*/ 2147483647 w 1968"/>
              <a:gd name="T3" fmla="*/ 2147483647 h 1280"/>
              <a:gd name="T4" fmla="*/ 2147483647 w 1968"/>
              <a:gd name="T5" fmla="*/ 2147483647 h 1280"/>
              <a:gd name="T6" fmla="*/ 2147483647 w 1968"/>
              <a:gd name="T7" fmla="*/ 2147483647 h 1280"/>
              <a:gd name="T8" fmla="*/ 2147483647 w 1968"/>
              <a:gd name="T9" fmla="*/ 2147483647 h 1280"/>
              <a:gd name="T10" fmla="*/ 2147483647 w 1968"/>
              <a:gd name="T11" fmla="*/ 2147483647 h 1280"/>
              <a:gd name="T12" fmla="*/ 2147483647 w 1968"/>
              <a:gd name="T13" fmla="*/ 2147483647 h 1280"/>
              <a:gd name="T14" fmla="*/ 2147483647 w 1968"/>
              <a:gd name="T15" fmla="*/ 2147483647 h 1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27" name="Freeform 7"/>
          <p:cNvSpPr>
            <a:spLocks/>
          </p:cNvSpPr>
          <p:nvPr/>
        </p:nvSpPr>
        <p:spPr bwMode="auto">
          <a:xfrm>
            <a:off x="6562725" y="5129213"/>
            <a:ext cx="2438400" cy="1295400"/>
          </a:xfrm>
          <a:custGeom>
            <a:avLst/>
            <a:gdLst>
              <a:gd name="T0" fmla="*/ 0 w 1536"/>
              <a:gd name="T1" fmla="*/ 2147483647 h 816"/>
              <a:gd name="T2" fmla="*/ 2147483647 w 1536"/>
              <a:gd name="T3" fmla="*/ 2147483647 h 816"/>
              <a:gd name="T4" fmla="*/ 2147483647 w 1536"/>
              <a:gd name="T5" fmla="*/ 2147483647 h 816"/>
              <a:gd name="T6" fmla="*/ 2147483647 w 1536"/>
              <a:gd name="T7" fmla="*/ 2147483647 h 816"/>
              <a:gd name="T8" fmla="*/ 2147483647 w 1536"/>
              <a:gd name="T9" fmla="*/ 0 h 816"/>
              <a:gd name="T10" fmla="*/ 2147483647 w 1536"/>
              <a:gd name="T11" fmla="*/ 2147483647 h 816"/>
              <a:gd name="T12" fmla="*/ 2147483647 w 1536"/>
              <a:gd name="T13" fmla="*/ 2147483647 h 816"/>
              <a:gd name="T14" fmla="*/ 2147483647 w 1536"/>
              <a:gd name="T15" fmla="*/ 2147483647 h 816"/>
              <a:gd name="T16" fmla="*/ 2147483647 w 1536"/>
              <a:gd name="T17" fmla="*/ 2147483647 h 816"/>
              <a:gd name="T18" fmla="*/ 2147483647 w 1536"/>
              <a:gd name="T19" fmla="*/ 2147483647 h 816"/>
              <a:gd name="T20" fmla="*/ 2147483647 w 1536"/>
              <a:gd name="T21" fmla="*/ 0 h 816"/>
              <a:gd name="T22" fmla="*/ 2147483647 w 1536"/>
              <a:gd name="T23" fmla="*/ 2147483647 h 8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36" h="816">
                <a:moveTo>
                  <a:pt x="0" y="480"/>
                </a:moveTo>
                <a:lnTo>
                  <a:pt x="144" y="192"/>
                </a:lnTo>
                <a:lnTo>
                  <a:pt x="288" y="576"/>
                </a:lnTo>
                <a:lnTo>
                  <a:pt x="432" y="768"/>
                </a:lnTo>
                <a:lnTo>
                  <a:pt x="528" y="0"/>
                </a:lnTo>
                <a:lnTo>
                  <a:pt x="672" y="576"/>
                </a:lnTo>
                <a:lnTo>
                  <a:pt x="768" y="240"/>
                </a:lnTo>
                <a:lnTo>
                  <a:pt x="960" y="816"/>
                </a:lnTo>
                <a:lnTo>
                  <a:pt x="1056" y="528"/>
                </a:lnTo>
                <a:lnTo>
                  <a:pt x="1248" y="672"/>
                </a:lnTo>
                <a:lnTo>
                  <a:pt x="1392" y="0"/>
                </a:lnTo>
                <a:lnTo>
                  <a:pt x="1536" y="5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>
            <a:off x="-752475" y="5449888"/>
            <a:ext cx="3124200" cy="515937"/>
          </a:xfrm>
          <a:custGeom>
            <a:avLst/>
            <a:gdLst>
              <a:gd name="T0" fmla="*/ 0 w 1968"/>
              <a:gd name="T1" fmla="*/ 2147483647 h 1280"/>
              <a:gd name="T2" fmla="*/ 2147483647 w 1968"/>
              <a:gd name="T3" fmla="*/ 2147483647 h 1280"/>
              <a:gd name="T4" fmla="*/ 2147483647 w 1968"/>
              <a:gd name="T5" fmla="*/ 2147483647 h 1280"/>
              <a:gd name="T6" fmla="*/ 2147483647 w 1968"/>
              <a:gd name="T7" fmla="*/ 2147483647 h 1280"/>
              <a:gd name="T8" fmla="*/ 2147483647 w 1968"/>
              <a:gd name="T9" fmla="*/ 2147483647 h 1280"/>
              <a:gd name="T10" fmla="*/ 2147483647 w 1968"/>
              <a:gd name="T11" fmla="*/ 2147483647 h 1280"/>
              <a:gd name="T12" fmla="*/ 2147483647 w 1968"/>
              <a:gd name="T13" fmla="*/ 2147483647 h 1280"/>
              <a:gd name="T14" fmla="*/ 2147483647 w 1968"/>
              <a:gd name="T15" fmla="*/ 2147483647 h 1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2798763" y="1317625"/>
            <a:ext cx="34480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006600"/>
                </a:solidFill>
              </a:rPr>
              <a:t>easy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440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CC9900"/>
                </a:solidFill>
              </a:rPr>
              <a:t>hard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4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990000"/>
                </a:solidFill>
              </a:rPr>
              <a:t>impossible</a:t>
            </a: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0" y="47132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127375" y="4346575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threshold of “solvability”</a:t>
            </a:r>
          </a:p>
        </p:txBody>
      </p:sp>
    </p:spTree>
    <p:extLst>
      <p:ext uri="{BB962C8B-B14F-4D97-AF65-F5344CB8AC3E}">
        <p14:creationId xmlns:p14="http://schemas.microsoft.com/office/powerpoint/2010/main" val="122734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5548313" y="2247900"/>
            <a:ext cx="2847975" cy="2832100"/>
            <a:chOff x="3494" y="1415"/>
            <a:chExt cx="1794" cy="1784"/>
          </a:xfrm>
        </p:grpSpPr>
        <p:sp>
          <p:nvSpPr>
            <p:cNvPr id="202770" name="Rectangle 3"/>
            <p:cNvSpPr>
              <a:spLocks noChangeArrowheads="1"/>
            </p:cNvSpPr>
            <p:nvPr/>
          </p:nvSpPr>
          <p:spPr bwMode="auto">
            <a:xfrm>
              <a:off x="3494" y="1415"/>
              <a:ext cx="1794" cy="1784"/>
            </a:xfrm>
            <a:prstGeom prst="rect">
              <a:avLst/>
            </a:prstGeom>
            <a:solidFill>
              <a:srgbClr val="DBDBDB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771" name="Line 4"/>
            <p:cNvSpPr>
              <a:spLocks noChangeShapeType="1"/>
            </p:cNvSpPr>
            <p:nvPr/>
          </p:nvSpPr>
          <p:spPr bwMode="auto">
            <a:xfrm>
              <a:off x="4392" y="1424"/>
              <a:ext cx="0" cy="17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772" name="Line 5"/>
            <p:cNvSpPr>
              <a:spLocks noChangeShapeType="1"/>
            </p:cNvSpPr>
            <p:nvPr/>
          </p:nvSpPr>
          <p:spPr bwMode="auto">
            <a:xfrm>
              <a:off x="3502" y="2300"/>
              <a:ext cx="17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02755" name="Group 6"/>
          <p:cNvGrpSpPr>
            <a:grpSpLocks/>
          </p:cNvGrpSpPr>
          <p:nvPr/>
        </p:nvGrpSpPr>
        <p:grpSpPr bwMode="auto">
          <a:xfrm>
            <a:off x="-188913" y="2224088"/>
            <a:ext cx="8586788" cy="2870200"/>
            <a:chOff x="-119" y="1401"/>
            <a:chExt cx="5409" cy="1808"/>
          </a:xfrm>
        </p:grpSpPr>
        <p:sp>
          <p:nvSpPr>
            <p:cNvPr id="202767" name="Rectangle 7"/>
            <p:cNvSpPr>
              <a:spLocks noChangeArrowheads="1"/>
            </p:cNvSpPr>
            <p:nvPr/>
          </p:nvSpPr>
          <p:spPr bwMode="auto">
            <a:xfrm>
              <a:off x="-23" y="2161"/>
              <a:ext cx="3767" cy="119"/>
            </a:xfrm>
            <a:prstGeom prst="rect">
              <a:avLst/>
            </a:prstGeom>
            <a:solidFill>
              <a:srgbClr val="C1FF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768" name="Rectangle 8"/>
            <p:cNvSpPr>
              <a:spLocks noChangeArrowheads="1"/>
            </p:cNvSpPr>
            <p:nvPr/>
          </p:nvSpPr>
          <p:spPr bwMode="auto">
            <a:xfrm>
              <a:off x="-119" y="1580"/>
              <a:ext cx="1316" cy="1381"/>
            </a:xfrm>
            <a:prstGeom prst="rect">
              <a:avLst/>
            </a:prstGeom>
            <a:solidFill>
              <a:srgbClr val="C1FF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202769" name="Picture 9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1401"/>
              <a:ext cx="1808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275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shoot nothing but the crystal</a:t>
            </a:r>
          </a:p>
        </p:txBody>
      </p:sp>
      <p:sp>
        <p:nvSpPr>
          <p:cNvPr id="202757" name="Text Box 11"/>
          <p:cNvSpPr txBox="1">
            <a:spLocks noChangeArrowheads="1"/>
          </p:cNvSpPr>
          <p:nvPr/>
        </p:nvSpPr>
        <p:spPr bwMode="auto">
          <a:xfrm>
            <a:off x="1066800" y="1524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02758" name="Group 12"/>
          <p:cNvGrpSpPr>
            <a:grpSpLocks/>
          </p:cNvGrpSpPr>
          <p:nvPr/>
        </p:nvGrpSpPr>
        <p:grpSpPr bwMode="auto">
          <a:xfrm rot="5400000">
            <a:off x="1725612" y="4021138"/>
            <a:ext cx="2238375" cy="501650"/>
            <a:chOff x="1288" y="3758"/>
            <a:chExt cx="1410" cy="316"/>
          </a:xfrm>
        </p:grpSpPr>
        <p:sp>
          <p:nvSpPr>
            <p:cNvPr id="202762" name="Freeform 13"/>
            <p:cNvSpPr>
              <a:spLocks noChangeAspect="1"/>
            </p:cNvSpPr>
            <p:nvPr/>
          </p:nvSpPr>
          <p:spPr bwMode="auto">
            <a:xfrm>
              <a:off x="1288" y="3758"/>
              <a:ext cx="764" cy="316"/>
            </a:xfrm>
            <a:custGeom>
              <a:avLst/>
              <a:gdLst>
                <a:gd name="T0" fmla="*/ 220 w 2552"/>
                <a:gd name="T1" fmla="*/ 27 h 1384"/>
                <a:gd name="T2" fmla="*/ 108 w 2552"/>
                <a:gd name="T3" fmla="*/ 67 h 1384"/>
                <a:gd name="T4" fmla="*/ 31 w 2552"/>
                <a:gd name="T5" fmla="*/ 59 h 1384"/>
                <a:gd name="T6" fmla="*/ 1 w 2552"/>
                <a:gd name="T7" fmla="*/ 32 h 1384"/>
                <a:gd name="T8" fmla="*/ 27 w 2552"/>
                <a:gd name="T9" fmla="*/ 7 h 1384"/>
                <a:gd name="T10" fmla="*/ 96 w 2552"/>
                <a:gd name="T11" fmla="*/ 2 h 1384"/>
                <a:gd name="T12" fmla="*/ 151 w 2552"/>
                <a:gd name="T13" fmla="*/ 17 h 1384"/>
                <a:gd name="T14" fmla="*/ 212 w 2552"/>
                <a:gd name="T15" fmla="*/ 29 h 1384"/>
                <a:gd name="T16" fmla="*/ 229 w 2552"/>
                <a:gd name="T17" fmla="*/ 29 h 1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2" h="1384">
                  <a:moveTo>
                    <a:pt x="2456" y="512"/>
                  </a:moveTo>
                  <a:cubicBezTo>
                    <a:pt x="2008" y="844"/>
                    <a:pt x="1560" y="1176"/>
                    <a:pt x="1208" y="1280"/>
                  </a:cubicBezTo>
                  <a:cubicBezTo>
                    <a:pt x="856" y="1384"/>
                    <a:pt x="544" y="1248"/>
                    <a:pt x="344" y="1136"/>
                  </a:cubicBezTo>
                  <a:cubicBezTo>
                    <a:pt x="144" y="1024"/>
                    <a:pt x="16" y="776"/>
                    <a:pt x="8" y="608"/>
                  </a:cubicBezTo>
                  <a:cubicBezTo>
                    <a:pt x="0" y="440"/>
                    <a:pt x="120" y="224"/>
                    <a:pt x="296" y="128"/>
                  </a:cubicBezTo>
                  <a:cubicBezTo>
                    <a:pt x="472" y="32"/>
                    <a:pt x="832" y="0"/>
                    <a:pt x="1064" y="32"/>
                  </a:cubicBezTo>
                  <a:cubicBezTo>
                    <a:pt x="1296" y="64"/>
                    <a:pt x="1472" y="232"/>
                    <a:pt x="1688" y="320"/>
                  </a:cubicBezTo>
                  <a:cubicBezTo>
                    <a:pt x="1904" y="408"/>
                    <a:pt x="2216" y="520"/>
                    <a:pt x="2360" y="560"/>
                  </a:cubicBezTo>
                  <a:cubicBezTo>
                    <a:pt x="2504" y="600"/>
                    <a:pt x="2528" y="580"/>
                    <a:pt x="2552" y="560"/>
                  </a:cubicBezTo>
                </a:path>
              </a:pathLst>
            </a:custGeom>
            <a:solidFill>
              <a:schemeClr val="accent1"/>
            </a:solidFill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763" name="Rectangle 14"/>
            <p:cNvSpPr>
              <a:spLocks noChangeArrowheads="1"/>
            </p:cNvSpPr>
            <p:nvPr/>
          </p:nvSpPr>
          <p:spPr bwMode="auto">
            <a:xfrm>
              <a:off x="1508" y="3902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764" name="Freeform 15"/>
            <p:cNvSpPr>
              <a:spLocks/>
            </p:cNvSpPr>
            <p:nvPr/>
          </p:nvSpPr>
          <p:spPr bwMode="auto">
            <a:xfrm>
              <a:off x="1986" y="3846"/>
              <a:ext cx="712" cy="66"/>
            </a:xfrm>
            <a:custGeom>
              <a:avLst/>
              <a:gdLst>
                <a:gd name="T0" fmla="*/ 0 w 712"/>
                <a:gd name="T1" fmla="*/ 53 h 66"/>
                <a:gd name="T2" fmla="*/ 124 w 712"/>
                <a:gd name="T3" fmla="*/ 1 h 66"/>
                <a:gd name="T4" fmla="*/ 264 w 712"/>
                <a:gd name="T5" fmla="*/ 61 h 66"/>
                <a:gd name="T6" fmla="*/ 420 w 712"/>
                <a:gd name="T7" fmla="*/ 5 h 66"/>
                <a:gd name="T8" fmla="*/ 564 w 712"/>
                <a:gd name="T9" fmla="*/ 65 h 66"/>
                <a:gd name="T10" fmla="*/ 712 w 712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765" name="Freeform 16"/>
            <p:cNvSpPr>
              <a:spLocks/>
            </p:cNvSpPr>
            <p:nvPr/>
          </p:nvSpPr>
          <p:spPr bwMode="auto">
            <a:xfrm rot="10800000" flipH="1">
              <a:off x="1962" y="3842"/>
              <a:ext cx="712" cy="66"/>
            </a:xfrm>
            <a:custGeom>
              <a:avLst/>
              <a:gdLst>
                <a:gd name="T0" fmla="*/ 0 w 712"/>
                <a:gd name="T1" fmla="*/ 53 h 66"/>
                <a:gd name="T2" fmla="*/ 124 w 712"/>
                <a:gd name="T3" fmla="*/ 1 h 66"/>
                <a:gd name="T4" fmla="*/ 264 w 712"/>
                <a:gd name="T5" fmla="*/ 61 h 66"/>
                <a:gd name="T6" fmla="*/ 420 w 712"/>
                <a:gd name="T7" fmla="*/ 5 h 66"/>
                <a:gd name="T8" fmla="*/ 564 w 712"/>
                <a:gd name="T9" fmla="*/ 65 h 66"/>
                <a:gd name="T10" fmla="*/ 712 w 712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766" name="Oval 17"/>
            <p:cNvSpPr>
              <a:spLocks noChangeArrowheads="1"/>
            </p:cNvSpPr>
            <p:nvPr/>
          </p:nvSpPr>
          <p:spPr bwMode="auto">
            <a:xfrm>
              <a:off x="1946" y="3770"/>
              <a:ext cx="90" cy="8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02759" name="Rectangle 18"/>
          <p:cNvSpPr>
            <a:spLocks noChangeArrowheads="1"/>
          </p:cNvSpPr>
          <p:nvPr/>
        </p:nvSpPr>
        <p:spPr bwMode="auto">
          <a:xfrm>
            <a:off x="1887538" y="2090738"/>
            <a:ext cx="217487" cy="1336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2760" name="Rectangle 19"/>
          <p:cNvSpPr>
            <a:spLocks noChangeArrowheads="1"/>
          </p:cNvSpPr>
          <p:nvPr/>
        </p:nvSpPr>
        <p:spPr bwMode="auto">
          <a:xfrm>
            <a:off x="1893888" y="3621088"/>
            <a:ext cx="217487" cy="1336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2761" name="Rectangle 20"/>
          <p:cNvSpPr>
            <a:spLocks noChangeArrowheads="1"/>
          </p:cNvSpPr>
          <p:nvPr/>
        </p:nvSpPr>
        <p:spPr bwMode="auto">
          <a:xfrm>
            <a:off x="5546725" y="2246313"/>
            <a:ext cx="2847975" cy="2832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65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3"/>
          <p:cNvSpPr txBox="1">
            <a:spLocks noChangeArrowheads="1"/>
          </p:cNvSpPr>
          <p:nvPr/>
        </p:nvSpPr>
        <p:spPr bwMode="auto">
          <a:xfrm>
            <a:off x="563563" y="1784350"/>
            <a:ext cx="7878762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1 </a:t>
            </a:r>
            <a:r>
              <a:rPr lang="el-GR" altLang="en-US" sz="400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m crystal	≈ 	1 </a:t>
            </a:r>
            <a:r>
              <a:rPr lang="el-GR" altLang="en-US" sz="400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m water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				≈ 	1 </a:t>
            </a:r>
            <a:r>
              <a:rPr lang="el-GR" altLang="en-US" sz="400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m plastic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				≈ 	0.1 </a:t>
            </a:r>
            <a:r>
              <a:rPr lang="el-GR" altLang="en-US" sz="400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m glass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				≈ 	1000 </a:t>
            </a:r>
            <a:r>
              <a:rPr lang="el-GR" altLang="en-US" sz="400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m air</a:t>
            </a:r>
            <a:endParaRPr lang="el-GR" altLang="en-US" sz="4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X-ray scattering “rules”:</a:t>
            </a:r>
          </a:p>
        </p:txBody>
      </p:sp>
      <p:grpSp>
        <p:nvGrpSpPr>
          <p:cNvPr id="203780" name="Group 12"/>
          <p:cNvGrpSpPr>
            <a:grpSpLocks/>
          </p:cNvGrpSpPr>
          <p:nvPr/>
        </p:nvGrpSpPr>
        <p:grpSpPr bwMode="auto">
          <a:xfrm rot="5400000">
            <a:off x="592137" y="4033838"/>
            <a:ext cx="2238375" cy="501650"/>
            <a:chOff x="1288" y="3758"/>
            <a:chExt cx="1410" cy="316"/>
          </a:xfrm>
        </p:grpSpPr>
        <p:sp>
          <p:nvSpPr>
            <p:cNvPr id="203796" name="Freeform 13"/>
            <p:cNvSpPr>
              <a:spLocks noChangeAspect="1"/>
            </p:cNvSpPr>
            <p:nvPr/>
          </p:nvSpPr>
          <p:spPr bwMode="auto">
            <a:xfrm>
              <a:off x="1288" y="3758"/>
              <a:ext cx="764" cy="316"/>
            </a:xfrm>
            <a:custGeom>
              <a:avLst/>
              <a:gdLst>
                <a:gd name="T0" fmla="*/ 220 w 2552"/>
                <a:gd name="T1" fmla="*/ 27 h 1384"/>
                <a:gd name="T2" fmla="*/ 108 w 2552"/>
                <a:gd name="T3" fmla="*/ 67 h 1384"/>
                <a:gd name="T4" fmla="*/ 31 w 2552"/>
                <a:gd name="T5" fmla="*/ 59 h 1384"/>
                <a:gd name="T6" fmla="*/ 1 w 2552"/>
                <a:gd name="T7" fmla="*/ 32 h 1384"/>
                <a:gd name="T8" fmla="*/ 27 w 2552"/>
                <a:gd name="T9" fmla="*/ 7 h 1384"/>
                <a:gd name="T10" fmla="*/ 96 w 2552"/>
                <a:gd name="T11" fmla="*/ 2 h 1384"/>
                <a:gd name="T12" fmla="*/ 151 w 2552"/>
                <a:gd name="T13" fmla="*/ 17 h 1384"/>
                <a:gd name="T14" fmla="*/ 212 w 2552"/>
                <a:gd name="T15" fmla="*/ 29 h 1384"/>
                <a:gd name="T16" fmla="*/ 229 w 2552"/>
                <a:gd name="T17" fmla="*/ 29 h 1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2" h="1384">
                  <a:moveTo>
                    <a:pt x="2456" y="512"/>
                  </a:moveTo>
                  <a:cubicBezTo>
                    <a:pt x="2008" y="844"/>
                    <a:pt x="1560" y="1176"/>
                    <a:pt x="1208" y="1280"/>
                  </a:cubicBezTo>
                  <a:cubicBezTo>
                    <a:pt x="856" y="1384"/>
                    <a:pt x="544" y="1248"/>
                    <a:pt x="344" y="1136"/>
                  </a:cubicBezTo>
                  <a:cubicBezTo>
                    <a:pt x="144" y="1024"/>
                    <a:pt x="16" y="776"/>
                    <a:pt x="8" y="608"/>
                  </a:cubicBezTo>
                  <a:cubicBezTo>
                    <a:pt x="0" y="440"/>
                    <a:pt x="120" y="224"/>
                    <a:pt x="296" y="128"/>
                  </a:cubicBezTo>
                  <a:cubicBezTo>
                    <a:pt x="472" y="32"/>
                    <a:pt x="832" y="0"/>
                    <a:pt x="1064" y="32"/>
                  </a:cubicBezTo>
                  <a:cubicBezTo>
                    <a:pt x="1296" y="64"/>
                    <a:pt x="1472" y="232"/>
                    <a:pt x="1688" y="320"/>
                  </a:cubicBezTo>
                  <a:cubicBezTo>
                    <a:pt x="1904" y="408"/>
                    <a:pt x="2216" y="520"/>
                    <a:pt x="2360" y="560"/>
                  </a:cubicBezTo>
                  <a:cubicBezTo>
                    <a:pt x="2504" y="600"/>
                    <a:pt x="2528" y="580"/>
                    <a:pt x="2552" y="560"/>
                  </a:cubicBezTo>
                </a:path>
              </a:pathLst>
            </a:custGeom>
            <a:solidFill>
              <a:schemeClr val="accent1"/>
            </a:solidFill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797" name="Rectangle 14"/>
            <p:cNvSpPr>
              <a:spLocks noChangeArrowheads="1"/>
            </p:cNvSpPr>
            <p:nvPr/>
          </p:nvSpPr>
          <p:spPr bwMode="auto">
            <a:xfrm>
              <a:off x="1508" y="3902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798" name="Freeform 15"/>
            <p:cNvSpPr>
              <a:spLocks/>
            </p:cNvSpPr>
            <p:nvPr/>
          </p:nvSpPr>
          <p:spPr bwMode="auto">
            <a:xfrm>
              <a:off x="1986" y="3846"/>
              <a:ext cx="712" cy="66"/>
            </a:xfrm>
            <a:custGeom>
              <a:avLst/>
              <a:gdLst>
                <a:gd name="T0" fmla="*/ 0 w 712"/>
                <a:gd name="T1" fmla="*/ 53 h 66"/>
                <a:gd name="T2" fmla="*/ 124 w 712"/>
                <a:gd name="T3" fmla="*/ 1 h 66"/>
                <a:gd name="T4" fmla="*/ 264 w 712"/>
                <a:gd name="T5" fmla="*/ 61 h 66"/>
                <a:gd name="T6" fmla="*/ 420 w 712"/>
                <a:gd name="T7" fmla="*/ 5 h 66"/>
                <a:gd name="T8" fmla="*/ 564 w 712"/>
                <a:gd name="T9" fmla="*/ 65 h 66"/>
                <a:gd name="T10" fmla="*/ 712 w 712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799" name="Freeform 16"/>
            <p:cNvSpPr>
              <a:spLocks/>
            </p:cNvSpPr>
            <p:nvPr/>
          </p:nvSpPr>
          <p:spPr bwMode="auto">
            <a:xfrm rot="10800000" flipH="1">
              <a:off x="1962" y="3842"/>
              <a:ext cx="712" cy="66"/>
            </a:xfrm>
            <a:custGeom>
              <a:avLst/>
              <a:gdLst>
                <a:gd name="T0" fmla="*/ 0 w 712"/>
                <a:gd name="T1" fmla="*/ 53 h 66"/>
                <a:gd name="T2" fmla="*/ 124 w 712"/>
                <a:gd name="T3" fmla="*/ 1 h 66"/>
                <a:gd name="T4" fmla="*/ 264 w 712"/>
                <a:gd name="T5" fmla="*/ 61 h 66"/>
                <a:gd name="T6" fmla="*/ 420 w 712"/>
                <a:gd name="T7" fmla="*/ 5 h 66"/>
                <a:gd name="T8" fmla="*/ 564 w 712"/>
                <a:gd name="T9" fmla="*/ 65 h 66"/>
                <a:gd name="T10" fmla="*/ 712 w 712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800" name="Oval 17"/>
            <p:cNvSpPr>
              <a:spLocks noChangeArrowheads="1"/>
            </p:cNvSpPr>
            <p:nvPr/>
          </p:nvSpPr>
          <p:spPr bwMode="auto">
            <a:xfrm>
              <a:off x="1946" y="3770"/>
              <a:ext cx="90" cy="8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03781" name="Group 2"/>
          <p:cNvGrpSpPr>
            <a:grpSpLocks/>
          </p:cNvGrpSpPr>
          <p:nvPr/>
        </p:nvGrpSpPr>
        <p:grpSpPr bwMode="auto">
          <a:xfrm>
            <a:off x="2090738" y="2965450"/>
            <a:ext cx="1809750" cy="2449513"/>
            <a:chOff x="2090550" y="2964790"/>
            <a:chExt cx="1810415" cy="2449974"/>
          </a:xfrm>
        </p:grpSpPr>
        <p:sp>
          <p:nvSpPr>
            <p:cNvPr id="203789" name="Freeform 3"/>
            <p:cNvSpPr>
              <a:spLocks/>
            </p:cNvSpPr>
            <p:nvPr/>
          </p:nvSpPr>
          <p:spPr bwMode="auto">
            <a:xfrm rot="-7731896">
              <a:off x="1964267" y="3091073"/>
              <a:ext cx="2062982" cy="1810415"/>
            </a:xfrm>
            <a:custGeom>
              <a:avLst/>
              <a:gdLst>
                <a:gd name="T0" fmla="*/ 663460 w 12531"/>
                <a:gd name="T1" fmla="*/ 1074143 h 11874"/>
                <a:gd name="T2" fmla="*/ 1350956 w 12531"/>
                <a:gd name="T3" fmla="*/ 1775500 h 11874"/>
                <a:gd name="T4" fmla="*/ 2004209 w 12531"/>
                <a:gd name="T5" fmla="*/ 1619524 h 11874"/>
                <a:gd name="T6" fmla="*/ 1904937 w 12531"/>
                <a:gd name="T7" fmla="*/ 891638 h 11874"/>
                <a:gd name="T8" fmla="*/ 1238184 w 12531"/>
                <a:gd name="T9" fmla="*/ 474178 h 11874"/>
                <a:gd name="T10" fmla="*/ 11359 w 12531"/>
                <a:gd name="T11" fmla="*/ 13875 h 11874"/>
                <a:gd name="T12" fmla="*/ 663460 w 12531"/>
                <a:gd name="T13" fmla="*/ 1074143 h 11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31" h="11874">
                  <a:moveTo>
                    <a:pt x="4030" y="7045"/>
                  </a:moveTo>
                  <a:cubicBezTo>
                    <a:pt x="5386" y="8971"/>
                    <a:pt x="6849" y="11049"/>
                    <a:pt x="8206" y="11645"/>
                  </a:cubicBezTo>
                  <a:cubicBezTo>
                    <a:pt x="9562" y="12240"/>
                    <a:pt x="11503" y="11601"/>
                    <a:pt x="12174" y="10622"/>
                  </a:cubicBezTo>
                  <a:cubicBezTo>
                    <a:pt x="12845" y="9643"/>
                    <a:pt x="12529" y="7259"/>
                    <a:pt x="11571" y="5848"/>
                  </a:cubicBezTo>
                  <a:cubicBezTo>
                    <a:pt x="10613" y="4437"/>
                    <a:pt x="9016" y="3734"/>
                    <a:pt x="7521" y="3110"/>
                  </a:cubicBezTo>
                  <a:cubicBezTo>
                    <a:pt x="6026" y="2485"/>
                    <a:pt x="649" y="-565"/>
                    <a:pt x="69" y="91"/>
                  </a:cubicBezTo>
                  <a:cubicBezTo>
                    <a:pt x="-509" y="747"/>
                    <a:pt x="2674" y="5119"/>
                    <a:pt x="4030" y="7045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203790" name="Group 12"/>
            <p:cNvGrpSpPr>
              <a:grpSpLocks/>
            </p:cNvGrpSpPr>
            <p:nvPr/>
          </p:nvGrpSpPr>
          <p:grpSpPr bwMode="auto">
            <a:xfrm rot="5400000">
              <a:off x="1762102" y="4044752"/>
              <a:ext cx="2238375" cy="501650"/>
              <a:chOff x="1288" y="3758"/>
              <a:chExt cx="1410" cy="316"/>
            </a:xfrm>
          </p:grpSpPr>
          <p:sp>
            <p:nvSpPr>
              <p:cNvPr id="203791" name="Freeform 13"/>
              <p:cNvSpPr>
                <a:spLocks noChangeAspect="1"/>
              </p:cNvSpPr>
              <p:nvPr/>
            </p:nvSpPr>
            <p:spPr bwMode="auto">
              <a:xfrm>
                <a:off x="1288" y="3758"/>
                <a:ext cx="764" cy="316"/>
              </a:xfrm>
              <a:custGeom>
                <a:avLst/>
                <a:gdLst>
                  <a:gd name="T0" fmla="*/ 220 w 2552"/>
                  <a:gd name="T1" fmla="*/ 27 h 1384"/>
                  <a:gd name="T2" fmla="*/ 108 w 2552"/>
                  <a:gd name="T3" fmla="*/ 67 h 1384"/>
                  <a:gd name="T4" fmla="*/ 31 w 2552"/>
                  <a:gd name="T5" fmla="*/ 59 h 1384"/>
                  <a:gd name="T6" fmla="*/ 1 w 2552"/>
                  <a:gd name="T7" fmla="*/ 32 h 1384"/>
                  <a:gd name="T8" fmla="*/ 27 w 2552"/>
                  <a:gd name="T9" fmla="*/ 7 h 1384"/>
                  <a:gd name="T10" fmla="*/ 96 w 2552"/>
                  <a:gd name="T11" fmla="*/ 2 h 1384"/>
                  <a:gd name="T12" fmla="*/ 151 w 2552"/>
                  <a:gd name="T13" fmla="*/ 17 h 1384"/>
                  <a:gd name="T14" fmla="*/ 212 w 2552"/>
                  <a:gd name="T15" fmla="*/ 29 h 1384"/>
                  <a:gd name="T16" fmla="*/ 229 w 2552"/>
                  <a:gd name="T17" fmla="*/ 29 h 13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52" h="1384">
                    <a:moveTo>
                      <a:pt x="2456" y="512"/>
                    </a:moveTo>
                    <a:cubicBezTo>
                      <a:pt x="2008" y="844"/>
                      <a:pt x="1560" y="1176"/>
                      <a:pt x="1208" y="1280"/>
                    </a:cubicBezTo>
                    <a:cubicBezTo>
                      <a:pt x="856" y="1384"/>
                      <a:pt x="544" y="1248"/>
                      <a:pt x="344" y="1136"/>
                    </a:cubicBezTo>
                    <a:cubicBezTo>
                      <a:pt x="144" y="1024"/>
                      <a:pt x="16" y="776"/>
                      <a:pt x="8" y="608"/>
                    </a:cubicBezTo>
                    <a:cubicBezTo>
                      <a:pt x="0" y="440"/>
                      <a:pt x="120" y="224"/>
                      <a:pt x="296" y="128"/>
                    </a:cubicBezTo>
                    <a:cubicBezTo>
                      <a:pt x="472" y="32"/>
                      <a:pt x="832" y="0"/>
                      <a:pt x="1064" y="32"/>
                    </a:cubicBezTo>
                    <a:cubicBezTo>
                      <a:pt x="1296" y="64"/>
                      <a:pt x="1472" y="232"/>
                      <a:pt x="1688" y="320"/>
                    </a:cubicBezTo>
                    <a:cubicBezTo>
                      <a:pt x="1904" y="408"/>
                      <a:pt x="2216" y="520"/>
                      <a:pt x="2360" y="560"/>
                    </a:cubicBezTo>
                    <a:cubicBezTo>
                      <a:pt x="2504" y="600"/>
                      <a:pt x="2528" y="580"/>
                      <a:pt x="2552" y="560"/>
                    </a:cubicBezTo>
                  </a:path>
                </a:pathLst>
              </a:custGeom>
              <a:solidFill>
                <a:schemeClr val="accent1"/>
              </a:solidFill>
              <a:ln w="889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3792" name="Rectangle 14"/>
              <p:cNvSpPr>
                <a:spLocks noChangeArrowheads="1"/>
              </p:cNvSpPr>
              <p:nvPr/>
            </p:nvSpPr>
            <p:spPr bwMode="auto">
              <a:xfrm>
                <a:off x="1508" y="3902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3793" name="Freeform 15"/>
              <p:cNvSpPr>
                <a:spLocks/>
              </p:cNvSpPr>
              <p:nvPr/>
            </p:nvSpPr>
            <p:spPr bwMode="auto">
              <a:xfrm>
                <a:off x="1986" y="3846"/>
                <a:ext cx="712" cy="66"/>
              </a:xfrm>
              <a:custGeom>
                <a:avLst/>
                <a:gdLst>
                  <a:gd name="T0" fmla="*/ 0 w 712"/>
                  <a:gd name="T1" fmla="*/ 53 h 66"/>
                  <a:gd name="T2" fmla="*/ 124 w 712"/>
                  <a:gd name="T3" fmla="*/ 1 h 66"/>
                  <a:gd name="T4" fmla="*/ 264 w 712"/>
                  <a:gd name="T5" fmla="*/ 61 h 66"/>
                  <a:gd name="T6" fmla="*/ 420 w 712"/>
                  <a:gd name="T7" fmla="*/ 5 h 66"/>
                  <a:gd name="T8" fmla="*/ 564 w 712"/>
                  <a:gd name="T9" fmla="*/ 65 h 66"/>
                  <a:gd name="T10" fmla="*/ 712 w 712"/>
                  <a:gd name="T11" fmla="*/ 1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2" h="66">
                    <a:moveTo>
                      <a:pt x="0" y="53"/>
                    </a:moveTo>
                    <a:cubicBezTo>
                      <a:pt x="40" y="26"/>
                      <a:pt x="80" y="0"/>
                      <a:pt x="124" y="1"/>
                    </a:cubicBezTo>
                    <a:cubicBezTo>
                      <a:pt x="168" y="2"/>
                      <a:pt x="215" y="60"/>
                      <a:pt x="264" y="61"/>
                    </a:cubicBezTo>
                    <a:cubicBezTo>
                      <a:pt x="313" y="62"/>
                      <a:pt x="370" y="4"/>
                      <a:pt x="420" y="5"/>
                    </a:cubicBezTo>
                    <a:cubicBezTo>
                      <a:pt x="470" y="6"/>
                      <a:pt x="515" y="66"/>
                      <a:pt x="564" y="65"/>
                    </a:cubicBezTo>
                    <a:cubicBezTo>
                      <a:pt x="613" y="64"/>
                      <a:pt x="687" y="12"/>
                      <a:pt x="712" y="1"/>
                    </a:cubicBezTo>
                  </a:path>
                </a:pathLst>
              </a:custGeom>
              <a:noFill/>
              <a:ln w="889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3794" name="Freeform 16"/>
              <p:cNvSpPr>
                <a:spLocks/>
              </p:cNvSpPr>
              <p:nvPr/>
            </p:nvSpPr>
            <p:spPr bwMode="auto">
              <a:xfrm rot="10800000" flipH="1">
                <a:off x="1962" y="3842"/>
                <a:ext cx="712" cy="66"/>
              </a:xfrm>
              <a:custGeom>
                <a:avLst/>
                <a:gdLst>
                  <a:gd name="T0" fmla="*/ 0 w 712"/>
                  <a:gd name="T1" fmla="*/ 53 h 66"/>
                  <a:gd name="T2" fmla="*/ 124 w 712"/>
                  <a:gd name="T3" fmla="*/ 1 h 66"/>
                  <a:gd name="T4" fmla="*/ 264 w 712"/>
                  <a:gd name="T5" fmla="*/ 61 h 66"/>
                  <a:gd name="T6" fmla="*/ 420 w 712"/>
                  <a:gd name="T7" fmla="*/ 5 h 66"/>
                  <a:gd name="T8" fmla="*/ 564 w 712"/>
                  <a:gd name="T9" fmla="*/ 65 h 66"/>
                  <a:gd name="T10" fmla="*/ 712 w 712"/>
                  <a:gd name="T11" fmla="*/ 1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2" h="66">
                    <a:moveTo>
                      <a:pt x="0" y="53"/>
                    </a:moveTo>
                    <a:cubicBezTo>
                      <a:pt x="40" y="26"/>
                      <a:pt x="80" y="0"/>
                      <a:pt x="124" y="1"/>
                    </a:cubicBezTo>
                    <a:cubicBezTo>
                      <a:pt x="168" y="2"/>
                      <a:pt x="215" y="60"/>
                      <a:pt x="264" y="61"/>
                    </a:cubicBezTo>
                    <a:cubicBezTo>
                      <a:pt x="313" y="62"/>
                      <a:pt x="370" y="4"/>
                      <a:pt x="420" y="5"/>
                    </a:cubicBezTo>
                    <a:cubicBezTo>
                      <a:pt x="470" y="6"/>
                      <a:pt x="515" y="66"/>
                      <a:pt x="564" y="65"/>
                    </a:cubicBezTo>
                    <a:cubicBezTo>
                      <a:pt x="613" y="64"/>
                      <a:pt x="687" y="12"/>
                      <a:pt x="712" y="1"/>
                    </a:cubicBezTo>
                  </a:path>
                </a:pathLst>
              </a:custGeom>
              <a:noFill/>
              <a:ln w="889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3795" name="Oval 17"/>
              <p:cNvSpPr>
                <a:spLocks noChangeArrowheads="1"/>
              </p:cNvSpPr>
              <p:nvPr/>
            </p:nvSpPr>
            <p:spPr bwMode="auto">
              <a:xfrm>
                <a:off x="1946" y="3770"/>
                <a:ext cx="90" cy="84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03782" name="Group 1"/>
          <p:cNvGrpSpPr>
            <a:grpSpLocks/>
          </p:cNvGrpSpPr>
          <p:nvPr/>
        </p:nvGrpSpPr>
        <p:grpSpPr bwMode="auto">
          <a:xfrm>
            <a:off x="641350" y="3429000"/>
            <a:ext cx="373063" cy="1449388"/>
            <a:chOff x="640737" y="3429162"/>
            <a:chExt cx="373063" cy="1449256"/>
          </a:xfrm>
        </p:grpSpPr>
        <p:sp>
          <p:nvSpPr>
            <p:cNvPr id="203783" name="Freeform 13"/>
            <p:cNvSpPr>
              <a:spLocks noChangeAspect="1"/>
            </p:cNvSpPr>
            <p:nvPr/>
          </p:nvSpPr>
          <p:spPr bwMode="auto">
            <a:xfrm rot="5400000">
              <a:off x="584381" y="3485518"/>
              <a:ext cx="390525" cy="277813"/>
            </a:xfrm>
            <a:custGeom>
              <a:avLst/>
              <a:gdLst>
                <a:gd name="T0" fmla="*/ 112475 w 2552"/>
                <a:gd name="T1" fmla="*/ 23486 h 1384"/>
                <a:gd name="T2" fmla="*/ 55396 w 2552"/>
                <a:gd name="T3" fmla="*/ 58614 h 1384"/>
                <a:gd name="T4" fmla="*/ 15762 w 2552"/>
                <a:gd name="T5" fmla="*/ 51990 h 1384"/>
                <a:gd name="T6" fmla="*/ 306 w 2552"/>
                <a:gd name="T7" fmla="*/ 27902 h 1384"/>
                <a:gd name="T8" fmla="*/ 13619 w 2552"/>
                <a:gd name="T9" fmla="*/ 5821 h 1384"/>
                <a:gd name="T10" fmla="*/ 48816 w 2552"/>
                <a:gd name="T11" fmla="*/ 1405 h 1384"/>
                <a:gd name="T12" fmla="*/ 77279 w 2552"/>
                <a:gd name="T13" fmla="*/ 14653 h 1384"/>
                <a:gd name="T14" fmla="*/ 108190 w 2552"/>
                <a:gd name="T15" fmla="*/ 25694 h 1384"/>
                <a:gd name="T16" fmla="*/ 116913 w 2552"/>
                <a:gd name="T17" fmla="*/ 25694 h 1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2" h="1384">
                  <a:moveTo>
                    <a:pt x="2456" y="512"/>
                  </a:moveTo>
                  <a:cubicBezTo>
                    <a:pt x="2008" y="844"/>
                    <a:pt x="1560" y="1176"/>
                    <a:pt x="1208" y="1280"/>
                  </a:cubicBezTo>
                  <a:cubicBezTo>
                    <a:pt x="856" y="1384"/>
                    <a:pt x="544" y="1248"/>
                    <a:pt x="344" y="1136"/>
                  </a:cubicBezTo>
                  <a:cubicBezTo>
                    <a:pt x="144" y="1024"/>
                    <a:pt x="16" y="776"/>
                    <a:pt x="8" y="608"/>
                  </a:cubicBezTo>
                  <a:cubicBezTo>
                    <a:pt x="0" y="440"/>
                    <a:pt x="120" y="224"/>
                    <a:pt x="296" y="128"/>
                  </a:cubicBezTo>
                  <a:cubicBezTo>
                    <a:pt x="472" y="32"/>
                    <a:pt x="832" y="0"/>
                    <a:pt x="1064" y="32"/>
                  </a:cubicBezTo>
                  <a:cubicBezTo>
                    <a:pt x="1296" y="64"/>
                    <a:pt x="1472" y="232"/>
                    <a:pt x="1688" y="320"/>
                  </a:cubicBezTo>
                  <a:cubicBezTo>
                    <a:pt x="1904" y="408"/>
                    <a:pt x="2216" y="520"/>
                    <a:pt x="2360" y="560"/>
                  </a:cubicBezTo>
                  <a:cubicBezTo>
                    <a:pt x="2504" y="600"/>
                    <a:pt x="2528" y="580"/>
                    <a:pt x="2552" y="560"/>
                  </a:cubicBezTo>
                </a:path>
              </a:pathLst>
            </a:custGeom>
            <a:solidFill>
              <a:schemeClr val="accent1"/>
            </a:solidFill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784" name="Rectangle 14"/>
            <p:cNvSpPr>
              <a:spLocks noChangeArrowheads="1"/>
            </p:cNvSpPr>
            <p:nvPr/>
          </p:nvSpPr>
          <p:spPr bwMode="auto">
            <a:xfrm rot="5400000">
              <a:off x="715350" y="3551399"/>
              <a:ext cx="88900" cy="88900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785" name="Oval 17"/>
            <p:cNvSpPr>
              <a:spLocks noChangeArrowheads="1"/>
            </p:cNvSpPr>
            <p:nvPr/>
          </p:nvSpPr>
          <p:spPr bwMode="auto">
            <a:xfrm rot="5400000">
              <a:off x="875687" y="4251487"/>
              <a:ext cx="142875" cy="13335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786" name="Freeform 15"/>
            <p:cNvSpPr>
              <a:spLocks/>
            </p:cNvSpPr>
            <p:nvPr/>
          </p:nvSpPr>
          <p:spPr bwMode="auto">
            <a:xfrm rot="5400000">
              <a:off x="237210" y="4260880"/>
              <a:ext cx="1130300" cy="104775"/>
            </a:xfrm>
            <a:custGeom>
              <a:avLst/>
              <a:gdLst>
                <a:gd name="T0" fmla="*/ 0 w 712"/>
                <a:gd name="T1" fmla="*/ 84138 h 66"/>
                <a:gd name="T2" fmla="*/ 196850 w 712"/>
                <a:gd name="T3" fmla="*/ 1588 h 66"/>
                <a:gd name="T4" fmla="*/ 419100 w 712"/>
                <a:gd name="T5" fmla="*/ 96838 h 66"/>
                <a:gd name="T6" fmla="*/ 666750 w 712"/>
                <a:gd name="T7" fmla="*/ 7938 h 66"/>
                <a:gd name="T8" fmla="*/ 895350 w 712"/>
                <a:gd name="T9" fmla="*/ 103188 h 66"/>
                <a:gd name="T10" fmla="*/ 1130300 w 712"/>
                <a:gd name="T11" fmla="*/ 158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787" name="Freeform 16"/>
            <p:cNvSpPr>
              <a:spLocks/>
            </p:cNvSpPr>
            <p:nvPr/>
          </p:nvSpPr>
          <p:spPr bwMode="auto">
            <a:xfrm rot="16200000" flipH="1">
              <a:off x="243560" y="4222780"/>
              <a:ext cx="1130300" cy="104775"/>
            </a:xfrm>
            <a:custGeom>
              <a:avLst/>
              <a:gdLst>
                <a:gd name="T0" fmla="*/ 0 w 712"/>
                <a:gd name="T1" fmla="*/ 84138 h 66"/>
                <a:gd name="T2" fmla="*/ 196850 w 712"/>
                <a:gd name="T3" fmla="*/ 1588 h 66"/>
                <a:gd name="T4" fmla="*/ 419100 w 712"/>
                <a:gd name="T5" fmla="*/ 96838 h 66"/>
                <a:gd name="T6" fmla="*/ 666750 w 712"/>
                <a:gd name="T7" fmla="*/ 7938 h 66"/>
                <a:gd name="T8" fmla="*/ 895350 w 712"/>
                <a:gd name="T9" fmla="*/ 103188 h 66"/>
                <a:gd name="T10" fmla="*/ 1130300 w 712"/>
                <a:gd name="T11" fmla="*/ 158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889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788" name="Oval 17"/>
            <p:cNvSpPr>
              <a:spLocks noChangeArrowheads="1"/>
            </p:cNvSpPr>
            <p:nvPr/>
          </p:nvSpPr>
          <p:spPr bwMode="auto">
            <a:xfrm rot="5400000">
              <a:off x="837285" y="3689380"/>
              <a:ext cx="142875" cy="13335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851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402136"/>
              </p:ext>
            </p:extLst>
          </p:nvPr>
        </p:nvGraphicFramePr>
        <p:xfrm>
          <a:off x="384175" y="282575"/>
          <a:ext cx="8680450" cy="598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26" name="Chart" r:id="rId3" imgW="7115101" imgH="4914951" progId="MSGraph.Chart.8">
                  <p:embed followColorScheme="full"/>
                </p:oleObj>
              </mc:Choice>
              <mc:Fallback>
                <p:oleObj name="Chart" r:id="rId3" imgW="7115101" imgH="49149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282575"/>
                        <a:ext cx="8680450" cy="598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749969" y="6057900"/>
            <a:ext cx="3780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X-ray beam size (</a:t>
            </a:r>
            <a:r>
              <a:rPr lang="el-GR" altLang="en-US" sz="2800" b="1" dirty="0" smtClean="0">
                <a:solidFill>
                  <a:prstClr val="black"/>
                </a:solidFill>
              </a:rPr>
              <a:t>μ</a:t>
            </a:r>
            <a:r>
              <a:rPr lang="en-US" altLang="en-US" sz="2800" b="1" dirty="0" smtClean="0">
                <a:solidFill>
                  <a:prstClr val="black"/>
                </a:solidFill>
              </a:rPr>
              <a:t>m)</a:t>
            </a:r>
            <a:endParaRPr lang="en-US" altLang="en-US" sz="2800" b="1" dirty="0">
              <a:solidFill>
                <a:prstClr val="black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886629" y="2784123"/>
            <a:ext cx="2642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</a:rPr>
              <a:t>R</a:t>
            </a:r>
            <a:r>
              <a:rPr lang="en-US" altLang="en-US" sz="2800" b="1" dirty="0" smtClean="0">
                <a:solidFill>
                  <a:prstClr val="black"/>
                </a:solidFill>
              </a:rPr>
              <a:t>esolution (Å)</a:t>
            </a:r>
            <a:endParaRPr lang="en-US" altLang="en-US" sz="2800" b="1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45041" y="3773713"/>
            <a:ext cx="1219402" cy="1097280"/>
            <a:chOff x="2378869" y="3265714"/>
            <a:chExt cx="1219402" cy="1097280"/>
          </a:xfrm>
        </p:grpSpPr>
        <p:sp>
          <p:nvSpPr>
            <p:cNvPr id="3" name="Arc 2"/>
            <p:cNvSpPr/>
            <p:nvPr/>
          </p:nvSpPr>
          <p:spPr>
            <a:xfrm>
              <a:off x="2924177" y="3271837"/>
              <a:ext cx="445294" cy="1064417"/>
            </a:xfrm>
            <a:prstGeom prst="arc">
              <a:avLst>
                <a:gd name="adj1" fmla="val 16200000"/>
                <a:gd name="adj2" fmla="val 5371115"/>
              </a:avLst>
            </a:prstGeom>
            <a:solidFill>
              <a:srgbClr val="FF9393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Arc 10"/>
            <p:cNvSpPr/>
            <p:nvPr/>
          </p:nvSpPr>
          <p:spPr>
            <a:xfrm>
              <a:off x="2717000" y="3278980"/>
              <a:ext cx="445294" cy="1064417"/>
            </a:xfrm>
            <a:prstGeom prst="arc">
              <a:avLst>
                <a:gd name="adj1" fmla="val 5381432"/>
                <a:gd name="adj2" fmla="val 16198100"/>
              </a:avLst>
            </a:prstGeom>
            <a:solidFill>
              <a:srgbClr val="FF9393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2814416" y="3267371"/>
              <a:ext cx="383622" cy="1085906"/>
            </a:xfrm>
            <a:custGeom>
              <a:avLst/>
              <a:gdLst>
                <a:gd name="connsiteX0" fmla="*/ 359791 w 359791"/>
                <a:gd name="connsiteY0" fmla="*/ 13991 h 1085906"/>
                <a:gd name="connsiteX1" fmla="*/ 276448 w 359791"/>
                <a:gd name="connsiteY1" fmla="*/ 4466 h 1085906"/>
                <a:gd name="connsiteX2" fmla="*/ 231204 w 359791"/>
                <a:gd name="connsiteY2" fmla="*/ 2085 h 1085906"/>
                <a:gd name="connsiteX3" fmla="*/ 152623 w 359791"/>
                <a:gd name="connsiteY3" fmla="*/ 2085 h 1085906"/>
                <a:gd name="connsiteX4" fmla="*/ 93091 w 359791"/>
                <a:gd name="connsiteY4" fmla="*/ 16373 h 1085906"/>
                <a:gd name="connsiteX5" fmla="*/ 45466 w 359791"/>
                <a:gd name="connsiteY5" fmla="*/ 164010 h 1085906"/>
                <a:gd name="connsiteX6" fmla="*/ 223 w 359791"/>
                <a:gd name="connsiteY6" fmla="*/ 595016 h 1085906"/>
                <a:gd name="connsiteX7" fmla="*/ 31179 w 359791"/>
                <a:gd name="connsiteY7" fmla="*/ 976016 h 1085906"/>
                <a:gd name="connsiteX8" fmla="*/ 97854 w 359791"/>
                <a:gd name="connsiteY8" fmla="*/ 1073648 h 1085906"/>
                <a:gd name="connsiteX9" fmla="*/ 159766 w 359791"/>
                <a:gd name="connsiteY9" fmla="*/ 1080791 h 1085906"/>
                <a:gd name="connsiteX10" fmla="*/ 219298 w 359791"/>
                <a:gd name="connsiteY10" fmla="*/ 1085554 h 1085906"/>
                <a:gd name="connsiteX11" fmla="*/ 276448 w 359791"/>
                <a:gd name="connsiteY11" fmla="*/ 1085554 h 1085906"/>
                <a:gd name="connsiteX12" fmla="*/ 340741 w 359791"/>
                <a:gd name="connsiteY12" fmla="*/ 1085554 h 1085906"/>
                <a:gd name="connsiteX13" fmla="*/ 359791 w 359791"/>
                <a:gd name="connsiteY13" fmla="*/ 1083173 h 1085906"/>
                <a:gd name="connsiteX0" fmla="*/ 359791 w 359791"/>
                <a:gd name="connsiteY0" fmla="*/ 13991 h 1085906"/>
                <a:gd name="connsiteX1" fmla="*/ 276448 w 359791"/>
                <a:gd name="connsiteY1" fmla="*/ 4466 h 1085906"/>
                <a:gd name="connsiteX2" fmla="*/ 231204 w 359791"/>
                <a:gd name="connsiteY2" fmla="*/ 2085 h 1085906"/>
                <a:gd name="connsiteX3" fmla="*/ 152623 w 359791"/>
                <a:gd name="connsiteY3" fmla="*/ 2085 h 1085906"/>
                <a:gd name="connsiteX4" fmla="*/ 93091 w 359791"/>
                <a:gd name="connsiteY4" fmla="*/ 16373 h 1085906"/>
                <a:gd name="connsiteX5" fmla="*/ 45466 w 359791"/>
                <a:gd name="connsiteY5" fmla="*/ 164010 h 1085906"/>
                <a:gd name="connsiteX6" fmla="*/ 223 w 359791"/>
                <a:gd name="connsiteY6" fmla="*/ 595016 h 1085906"/>
                <a:gd name="connsiteX7" fmla="*/ 31179 w 359791"/>
                <a:gd name="connsiteY7" fmla="*/ 976016 h 1085906"/>
                <a:gd name="connsiteX8" fmla="*/ 97854 w 359791"/>
                <a:gd name="connsiteY8" fmla="*/ 1073648 h 1085906"/>
                <a:gd name="connsiteX9" fmla="*/ 159766 w 359791"/>
                <a:gd name="connsiteY9" fmla="*/ 1080791 h 1085906"/>
                <a:gd name="connsiteX10" fmla="*/ 219298 w 359791"/>
                <a:gd name="connsiteY10" fmla="*/ 1085554 h 1085906"/>
                <a:gd name="connsiteX11" fmla="*/ 276448 w 359791"/>
                <a:gd name="connsiteY11" fmla="*/ 1085554 h 1085906"/>
                <a:gd name="connsiteX12" fmla="*/ 340741 w 359791"/>
                <a:gd name="connsiteY12" fmla="*/ 1085554 h 1085906"/>
                <a:gd name="connsiteX13" fmla="*/ 359791 w 359791"/>
                <a:gd name="connsiteY13" fmla="*/ 1083173 h 1085906"/>
                <a:gd name="connsiteX14" fmla="*/ 359791 w 359791"/>
                <a:gd name="connsiteY14" fmla="*/ 13991 h 1085906"/>
                <a:gd name="connsiteX0" fmla="*/ 359791 w 383622"/>
                <a:gd name="connsiteY0" fmla="*/ 13991 h 1085906"/>
                <a:gd name="connsiteX1" fmla="*/ 276448 w 383622"/>
                <a:gd name="connsiteY1" fmla="*/ 4466 h 1085906"/>
                <a:gd name="connsiteX2" fmla="*/ 231204 w 383622"/>
                <a:gd name="connsiteY2" fmla="*/ 2085 h 1085906"/>
                <a:gd name="connsiteX3" fmla="*/ 152623 w 383622"/>
                <a:gd name="connsiteY3" fmla="*/ 2085 h 1085906"/>
                <a:gd name="connsiteX4" fmla="*/ 93091 w 383622"/>
                <a:gd name="connsiteY4" fmla="*/ 16373 h 1085906"/>
                <a:gd name="connsiteX5" fmla="*/ 45466 w 383622"/>
                <a:gd name="connsiteY5" fmla="*/ 164010 h 1085906"/>
                <a:gd name="connsiteX6" fmla="*/ 223 w 383622"/>
                <a:gd name="connsiteY6" fmla="*/ 595016 h 1085906"/>
                <a:gd name="connsiteX7" fmla="*/ 31179 w 383622"/>
                <a:gd name="connsiteY7" fmla="*/ 976016 h 1085906"/>
                <a:gd name="connsiteX8" fmla="*/ 97854 w 383622"/>
                <a:gd name="connsiteY8" fmla="*/ 1073648 h 1085906"/>
                <a:gd name="connsiteX9" fmla="*/ 159766 w 383622"/>
                <a:gd name="connsiteY9" fmla="*/ 1080791 h 1085906"/>
                <a:gd name="connsiteX10" fmla="*/ 219298 w 383622"/>
                <a:gd name="connsiteY10" fmla="*/ 1085554 h 1085906"/>
                <a:gd name="connsiteX11" fmla="*/ 276448 w 383622"/>
                <a:gd name="connsiteY11" fmla="*/ 1085554 h 1085906"/>
                <a:gd name="connsiteX12" fmla="*/ 340741 w 383622"/>
                <a:gd name="connsiteY12" fmla="*/ 1085554 h 1085906"/>
                <a:gd name="connsiteX13" fmla="*/ 359791 w 383622"/>
                <a:gd name="connsiteY13" fmla="*/ 1083173 h 1085906"/>
                <a:gd name="connsiteX14" fmla="*/ 383604 w 383622"/>
                <a:gd name="connsiteY14" fmla="*/ 466429 h 1085906"/>
                <a:gd name="connsiteX15" fmla="*/ 359791 w 383622"/>
                <a:gd name="connsiteY15" fmla="*/ 13991 h 108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622" h="1085906">
                  <a:moveTo>
                    <a:pt x="359791" y="13991"/>
                  </a:moveTo>
                  <a:lnTo>
                    <a:pt x="276448" y="4466"/>
                  </a:lnTo>
                  <a:cubicBezTo>
                    <a:pt x="255017" y="2482"/>
                    <a:pt x="251841" y="2482"/>
                    <a:pt x="231204" y="2085"/>
                  </a:cubicBezTo>
                  <a:cubicBezTo>
                    <a:pt x="210567" y="1688"/>
                    <a:pt x="175642" y="-296"/>
                    <a:pt x="152623" y="2085"/>
                  </a:cubicBezTo>
                  <a:cubicBezTo>
                    <a:pt x="129604" y="4466"/>
                    <a:pt x="110950" y="-10614"/>
                    <a:pt x="93091" y="16373"/>
                  </a:cubicBezTo>
                  <a:cubicBezTo>
                    <a:pt x="75232" y="43360"/>
                    <a:pt x="60944" y="67570"/>
                    <a:pt x="45466" y="164010"/>
                  </a:cubicBezTo>
                  <a:cubicBezTo>
                    <a:pt x="29988" y="260450"/>
                    <a:pt x="2604" y="459682"/>
                    <a:pt x="223" y="595016"/>
                  </a:cubicBezTo>
                  <a:cubicBezTo>
                    <a:pt x="-2158" y="730350"/>
                    <a:pt x="14907" y="896244"/>
                    <a:pt x="31179" y="976016"/>
                  </a:cubicBezTo>
                  <a:cubicBezTo>
                    <a:pt x="47451" y="1055788"/>
                    <a:pt x="76423" y="1056185"/>
                    <a:pt x="97854" y="1073648"/>
                  </a:cubicBezTo>
                  <a:cubicBezTo>
                    <a:pt x="119285" y="1091111"/>
                    <a:pt x="139525" y="1078807"/>
                    <a:pt x="159766" y="1080791"/>
                  </a:cubicBezTo>
                  <a:cubicBezTo>
                    <a:pt x="180007" y="1082775"/>
                    <a:pt x="199851" y="1084760"/>
                    <a:pt x="219298" y="1085554"/>
                  </a:cubicBezTo>
                  <a:cubicBezTo>
                    <a:pt x="238745" y="1086348"/>
                    <a:pt x="276448" y="1085554"/>
                    <a:pt x="276448" y="1085554"/>
                  </a:cubicBezTo>
                  <a:lnTo>
                    <a:pt x="340741" y="1085554"/>
                  </a:lnTo>
                  <a:cubicBezTo>
                    <a:pt x="354631" y="1085157"/>
                    <a:pt x="357211" y="1084165"/>
                    <a:pt x="359791" y="1083173"/>
                  </a:cubicBezTo>
                  <a:cubicBezTo>
                    <a:pt x="358997" y="875210"/>
                    <a:pt x="384398" y="674392"/>
                    <a:pt x="383604" y="466429"/>
                  </a:cubicBezTo>
                  <a:lnTo>
                    <a:pt x="359791" y="13991"/>
                  </a:lnTo>
                  <a:close/>
                </a:path>
              </a:pathLst>
            </a:custGeom>
            <a:solidFill>
              <a:srgbClr val="FF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Arc 8"/>
            <p:cNvSpPr/>
            <p:nvPr/>
          </p:nvSpPr>
          <p:spPr>
            <a:xfrm>
              <a:off x="2702714" y="3276599"/>
              <a:ext cx="423869" cy="1064417"/>
            </a:xfrm>
            <a:prstGeom prst="arc">
              <a:avLst>
                <a:gd name="adj1" fmla="val 16200000"/>
                <a:gd name="adj2" fmla="val 5371115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Arc 9"/>
            <p:cNvSpPr/>
            <p:nvPr/>
          </p:nvSpPr>
          <p:spPr>
            <a:xfrm>
              <a:off x="2921795" y="3274218"/>
              <a:ext cx="445294" cy="1064417"/>
            </a:xfrm>
            <a:prstGeom prst="arc">
              <a:avLst>
                <a:gd name="adj1" fmla="val 5340443"/>
                <a:gd name="adj2" fmla="val 16483218"/>
              </a:avLst>
            </a:prstGeom>
            <a:solidFill>
              <a:srgbClr val="FF9393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2500991" y="3265714"/>
              <a:ext cx="1097280" cy="10972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719388" y="3700463"/>
              <a:ext cx="200025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an 4"/>
            <p:cNvSpPr/>
            <p:nvPr/>
          </p:nvSpPr>
          <p:spPr>
            <a:xfrm rot="16200000">
              <a:off x="2534841" y="3542110"/>
              <a:ext cx="235744" cy="547688"/>
            </a:xfrm>
            <a:prstGeom prst="can">
              <a:avLst>
                <a:gd name="adj" fmla="val 93434"/>
              </a:avLst>
            </a:prstGeom>
            <a:solidFill>
              <a:srgbClr val="69A12B">
                <a:alpha val="50196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6775448" y="3751942"/>
            <a:ext cx="1097280" cy="1097280"/>
          </a:xfrm>
          <a:prstGeom prst="ellipse">
            <a:avLst/>
          </a:prstGeom>
          <a:solidFill>
            <a:srgbClr val="FF939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 rot="16200000">
            <a:off x="6342746" y="3585031"/>
            <a:ext cx="1901371" cy="1436912"/>
          </a:xfrm>
          <a:prstGeom prst="can">
            <a:avLst>
              <a:gd name="adj" fmla="val 58036"/>
            </a:avLst>
          </a:prstGeom>
          <a:solidFill>
            <a:srgbClr val="69A12B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73334" y="3788227"/>
            <a:ext cx="1097280" cy="1097280"/>
          </a:xfrm>
          <a:prstGeom prst="ellipse">
            <a:avLst/>
          </a:prstGeom>
          <a:solidFill>
            <a:srgbClr val="FF939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 rot="16200000">
            <a:off x="4321635" y="3523342"/>
            <a:ext cx="1088571" cy="1647372"/>
          </a:xfrm>
          <a:prstGeom prst="can">
            <a:avLst>
              <a:gd name="adj" fmla="val 70036"/>
            </a:avLst>
          </a:prstGeom>
          <a:solidFill>
            <a:srgbClr val="69A12B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3029" y="2975428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too big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1828" y="3345542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too small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8972" y="3360057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j</a:t>
            </a:r>
            <a:r>
              <a:rPr lang="en-US" dirty="0" smtClean="0">
                <a:solidFill>
                  <a:prstClr val="black"/>
                </a:solidFill>
              </a:rPr>
              <a:t>ust right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6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t="29077" r="10667" b="9187"/>
          <a:stretch>
            <a:fillRect/>
          </a:stretch>
        </p:blipFill>
        <p:spPr bwMode="auto">
          <a:xfrm>
            <a:off x="0" y="22860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715296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Gaussian beam</a:t>
            </a:r>
            <a:endParaRPr lang="el-GR" altLang="en-US" sz="4000" dirty="0" smtClean="0"/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5257800" y="1752600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cs typeface="Arial" charset="0"/>
              </a:rPr>
              <a:t>50% of flux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6705600" y="2438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cs typeface="Arial" charset="0"/>
              </a:rPr>
              <a:t>the other 50%</a:t>
            </a:r>
          </a:p>
        </p:txBody>
      </p:sp>
      <p:sp>
        <p:nvSpPr>
          <p:cNvPr id="305159" name="Line 7"/>
          <p:cNvSpPr>
            <a:spLocks noChangeShapeType="1"/>
          </p:cNvSpPr>
          <p:nvPr/>
        </p:nvSpPr>
        <p:spPr bwMode="auto">
          <a:xfrm flipH="1">
            <a:off x="4953000" y="2057400"/>
            <a:ext cx="3048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 flipH="1">
            <a:off x="6324600" y="266700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0" y="1905000"/>
            <a:ext cx="17526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4BFF4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grpSp>
        <p:nvGrpSpPr>
          <p:cNvPr id="207882" name="Group 10"/>
          <p:cNvGrpSpPr>
            <a:grpSpLocks/>
          </p:cNvGrpSpPr>
          <p:nvPr/>
        </p:nvGrpSpPr>
        <p:grpSpPr bwMode="auto">
          <a:xfrm rot="5400000">
            <a:off x="1166019" y="2415381"/>
            <a:ext cx="1114425" cy="246063"/>
            <a:chOff x="1288" y="3758"/>
            <a:chExt cx="1410" cy="316"/>
          </a:xfrm>
        </p:grpSpPr>
        <p:sp>
          <p:nvSpPr>
            <p:cNvPr id="207883" name="Freeform 11"/>
            <p:cNvSpPr>
              <a:spLocks noChangeAspect="1"/>
            </p:cNvSpPr>
            <p:nvPr/>
          </p:nvSpPr>
          <p:spPr bwMode="auto">
            <a:xfrm>
              <a:off x="1288" y="3758"/>
              <a:ext cx="764" cy="316"/>
            </a:xfrm>
            <a:custGeom>
              <a:avLst/>
              <a:gdLst>
                <a:gd name="T0" fmla="*/ 220 w 2552"/>
                <a:gd name="T1" fmla="*/ 27 h 1384"/>
                <a:gd name="T2" fmla="*/ 108 w 2552"/>
                <a:gd name="T3" fmla="*/ 67 h 1384"/>
                <a:gd name="T4" fmla="*/ 31 w 2552"/>
                <a:gd name="T5" fmla="*/ 59 h 1384"/>
                <a:gd name="T6" fmla="*/ 1 w 2552"/>
                <a:gd name="T7" fmla="*/ 32 h 1384"/>
                <a:gd name="T8" fmla="*/ 27 w 2552"/>
                <a:gd name="T9" fmla="*/ 7 h 1384"/>
                <a:gd name="T10" fmla="*/ 96 w 2552"/>
                <a:gd name="T11" fmla="*/ 2 h 1384"/>
                <a:gd name="T12" fmla="*/ 151 w 2552"/>
                <a:gd name="T13" fmla="*/ 17 h 1384"/>
                <a:gd name="T14" fmla="*/ 212 w 2552"/>
                <a:gd name="T15" fmla="*/ 29 h 1384"/>
                <a:gd name="T16" fmla="*/ 229 w 2552"/>
                <a:gd name="T17" fmla="*/ 29 h 1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2" h="1384">
                  <a:moveTo>
                    <a:pt x="2456" y="512"/>
                  </a:moveTo>
                  <a:cubicBezTo>
                    <a:pt x="2008" y="844"/>
                    <a:pt x="1560" y="1176"/>
                    <a:pt x="1208" y="1280"/>
                  </a:cubicBezTo>
                  <a:cubicBezTo>
                    <a:pt x="856" y="1384"/>
                    <a:pt x="544" y="1248"/>
                    <a:pt x="344" y="1136"/>
                  </a:cubicBezTo>
                  <a:cubicBezTo>
                    <a:pt x="144" y="1024"/>
                    <a:pt x="16" y="776"/>
                    <a:pt x="8" y="608"/>
                  </a:cubicBezTo>
                  <a:cubicBezTo>
                    <a:pt x="0" y="440"/>
                    <a:pt x="120" y="224"/>
                    <a:pt x="296" y="128"/>
                  </a:cubicBezTo>
                  <a:cubicBezTo>
                    <a:pt x="472" y="32"/>
                    <a:pt x="832" y="0"/>
                    <a:pt x="1064" y="32"/>
                  </a:cubicBezTo>
                  <a:cubicBezTo>
                    <a:pt x="1296" y="64"/>
                    <a:pt x="1472" y="232"/>
                    <a:pt x="1688" y="320"/>
                  </a:cubicBezTo>
                  <a:cubicBezTo>
                    <a:pt x="1904" y="408"/>
                    <a:pt x="2216" y="520"/>
                    <a:pt x="2360" y="560"/>
                  </a:cubicBezTo>
                  <a:cubicBezTo>
                    <a:pt x="2504" y="600"/>
                    <a:pt x="2528" y="580"/>
                    <a:pt x="2552" y="560"/>
                  </a:cubicBezTo>
                </a:path>
              </a:pathLst>
            </a:custGeom>
            <a:solidFill>
              <a:schemeClr val="accent1"/>
            </a:solidFill>
            <a:ln w="381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884" name="Rectangle 12"/>
            <p:cNvSpPr>
              <a:spLocks noChangeArrowheads="1"/>
            </p:cNvSpPr>
            <p:nvPr/>
          </p:nvSpPr>
          <p:spPr bwMode="auto">
            <a:xfrm>
              <a:off x="1508" y="3902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7885" name="Freeform 13"/>
            <p:cNvSpPr>
              <a:spLocks/>
            </p:cNvSpPr>
            <p:nvPr/>
          </p:nvSpPr>
          <p:spPr bwMode="auto">
            <a:xfrm>
              <a:off x="1986" y="3846"/>
              <a:ext cx="712" cy="66"/>
            </a:xfrm>
            <a:custGeom>
              <a:avLst/>
              <a:gdLst>
                <a:gd name="T0" fmla="*/ 0 w 712"/>
                <a:gd name="T1" fmla="*/ 53 h 66"/>
                <a:gd name="T2" fmla="*/ 124 w 712"/>
                <a:gd name="T3" fmla="*/ 1 h 66"/>
                <a:gd name="T4" fmla="*/ 264 w 712"/>
                <a:gd name="T5" fmla="*/ 61 h 66"/>
                <a:gd name="T6" fmla="*/ 420 w 712"/>
                <a:gd name="T7" fmla="*/ 5 h 66"/>
                <a:gd name="T8" fmla="*/ 564 w 712"/>
                <a:gd name="T9" fmla="*/ 65 h 66"/>
                <a:gd name="T10" fmla="*/ 712 w 712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381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886" name="Freeform 14"/>
            <p:cNvSpPr>
              <a:spLocks/>
            </p:cNvSpPr>
            <p:nvPr/>
          </p:nvSpPr>
          <p:spPr bwMode="auto">
            <a:xfrm rot="10800000" flipH="1">
              <a:off x="1962" y="3842"/>
              <a:ext cx="712" cy="66"/>
            </a:xfrm>
            <a:custGeom>
              <a:avLst/>
              <a:gdLst>
                <a:gd name="T0" fmla="*/ 0 w 712"/>
                <a:gd name="T1" fmla="*/ 53 h 66"/>
                <a:gd name="T2" fmla="*/ 124 w 712"/>
                <a:gd name="T3" fmla="*/ 1 h 66"/>
                <a:gd name="T4" fmla="*/ 264 w 712"/>
                <a:gd name="T5" fmla="*/ 61 h 66"/>
                <a:gd name="T6" fmla="*/ 420 w 712"/>
                <a:gd name="T7" fmla="*/ 5 h 66"/>
                <a:gd name="T8" fmla="*/ 564 w 712"/>
                <a:gd name="T9" fmla="*/ 65 h 66"/>
                <a:gd name="T10" fmla="*/ 712 w 712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381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887" name="Oval 15"/>
            <p:cNvSpPr>
              <a:spLocks noChangeArrowheads="1"/>
            </p:cNvSpPr>
            <p:nvPr/>
          </p:nvSpPr>
          <p:spPr bwMode="auto">
            <a:xfrm>
              <a:off x="1946" y="3770"/>
              <a:ext cx="90" cy="8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207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/>
      <p:bldP spid="305158" grpId="0"/>
      <p:bldP spid="305159" grpId="0" animBg="1"/>
      <p:bldP spid="3051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990600" y="2133600"/>
            <a:ext cx="762000" cy="76200"/>
          </a:xfrm>
          <a:prstGeom prst="rect">
            <a:avLst/>
          </a:prstGeom>
          <a:solidFill>
            <a:srgbClr val="4BFF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29143" r="10649" b="9177"/>
          <a:stretch>
            <a:fillRect/>
          </a:stretch>
        </p:blipFill>
        <p:spPr bwMode="auto">
          <a:xfrm>
            <a:off x="0" y="2284413"/>
            <a:ext cx="9140825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>
          <a:xfrm>
            <a:off x="730045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Collimated beam</a:t>
            </a:r>
            <a:endParaRPr lang="el-GR" altLang="en-US" sz="4000" dirty="0" smtClean="0"/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1066800" y="1524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5257800" y="17526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cs typeface="Arial" charset="0"/>
              </a:rPr>
              <a:t>100% of flux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6705600" y="24384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cs typeface="Arial" charset="0"/>
              </a:rPr>
              <a:t>0%</a:t>
            </a:r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 flipH="1">
            <a:off x="4953000" y="2057400"/>
            <a:ext cx="3048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H="1">
            <a:off x="6324600" y="266700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0" y="1905000"/>
            <a:ext cx="10668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4BFF4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grpSp>
        <p:nvGrpSpPr>
          <p:cNvPr id="208907" name="Group 11"/>
          <p:cNvGrpSpPr>
            <a:grpSpLocks/>
          </p:cNvGrpSpPr>
          <p:nvPr/>
        </p:nvGrpSpPr>
        <p:grpSpPr bwMode="auto">
          <a:xfrm rot="5400000">
            <a:off x="1166019" y="2415381"/>
            <a:ext cx="1114425" cy="246063"/>
            <a:chOff x="1288" y="3758"/>
            <a:chExt cx="1410" cy="316"/>
          </a:xfrm>
        </p:grpSpPr>
        <p:sp>
          <p:nvSpPr>
            <p:cNvPr id="208910" name="Freeform 12"/>
            <p:cNvSpPr>
              <a:spLocks noChangeAspect="1"/>
            </p:cNvSpPr>
            <p:nvPr/>
          </p:nvSpPr>
          <p:spPr bwMode="auto">
            <a:xfrm>
              <a:off x="1288" y="3758"/>
              <a:ext cx="764" cy="316"/>
            </a:xfrm>
            <a:custGeom>
              <a:avLst/>
              <a:gdLst>
                <a:gd name="T0" fmla="*/ 220 w 2552"/>
                <a:gd name="T1" fmla="*/ 27 h 1384"/>
                <a:gd name="T2" fmla="*/ 108 w 2552"/>
                <a:gd name="T3" fmla="*/ 67 h 1384"/>
                <a:gd name="T4" fmla="*/ 31 w 2552"/>
                <a:gd name="T5" fmla="*/ 59 h 1384"/>
                <a:gd name="T6" fmla="*/ 1 w 2552"/>
                <a:gd name="T7" fmla="*/ 32 h 1384"/>
                <a:gd name="T8" fmla="*/ 27 w 2552"/>
                <a:gd name="T9" fmla="*/ 7 h 1384"/>
                <a:gd name="T10" fmla="*/ 96 w 2552"/>
                <a:gd name="T11" fmla="*/ 2 h 1384"/>
                <a:gd name="T12" fmla="*/ 151 w 2552"/>
                <a:gd name="T13" fmla="*/ 17 h 1384"/>
                <a:gd name="T14" fmla="*/ 212 w 2552"/>
                <a:gd name="T15" fmla="*/ 29 h 1384"/>
                <a:gd name="T16" fmla="*/ 229 w 2552"/>
                <a:gd name="T17" fmla="*/ 29 h 1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2" h="1384">
                  <a:moveTo>
                    <a:pt x="2456" y="512"/>
                  </a:moveTo>
                  <a:cubicBezTo>
                    <a:pt x="2008" y="844"/>
                    <a:pt x="1560" y="1176"/>
                    <a:pt x="1208" y="1280"/>
                  </a:cubicBezTo>
                  <a:cubicBezTo>
                    <a:pt x="856" y="1384"/>
                    <a:pt x="544" y="1248"/>
                    <a:pt x="344" y="1136"/>
                  </a:cubicBezTo>
                  <a:cubicBezTo>
                    <a:pt x="144" y="1024"/>
                    <a:pt x="16" y="776"/>
                    <a:pt x="8" y="608"/>
                  </a:cubicBezTo>
                  <a:cubicBezTo>
                    <a:pt x="0" y="440"/>
                    <a:pt x="120" y="224"/>
                    <a:pt x="296" y="128"/>
                  </a:cubicBezTo>
                  <a:cubicBezTo>
                    <a:pt x="472" y="32"/>
                    <a:pt x="832" y="0"/>
                    <a:pt x="1064" y="32"/>
                  </a:cubicBezTo>
                  <a:cubicBezTo>
                    <a:pt x="1296" y="64"/>
                    <a:pt x="1472" y="232"/>
                    <a:pt x="1688" y="320"/>
                  </a:cubicBezTo>
                  <a:cubicBezTo>
                    <a:pt x="1904" y="408"/>
                    <a:pt x="2216" y="520"/>
                    <a:pt x="2360" y="560"/>
                  </a:cubicBezTo>
                  <a:cubicBezTo>
                    <a:pt x="2504" y="600"/>
                    <a:pt x="2528" y="580"/>
                    <a:pt x="2552" y="560"/>
                  </a:cubicBezTo>
                </a:path>
              </a:pathLst>
            </a:custGeom>
            <a:solidFill>
              <a:schemeClr val="accent1"/>
            </a:solidFill>
            <a:ln w="381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911" name="Rectangle 13"/>
            <p:cNvSpPr>
              <a:spLocks noChangeArrowheads="1"/>
            </p:cNvSpPr>
            <p:nvPr/>
          </p:nvSpPr>
          <p:spPr bwMode="auto">
            <a:xfrm>
              <a:off x="1508" y="3902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8912" name="Freeform 14"/>
            <p:cNvSpPr>
              <a:spLocks/>
            </p:cNvSpPr>
            <p:nvPr/>
          </p:nvSpPr>
          <p:spPr bwMode="auto">
            <a:xfrm>
              <a:off x="1986" y="3846"/>
              <a:ext cx="712" cy="66"/>
            </a:xfrm>
            <a:custGeom>
              <a:avLst/>
              <a:gdLst>
                <a:gd name="T0" fmla="*/ 0 w 712"/>
                <a:gd name="T1" fmla="*/ 53 h 66"/>
                <a:gd name="T2" fmla="*/ 124 w 712"/>
                <a:gd name="T3" fmla="*/ 1 h 66"/>
                <a:gd name="T4" fmla="*/ 264 w 712"/>
                <a:gd name="T5" fmla="*/ 61 h 66"/>
                <a:gd name="T6" fmla="*/ 420 w 712"/>
                <a:gd name="T7" fmla="*/ 5 h 66"/>
                <a:gd name="T8" fmla="*/ 564 w 712"/>
                <a:gd name="T9" fmla="*/ 65 h 66"/>
                <a:gd name="T10" fmla="*/ 712 w 712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381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913" name="Freeform 15"/>
            <p:cNvSpPr>
              <a:spLocks/>
            </p:cNvSpPr>
            <p:nvPr/>
          </p:nvSpPr>
          <p:spPr bwMode="auto">
            <a:xfrm rot="10800000" flipH="1">
              <a:off x="1962" y="3842"/>
              <a:ext cx="712" cy="66"/>
            </a:xfrm>
            <a:custGeom>
              <a:avLst/>
              <a:gdLst>
                <a:gd name="T0" fmla="*/ 0 w 712"/>
                <a:gd name="T1" fmla="*/ 53 h 66"/>
                <a:gd name="T2" fmla="*/ 124 w 712"/>
                <a:gd name="T3" fmla="*/ 1 h 66"/>
                <a:gd name="T4" fmla="*/ 264 w 712"/>
                <a:gd name="T5" fmla="*/ 61 h 66"/>
                <a:gd name="T6" fmla="*/ 420 w 712"/>
                <a:gd name="T7" fmla="*/ 5 h 66"/>
                <a:gd name="T8" fmla="*/ 564 w 712"/>
                <a:gd name="T9" fmla="*/ 65 h 66"/>
                <a:gd name="T10" fmla="*/ 712 w 712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2" h="66">
                  <a:moveTo>
                    <a:pt x="0" y="53"/>
                  </a:moveTo>
                  <a:cubicBezTo>
                    <a:pt x="40" y="26"/>
                    <a:pt x="80" y="0"/>
                    <a:pt x="124" y="1"/>
                  </a:cubicBezTo>
                  <a:cubicBezTo>
                    <a:pt x="168" y="2"/>
                    <a:pt x="215" y="60"/>
                    <a:pt x="264" y="61"/>
                  </a:cubicBezTo>
                  <a:cubicBezTo>
                    <a:pt x="313" y="62"/>
                    <a:pt x="370" y="4"/>
                    <a:pt x="420" y="5"/>
                  </a:cubicBezTo>
                  <a:cubicBezTo>
                    <a:pt x="470" y="6"/>
                    <a:pt x="515" y="66"/>
                    <a:pt x="564" y="65"/>
                  </a:cubicBezTo>
                  <a:cubicBezTo>
                    <a:pt x="613" y="64"/>
                    <a:pt x="687" y="12"/>
                    <a:pt x="712" y="1"/>
                  </a:cubicBezTo>
                </a:path>
              </a:pathLst>
            </a:custGeom>
            <a:noFill/>
            <a:ln w="381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914" name="Oval 16"/>
            <p:cNvSpPr>
              <a:spLocks noChangeArrowheads="1"/>
            </p:cNvSpPr>
            <p:nvPr/>
          </p:nvSpPr>
          <p:spPr bwMode="auto">
            <a:xfrm>
              <a:off x="1946" y="3770"/>
              <a:ext cx="90" cy="8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08908" name="Rectangle 17"/>
          <p:cNvSpPr>
            <a:spLocks noChangeAspect="1" noChangeArrowheads="1"/>
          </p:cNvSpPr>
          <p:nvPr/>
        </p:nvSpPr>
        <p:spPr bwMode="auto">
          <a:xfrm>
            <a:off x="1066800" y="2209800"/>
            <a:ext cx="109538" cy="676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8909" name="Rectangle 18"/>
          <p:cNvSpPr>
            <a:spLocks noChangeAspect="1" noChangeArrowheads="1"/>
          </p:cNvSpPr>
          <p:nvPr/>
        </p:nvSpPr>
        <p:spPr bwMode="auto">
          <a:xfrm>
            <a:off x="1066800" y="1457325"/>
            <a:ext cx="109538" cy="676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0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Tipping point for µfocus: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941" y="2629412"/>
            <a:ext cx="395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 smtClean="0">
                <a:solidFill>
                  <a:srgbClr val="000000"/>
                </a:solidFill>
                <a:latin typeface="Arial"/>
              </a:rPr>
              <a:t>10 µm</a:t>
            </a:r>
            <a:endParaRPr lang="en-US" sz="72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5219" y="4706553"/>
            <a:ext cx="5752438" cy="1638300"/>
            <a:chOff x="1145219" y="4706553"/>
            <a:chExt cx="5752438" cy="16383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135818" y="5382828"/>
              <a:ext cx="4641921" cy="76200"/>
            </a:xfrm>
            <a:prstGeom prst="rect">
              <a:avLst/>
            </a:prstGeom>
            <a:solidFill>
              <a:srgbClr val="4BFF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145219" y="5154228"/>
              <a:ext cx="1066800" cy="5334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4BFF4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 rot="5400000">
              <a:off x="6217413" y="5664609"/>
              <a:ext cx="1114425" cy="246063"/>
              <a:chOff x="1288" y="3758"/>
              <a:chExt cx="1410" cy="316"/>
            </a:xfrm>
          </p:grpSpPr>
          <p:sp>
            <p:nvSpPr>
              <p:cNvPr id="8" name="Freeform 12"/>
              <p:cNvSpPr>
                <a:spLocks noChangeAspect="1"/>
              </p:cNvSpPr>
              <p:nvPr/>
            </p:nvSpPr>
            <p:spPr bwMode="auto">
              <a:xfrm>
                <a:off x="1288" y="3758"/>
                <a:ext cx="764" cy="316"/>
              </a:xfrm>
              <a:custGeom>
                <a:avLst/>
                <a:gdLst>
                  <a:gd name="T0" fmla="*/ 220 w 2552"/>
                  <a:gd name="T1" fmla="*/ 27 h 1384"/>
                  <a:gd name="T2" fmla="*/ 108 w 2552"/>
                  <a:gd name="T3" fmla="*/ 67 h 1384"/>
                  <a:gd name="T4" fmla="*/ 31 w 2552"/>
                  <a:gd name="T5" fmla="*/ 59 h 1384"/>
                  <a:gd name="T6" fmla="*/ 1 w 2552"/>
                  <a:gd name="T7" fmla="*/ 32 h 1384"/>
                  <a:gd name="T8" fmla="*/ 27 w 2552"/>
                  <a:gd name="T9" fmla="*/ 7 h 1384"/>
                  <a:gd name="T10" fmla="*/ 96 w 2552"/>
                  <a:gd name="T11" fmla="*/ 2 h 1384"/>
                  <a:gd name="T12" fmla="*/ 151 w 2552"/>
                  <a:gd name="T13" fmla="*/ 17 h 1384"/>
                  <a:gd name="T14" fmla="*/ 212 w 2552"/>
                  <a:gd name="T15" fmla="*/ 29 h 1384"/>
                  <a:gd name="T16" fmla="*/ 229 w 2552"/>
                  <a:gd name="T17" fmla="*/ 29 h 13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52" h="1384">
                    <a:moveTo>
                      <a:pt x="2456" y="512"/>
                    </a:moveTo>
                    <a:cubicBezTo>
                      <a:pt x="2008" y="844"/>
                      <a:pt x="1560" y="1176"/>
                      <a:pt x="1208" y="1280"/>
                    </a:cubicBezTo>
                    <a:cubicBezTo>
                      <a:pt x="856" y="1384"/>
                      <a:pt x="544" y="1248"/>
                      <a:pt x="344" y="1136"/>
                    </a:cubicBezTo>
                    <a:cubicBezTo>
                      <a:pt x="144" y="1024"/>
                      <a:pt x="16" y="776"/>
                      <a:pt x="8" y="608"/>
                    </a:cubicBezTo>
                    <a:cubicBezTo>
                      <a:pt x="0" y="440"/>
                      <a:pt x="120" y="224"/>
                      <a:pt x="296" y="128"/>
                    </a:cubicBezTo>
                    <a:cubicBezTo>
                      <a:pt x="472" y="32"/>
                      <a:pt x="832" y="0"/>
                      <a:pt x="1064" y="32"/>
                    </a:cubicBezTo>
                    <a:cubicBezTo>
                      <a:pt x="1296" y="64"/>
                      <a:pt x="1472" y="232"/>
                      <a:pt x="1688" y="320"/>
                    </a:cubicBezTo>
                    <a:cubicBezTo>
                      <a:pt x="1904" y="408"/>
                      <a:pt x="2216" y="520"/>
                      <a:pt x="2360" y="560"/>
                    </a:cubicBezTo>
                    <a:cubicBezTo>
                      <a:pt x="2504" y="600"/>
                      <a:pt x="2528" y="580"/>
                      <a:pt x="2552" y="560"/>
                    </a:cubicBezTo>
                  </a:path>
                </a:pathLst>
              </a:custGeom>
              <a:solidFill>
                <a:schemeClr val="accent1"/>
              </a:solidFill>
              <a:ln w="381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1508" y="3902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1986" y="3846"/>
                <a:ext cx="712" cy="66"/>
              </a:xfrm>
              <a:custGeom>
                <a:avLst/>
                <a:gdLst>
                  <a:gd name="T0" fmla="*/ 0 w 712"/>
                  <a:gd name="T1" fmla="*/ 53 h 66"/>
                  <a:gd name="T2" fmla="*/ 124 w 712"/>
                  <a:gd name="T3" fmla="*/ 1 h 66"/>
                  <a:gd name="T4" fmla="*/ 264 w 712"/>
                  <a:gd name="T5" fmla="*/ 61 h 66"/>
                  <a:gd name="T6" fmla="*/ 420 w 712"/>
                  <a:gd name="T7" fmla="*/ 5 h 66"/>
                  <a:gd name="T8" fmla="*/ 564 w 712"/>
                  <a:gd name="T9" fmla="*/ 65 h 66"/>
                  <a:gd name="T10" fmla="*/ 712 w 712"/>
                  <a:gd name="T11" fmla="*/ 1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2" h="66">
                    <a:moveTo>
                      <a:pt x="0" y="53"/>
                    </a:moveTo>
                    <a:cubicBezTo>
                      <a:pt x="40" y="26"/>
                      <a:pt x="80" y="0"/>
                      <a:pt x="124" y="1"/>
                    </a:cubicBezTo>
                    <a:cubicBezTo>
                      <a:pt x="168" y="2"/>
                      <a:pt x="215" y="60"/>
                      <a:pt x="264" y="61"/>
                    </a:cubicBezTo>
                    <a:cubicBezTo>
                      <a:pt x="313" y="62"/>
                      <a:pt x="370" y="4"/>
                      <a:pt x="420" y="5"/>
                    </a:cubicBezTo>
                    <a:cubicBezTo>
                      <a:pt x="470" y="6"/>
                      <a:pt x="515" y="66"/>
                      <a:pt x="564" y="65"/>
                    </a:cubicBezTo>
                    <a:cubicBezTo>
                      <a:pt x="613" y="64"/>
                      <a:pt x="687" y="12"/>
                      <a:pt x="712" y="1"/>
                    </a:cubicBezTo>
                  </a:path>
                </a:pathLst>
              </a:cu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1" name="Freeform 15"/>
              <p:cNvSpPr>
                <a:spLocks/>
              </p:cNvSpPr>
              <p:nvPr/>
            </p:nvSpPr>
            <p:spPr bwMode="auto">
              <a:xfrm rot="10800000" flipH="1">
                <a:off x="1962" y="3842"/>
                <a:ext cx="712" cy="66"/>
              </a:xfrm>
              <a:custGeom>
                <a:avLst/>
                <a:gdLst>
                  <a:gd name="T0" fmla="*/ 0 w 712"/>
                  <a:gd name="T1" fmla="*/ 53 h 66"/>
                  <a:gd name="T2" fmla="*/ 124 w 712"/>
                  <a:gd name="T3" fmla="*/ 1 h 66"/>
                  <a:gd name="T4" fmla="*/ 264 w 712"/>
                  <a:gd name="T5" fmla="*/ 61 h 66"/>
                  <a:gd name="T6" fmla="*/ 420 w 712"/>
                  <a:gd name="T7" fmla="*/ 5 h 66"/>
                  <a:gd name="T8" fmla="*/ 564 w 712"/>
                  <a:gd name="T9" fmla="*/ 65 h 66"/>
                  <a:gd name="T10" fmla="*/ 712 w 712"/>
                  <a:gd name="T11" fmla="*/ 1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2" h="66">
                    <a:moveTo>
                      <a:pt x="0" y="53"/>
                    </a:moveTo>
                    <a:cubicBezTo>
                      <a:pt x="40" y="26"/>
                      <a:pt x="80" y="0"/>
                      <a:pt x="124" y="1"/>
                    </a:cubicBezTo>
                    <a:cubicBezTo>
                      <a:pt x="168" y="2"/>
                      <a:pt x="215" y="60"/>
                      <a:pt x="264" y="61"/>
                    </a:cubicBezTo>
                    <a:cubicBezTo>
                      <a:pt x="313" y="62"/>
                      <a:pt x="370" y="4"/>
                      <a:pt x="420" y="5"/>
                    </a:cubicBezTo>
                    <a:cubicBezTo>
                      <a:pt x="470" y="6"/>
                      <a:pt x="515" y="66"/>
                      <a:pt x="564" y="65"/>
                    </a:cubicBezTo>
                    <a:cubicBezTo>
                      <a:pt x="613" y="64"/>
                      <a:pt x="687" y="12"/>
                      <a:pt x="712" y="1"/>
                    </a:cubicBezTo>
                  </a:path>
                </a:pathLst>
              </a:cu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2" name="Oval 16"/>
              <p:cNvSpPr>
                <a:spLocks noChangeArrowheads="1"/>
              </p:cNvSpPr>
              <p:nvPr/>
            </p:nvSpPr>
            <p:spPr bwMode="auto">
              <a:xfrm>
                <a:off x="1946" y="3770"/>
                <a:ext cx="90" cy="84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3" name="Rectangle 17"/>
            <p:cNvSpPr>
              <a:spLocks noChangeAspect="1" noChangeArrowheads="1"/>
            </p:cNvSpPr>
            <p:nvPr/>
          </p:nvSpPr>
          <p:spPr bwMode="auto">
            <a:xfrm>
              <a:off x="2212019" y="5459028"/>
              <a:ext cx="109538" cy="6762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Rectangle 18"/>
            <p:cNvSpPr>
              <a:spLocks noChangeAspect="1" noChangeArrowheads="1"/>
            </p:cNvSpPr>
            <p:nvPr/>
          </p:nvSpPr>
          <p:spPr bwMode="auto">
            <a:xfrm>
              <a:off x="2212019" y="4706553"/>
              <a:ext cx="109538" cy="6762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4255" y="5702645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~10 mm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 rot="16200000">
              <a:off x="3921144" y="3035248"/>
              <a:ext cx="642937" cy="4774359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73542" y="5232515"/>
              <a:ext cx="1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~1 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mrad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 =0.06°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5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http://bl831.als.lbl.gov/~jamesh/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6000"/>
            <a:ext cx="5791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73667" name="Group 3"/>
          <p:cNvGrpSpPr>
            <a:grpSpLocks/>
          </p:cNvGrpSpPr>
          <p:nvPr/>
        </p:nvGrpSpPr>
        <p:grpSpPr bwMode="auto">
          <a:xfrm>
            <a:off x="114300" y="1219200"/>
            <a:ext cx="5943600" cy="4953000"/>
            <a:chOff x="72" y="768"/>
            <a:chExt cx="3744" cy="3120"/>
          </a:xfrm>
        </p:grpSpPr>
        <p:grpSp>
          <p:nvGrpSpPr>
            <p:cNvPr id="206854" name="Group 4"/>
            <p:cNvGrpSpPr>
              <a:grpSpLocks/>
            </p:cNvGrpSpPr>
            <p:nvPr/>
          </p:nvGrpSpPr>
          <p:grpSpPr bwMode="auto">
            <a:xfrm>
              <a:off x="72" y="768"/>
              <a:ext cx="1272" cy="576"/>
              <a:chOff x="4080" y="2832"/>
              <a:chExt cx="1272" cy="576"/>
            </a:xfrm>
          </p:grpSpPr>
          <p:sp>
            <p:nvSpPr>
              <p:cNvPr id="206883" name="AutoShape 5"/>
              <p:cNvSpPr>
                <a:spLocks noChangeArrowheads="1"/>
              </p:cNvSpPr>
              <p:nvPr/>
            </p:nvSpPr>
            <p:spPr bwMode="auto">
              <a:xfrm rot="7088323">
                <a:off x="4572" y="2628"/>
                <a:ext cx="384" cy="1176"/>
              </a:xfrm>
              <a:prstGeom prst="flowChartOffpageConnector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6884" name="Text Box 6"/>
              <p:cNvSpPr txBox="1">
                <a:spLocks noChangeArrowheads="1"/>
              </p:cNvSpPr>
              <p:nvPr/>
            </p:nvSpPr>
            <p:spPr bwMode="auto">
              <a:xfrm rot="1663226">
                <a:off x="4323" y="3120"/>
                <a:ext cx="10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cs typeface="Arial" pitchFamily="34" charset="0"/>
                  </a:rPr>
                  <a:t>$100,000.00</a:t>
                </a:r>
              </a:p>
            </p:txBody>
          </p:sp>
          <p:sp>
            <p:nvSpPr>
              <p:cNvPr id="206885" name="Freeform 7"/>
              <p:cNvSpPr>
                <a:spLocks/>
              </p:cNvSpPr>
              <p:nvPr/>
            </p:nvSpPr>
            <p:spPr bwMode="auto">
              <a:xfrm>
                <a:off x="4080" y="2832"/>
                <a:ext cx="256" cy="160"/>
              </a:xfrm>
              <a:custGeom>
                <a:avLst/>
                <a:gdLst>
                  <a:gd name="T0" fmla="*/ 256 w 256"/>
                  <a:gd name="T1" fmla="*/ 160 h 160"/>
                  <a:gd name="T2" fmla="*/ 16 w 256"/>
                  <a:gd name="T3" fmla="*/ 112 h 160"/>
                  <a:gd name="T4" fmla="*/ 160 w 256"/>
                  <a:gd name="T5" fmla="*/ 16 h 160"/>
                  <a:gd name="T6" fmla="*/ 256 w 256"/>
                  <a:gd name="T7" fmla="*/ 16 h 160"/>
                  <a:gd name="T8" fmla="*/ 160 w 256"/>
                  <a:gd name="T9" fmla="*/ 64 h 160"/>
                  <a:gd name="T10" fmla="*/ 112 w 256"/>
                  <a:gd name="T11" fmla="*/ 16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6" h="160">
                    <a:moveTo>
                      <a:pt x="256" y="160"/>
                    </a:moveTo>
                    <a:cubicBezTo>
                      <a:pt x="144" y="148"/>
                      <a:pt x="32" y="136"/>
                      <a:pt x="16" y="112"/>
                    </a:cubicBezTo>
                    <a:cubicBezTo>
                      <a:pt x="0" y="88"/>
                      <a:pt x="120" y="32"/>
                      <a:pt x="160" y="16"/>
                    </a:cubicBezTo>
                    <a:cubicBezTo>
                      <a:pt x="200" y="0"/>
                      <a:pt x="256" y="8"/>
                      <a:pt x="256" y="16"/>
                    </a:cubicBezTo>
                    <a:cubicBezTo>
                      <a:pt x="256" y="24"/>
                      <a:pt x="184" y="64"/>
                      <a:pt x="160" y="64"/>
                    </a:cubicBezTo>
                    <a:cubicBezTo>
                      <a:pt x="136" y="64"/>
                      <a:pt x="124" y="40"/>
                      <a:pt x="112" y="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6855" name="Group 8"/>
            <p:cNvGrpSpPr>
              <a:grpSpLocks/>
            </p:cNvGrpSpPr>
            <p:nvPr/>
          </p:nvGrpSpPr>
          <p:grpSpPr bwMode="auto">
            <a:xfrm>
              <a:off x="72" y="2040"/>
              <a:ext cx="1272" cy="576"/>
              <a:chOff x="4080" y="2832"/>
              <a:chExt cx="1272" cy="576"/>
            </a:xfrm>
          </p:grpSpPr>
          <p:sp>
            <p:nvSpPr>
              <p:cNvPr id="206880" name="AutoShape 9"/>
              <p:cNvSpPr>
                <a:spLocks noChangeArrowheads="1"/>
              </p:cNvSpPr>
              <p:nvPr/>
            </p:nvSpPr>
            <p:spPr bwMode="auto">
              <a:xfrm rot="7088323">
                <a:off x="4572" y="2628"/>
                <a:ext cx="384" cy="1176"/>
              </a:xfrm>
              <a:prstGeom prst="flowChartOffpageConnector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6881" name="Text Box 10"/>
              <p:cNvSpPr txBox="1">
                <a:spLocks noChangeArrowheads="1"/>
              </p:cNvSpPr>
              <p:nvPr/>
            </p:nvSpPr>
            <p:spPr bwMode="auto">
              <a:xfrm rot="1663226">
                <a:off x="4323" y="3120"/>
                <a:ext cx="10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cs typeface="Arial" pitchFamily="34" charset="0"/>
                  </a:rPr>
                  <a:t>$100,000.00</a:t>
                </a:r>
              </a:p>
            </p:txBody>
          </p:sp>
          <p:sp>
            <p:nvSpPr>
              <p:cNvPr id="206882" name="Freeform 11"/>
              <p:cNvSpPr>
                <a:spLocks/>
              </p:cNvSpPr>
              <p:nvPr/>
            </p:nvSpPr>
            <p:spPr bwMode="auto">
              <a:xfrm>
                <a:off x="4080" y="2832"/>
                <a:ext cx="256" cy="160"/>
              </a:xfrm>
              <a:custGeom>
                <a:avLst/>
                <a:gdLst>
                  <a:gd name="T0" fmla="*/ 256 w 256"/>
                  <a:gd name="T1" fmla="*/ 160 h 160"/>
                  <a:gd name="T2" fmla="*/ 16 w 256"/>
                  <a:gd name="T3" fmla="*/ 112 h 160"/>
                  <a:gd name="T4" fmla="*/ 160 w 256"/>
                  <a:gd name="T5" fmla="*/ 16 h 160"/>
                  <a:gd name="T6" fmla="*/ 256 w 256"/>
                  <a:gd name="T7" fmla="*/ 16 h 160"/>
                  <a:gd name="T8" fmla="*/ 160 w 256"/>
                  <a:gd name="T9" fmla="*/ 64 h 160"/>
                  <a:gd name="T10" fmla="*/ 112 w 256"/>
                  <a:gd name="T11" fmla="*/ 16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6" h="160">
                    <a:moveTo>
                      <a:pt x="256" y="160"/>
                    </a:moveTo>
                    <a:cubicBezTo>
                      <a:pt x="144" y="148"/>
                      <a:pt x="32" y="136"/>
                      <a:pt x="16" y="112"/>
                    </a:cubicBezTo>
                    <a:cubicBezTo>
                      <a:pt x="0" y="88"/>
                      <a:pt x="120" y="32"/>
                      <a:pt x="160" y="16"/>
                    </a:cubicBezTo>
                    <a:cubicBezTo>
                      <a:pt x="200" y="0"/>
                      <a:pt x="256" y="8"/>
                      <a:pt x="256" y="16"/>
                    </a:cubicBezTo>
                    <a:cubicBezTo>
                      <a:pt x="256" y="24"/>
                      <a:pt x="184" y="64"/>
                      <a:pt x="160" y="64"/>
                    </a:cubicBezTo>
                    <a:cubicBezTo>
                      <a:pt x="136" y="64"/>
                      <a:pt x="124" y="40"/>
                      <a:pt x="112" y="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6856" name="Group 12"/>
            <p:cNvGrpSpPr>
              <a:grpSpLocks/>
            </p:cNvGrpSpPr>
            <p:nvPr/>
          </p:nvGrpSpPr>
          <p:grpSpPr bwMode="auto">
            <a:xfrm>
              <a:off x="72" y="3312"/>
              <a:ext cx="1272" cy="576"/>
              <a:chOff x="4080" y="2832"/>
              <a:chExt cx="1272" cy="576"/>
            </a:xfrm>
          </p:grpSpPr>
          <p:sp>
            <p:nvSpPr>
              <p:cNvPr id="206877" name="AutoShape 13"/>
              <p:cNvSpPr>
                <a:spLocks noChangeArrowheads="1"/>
              </p:cNvSpPr>
              <p:nvPr/>
            </p:nvSpPr>
            <p:spPr bwMode="auto">
              <a:xfrm rot="7088323">
                <a:off x="4572" y="2628"/>
                <a:ext cx="384" cy="1176"/>
              </a:xfrm>
              <a:prstGeom prst="flowChartOffpageConnector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6878" name="Text Box 14"/>
              <p:cNvSpPr txBox="1">
                <a:spLocks noChangeArrowheads="1"/>
              </p:cNvSpPr>
              <p:nvPr/>
            </p:nvSpPr>
            <p:spPr bwMode="auto">
              <a:xfrm rot="1663226">
                <a:off x="4323" y="3120"/>
                <a:ext cx="10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cs typeface="Arial" pitchFamily="34" charset="0"/>
                  </a:rPr>
                  <a:t>$100,000.00</a:t>
                </a:r>
              </a:p>
            </p:txBody>
          </p:sp>
          <p:sp>
            <p:nvSpPr>
              <p:cNvPr id="206879" name="Freeform 15"/>
              <p:cNvSpPr>
                <a:spLocks/>
              </p:cNvSpPr>
              <p:nvPr/>
            </p:nvSpPr>
            <p:spPr bwMode="auto">
              <a:xfrm>
                <a:off x="4080" y="2832"/>
                <a:ext cx="256" cy="160"/>
              </a:xfrm>
              <a:custGeom>
                <a:avLst/>
                <a:gdLst>
                  <a:gd name="T0" fmla="*/ 256 w 256"/>
                  <a:gd name="T1" fmla="*/ 160 h 160"/>
                  <a:gd name="T2" fmla="*/ 16 w 256"/>
                  <a:gd name="T3" fmla="*/ 112 h 160"/>
                  <a:gd name="T4" fmla="*/ 160 w 256"/>
                  <a:gd name="T5" fmla="*/ 16 h 160"/>
                  <a:gd name="T6" fmla="*/ 256 w 256"/>
                  <a:gd name="T7" fmla="*/ 16 h 160"/>
                  <a:gd name="T8" fmla="*/ 160 w 256"/>
                  <a:gd name="T9" fmla="*/ 64 h 160"/>
                  <a:gd name="T10" fmla="*/ 112 w 256"/>
                  <a:gd name="T11" fmla="*/ 16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6" h="160">
                    <a:moveTo>
                      <a:pt x="256" y="160"/>
                    </a:moveTo>
                    <a:cubicBezTo>
                      <a:pt x="144" y="148"/>
                      <a:pt x="32" y="136"/>
                      <a:pt x="16" y="112"/>
                    </a:cubicBezTo>
                    <a:cubicBezTo>
                      <a:pt x="0" y="88"/>
                      <a:pt x="120" y="32"/>
                      <a:pt x="160" y="16"/>
                    </a:cubicBezTo>
                    <a:cubicBezTo>
                      <a:pt x="200" y="0"/>
                      <a:pt x="256" y="8"/>
                      <a:pt x="256" y="16"/>
                    </a:cubicBezTo>
                    <a:cubicBezTo>
                      <a:pt x="256" y="24"/>
                      <a:pt x="184" y="64"/>
                      <a:pt x="160" y="64"/>
                    </a:cubicBezTo>
                    <a:cubicBezTo>
                      <a:pt x="136" y="64"/>
                      <a:pt x="124" y="40"/>
                      <a:pt x="112" y="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6857" name="Group 16"/>
            <p:cNvGrpSpPr>
              <a:grpSpLocks/>
            </p:cNvGrpSpPr>
            <p:nvPr/>
          </p:nvGrpSpPr>
          <p:grpSpPr bwMode="auto">
            <a:xfrm>
              <a:off x="1308" y="768"/>
              <a:ext cx="1272" cy="576"/>
              <a:chOff x="4080" y="2832"/>
              <a:chExt cx="1272" cy="576"/>
            </a:xfrm>
          </p:grpSpPr>
          <p:sp>
            <p:nvSpPr>
              <p:cNvPr id="206874" name="AutoShape 17"/>
              <p:cNvSpPr>
                <a:spLocks noChangeArrowheads="1"/>
              </p:cNvSpPr>
              <p:nvPr/>
            </p:nvSpPr>
            <p:spPr bwMode="auto">
              <a:xfrm rot="7088323">
                <a:off x="4572" y="2628"/>
                <a:ext cx="384" cy="1176"/>
              </a:xfrm>
              <a:prstGeom prst="flowChartOffpageConnector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6875" name="Text Box 18"/>
              <p:cNvSpPr txBox="1">
                <a:spLocks noChangeArrowheads="1"/>
              </p:cNvSpPr>
              <p:nvPr/>
            </p:nvSpPr>
            <p:spPr bwMode="auto">
              <a:xfrm rot="1663226">
                <a:off x="4323" y="3120"/>
                <a:ext cx="10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cs typeface="Arial" pitchFamily="34" charset="0"/>
                  </a:rPr>
                  <a:t>$100,000.00</a:t>
                </a:r>
              </a:p>
            </p:txBody>
          </p:sp>
          <p:sp>
            <p:nvSpPr>
              <p:cNvPr id="206876" name="Freeform 19"/>
              <p:cNvSpPr>
                <a:spLocks/>
              </p:cNvSpPr>
              <p:nvPr/>
            </p:nvSpPr>
            <p:spPr bwMode="auto">
              <a:xfrm>
                <a:off x="4080" y="2832"/>
                <a:ext cx="256" cy="160"/>
              </a:xfrm>
              <a:custGeom>
                <a:avLst/>
                <a:gdLst>
                  <a:gd name="T0" fmla="*/ 256 w 256"/>
                  <a:gd name="T1" fmla="*/ 160 h 160"/>
                  <a:gd name="T2" fmla="*/ 16 w 256"/>
                  <a:gd name="T3" fmla="*/ 112 h 160"/>
                  <a:gd name="T4" fmla="*/ 160 w 256"/>
                  <a:gd name="T5" fmla="*/ 16 h 160"/>
                  <a:gd name="T6" fmla="*/ 256 w 256"/>
                  <a:gd name="T7" fmla="*/ 16 h 160"/>
                  <a:gd name="T8" fmla="*/ 160 w 256"/>
                  <a:gd name="T9" fmla="*/ 64 h 160"/>
                  <a:gd name="T10" fmla="*/ 112 w 256"/>
                  <a:gd name="T11" fmla="*/ 16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6" h="160">
                    <a:moveTo>
                      <a:pt x="256" y="160"/>
                    </a:moveTo>
                    <a:cubicBezTo>
                      <a:pt x="144" y="148"/>
                      <a:pt x="32" y="136"/>
                      <a:pt x="16" y="112"/>
                    </a:cubicBezTo>
                    <a:cubicBezTo>
                      <a:pt x="0" y="88"/>
                      <a:pt x="120" y="32"/>
                      <a:pt x="160" y="16"/>
                    </a:cubicBezTo>
                    <a:cubicBezTo>
                      <a:pt x="200" y="0"/>
                      <a:pt x="256" y="8"/>
                      <a:pt x="256" y="16"/>
                    </a:cubicBezTo>
                    <a:cubicBezTo>
                      <a:pt x="256" y="24"/>
                      <a:pt x="184" y="64"/>
                      <a:pt x="160" y="64"/>
                    </a:cubicBezTo>
                    <a:cubicBezTo>
                      <a:pt x="136" y="64"/>
                      <a:pt x="124" y="40"/>
                      <a:pt x="112" y="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6858" name="Group 20"/>
            <p:cNvGrpSpPr>
              <a:grpSpLocks/>
            </p:cNvGrpSpPr>
            <p:nvPr/>
          </p:nvGrpSpPr>
          <p:grpSpPr bwMode="auto">
            <a:xfrm>
              <a:off x="1308" y="3312"/>
              <a:ext cx="1272" cy="576"/>
              <a:chOff x="4080" y="2832"/>
              <a:chExt cx="1272" cy="576"/>
            </a:xfrm>
          </p:grpSpPr>
          <p:sp>
            <p:nvSpPr>
              <p:cNvPr id="206871" name="AutoShape 21"/>
              <p:cNvSpPr>
                <a:spLocks noChangeArrowheads="1"/>
              </p:cNvSpPr>
              <p:nvPr/>
            </p:nvSpPr>
            <p:spPr bwMode="auto">
              <a:xfrm rot="7088323">
                <a:off x="4572" y="2628"/>
                <a:ext cx="384" cy="1176"/>
              </a:xfrm>
              <a:prstGeom prst="flowChartOffpageConnector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6872" name="Text Box 22"/>
              <p:cNvSpPr txBox="1">
                <a:spLocks noChangeArrowheads="1"/>
              </p:cNvSpPr>
              <p:nvPr/>
            </p:nvSpPr>
            <p:spPr bwMode="auto">
              <a:xfrm rot="1663226">
                <a:off x="4323" y="3120"/>
                <a:ext cx="10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cs typeface="Arial" pitchFamily="34" charset="0"/>
                  </a:rPr>
                  <a:t>$100,000.00</a:t>
                </a:r>
              </a:p>
            </p:txBody>
          </p:sp>
          <p:sp>
            <p:nvSpPr>
              <p:cNvPr id="206873" name="Freeform 23"/>
              <p:cNvSpPr>
                <a:spLocks/>
              </p:cNvSpPr>
              <p:nvPr/>
            </p:nvSpPr>
            <p:spPr bwMode="auto">
              <a:xfrm>
                <a:off x="4080" y="2832"/>
                <a:ext cx="256" cy="160"/>
              </a:xfrm>
              <a:custGeom>
                <a:avLst/>
                <a:gdLst>
                  <a:gd name="T0" fmla="*/ 256 w 256"/>
                  <a:gd name="T1" fmla="*/ 160 h 160"/>
                  <a:gd name="T2" fmla="*/ 16 w 256"/>
                  <a:gd name="T3" fmla="*/ 112 h 160"/>
                  <a:gd name="T4" fmla="*/ 160 w 256"/>
                  <a:gd name="T5" fmla="*/ 16 h 160"/>
                  <a:gd name="T6" fmla="*/ 256 w 256"/>
                  <a:gd name="T7" fmla="*/ 16 h 160"/>
                  <a:gd name="T8" fmla="*/ 160 w 256"/>
                  <a:gd name="T9" fmla="*/ 64 h 160"/>
                  <a:gd name="T10" fmla="*/ 112 w 256"/>
                  <a:gd name="T11" fmla="*/ 16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6" h="160">
                    <a:moveTo>
                      <a:pt x="256" y="160"/>
                    </a:moveTo>
                    <a:cubicBezTo>
                      <a:pt x="144" y="148"/>
                      <a:pt x="32" y="136"/>
                      <a:pt x="16" y="112"/>
                    </a:cubicBezTo>
                    <a:cubicBezTo>
                      <a:pt x="0" y="88"/>
                      <a:pt x="120" y="32"/>
                      <a:pt x="160" y="16"/>
                    </a:cubicBezTo>
                    <a:cubicBezTo>
                      <a:pt x="200" y="0"/>
                      <a:pt x="256" y="8"/>
                      <a:pt x="256" y="16"/>
                    </a:cubicBezTo>
                    <a:cubicBezTo>
                      <a:pt x="256" y="24"/>
                      <a:pt x="184" y="64"/>
                      <a:pt x="160" y="64"/>
                    </a:cubicBezTo>
                    <a:cubicBezTo>
                      <a:pt x="136" y="64"/>
                      <a:pt x="124" y="40"/>
                      <a:pt x="112" y="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6859" name="Group 24"/>
            <p:cNvGrpSpPr>
              <a:grpSpLocks/>
            </p:cNvGrpSpPr>
            <p:nvPr/>
          </p:nvGrpSpPr>
          <p:grpSpPr bwMode="auto">
            <a:xfrm>
              <a:off x="2544" y="768"/>
              <a:ext cx="1272" cy="576"/>
              <a:chOff x="4080" y="2832"/>
              <a:chExt cx="1272" cy="576"/>
            </a:xfrm>
          </p:grpSpPr>
          <p:sp>
            <p:nvSpPr>
              <p:cNvPr id="206868" name="AutoShape 25"/>
              <p:cNvSpPr>
                <a:spLocks noChangeArrowheads="1"/>
              </p:cNvSpPr>
              <p:nvPr/>
            </p:nvSpPr>
            <p:spPr bwMode="auto">
              <a:xfrm rot="7088323">
                <a:off x="4572" y="2628"/>
                <a:ext cx="384" cy="1176"/>
              </a:xfrm>
              <a:prstGeom prst="flowChartOffpageConnector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6869" name="Text Box 26"/>
              <p:cNvSpPr txBox="1">
                <a:spLocks noChangeArrowheads="1"/>
              </p:cNvSpPr>
              <p:nvPr/>
            </p:nvSpPr>
            <p:spPr bwMode="auto">
              <a:xfrm rot="1663226">
                <a:off x="4323" y="3120"/>
                <a:ext cx="10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cs typeface="Arial" pitchFamily="34" charset="0"/>
                  </a:rPr>
                  <a:t>$100,000.00</a:t>
                </a:r>
              </a:p>
            </p:txBody>
          </p:sp>
          <p:sp>
            <p:nvSpPr>
              <p:cNvPr id="206870" name="Freeform 27"/>
              <p:cNvSpPr>
                <a:spLocks/>
              </p:cNvSpPr>
              <p:nvPr/>
            </p:nvSpPr>
            <p:spPr bwMode="auto">
              <a:xfrm>
                <a:off x="4080" y="2832"/>
                <a:ext cx="256" cy="160"/>
              </a:xfrm>
              <a:custGeom>
                <a:avLst/>
                <a:gdLst>
                  <a:gd name="T0" fmla="*/ 256 w 256"/>
                  <a:gd name="T1" fmla="*/ 160 h 160"/>
                  <a:gd name="T2" fmla="*/ 16 w 256"/>
                  <a:gd name="T3" fmla="*/ 112 h 160"/>
                  <a:gd name="T4" fmla="*/ 160 w 256"/>
                  <a:gd name="T5" fmla="*/ 16 h 160"/>
                  <a:gd name="T6" fmla="*/ 256 w 256"/>
                  <a:gd name="T7" fmla="*/ 16 h 160"/>
                  <a:gd name="T8" fmla="*/ 160 w 256"/>
                  <a:gd name="T9" fmla="*/ 64 h 160"/>
                  <a:gd name="T10" fmla="*/ 112 w 256"/>
                  <a:gd name="T11" fmla="*/ 16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6" h="160">
                    <a:moveTo>
                      <a:pt x="256" y="160"/>
                    </a:moveTo>
                    <a:cubicBezTo>
                      <a:pt x="144" y="148"/>
                      <a:pt x="32" y="136"/>
                      <a:pt x="16" y="112"/>
                    </a:cubicBezTo>
                    <a:cubicBezTo>
                      <a:pt x="0" y="88"/>
                      <a:pt x="120" y="32"/>
                      <a:pt x="160" y="16"/>
                    </a:cubicBezTo>
                    <a:cubicBezTo>
                      <a:pt x="200" y="0"/>
                      <a:pt x="256" y="8"/>
                      <a:pt x="256" y="16"/>
                    </a:cubicBezTo>
                    <a:cubicBezTo>
                      <a:pt x="256" y="24"/>
                      <a:pt x="184" y="64"/>
                      <a:pt x="160" y="64"/>
                    </a:cubicBezTo>
                    <a:cubicBezTo>
                      <a:pt x="136" y="64"/>
                      <a:pt x="124" y="40"/>
                      <a:pt x="112" y="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6860" name="Group 28"/>
            <p:cNvGrpSpPr>
              <a:grpSpLocks/>
            </p:cNvGrpSpPr>
            <p:nvPr/>
          </p:nvGrpSpPr>
          <p:grpSpPr bwMode="auto">
            <a:xfrm>
              <a:off x="2544" y="2040"/>
              <a:ext cx="1272" cy="576"/>
              <a:chOff x="4080" y="2832"/>
              <a:chExt cx="1272" cy="576"/>
            </a:xfrm>
          </p:grpSpPr>
          <p:sp>
            <p:nvSpPr>
              <p:cNvPr id="206865" name="AutoShape 29"/>
              <p:cNvSpPr>
                <a:spLocks noChangeArrowheads="1"/>
              </p:cNvSpPr>
              <p:nvPr/>
            </p:nvSpPr>
            <p:spPr bwMode="auto">
              <a:xfrm rot="7088323">
                <a:off x="4572" y="2628"/>
                <a:ext cx="384" cy="1176"/>
              </a:xfrm>
              <a:prstGeom prst="flowChartOffpageConnector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6866" name="Text Box 30"/>
              <p:cNvSpPr txBox="1">
                <a:spLocks noChangeArrowheads="1"/>
              </p:cNvSpPr>
              <p:nvPr/>
            </p:nvSpPr>
            <p:spPr bwMode="auto">
              <a:xfrm rot="1663226">
                <a:off x="4323" y="3120"/>
                <a:ext cx="10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cs typeface="Arial" pitchFamily="34" charset="0"/>
                  </a:rPr>
                  <a:t>$100,000.00</a:t>
                </a:r>
              </a:p>
            </p:txBody>
          </p:sp>
          <p:sp>
            <p:nvSpPr>
              <p:cNvPr id="206867" name="Freeform 31"/>
              <p:cNvSpPr>
                <a:spLocks/>
              </p:cNvSpPr>
              <p:nvPr/>
            </p:nvSpPr>
            <p:spPr bwMode="auto">
              <a:xfrm>
                <a:off x="4080" y="2832"/>
                <a:ext cx="256" cy="160"/>
              </a:xfrm>
              <a:custGeom>
                <a:avLst/>
                <a:gdLst>
                  <a:gd name="T0" fmla="*/ 256 w 256"/>
                  <a:gd name="T1" fmla="*/ 160 h 160"/>
                  <a:gd name="T2" fmla="*/ 16 w 256"/>
                  <a:gd name="T3" fmla="*/ 112 h 160"/>
                  <a:gd name="T4" fmla="*/ 160 w 256"/>
                  <a:gd name="T5" fmla="*/ 16 h 160"/>
                  <a:gd name="T6" fmla="*/ 256 w 256"/>
                  <a:gd name="T7" fmla="*/ 16 h 160"/>
                  <a:gd name="T8" fmla="*/ 160 w 256"/>
                  <a:gd name="T9" fmla="*/ 64 h 160"/>
                  <a:gd name="T10" fmla="*/ 112 w 256"/>
                  <a:gd name="T11" fmla="*/ 16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6" h="160">
                    <a:moveTo>
                      <a:pt x="256" y="160"/>
                    </a:moveTo>
                    <a:cubicBezTo>
                      <a:pt x="144" y="148"/>
                      <a:pt x="32" y="136"/>
                      <a:pt x="16" y="112"/>
                    </a:cubicBezTo>
                    <a:cubicBezTo>
                      <a:pt x="0" y="88"/>
                      <a:pt x="120" y="32"/>
                      <a:pt x="160" y="16"/>
                    </a:cubicBezTo>
                    <a:cubicBezTo>
                      <a:pt x="200" y="0"/>
                      <a:pt x="256" y="8"/>
                      <a:pt x="256" y="16"/>
                    </a:cubicBezTo>
                    <a:cubicBezTo>
                      <a:pt x="256" y="24"/>
                      <a:pt x="184" y="64"/>
                      <a:pt x="160" y="64"/>
                    </a:cubicBezTo>
                    <a:cubicBezTo>
                      <a:pt x="136" y="64"/>
                      <a:pt x="124" y="40"/>
                      <a:pt x="112" y="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6861" name="Group 32"/>
            <p:cNvGrpSpPr>
              <a:grpSpLocks/>
            </p:cNvGrpSpPr>
            <p:nvPr/>
          </p:nvGrpSpPr>
          <p:grpSpPr bwMode="auto">
            <a:xfrm>
              <a:off x="2544" y="3312"/>
              <a:ext cx="1272" cy="576"/>
              <a:chOff x="4080" y="2832"/>
              <a:chExt cx="1272" cy="576"/>
            </a:xfrm>
          </p:grpSpPr>
          <p:sp>
            <p:nvSpPr>
              <p:cNvPr id="206862" name="AutoShape 33"/>
              <p:cNvSpPr>
                <a:spLocks noChangeArrowheads="1"/>
              </p:cNvSpPr>
              <p:nvPr/>
            </p:nvSpPr>
            <p:spPr bwMode="auto">
              <a:xfrm rot="7088323">
                <a:off x="4572" y="2628"/>
                <a:ext cx="384" cy="1176"/>
              </a:xfrm>
              <a:prstGeom prst="flowChartOffpageConnector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6863" name="Text Box 34"/>
              <p:cNvSpPr txBox="1">
                <a:spLocks noChangeArrowheads="1"/>
              </p:cNvSpPr>
              <p:nvPr/>
            </p:nvSpPr>
            <p:spPr bwMode="auto">
              <a:xfrm rot="1663226">
                <a:off x="4323" y="3120"/>
                <a:ext cx="10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cs typeface="Arial" pitchFamily="34" charset="0"/>
                  </a:rPr>
                  <a:t>$100,000.00</a:t>
                </a:r>
              </a:p>
            </p:txBody>
          </p:sp>
          <p:sp>
            <p:nvSpPr>
              <p:cNvPr id="206864" name="Freeform 35"/>
              <p:cNvSpPr>
                <a:spLocks/>
              </p:cNvSpPr>
              <p:nvPr/>
            </p:nvSpPr>
            <p:spPr bwMode="auto">
              <a:xfrm>
                <a:off x="4080" y="2832"/>
                <a:ext cx="256" cy="160"/>
              </a:xfrm>
              <a:custGeom>
                <a:avLst/>
                <a:gdLst>
                  <a:gd name="T0" fmla="*/ 256 w 256"/>
                  <a:gd name="T1" fmla="*/ 160 h 160"/>
                  <a:gd name="T2" fmla="*/ 16 w 256"/>
                  <a:gd name="T3" fmla="*/ 112 h 160"/>
                  <a:gd name="T4" fmla="*/ 160 w 256"/>
                  <a:gd name="T5" fmla="*/ 16 h 160"/>
                  <a:gd name="T6" fmla="*/ 256 w 256"/>
                  <a:gd name="T7" fmla="*/ 16 h 160"/>
                  <a:gd name="T8" fmla="*/ 160 w 256"/>
                  <a:gd name="T9" fmla="*/ 64 h 160"/>
                  <a:gd name="T10" fmla="*/ 112 w 256"/>
                  <a:gd name="T11" fmla="*/ 16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6" h="160">
                    <a:moveTo>
                      <a:pt x="256" y="160"/>
                    </a:moveTo>
                    <a:cubicBezTo>
                      <a:pt x="144" y="148"/>
                      <a:pt x="32" y="136"/>
                      <a:pt x="16" y="112"/>
                    </a:cubicBezTo>
                    <a:cubicBezTo>
                      <a:pt x="0" y="88"/>
                      <a:pt x="120" y="32"/>
                      <a:pt x="160" y="16"/>
                    </a:cubicBezTo>
                    <a:cubicBezTo>
                      <a:pt x="200" y="0"/>
                      <a:pt x="256" y="8"/>
                      <a:pt x="256" y="16"/>
                    </a:cubicBezTo>
                    <a:cubicBezTo>
                      <a:pt x="256" y="24"/>
                      <a:pt x="184" y="64"/>
                      <a:pt x="160" y="64"/>
                    </a:cubicBezTo>
                    <a:cubicBezTo>
                      <a:pt x="136" y="64"/>
                      <a:pt x="124" y="40"/>
                      <a:pt x="112" y="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673700" name="Text Box 36"/>
          <p:cNvSpPr txBox="1">
            <a:spLocks noChangeArrowheads="1"/>
          </p:cNvSpPr>
          <p:nvPr/>
        </p:nvSpPr>
        <p:spPr bwMode="auto">
          <a:xfrm>
            <a:off x="6477000" y="2743200"/>
            <a:ext cx="23780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real estate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expensive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use it!</a:t>
            </a:r>
          </a:p>
        </p:txBody>
      </p:sp>
      <p:sp>
        <p:nvSpPr>
          <p:cNvPr id="206853" name="Rectangle 3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Background scattering</a:t>
            </a:r>
          </a:p>
        </p:txBody>
      </p:sp>
    </p:spTree>
    <p:extLst>
      <p:ext uri="{BB962C8B-B14F-4D97-AF65-F5344CB8AC3E}">
        <p14:creationId xmlns:p14="http://schemas.microsoft.com/office/powerpoint/2010/main" val="3179268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70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0"/>
            <a:ext cx="9145588" cy="1317625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Fine Slicing</a:t>
            </a:r>
          </a:p>
        </p:txBody>
      </p:sp>
      <p:sp>
        <p:nvSpPr>
          <p:cNvPr id="207875" name="Oval 4"/>
          <p:cNvSpPr>
            <a:spLocks noChangeArrowheads="1"/>
          </p:cNvSpPr>
          <p:nvPr/>
        </p:nvSpPr>
        <p:spPr bwMode="auto">
          <a:xfrm>
            <a:off x="3883025" y="3055938"/>
            <a:ext cx="1266825" cy="12779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7876" name="Arc 5"/>
          <p:cNvSpPr>
            <a:spLocks/>
          </p:cNvSpPr>
          <p:nvPr/>
        </p:nvSpPr>
        <p:spPr bwMode="auto">
          <a:xfrm>
            <a:off x="-12707938" y="1941513"/>
            <a:ext cx="16730663" cy="17287875"/>
          </a:xfrm>
          <a:custGeom>
            <a:avLst/>
            <a:gdLst>
              <a:gd name="T0" fmla="*/ 2147483647 w 17303"/>
              <a:gd name="T1" fmla="*/ 0 h 17089"/>
              <a:gd name="T2" fmla="*/ 2147483647 w 17303"/>
              <a:gd name="T3" fmla="*/ 2147483647 h 17089"/>
              <a:gd name="T4" fmla="*/ 0 w 17303"/>
              <a:gd name="T5" fmla="*/ 2147483647 h 170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03" h="17089" fill="none" extrusionOk="0">
                <a:moveTo>
                  <a:pt x="13210" y="-1"/>
                </a:moveTo>
                <a:cubicBezTo>
                  <a:pt x="14756" y="1194"/>
                  <a:pt x="16132" y="2593"/>
                  <a:pt x="17302" y="4159"/>
                </a:cubicBezTo>
              </a:path>
              <a:path w="17303" h="17089" stroke="0" extrusionOk="0">
                <a:moveTo>
                  <a:pt x="13210" y="-1"/>
                </a:moveTo>
                <a:cubicBezTo>
                  <a:pt x="14756" y="1194"/>
                  <a:pt x="16132" y="2593"/>
                  <a:pt x="17302" y="4159"/>
                </a:cubicBezTo>
                <a:lnTo>
                  <a:pt x="0" y="17089"/>
                </a:lnTo>
                <a:lnTo>
                  <a:pt x="1321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7877" name="Rectangle 6"/>
          <p:cNvSpPr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Pflugrath, J. W. (1999)."The finer things in X-ray diffraction data collection", </a:t>
            </a:r>
            <a:r>
              <a:rPr lang="en-US" altLang="en-US" sz="1800" i="1">
                <a:solidFill>
                  <a:srgbClr val="000000"/>
                </a:solidFill>
                <a:cs typeface="Arial" pitchFamily="34" charset="0"/>
              </a:rPr>
              <a:t>Acta Cryst. D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55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, 1718-1725. </a:t>
            </a:r>
          </a:p>
        </p:txBody>
      </p:sp>
      <p:sp>
        <p:nvSpPr>
          <p:cNvPr id="207878" name="Arc 7"/>
          <p:cNvSpPr>
            <a:spLocks/>
          </p:cNvSpPr>
          <p:nvPr/>
        </p:nvSpPr>
        <p:spPr bwMode="auto">
          <a:xfrm>
            <a:off x="-8045450" y="1317625"/>
            <a:ext cx="16730663" cy="17287875"/>
          </a:xfrm>
          <a:custGeom>
            <a:avLst/>
            <a:gdLst>
              <a:gd name="T0" fmla="*/ 2147483647 w 17303"/>
              <a:gd name="T1" fmla="*/ 0 h 17089"/>
              <a:gd name="T2" fmla="*/ 2147483647 w 17303"/>
              <a:gd name="T3" fmla="*/ 2147483647 h 17089"/>
              <a:gd name="T4" fmla="*/ 0 w 17303"/>
              <a:gd name="T5" fmla="*/ 2147483647 h 170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03" h="17089" fill="none" extrusionOk="0">
                <a:moveTo>
                  <a:pt x="13210" y="-1"/>
                </a:moveTo>
                <a:cubicBezTo>
                  <a:pt x="14756" y="1194"/>
                  <a:pt x="16132" y="2593"/>
                  <a:pt x="17302" y="4159"/>
                </a:cubicBezTo>
              </a:path>
              <a:path w="17303" h="17089" stroke="0" extrusionOk="0">
                <a:moveTo>
                  <a:pt x="13210" y="-1"/>
                </a:moveTo>
                <a:cubicBezTo>
                  <a:pt x="14756" y="1194"/>
                  <a:pt x="16132" y="2593"/>
                  <a:pt x="17302" y="4159"/>
                </a:cubicBezTo>
                <a:lnTo>
                  <a:pt x="0" y="17089"/>
                </a:lnTo>
                <a:lnTo>
                  <a:pt x="1321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659340" name="Group 12"/>
          <p:cNvGrpSpPr>
            <a:grpSpLocks/>
          </p:cNvGrpSpPr>
          <p:nvPr/>
        </p:nvGrpSpPr>
        <p:grpSpPr bwMode="auto">
          <a:xfrm>
            <a:off x="3184525" y="2379663"/>
            <a:ext cx="2957513" cy="3398837"/>
            <a:chOff x="2006" y="1499"/>
            <a:chExt cx="1863" cy="2141"/>
          </a:xfrm>
        </p:grpSpPr>
        <p:sp>
          <p:nvSpPr>
            <p:cNvPr id="207894" name="Line 8"/>
            <p:cNvSpPr>
              <a:spLocks noChangeShapeType="1"/>
            </p:cNvSpPr>
            <p:nvPr/>
          </p:nvSpPr>
          <p:spPr bwMode="auto">
            <a:xfrm flipV="1">
              <a:off x="3109" y="1499"/>
              <a:ext cx="584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895" name="Line 9"/>
            <p:cNvSpPr>
              <a:spLocks noChangeShapeType="1"/>
            </p:cNvSpPr>
            <p:nvPr/>
          </p:nvSpPr>
          <p:spPr bwMode="auto">
            <a:xfrm flipH="1">
              <a:off x="2006" y="2581"/>
              <a:ext cx="544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896" name="Text Box 10"/>
            <p:cNvSpPr txBox="1">
              <a:spLocks noChangeArrowheads="1"/>
            </p:cNvSpPr>
            <p:nvPr/>
          </p:nvSpPr>
          <p:spPr bwMode="auto">
            <a:xfrm rot="2825715">
              <a:off x="2222" y="3090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itchFamily="34" charset="0"/>
                </a:rPr>
                <a:t>background</a:t>
              </a:r>
            </a:p>
          </p:txBody>
        </p:sp>
        <p:sp>
          <p:nvSpPr>
            <p:cNvPr id="207897" name="Text Box 11"/>
            <p:cNvSpPr txBox="1">
              <a:spLocks noChangeArrowheads="1"/>
            </p:cNvSpPr>
            <p:nvPr/>
          </p:nvSpPr>
          <p:spPr bwMode="auto">
            <a:xfrm rot="2825715">
              <a:off x="3320" y="2066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itchFamily="34" charset="0"/>
                </a:rPr>
                <a:t>background</a:t>
              </a:r>
            </a:p>
          </p:txBody>
        </p:sp>
      </p:grpSp>
      <p:grpSp>
        <p:nvGrpSpPr>
          <p:cNvPr id="2659343" name="Group 15"/>
          <p:cNvGrpSpPr>
            <a:grpSpLocks/>
          </p:cNvGrpSpPr>
          <p:nvPr/>
        </p:nvGrpSpPr>
        <p:grpSpPr bwMode="auto">
          <a:xfrm>
            <a:off x="-11126788" y="1530350"/>
            <a:ext cx="18283238" cy="17575213"/>
            <a:chOff x="-7009" y="964"/>
            <a:chExt cx="11517" cy="11071"/>
          </a:xfrm>
        </p:grpSpPr>
        <p:sp>
          <p:nvSpPr>
            <p:cNvPr id="207892" name="Arc 13"/>
            <p:cNvSpPr>
              <a:spLocks/>
            </p:cNvSpPr>
            <p:nvPr/>
          </p:nvSpPr>
          <p:spPr bwMode="auto">
            <a:xfrm>
              <a:off x="-7009" y="1145"/>
              <a:ext cx="10539" cy="10890"/>
            </a:xfrm>
            <a:custGeom>
              <a:avLst/>
              <a:gdLst>
                <a:gd name="T0" fmla="*/ 250 w 17303"/>
                <a:gd name="T1" fmla="*/ 0 h 17089"/>
                <a:gd name="T2" fmla="*/ 328 w 17303"/>
                <a:gd name="T3" fmla="*/ 113 h 17089"/>
                <a:gd name="T4" fmla="*/ 0 w 17303"/>
                <a:gd name="T5" fmla="*/ 465 h 170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03" h="17089" fill="none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</a:path>
                <a:path w="17303" h="17089" stroke="0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  <a:lnTo>
                    <a:pt x="0" y="17089"/>
                  </a:lnTo>
                  <a:lnTo>
                    <a:pt x="1321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893" name="Arc 14"/>
            <p:cNvSpPr>
              <a:spLocks/>
            </p:cNvSpPr>
            <p:nvPr/>
          </p:nvSpPr>
          <p:spPr bwMode="auto">
            <a:xfrm>
              <a:off x="-6031" y="964"/>
              <a:ext cx="10539" cy="10890"/>
            </a:xfrm>
            <a:custGeom>
              <a:avLst/>
              <a:gdLst>
                <a:gd name="T0" fmla="*/ 250 w 17303"/>
                <a:gd name="T1" fmla="*/ 0 h 17089"/>
                <a:gd name="T2" fmla="*/ 328 w 17303"/>
                <a:gd name="T3" fmla="*/ 113 h 17089"/>
                <a:gd name="T4" fmla="*/ 0 w 17303"/>
                <a:gd name="T5" fmla="*/ 465 h 170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03" h="17089" fill="none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</a:path>
                <a:path w="17303" h="17089" stroke="0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  <a:lnTo>
                    <a:pt x="0" y="17089"/>
                  </a:lnTo>
                  <a:lnTo>
                    <a:pt x="1321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659347" name="Group 19"/>
          <p:cNvGrpSpPr>
            <a:grpSpLocks/>
          </p:cNvGrpSpPr>
          <p:nvPr/>
        </p:nvGrpSpPr>
        <p:grpSpPr bwMode="auto">
          <a:xfrm>
            <a:off x="-11879263" y="1441450"/>
            <a:ext cx="19912013" cy="17751425"/>
            <a:chOff x="-7483" y="908"/>
            <a:chExt cx="12543" cy="11182"/>
          </a:xfrm>
        </p:grpSpPr>
        <p:sp>
          <p:nvSpPr>
            <p:cNvPr id="207889" name="Arc 16"/>
            <p:cNvSpPr>
              <a:spLocks/>
            </p:cNvSpPr>
            <p:nvPr/>
          </p:nvSpPr>
          <p:spPr bwMode="auto">
            <a:xfrm>
              <a:off x="-7483" y="1200"/>
              <a:ext cx="10539" cy="10890"/>
            </a:xfrm>
            <a:custGeom>
              <a:avLst/>
              <a:gdLst>
                <a:gd name="T0" fmla="*/ 250 w 17303"/>
                <a:gd name="T1" fmla="*/ 0 h 17089"/>
                <a:gd name="T2" fmla="*/ 328 w 17303"/>
                <a:gd name="T3" fmla="*/ 113 h 17089"/>
                <a:gd name="T4" fmla="*/ 0 w 17303"/>
                <a:gd name="T5" fmla="*/ 465 h 170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03" h="17089" fill="none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</a:path>
                <a:path w="17303" h="17089" stroke="0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  <a:lnTo>
                    <a:pt x="0" y="17089"/>
                  </a:lnTo>
                  <a:lnTo>
                    <a:pt x="1321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890" name="Arc 17"/>
            <p:cNvSpPr>
              <a:spLocks/>
            </p:cNvSpPr>
            <p:nvPr/>
          </p:nvSpPr>
          <p:spPr bwMode="auto">
            <a:xfrm>
              <a:off x="-6497" y="1075"/>
              <a:ext cx="10539" cy="10890"/>
            </a:xfrm>
            <a:custGeom>
              <a:avLst/>
              <a:gdLst>
                <a:gd name="T0" fmla="*/ 250 w 17303"/>
                <a:gd name="T1" fmla="*/ 0 h 17089"/>
                <a:gd name="T2" fmla="*/ 328 w 17303"/>
                <a:gd name="T3" fmla="*/ 113 h 17089"/>
                <a:gd name="T4" fmla="*/ 0 w 17303"/>
                <a:gd name="T5" fmla="*/ 465 h 170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03" h="17089" fill="none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</a:path>
                <a:path w="17303" h="17089" stroke="0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  <a:lnTo>
                    <a:pt x="0" y="17089"/>
                  </a:lnTo>
                  <a:lnTo>
                    <a:pt x="1321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891" name="Arc 18"/>
            <p:cNvSpPr>
              <a:spLocks/>
            </p:cNvSpPr>
            <p:nvPr/>
          </p:nvSpPr>
          <p:spPr bwMode="auto">
            <a:xfrm>
              <a:off x="-5479" y="908"/>
              <a:ext cx="10539" cy="10890"/>
            </a:xfrm>
            <a:custGeom>
              <a:avLst/>
              <a:gdLst>
                <a:gd name="T0" fmla="*/ 250 w 17303"/>
                <a:gd name="T1" fmla="*/ 0 h 17089"/>
                <a:gd name="T2" fmla="*/ 328 w 17303"/>
                <a:gd name="T3" fmla="*/ 113 h 17089"/>
                <a:gd name="T4" fmla="*/ 0 w 17303"/>
                <a:gd name="T5" fmla="*/ 465 h 170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03" h="17089" fill="none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</a:path>
                <a:path w="17303" h="17089" stroke="0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  <a:lnTo>
                    <a:pt x="0" y="17089"/>
                  </a:lnTo>
                  <a:lnTo>
                    <a:pt x="1321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659354" name="Group 26"/>
          <p:cNvGrpSpPr>
            <a:grpSpLocks/>
          </p:cNvGrpSpPr>
          <p:nvPr/>
        </p:nvGrpSpPr>
        <p:grpSpPr bwMode="auto">
          <a:xfrm>
            <a:off x="-12255500" y="1392238"/>
            <a:ext cx="20620038" cy="17851437"/>
            <a:chOff x="-7720" y="877"/>
            <a:chExt cx="12989" cy="11245"/>
          </a:xfrm>
        </p:grpSpPr>
        <p:sp>
          <p:nvSpPr>
            <p:cNvPr id="207883" name="Arc 20"/>
            <p:cNvSpPr>
              <a:spLocks/>
            </p:cNvSpPr>
            <p:nvPr/>
          </p:nvSpPr>
          <p:spPr bwMode="auto">
            <a:xfrm>
              <a:off x="-7720" y="1232"/>
              <a:ext cx="10539" cy="10890"/>
            </a:xfrm>
            <a:custGeom>
              <a:avLst/>
              <a:gdLst>
                <a:gd name="T0" fmla="*/ 250 w 17303"/>
                <a:gd name="T1" fmla="*/ 0 h 17089"/>
                <a:gd name="T2" fmla="*/ 328 w 17303"/>
                <a:gd name="T3" fmla="*/ 113 h 17089"/>
                <a:gd name="T4" fmla="*/ 0 w 17303"/>
                <a:gd name="T5" fmla="*/ 465 h 170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03" h="17089" fill="none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</a:path>
                <a:path w="17303" h="17089" stroke="0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  <a:lnTo>
                    <a:pt x="0" y="17089"/>
                  </a:lnTo>
                  <a:lnTo>
                    <a:pt x="1321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884" name="Arc 21"/>
            <p:cNvSpPr>
              <a:spLocks/>
            </p:cNvSpPr>
            <p:nvPr/>
          </p:nvSpPr>
          <p:spPr bwMode="auto">
            <a:xfrm>
              <a:off x="-7253" y="1169"/>
              <a:ext cx="10539" cy="10890"/>
            </a:xfrm>
            <a:custGeom>
              <a:avLst/>
              <a:gdLst>
                <a:gd name="T0" fmla="*/ 250 w 17303"/>
                <a:gd name="T1" fmla="*/ 0 h 17089"/>
                <a:gd name="T2" fmla="*/ 328 w 17303"/>
                <a:gd name="T3" fmla="*/ 113 h 17089"/>
                <a:gd name="T4" fmla="*/ 0 w 17303"/>
                <a:gd name="T5" fmla="*/ 465 h 170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03" h="17089" fill="none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</a:path>
                <a:path w="17303" h="17089" stroke="0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  <a:lnTo>
                    <a:pt x="0" y="17089"/>
                  </a:lnTo>
                  <a:lnTo>
                    <a:pt x="1321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885" name="Arc 22"/>
            <p:cNvSpPr>
              <a:spLocks/>
            </p:cNvSpPr>
            <p:nvPr/>
          </p:nvSpPr>
          <p:spPr bwMode="auto">
            <a:xfrm>
              <a:off x="-5270" y="877"/>
              <a:ext cx="10539" cy="10890"/>
            </a:xfrm>
            <a:custGeom>
              <a:avLst/>
              <a:gdLst>
                <a:gd name="T0" fmla="*/ 250 w 17303"/>
                <a:gd name="T1" fmla="*/ 0 h 17089"/>
                <a:gd name="T2" fmla="*/ 328 w 17303"/>
                <a:gd name="T3" fmla="*/ 113 h 17089"/>
                <a:gd name="T4" fmla="*/ 0 w 17303"/>
                <a:gd name="T5" fmla="*/ 465 h 170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03" h="17089" fill="none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</a:path>
                <a:path w="17303" h="17089" stroke="0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  <a:lnTo>
                    <a:pt x="0" y="17089"/>
                  </a:lnTo>
                  <a:lnTo>
                    <a:pt x="1321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886" name="Arc 23"/>
            <p:cNvSpPr>
              <a:spLocks/>
            </p:cNvSpPr>
            <p:nvPr/>
          </p:nvSpPr>
          <p:spPr bwMode="auto">
            <a:xfrm>
              <a:off x="-5738" y="941"/>
              <a:ext cx="10539" cy="10890"/>
            </a:xfrm>
            <a:custGeom>
              <a:avLst/>
              <a:gdLst>
                <a:gd name="T0" fmla="*/ 250 w 17303"/>
                <a:gd name="T1" fmla="*/ 0 h 17089"/>
                <a:gd name="T2" fmla="*/ 328 w 17303"/>
                <a:gd name="T3" fmla="*/ 113 h 17089"/>
                <a:gd name="T4" fmla="*/ 0 w 17303"/>
                <a:gd name="T5" fmla="*/ 465 h 170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03" h="17089" fill="none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</a:path>
                <a:path w="17303" h="17089" stroke="0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  <a:lnTo>
                    <a:pt x="0" y="17089"/>
                  </a:lnTo>
                  <a:lnTo>
                    <a:pt x="1321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887" name="Arc 24"/>
            <p:cNvSpPr>
              <a:spLocks/>
            </p:cNvSpPr>
            <p:nvPr/>
          </p:nvSpPr>
          <p:spPr bwMode="auto">
            <a:xfrm>
              <a:off x="-6259" y="1027"/>
              <a:ext cx="10539" cy="10890"/>
            </a:xfrm>
            <a:custGeom>
              <a:avLst/>
              <a:gdLst>
                <a:gd name="T0" fmla="*/ 250 w 17303"/>
                <a:gd name="T1" fmla="*/ 0 h 17089"/>
                <a:gd name="T2" fmla="*/ 328 w 17303"/>
                <a:gd name="T3" fmla="*/ 113 h 17089"/>
                <a:gd name="T4" fmla="*/ 0 w 17303"/>
                <a:gd name="T5" fmla="*/ 465 h 170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03" h="17089" fill="none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</a:path>
                <a:path w="17303" h="17089" stroke="0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  <a:lnTo>
                    <a:pt x="0" y="17089"/>
                  </a:lnTo>
                  <a:lnTo>
                    <a:pt x="1321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888" name="Arc 25"/>
            <p:cNvSpPr>
              <a:spLocks/>
            </p:cNvSpPr>
            <p:nvPr/>
          </p:nvSpPr>
          <p:spPr bwMode="auto">
            <a:xfrm>
              <a:off x="-6773" y="1090"/>
              <a:ext cx="10539" cy="10890"/>
            </a:xfrm>
            <a:custGeom>
              <a:avLst/>
              <a:gdLst>
                <a:gd name="T0" fmla="*/ 250 w 17303"/>
                <a:gd name="T1" fmla="*/ 0 h 17089"/>
                <a:gd name="T2" fmla="*/ 328 w 17303"/>
                <a:gd name="T3" fmla="*/ 113 h 17089"/>
                <a:gd name="T4" fmla="*/ 0 w 17303"/>
                <a:gd name="T5" fmla="*/ 465 h 170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03" h="17089" fill="none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</a:path>
                <a:path w="17303" h="17089" stroke="0" extrusionOk="0">
                  <a:moveTo>
                    <a:pt x="13210" y="-1"/>
                  </a:moveTo>
                  <a:cubicBezTo>
                    <a:pt x="14756" y="1194"/>
                    <a:pt x="16132" y="2593"/>
                    <a:pt x="17302" y="4159"/>
                  </a:cubicBezTo>
                  <a:lnTo>
                    <a:pt x="0" y="17089"/>
                  </a:lnTo>
                  <a:lnTo>
                    <a:pt x="1321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9544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chemeClr val="tx2"/>
                </a:solidFill>
              </a:rPr>
              <a:t>anomalous </a:t>
            </a:r>
            <a:r>
              <a:rPr lang="en-US" altLang="en-US" sz="5400">
                <a:solidFill>
                  <a:srgbClr val="008000"/>
                </a:solidFill>
              </a:rPr>
              <a:t>signal</a:t>
            </a: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Crick, F. H. C. &amp; Magdoff, B. S. (1956) </a:t>
            </a:r>
            <a:r>
              <a:rPr lang="en-US" altLang="en-US" sz="1800" i="1"/>
              <a:t>Acta Crystallogr.</a:t>
            </a:r>
            <a:r>
              <a:rPr lang="en-US" altLang="en-US" sz="1800"/>
              <a:t> </a:t>
            </a:r>
            <a:r>
              <a:rPr lang="en-US" altLang="en-US" sz="1800" b="1"/>
              <a:t>9</a:t>
            </a:r>
            <a:r>
              <a:rPr lang="en-US" altLang="en-US" sz="1800"/>
              <a:t>, 901-908.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Hendrickson, W. A. &amp; Teeter, M. M. (1981) </a:t>
            </a:r>
            <a:r>
              <a:rPr lang="en-US" altLang="en-US" sz="1800" i="1"/>
              <a:t>Nature</a:t>
            </a:r>
            <a:r>
              <a:rPr lang="en-US" altLang="en-US" sz="1800"/>
              <a:t> </a:t>
            </a:r>
            <a:r>
              <a:rPr lang="en-US" altLang="en-US" sz="1800" b="1"/>
              <a:t>290</a:t>
            </a:r>
            <a:r>
              <a:rPr lang="en-US" altLang="en-US" sz="1800"/>
              <a:t>, 107-113.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5205413" y="2306638"/>
            <a:ext cx="3232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C3300"/>
                </a:solidFill>
              </a:rPr>
              <a:t># sites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66"/>
                </a:solidFill>
              </a:rPr>
              <a:t>MW (Da)</a:t>
            </a:r>
          </a:p>
        </p:txBody>
      </p:sp>
      <p:grpSp>
        <p:nvGrpSpPr>
          <p:cNvPr id="268293" name="Group 5"/>
          <p:cNvGrpSpPr>
            <a:grpSpLocks/>
          </p:cNvGrpSpPr>
          <p:nvPr/>
        </p:nvGrpSpPr>
        <p:grpSpPr bwMode="auto">
          <a:xfrm>
            <a:off x="244475" y="2271713"/>
            <a:ext cx="1290638" cy="1920875"/>
            <a:chOff x="446" y="1463"/>
            <a:chExt cx="813" cy="1210"/>
          </a:xfrm>
        </p:grpSpPr>
        <p:sp>
          <p:nvSpPr>
            <p:cNvPr id="268301" name="Text Box 6"/>
            <p:cNvSpPr txBox="1">
              <a:spLocks noChangeArrowheads="1"/>
            </p:cNvSpPr>
            <p:nvPr/>
          </p:nvSpPr>
          <p:spPr bwMode="auto">
            <a:xfrm>
              <a:off x="521" y="1463"/>
              <a:ext cx="730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6000">
                  <a:solidFill>
                    <a:srgbClr val="008000"/>
                  </a:solidFill>
                </a:rPr>
                <a:t>Δ</a:t>
              </a:r>
              <a:r>
                <a:rPr lang="en-US" altLang="en-US" sz="6000">
                  <a:solidFill>
                    <a:srgbClr val="008000"/>
                  </a:solidFill>
                </a:rPr>
                <a:t>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>
                  <a:solidFill>
                    <a:srgbClr val="008000"/>
                  </a:solidFill>
                </a:rPr>
                <a:t>F</a:t>
              </a:r>
              <a:endParaRPr lang="el-GR" altLang="en-US" sz="6000">
                <a:solidFill>
                  <a:srgbClr val="008000"/>
                </a:solidFill>
              </a:endParaRPr>
            </a:p>
          </p:txBody>
        </p:sp>
        <p:sp>
          <p:nvSpPr>
            <p:cNvPr id="268302" name="Line 7"/>
            <p:cNvSpPr>
              <a:spLocks noChangeShapeType="1"/>
            </p:cNvSpPr>
            <p:nvPr/>
          </p:nvSpPr>
          <p:spPr bwMode="auto">
            <a:xfrm>
              <a:off x="446" y="2059"/>
              <a:ext cx="813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8294" name="Text Box 8"/>
          <p:cNvSpPr txBox="1">
            <a:spLocks noChangeArrowheads="1"/>
          </p:cNvSpPr>
          <p:nvPr/>
        </p:nvSpPr>
        <p:spPr bwMode="auto">
          <a:xfrm>
            <a:off x="1690688" y="2693988"/>
            <a:ext cx="246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≈</a:t>
            </a:r>
            <a:r>
              <a:rPr lang="en-US" altLang="en-US" sz="3600"/>
              <a:t> </a:t>
            </a:r>
            <a:r>
              <a:rPr lang="en-US" altLang="en-US" sz="6000"/>
              <a:t>1.2 </a:t>
            </a:r>
            <a:r>
              <a:rPr lang="en-US" altLang="en-US" sz="6000">
                <a:solidFill>
                  <a:srgbClr val="CC3300"/>
                </a:solidFill>
              </a:rPr>
              <a:t>f”</a:t>
            </a:r>
          </a:p>
        </p:txBody>
      </p:sp>
      <p:grpSp>
        <p:nvGrpSpPr>
          <p:cNvPr id="268295" name="Group 9"/>
          <p:cNvGrpSpPr>
            <a:grpSpLocks/>
          </p:cNvGrpSpPr>
          <p:nvPr/>
        </p:nvGrpSpPr>
        <p:grpSpPr bwMode="auto">
          <a:xfrm>
            <a:off x="3913188" y="2190750"/>
            <a:ext cx="4503737" cy="2225675"/>
            <a:chOff x="2465" y="1380"/>
            <a:chExt cx="2837" cy="1402"/>
          </a:xfrm>
        </p:grpSpPr>
        <p:sp>
          <p:nvSpPr>
            <p:cNvPr id="268298" name="Line 10"/>
            <p:cNvSpPr>
              <a:spLocks noChangeShapeType="1"/>
            </p:cNvSpPr>
            <p:nvPr/>
          </p:nvSpPr>
          <p:spPr bwMode="auto">
            <a:xfrm>
              <a:off x="3132" y="2053"/>
              <a:ext cx="21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99" name="Text Box 11"/>
            <p:cNvSpPr txBox="1">
              <a:spLocks noChangeArrowheads="1"/>
            </p:cNvSpPr>
            <p:nvPr/>
          </p:nvSpPr>
          <p:spPr bwMode="auto">
            <a:xfrm>
              <a:off x="2465" y="1380"/>
              <a:ext cx="643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0"/>
                <a:t>√</a:t>
              </a:r>
            </a:p>
          </p:txBody>
        </p:sp>
        <p:sp>
          <p:nvSpPr>
            <p:cNvPr id="268300" name="Line 12"/>
            <p:cNvSpPr>
              <a:spLocks noChangeShapeType="1"/>
            </p:cNvSpPr>
            <p:nvPr/>
          </p:nvSpPr>
          <p:spPr bwMode="auto">
            <a:xfrm>
              <a:off x="3110" y="1491"/>
              <a:ext cx="21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39533" name="Text Box 13"/>
          <p:cNvSpPr txBox="1">
            <a:spLocks noChangeArrowheads="1"/>
          </p:cNvSpPr>
          <p:nvPr/>
        </p:nvSpPr>
        <p:spPr bwMode="auto">
          <a:xfrm>
            <a:off x="5316538" y="4657725"/>
            <a:ext cx="27320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World record!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>
                <a:solidFill>
                  <a:srgbClr val="008000"/>
                </a:solidFill>
              </a:rPr>
              <a:t>Δ</a:t>
            </a:r>
            <a:r>
              <a:rPr lang="en-US" altLang="en-US">
                <a:solidFill>
                  <a:srgbClr val="008000"/>
                </a:solidFill>
              </a:rPr>
              <a:t>F/F</a:t>
            </a:r>
            <a:r>
              <a:rPr lang="en-US" altLang="en-US"/>
              <a:t> = 0.5%</a:t>
            </a:r>
            <a:endParaRPr lang="el-GR" altLang="en-US"/>
          </a:p>
        </p:txBody>
      </p:sp>
      <p:sp>
        <p:nvSpPr>
          <p:cNvPr id="2539534" name="Rectangle 14"/>
          <p:cNvSpPr>
            <a:spLocks noChangeArrowheads="1"/>
          </p:cNvSpPr>
          <p:nvPr/>
        </p:nvSpPr>
        <p:spPr bwMode="auto">
          <a:xfrm>
            <a:off x="7299325" y="5667375"/>
            <a:ext cx="1844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Wang, Dauter &amp; Dauter (2006) </a:t>
            </a:r>
            <a:r>
              <a:rPr lang="en-US" altLang="en-US" sz="1800" i="1"/>
              <a:t>Acta Cryst. D</a:t>
            </a:r>
            <a:r>
              <a:rPr lang="en-US" altLang="en-US" sz="1800"/>
              <a:t> </a:t>
            </a:r>
            <a:r>
              <a:rPr lang="en-US" altLang="en-US" sz="1800" b="1"/>
              <a:t>62</a:t>
            </a:r>
            <a:r>
              <a:rPr lang="en-US" altLang="en-US" sz="1800"/>
              <a:t>, 1475-1483.</a:t>
            </a:r>
          </a:p>
        </p:txBody>
      </p:sp>
    </p:spTree>
    <p:extLst>
      <p:ext uri="{BB962C8B-B14F-4D97-AF65-F5344CB8AC3E}">
        <p14:creationId xmlns:p14="http://schemas.microsoft.com/office/powerpoint/2010/main" val="4234261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33" grpId="0"/>
      <p:bldP spid="25395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268391"/>
              </p:ext>
            </p:extLst>
          </p:nvPr>
        </p:nvGraphicFramePr>
        <p:xfrm>
          <a:off x="254000" y="936625"/>
          <a:ext cx="8709025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858" name="Chart" r:id="rId3" imgW="5692246" imgH="3703320" progId="MSGraph.Chart.8">
                  <p:embed followColorScheme="full"/>
                </p:oleObj>
              </mc:Choice>
              <mc:Fallback>
                <p:oleObj name="Chart" r:id="rId3" imgW="5692246" imgH="370332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936625"/>
                        <a:ext cx="8709025" cy="567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047827" y="6057900"/>
            <a:ext cx="5184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Required signal-to-noise (I/</a:t>
            </a:r>
            <a:r>
              <a:rPr lang="el-GR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σ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45663" y="3030866"/>
            <a:ext cx="4160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Solve-able proteins (%)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1447800"/>
            <a:ext cx="1803044" cy="3962400"/>
            <a:chOff x="1371600" y="1447800"/>
            <a:chExt cx="1803044" cy="3962400"/>
          </a:xfrm>
        </p:grpSpPr>
        <p:sp>
          <p:nvSpPr>
            <p:cNvPr id="14" name="TextBox 13"/>
            <p:cNvSpPr txBox="1"/>
            <p:nvPr/>
          </p:nvSpPr>
          <p:spPr>
            <a:xfrm>
              <a:off x="1371600" y="1447800"/>
              <a:ext cx="180304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CCD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black"/>
                  </a:solidFill>
                  <a:cs typeface="Arial" panose="020B0604020202020204" pitchFamily="34" charset="0"/>
                </a:rPr>
                <a:t>o</a:t>
              </a:r>
              <a:r>
                <a:rPr lang="en-US" sz="20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ld Pilatus</a:t>
              </a:r>
            </a:p>
          </p:txBody>
        </p:sp>
        <p:cxnSp>
          <p:nvCxnSpPr>
            <p:cNvPr id="18" name="Straight Arrow Connector 17"/>
            <p:cNvCxnSpPr>
              <a:stCxn id="14" idx="2"/>
            </p:cNvCxnSpPr>
            <p:nvPr/>
          </p:nvCxnSpPr>
          <p:spPr>
            <a:xfrm>
              <a:off x="2273122" y="2155686"/>
              <a:ext cx="12878" cy="32545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67400" y="1765300"/>
            <a:ext cx="1740795" cy="1358900"/>
            <a:chOff x="5867400" y="1765300"/>
            <a:chExt cx="1740795" cy="1358900"/>
          </a:xfrm>
        </p:grpSpPr>
        <p:sp>
          <p:nvSpPr>
            <p:cNvPr id="43" name="TextBox 42"/>
            <p:cNvSpPr txBox="1"/>
            <p:nvPr/>
          </p:nvSpPr>
          <p:spPr>
            <a:xfrm>
              <a:off x="5867400" y="2662535"/>
              <a:ext cx="17407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Goal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6741025" y="1765300"/>
              <a:ext cx="0" cy="825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000000"/>
                </a:solidFill>
                <a:cs typeface="Arial" panose="020B0604020202020204" pitchFamily="34" charset="0"/>
              </a:rPr>
              <a:t>Threshold of a revolution in phasing</a:t>
            </a:r>
            <a:endParaRPr lang="en-US" sz="4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0043" y="2893367"/>
            <a:ext cx="2317017" cy="1864102"/>
            <a:chOff x="4640043" y="2893367"/>
            <a:chExt cx="2317017" cy="1864102"/>
          </a:xfrm>
        </p:grpSpPr>
        <p:sp>
          <p:nvSpPr>
            <p:cNvPr id="16" name="TextBox 15"/>
            <p:cNvSpPr txBox="1"/>
            <p:nvPr/>
          </p:nvSpPr>
          <p:spPr>
            <a:xfrm>
              <a:off x="4777740" y="3926472"/>
              <a:ext cx="217932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Best</a:t>
              </a:r>
              <a:endParaRPr lang="en-US" sz="24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Pilatus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640043" y="2893367"/>
              <a:ext cx="631869" cy="11932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1440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smtClean="0"/>
              <a:t>Adding noise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2400" smtClean="0"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5400" smtClean="0">
                <a:cs typeface="Arial" pitchFamily="34" charset="0"/>
              </a:rPr>
              <a:t>1</a:t>
            </a:r>
            <a:r>
              <a:rPr lang="en-US" altLang="en-US" sz="5400" baseline="50000" smtClean="0">
                <a:solidFill>
                  <a:schemeClr val="bg2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+ 1</a:t>
            </a:r>
            <a:r>
              <a:rPr lang="en-US" altLang="en-US" sz="5400" baseline="50000" smtClean="0">
                <a:solidFill>
                  <a:schemeClr val="bg2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= 1.4</a:t>
            </a:r>
            <a:r>
              <a:rPr lang="en-US" altLang="en-US" sz="5400" baseline="50000" smtClean="0">
                <a:solidFill>
                  <a:schemeClr val="bg2"/>
                </a:solidFill>
                <a:cs typeface="Arial" pitchFamily="34" charset="0"/>
              </a:rPr>
              <a:t>2</a:t>
            </a:r>
          </a:p>
          <a:p>
            <a:pPr algn="ctr" eaLnBrk="1" hangingPunct="1">
              <a:buFontTx/>
              <a:buNone/>
            </a:pPr>
            <a:endParaRPr lang="en-US" altLang="en-US" sz="1800" smtClean="0"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5400" smtClean="0">
                <a:cs typeface="Arial" pitchFamily="34" charset="0"/>
              </a:rPr>
              <a:t>3</a:t>
            </a:r>
            <a:r>
              <a:rPr lang="en-US" altLang="en-US" sz="5400" baseline="50000" smtClean="0">
                <a:solidFill>
                  <a:schemeClr val="bg2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+ 1</a:t>
            </a:r>
            <a:r>
              <a:rPr lang="en-US" altLang="en-US" sz="5400" baseline="50000" smtClean="0">
                <a:solidFill>
                  <a:schemeClr val="bg2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= 3.2</a:t>
            </a:r>
            <a:r>
              <a:rPr lang="en-US" altLang="en-US" sz="5400" baseline="50000" smtClean="0">
                <a:solidFill>
                  <a:schemeClr val="bg2"/>
                </a:solidFill>
                <a:cs typeface="Arial" pitchFamily="34" charset="0"/>
              </a:rPr>
              <a:t>2</a:t>
            </a:r>
          </a:p>
          <a:p>
            <a:pPr algn="ctr" eaLnBrk="1" hangingPunct="1">
              <a:buFontTx/>
              <a:buNone/>
            </a:pPr>
            <a:endParaRPr lang="en-US" altLang="en-US" sz="1800" smtClean="0"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5400" smtClean="0">
                <a:cs typeface="Arial" pitchFamily="34" charset="0"/>
              </a:rPr>
              <a:t>10</a:t>
            </a:r>
            <a:r>
              <a:rPr lang="en-US" altLang="en-US" sz="5400" baseline="50000" smtClean="0">
                <a:solidFill>
                  <a:schemeClr val="bg2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+ 1</a:t>
            </a:r>
            <a:r>
              <a:rPr lang="en-US" altLang="en-US" sz="5400" baseline="50000" smtClean="0">
                <a:solidFill>
                  <a:schemeClr val="bg2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= 10.05</a:t>
            </a:r>
            <a:r>
              <a:rPr lang="en-US" altLang="en-US" sz="5400" baseline="50000" smtClean="0">
                <a:solidFill>
                  <a:schemeClr val="bg2"/>
                </a:solidFill>
                <a:cs typeface="Arial" pitchFamily="34" charset="0"/>
              </a:rPr>
              <a:t>2</a:t>
            </a:r>
            <a:endParaRPr lang="en-US" altLang="en-US" sz="5400" smtClean="0"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el-GR" altLang="en-US" sz="540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16413" r="23200" b="6912"/>
          <a:stretch/>
        </p:blipFill>
        <p:spPr bwMode="auto">
          <a:xfrm>
            <a:off x="0" y="833509"/>
            <a:ext cx="8707272" cy="604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5469"/>
          </a:xfrm>
        </p:spPr>
        <p:txBody>
          <a:bodyPr/>
          <a:lstStyle/>
          <a:p>
            <a:r>
              <a:rPr lang="en-US" dirty="0" smtClean="0"/>
              <a:t>S-SAD merging 20 </a:t>
            </a:r>
            <a:r>
              <a:rPr lang="en-US" dirty="0" err="1" smtClean="0"/>
              <a:t>xtals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26696" y="2781711"/>
            <a:ext cx="2809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Knott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et al.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(2017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). "Guide-bound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CRISPR-Cas13a." </a:t>
            </a:r>
            <a:r>
              <a:rPr lang="en-US" u="sng" dirty="0">
                <a:solidFill>
                  <a:srgbClr val="000000"/>
                </a:solidFill>
                <a:latin typeface="Arial" charset="0"/>
                <a:cs typeface="Arial" charset="0"/>
              </a:rPr>
              <a:t>Nature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S&amp;MB </a:t>
            </a:r>
            <a:r>
              <a:rPr lang="en-US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online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13048" y="5128789"/>
            <a:ext cx="1046922" cy="3710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74660"/>
              </p:ext>
            </p:extLst>
          </p:nvPr>
        </p:nvGraphicFramePr>
        <p:xfrm>
          <a:off x="434396" y="727403"/>
          <a:ext cx="9268345" cy="559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713732" y="6177169"/>
            <a:ext cx="2223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observation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397723" y="3030866"/>
            <a:ext cx="1664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intensity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000000"/>
                </a:solidFill>
                <a:cs typeface="Arial" panose="020B0604020202020204" pitchFamily="34" charset="0"/>
              </a:rPr>
              <a:t>Systematic vs random error</a:t>
            </a:r>
            <a:endParaRPr lang="en-US" sz="4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1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1143000"/>
          </a:xfrm>
          <a:noFill/>
          <a:ln/>
        </p:spPr>
        <p:txBody>
          <a:bodyPr/>
          <a:lstStyle/>
          <a:p>
            <a:r>
              <a:rPr lang="en-US" altLang="en-US" sz="5400"/>
              <a:t>R</a:t>
            </a:r>
            <a:r>
              <a:rPr lang="en-US" altLang="en-US" sz="5400" baseline="-25000"/>
              <a:t>iso</a:t>
            </a:r>
            <a:r>
              <a:rPr lang="en-US" altLang="en-US" sz="5400"/>
              <a:t> vs dose</a:t>
            </a:r>
          </a:p>
        </p:txBody>
      </p:sp>
      <p:graphicFrame>
        <p:nvGraphicFramePr>
          <p:cNvPr id="2225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262863"/>
              </p:ext>
            </p:extLst>
          </p:nvPr>
        </p:nvGraphicFramePr>
        <p:xfrm>
          <a:off x="993775" y="835025"/>
          <a:ext cx="7464425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10" name="Chart" r:id="rId3" imgW="4876942" imgH="3390766" progId="MSGraph.Chart.8">
                  <p:embed followColorScheme="full"/>
                </p:oleObj>
              </mc:Choice>
              <mc:Fallback>
                <p:oleObj name="Chart" r:id="rId3" imgW="4876942" imgH="339076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835025"/>
                        <a:ext cx="7464425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5156" name="Text Box 4"/>
          <p:cNvSpPr txBox="1">
            <a:spLocks noChangeArrowheads="1"/>
          </p:cNvSpPr>
          <p:nvPr/>
        </p:nvSpPr>
        <p:spPr bwMode="auto">
          <a:xfrm rot="-5400000">
            <a:off x="179387" y="3048001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rgbClr val="000000"/>
                </a:solidFill>
              </a:rPr>
              <a:t>R</a:t>
            </a:r>
            <a:r>
              <a:rPr lang="en-US" altLang="en-US" sz="2400" baseline="-25000">
                <a:solidFill>
                  <a:srgbClr val="000000"/>
                </a:solidFill>
              </a:rPr>
              <a:t>iso</a:t>
            </a:r>
            <a:r>
              <a:rPr lang="en-US" altLang="en-US" sz="2400">
                <a:solidFill>
                  <a:srgbClr val="000000"/>
                </a:solidFill>
              </a:rPr>
              <a:t> (%)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2225157" name="Text Box 5"/>
          <p:cNvSpPr txBox="1">
            <a:spLocks noChangeArrowheads="1"/>
          </p:cNvSpPr>
          <p:nvPr/>
        </p:nvSpPr>
        <p:spPr bwMode="auto">
          <a:xfrm>
            <a:off x="3298825" y="5780088"/>
            <a:ext cx="318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rgbClr val="000000"/>
                </a:solidFill>
              </a:rPr>
              <a:t>change in dose (</a:t>
            </a: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MGy</a:t>
            </a:r>
            <a:r>
              <a:rPr lang="en-US" altLang="en-US" sz="24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2225158" name="Rectangle 6"/>
          <p:cNvSpPr>
            <a:spLocks noChangeArrowheads="1"/>
          </p:cNvSpPr>
          <p:nvPr/>
        </p:nvSpPr>
        <p:spPr bwMode="auto">
          <a:xfrm>
            <a:off x="4479925" y="3246438"/>
            <a:ext cx="227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25159" name="Text Box 7"/>
          <p:cNvSpPr txBox="1">
            <a:spLocks noChangeArrowheads="1"/>
          </p:cNvSpPr>
          <p:nvPr/>
        </p:nvSpPr>
        <p:spPr bwMode="auto">
          <a:xfrm>
            <a:off x="1798638" y="6491288"/>
            <a:ext cx="7345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data taken from Banumathi, </a:t>
            </a:r>
            <a:r>
              <a:rPr lang="en-US" altLang="en-US" i="1">
                <a:solidFill>
                  <a:srgbClr val="000000"/>
                </a:solidFill>
              </a:rPr>
              <a:t>et al.</a:t>
            </a:r>
            <a:r>
              <a:rPr lang="en-US" altLang="en-US">
                <a:solidFill>
                  <a:srgbClr val="000000"/>
                </a:solidFill>
              </a:rPr>
              <a:t> (2004) </a:t>
            </a:r>
            <a:r>
              <a:rPr lang="en-US" altLang="en-US" i="1">
                <a:solidFill>
                  <a:srgbClr val="000000"/>
                </a:solidFill>
              </a:rPr>
              <a:t>Acta Cryst. D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60</a:t>
            </a:r>
            <a:r>
              <a:rPr lang="en-US" altLang="en-US">
                <a:solidFill>
                  <a:srgbClr val="000000"/>
                </a:solidFill>
              </a:rPr>
              <a:t>, 1085-1093.</a:t>
            </a:r>
          </a:p>
        </p:txBody>
      </p:sp>
      <p:sp>
        <p:nvSpPr>
          <p:cNvPr id="2225160" name="Text Box 8"/>
          <p:cNvSpPr txBox="1">
            <a:spLocks noChangeArrowheads="1"/>
          </p:cNvSpPr>
          <p:nvPr/>
        </p:nvSpPr>
        <p:spPr bwMode="auto">
          <a:xfrm>
            <a:off x="2525713" y="1560513"/>
            <a:ext cx="290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0000"/>
                </a:solidFill>
              </a:rPr>
              <a:t>R</a:t>
            </a:r>
            <a:r>
              <a:rPr lang="en-US" altLang="en-US" sz="2800" baseline="-25000">
                <a:solidFill>
                  <a:srgbClr val="000000"/>
                </a:solidFill>
              </a:rPr>
              <a:t>iso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≈</a:t>
            </a:r>
            <a:r>
              <a:rPr lang="en-US" altLang="en-US" sz="2800">
                <a:solidFill>
                  <a:srgbClr val="000000"/>
                </a:solidFill>
              </a:rPr>
              <a:t> 0.7 %/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MGy</a:t>
            </a:r>
          </a:p>
        </p:txBody>
      </p:sp>
      <p:sp>
        <p:nvSpPr>
          <p:cNvPr id="2225161" name="Line 9"/>
          <p:cNvSpPr>
            <a:spLocks noChangeShapeType="1"/>
          </p:cNvSpPr>
          <p:nvPr/>
        </p:nvSpPr>
        <p:spPr bwMode="auto">
          <a:xfrm>
            <a:off x="1879600" y="1854200"/>
            <a:ext cx="5508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2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38898" y="6334780"/>
            <a:ext cx="9236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  <a:cs typeface="Arial" charset="0"/>
              </a:rPr>
              <a:t>time</a:t>
            </a:r>
            <a:endParaRPr lang="en-US" altLang="en-US" sz="2800" b="1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-5400000">
            <a:off x="391396" y="3753207"/>
            <a:ext cx="1664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  <a:cs typeface="Arial" charset="0"/>
              </a:rPr>
              <a:t>intensity</a:t>
            </a:r>
            <a:endParaRPr lang="en-US" altLang="en-US" sz="2800" b="1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770967" y="2511366"/>
            <a:ext cx="5826856" cy="3330671"/>
          </a:xfrm>
          <a:custGeom>
            <a:avLst/>
            <a:gdLst>
              <a:gd name="T0" fmla="*/ 0 w 1968"/>
              <a:gd name="T1" fmla="*/ 2147483647 h 1280"/>
              <a:gd name="T2" fmla="*/ 2147483647 w 1968"/>
              <a:gd name="T3" fmla="*/ 2147483647 h 1280"/>
              <a:gd name="T4" fmla="*/ 2147483647 w 1968"/>
              <a:gd name="T5" fmla="*/ 2147483647 h 1280"/>
              <a:gd name="T6" fmla="*/ 2147483647 w 1968"/>
              <a:gd name="T7" fmla="*/ 2147483647 h 1280"/>
              <a:gd name="T8" fmla="*/ 2147483647 w 1968"/>
              <a:gd name="T9" fmla="*/ 2147483647 h 1280"/>
              <a:gd name="T10" fmla="*/ 2147483647 w 1968"/>
              <a:gd name="T11" fmla="*/ 2147483647 h 1280"/>
              <a:gd name="T12" fmla="*/ 2147483647 w 1968"/>
              <a:gd name="T13" fmla="*/ 2147483647 h 1280"/>
              <a:gd name="T14" fmla="*/ 2147483647 w 1968"/>
              <a:gd name="T15" fmla="*/ 2147483647 h 12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connsiteX0" fmla="*/ 0 w 7141"/>
              <a:gd name="connsiteY0" fmla="*/ 9992 h 10005"/>
              <a:gd name="connsiteX1" fmla="*/ 312 w 7141"/>
              <a:gd name="connsiteY1" fmla="*/ 9376 h 10005"/>
              <a:gd name="connsiteX2" fmla="*/ 1531 w 7141"/>
              <a:gd name="connsiteY2" fmla="*/ 6751 h 10005"/>
              <a:gd name="connsiteX3" fmla="*/ 2263 w 7141"/>
              <a:gd name="connsiteY3" fmla="*/ 1 h 10005"/>
              <a:gd name="connsiteX4" fmla="*/ 2751 w 7141"/>
              <a:gd name="connsiteY4" fmla="*/ 6376 h 10005"/>
              <a:gd name="connsiteX5" fmla="*/ 3239 w 7141"/>
              <a:gd name="connsiteY5" fmla="*/ 8626 h 10005"/>
              <a:gd name="connsiteX6" fmla="*/ 4458 w 7141"/>
              <a:gd name="connsiteY6" fmla="*/ 9751 h 10005"/>
              <a:gd name="connsiteX7" fmla="*/ 7141 w 7141"/>
              <a:gd name="connsiteY7" fmla="*/ 9751 h 10005"/>
              <a:gd name="connsiteX0" fmla="*/ 0 w 10000"/>
              <a:gd name="connsiteY0" fmla="*/ 9987 h 10085"/>
              <a:gd name="connsiteX1" fmla="*/ 1388 w 10000"/>
              <a:gd name="connsiteY1" fmla="*/ 9733 h 10085"/>
              <a:gd name="connsiteX2" fmla="*/ 2144 w 10000"/>
              <a:gd name="connsiteY2" fmla="*/ 6748 h 10085"/>
              <a:gd name="connsiteX3" fmla="*/ 3169 w 10000"/>
              <a:gd name="connsiteY3" fmla="*/ 1 h 10085"/>
              <a:gd name="connsiteX4" fmla="*/ 3852 w 10000"/>
              <a:gd name="connsiteY4" fmla="*/ 6373 h 10085"/>
              <a:gd name="connsiteX5" fmla="*/ 4536 w 10000"/>
              <a:gd name="connsiteY5" fmla="*/ 8622 h 10085"/>
              <a:gd name="connsiteX6" fmla="*/ 6243 w 10000"/>
              <a:gd name="connsiteY6" fmla="*/ 9746 h 10085"/>
              <a:gd name="connsiteX7" fmla="*/ 10000 w 10000"/>
              <a:gd name="connsiteY7" fmla="*/ 9746 h 10085"/>
              <a:gd name="connsiteX0" fmla="*/ 0 w 10000"/>
              <a:gd name="connsiteY0" fmla="*/ 9987 h 10085"/>
              <a:gd name="connsiteX1" fmla="*/ 1388 w 10000"/>
              <a:gd name="connsiteY1" fmla="*/ 9733 h 10085"/>
              <a:gd name="connsiteX2" fmla="*/ 2144 w 10000"/>
              <a:gd name="connsiteY2" fmla="*/ 6748 h 10085"/>
              <a:gd name="connsiteX3" fmla="*/ 3169 w 10000"/>
              <a:gd name="connsiteY3" fmla="*/ 1 h 10085"/>
              <a:gd name="connsiteX4" fmla="*/ 4065 w 10000"/>
              <a:gd name="connsiteY4" fmla="*/ 6132 h 10085"/>
              <a:gd name="connsiteX5" fmla="*/ 4536 w 10000"/>
              <a:gd name="connsiteY5" fmla="*/ 8622 h 10085"/>
              <a:gd name="connsiteX6" fmla="*/ 6243 w 10000"/>
              <a:gd name="connsiteY6" fmla="*/ 9746 h 10085"/>
              <a:gd name="connsiteX7" fmla="*/ 10000 w 10000"/>
              <a:gd name="connsiteY7" fmla="*/ 9746 h 10085"/>
              <a:gd name="connsiteX0" fmla="*/ 0 w 6243"/>
              <a:gd name="connsiteY0" fmla="*/ 9987 h 10085"/>
              <a:gd name="connsiteX1" fmla="*/ 1388 w 6243"/>
              <a:gd name="connsiteY1" fmla="*/ 9733 h 10085"/>
              <a:gd name="connsiteX2" fmla="*/ 2144 w 6243"/>
              <a:gd name="connsiteY2" fmla="*/ 6748 h 10085"/>
              <a:gd name="connsiteX3" fmla="*/ 3169 w 6243"/>
              <a:gd name="connsiteY3" fmla="*/ 1 h 10085"/>
              <a:gd name="connsiteX4" fmla="*/ 4065 w 6243"/>
              <a:gd name="connsiteY4" fmla="*/ 6132 h 10085"/>
              <a:gd name="connsiteX5" fmla="*/ 4536 w 6243"/>
              <a:gd name="connsiteY5" fmla="*/ 8622 h 10085"/>
              <a:gd name="connsiteX6" fmla="*/ 6243 w 6243"/>
              <a:gd name="connsiteY6" fmla="*/ 9746 h 10085"/>
              <a:gd name="connsiteX0" fmla="*/ 0 w 10000"/>
              <a:gd name="connsiteY0" fmla="*/ 9903 h 10012"/>
              <a:gd name="connsiteX1" fmla="*/ 2223 w 10000"/>
              <a:gd name="connsiteY1" fmla="*/ 9651 h 10012"/>
              <a:gd name="connsiteX2" fmla="*/ 3434 w 10000"/>
              <a:gd name="connsiteY2" fmla="*/ 6691 h 10012"/>
              <a:gd name="connsiteX3" fmla="*/ 5076 w 10000"/>
              <a:gd name="connsiteY3" fmla="*/ 1 h 10012"/>
              <a:gd name="connsiteX4" fmla="*/ 6511 w 10000"/>
              <a:gd name="connsiteY4" fmla="*/ 6080 h 10012"/>
              <a:gd name="connsiteX5" fmla="*/ 7266 w 10000"/>
              <a:gd name="connsiteY5" fmla="*/ 8549 h 10012"/>
              <a:gd name="connsiteX6" fmla="*/ 10000 w 10000"/>
              <a:gd name="connsiteY6" fmla="*/ 10012 h 10012"/>
              <a:gd name="connsiteX0" fmla="*/ 0 w 10000"/>
              <a:gd name="connsiteY0" fmla="*/ 9903 h 10012"/>
              <a:gd name="connsiteX1" fmla="*/ 2223 w 10000"/>
              <a:gd name="connsiteY1" fmla="*/ 9651 h 10012"/>
              <a:gd name="connsiteX2" fmla="*/ 3434 w 10000"/>
              <a:gd name="connsiteY2" fmla="*/ 6691 h 10012"/>
              <a:gd name="connsiteX3" fmla="*/ 5076 w 10000"/>
              <a:gd name="connsiteY3" fmla="*/ 1 h 10012"/>
              <a:gd name="connsiteX4" fmla="*/ 6511 w 10000"/>
              <a:gd name="connsiteY4" fmla="*/ 6080 h 10012"/>
              <a:gd name="connsiteX5" fmla="*/ 7620 w 10000"/>
              <a:gd name="connsiteY5" fmla="*/ 9401 h 10012"/>
              <a:gd name="connsiteX6" fmla="*/ 10000 w 10000"/>
              <a:gd name="connsiteY6" fmla="*/ 10012 h 10012"/>
              <a:gd name="connsiteX0" fmla="*/ 0 w 10000"/>
              <a:gd name="connsiteY0" fmla="*/ 9903 h 10012"/>
              <a:gd name="connsiteX1" fmla="*/ 2223 w 10000"/>
              <a:gd name="connsiteY1" fmla="*/ 9651 h 10012"/>
              <a:gd name="connsiteX2" fmla="*/ 3434 w 10000"/>
              <a:gd name="connsiteY2" fmla="*/ 6691 h 10012"/>
              <a:gd name="connsiteX3" fmla="*/ 5076 w 10000"/>
              <a:gd name="connsiteY3" fmla="*/ 1 h 10012"/>
              <a:gd name="connsiteX4" fmla="*/ 6511 w 10000"/>
              <a:gd name="connsiteY4" fmla="*/ 6080 h 10012"/>
              <a:gd name="connsiteX5" fmla="*/ 7620 w 10000"/>
              <a:gd name="connsiteY5" fmla="*/ 9401 h 10012"/>
              <a:gd name="connsiteX6" fmla="*/ 10000 w 10000"/>
              <a:gd name="connsiteY6" fmla="*/ 10012 h 10012"/>
              <a:gd name="connsiteX0" fmla="*/ 0 w 10000"/>
              <a:gd name="connsiteY0" fmla="*/ 9903 h 10012"/>
              <a:gd name="connsiteX1" fmla="*/ 2223 w 10000"/>
              <a:gd name="connsiteY1" fmla="*/ 9651 h 10012"/>
              <a:gd name="connsiteX2" fmla="*/ 3434 w 10000"/>
              <a:gd name="connsiteY2" fmla="*/ 6691 h 10012"/>
              <a:gd name="connsiteX3" fmla="*/ 5076 w 10000"/>
              <a:gd name="connsiteY3" fmla="*/ 1 h 10012"/>
              <a:gd name="connsiteX4" fmla="*/ 6511 w 10000"/>
              <a:gd name="connsiteY4" fmla="*/ 6080 h 10012"/>
              <a:gd name="connsiteX5" fmla="*/ 7620 w 10000"/>
              <a:gd name="connsiteY5" fmla="*/ 9401 h 10012"/>
              <a:gd name="connsiteX6" fmla="*/ 10000 w 10000"/>
              <a:gd name="connsiteY6" fmla="*/ 10012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12">
                <a:moveTo>
                  <a:pt x="0" y="9903"/>
                </a:moveTo>
                <a:cubicBezTo>
                  <a:pt x="2736" y="9616"/>
                  <a:pt x="1629" y="9991"/>
                  <a:pt x="2223" y="9651"/>
                </a:cubicBezTo>
                <a:cubicBezTo>
                  <a:pt x="2817" y="9311"/>
                  <a:pt x="2959" y="8299"/>
                  <a:pt x="3434" y="6691"/>
                </a:cubicBezTo>
                <a:cubicBezTo>
                  <a:pt x="3910" y="5083"/>
                  <a:pt x="4564" y="103"/>
                  <a:pt x="5076" y="1"/>
                </a:cubicBezTo>
                <a:cubicBezTo>
                  <a:pt x="5589" y="-101"/>
                  <a:pt x="6087" y="4513"/>
                  <a:pt x="6511" y="6080"/>
                </a:cubicBezTo>
                <a:cubicBezTo>
                  <a:pt x="6935" y="7647"/>
                  <a:pt x="7039" y="8746"/>
                  <a:pt x="7620" y="9401"/>
                </a:cubicBezTo>
                <a:cubicBezTo>
                  <a:pt x="8201" y="10056"/>
                  <a:pt x="8542" y="9825"/>
                  <a:pt x="10000" y="10012"/>
                </a:cubicBezTo>
              </a:path>
            </a:pathLst>
          </a:custGeom>
          <a:solidFill>
            <a:srgbClr val="00B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69724" y="1886739"/>
            <a:ext cx="1314784" cy="3953814"/>
            <a:chOff x="4069724" y="1326524"/>
            <a:chExt cx="1314784" cy="3953814"/>
          </a:xfrm>
        </p:grpSpPr>
        <p:sp>
          <p:nvSpPr>
            <p:cNvPr id="2" name="Rectangle 1"/>
            <p:cNvSpPr/>
            <p:nvPr/>
          </p:nvSpPr>
          <p:spPr>
            <a:xfrm>
              <a:off x="4481848" y="1815921"/>
              <a:ext cx="489397" cy="34644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69724" y="1326524"/>
              <a:ext cx="1314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latin typeface="Arial"/>
                  <a:cs typeface="Arial" charset="0"/>
                </a:rPr>
                <a:t>2.03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/>
                  <a:cs typeface="Arial" charset="0"/>
                </a:rPr>
                <a:t>ms</a:t>
              </a:r>
              <a:endParaRPr lang="en-US" sz="2400" b="1" dirty="0">
                <a:solidFill>
                  <a:srgbClr val="FF0000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96863"/>
            <a:ext cx="7772400" cy="1455737"/>
          </a:xfrm>
        </p:spPr>
        <p:txBody>
          <a:bodyPr/>
          <a:lstStyle/>
          <a:p>
            <a:pPr eaLnBrk="1" hangingPunct="1"/>
            <a:r>
              <a:rPr lang="en-US" altLang="en-US" sz="5400" dirty="0" smtClean="0"/>
              <a:t>Optimal exposure time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800" dirty="0" smtClean="0"/>
              <a:t>(anomalous on a PAD)</a:t>
            </a:r>
          </a:p>
        </p:txBody>
      </p:sp>
    </p:spTree>
    <p:extLst>
      <p:ext uri="{BB962C8B-B14F-4D97-AF65-F5344CB8AC3E}">
        <p14:creationId xmlns:p14="http://schemas.microsoft.com/office/powerpoint/2010/main" val="2164690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96863"/>
            <a:ext cx="7772400" cy="1455737"/>
          </a:xfrm>
        </p:spPr>
        <p:txBody>
          <a:bodyPr/>
          <a:lstStyle/>
          <a:p>
            <a:pPr eaLnBrk="1" hangingPunct="1"/>
            <a:r>
              <a:rPr lang="en-US" altLang="en-US" sz="5400" dirty="0" smtClean="0"/>
              <a:t>Optimal exposure time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800" dirty="0" smtClean="0"/>
              <a:t>(anomalous on a PAD)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209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825168"/>
              </p:ext>
            </p:extLst>
          </p:nvPr>
        </p:nvGraphicFramePr>
        <p:xfrm>
          <a:off x="3001963" y="2447925"/>
          <a:ext cx="301148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35" name="Equation" r:id="rId3" imgW="876240" imgH="228600" progId="Equation.3">
                  <p:embed/>
                </p:oleObj>
              </mc:Choice>
              <mc:Fallback>
                <p:oleObj name="Equation" r:id="rId3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447925"/>
                        <a:ext cx="301148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504825" y="4144963"/>
            <a:ext cx="522611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t</a:t>
            </a:r>
            <a:r>
              <a:rPr lang="en-US" altLang="en-US" sz="2800" i="1" baseline="-250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mad</a:t>
            </a:r>
            <a:r>
              <a:rPr lang="en-US" altLang="en-US" sz="28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/>
                <a:cs typeface="Arial" pitchFamily="34" charset="0"/>
              </a:rPr>
              <a:t>	Optimal exposure time 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(</a:t>
            </a:r>
            <a:r>
              <a:rPr lang="en-US" altLang="en-US" sz="2800" dirty="0">
                <a:solidFill>
                  <a:srgbClr val="000000"/>
                </a:solidFill>
                <a:latin typeface="Arial"/>
                <a:cs typeface="Arial" pitchFamily="34" charset="0"/>
              </a:rPr>
              <a:t>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t</a:t>
            </a:r>
            <a:r>
              <a:rPr lang="en-US" altLang="en-US" sz="2800" i="1" baseline="-250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ro</a:t>
            </a:r>
            <a:r>
              <a:rPr lang="en-US" altLang="en-US" sz="28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/>
                <a:cs typeface="Arial" pitchFamily="34" charset="0"/>
              </a:rPr>
              <a:t>	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read-out time (s)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 pitchFamily="34" charset="0"/>
              </a:rPr>
              <a:t>	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2.03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ms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on Pilatus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3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/>
                <a:cs typeface="Arial" pitchFamily="34" charset="0"/>
              </a:rPr>
              <a:t>S</a:t>
            </a:r>
            <a:endParaRPr lang="en-US" altLang="en-US" sz="28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 pitchFamily="34" charset="0"/>
              </a:rPr>
              <a:t>	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0.95 </a:t>
            </a:r>
            <a:r>
              <a:rPr lang="en-US" altLang="en-US" sz="28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s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on Pilatus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3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	0.003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ms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on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Eiger</a:t>
            </a:r>
            <a:endParaRPr lang="en-US" altLang="en-US" sz="28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5198" y="6096000"/>
            <a:ext cx="33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Attenuate for MAD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3200400"/>
            <a:ext cx="28745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PILATUS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&gt;0.2 s/frame</a:t>
            </a:r>
          </a:p>
          <a:p>
            <a:r>
              <a:rPr lang="en-US" sz="2800" b="1" dirty="0" smtClean="0"/>
              <a:t>EIGER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&gt;0.0003 s/frame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5105400"/>
            <a:ext cx="2874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 20,000 frames</a:t>
            </a:r>
            <a:endParaRPr lang="en-US" sz="2800" b="1" dirty="0"/>
          </a:p>
          <a:p>
            <a:r>
              <a:rPr lang="en-US" sz="2800" b="1" dirty="0" smtClean="0"/>
              <a:t>350 GB/dataset</a:t>
            </a:r>
          </a:p>
        </p:txBody>
      </p:sp>
    </p:spTree>
    <p:extLst>
      <p:ext uri="{BB962C8B-B14F-4D97-AF65-F5344CB8AC3E}">
        <p14:creationId xmlns:p14="http://schemas.microsoft.com/office/powerpoint/2010/main" val="17450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Gadox calibration vs energy</a:t>
            </a:r>
          </a:p>
        </p:txBody>
      </p:sp>
      <p:graphicFrame>
        <p:nvGraphicFramePr>
          <p:cNvPr id="251907" name="Object 3"/>
          <p:cNvGraphicFramePr>
            <a:graphicFrameLocks noChangeAspect="1"/>
          </p:cNvGraphicFramePr>
          <p:nvPr/>
        </p:nvGraphicFramePr>
        <p:xfrm>
          <a:off x="674688" y="936625"/>
          <a:ext cx="8709025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84" name="Chart" r:id="rId3" imgW="7115101" imgH="4629091" progId="MSGraph.Chart.8">
                  <p:embed followColorScheme="full"/>
                </p:oleObj>
              </mc:Choice>
              <mc:Fallback>
                <p:oleObj name="Chart" r:id="rId3" imgW="7115101" imgH="46290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936625"/>
                        <a:ext cx="8709025" cy="567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3133725" y="6057900"/>
            <a:ext cx="3627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0000"/>
                </a:solidFill>
              </a:rPr>
              <a:t>photon energy (keV)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 rot="-5400000">
            <a:off x="-2096293" y="3245644"/>
            <a:ext cx="51577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0000"/>
                </a:solidFill>
              </a:rPr>
              <a:t>Relative absorption depth</a:t>
            </a:r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 flipH="1" flipV="1">
            <a:off x="3684588" y="2678113"/>
            <a:ext cx="792162" cy="111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4498975" y="2422525"/>
            <a:ext cx="2058988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008000"/>
                </a:solidFill>
              </a:rPr>
              <a:t>same = good!</a:t>
            </a:r>
          </a:p>
        </p:txBody>
      </p:sp>
      <p:sp>
        <p:nvSpPr>
          <p:cNvPr id="37896" name="Line 13"/>
          <p:cNvSpPr>
            <a:spLocks noChangeShapeType="1"/>
          </p:cNvSpPr>
          <p:nvPr/>
        </p:nvSpPr>
        <p:spPr bwMode="auto">
          <a:xfrm flipH="1">
            <a:off x="3690938" y="3930650"/>
            <a:ext cx="266700" cy="7159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7" name="Text Box 14"/>
          <p:cNvSpPr txBox="1">
            <a:spLocks noChangeArrowheads="1"/>
          </p:cNvSpPr>
          <p:nvPr/>
        </p:nvSpPr>
        <p:spPr bwMode="auto">
          <a:xfrm>
            <a:off x="3617913" y="3459163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bad!</a:t>
            </a:r>
          </a:p>
        </p:txBody>
      </p:sp>
      <p:sp>
        <p:nvSpPr>
          <p:cNvPr id="37898" name="Line 7"/>
          <p:cNvSpPr>
            <a:spLocks noChangeShapeType="1"/>
          </p:cNvSpPr>
          <p:nvPr/>
        </p:nvSpPr>
        <p:spPr bwMode="auto">
          <a:xfrm>
            <a:off x="6523038" y="2701925"/>
            <a:ext cx="931862" cy="47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00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 animBg="1"/>
      <p:bldP spid="37896" grpId="0" animBg="1"/>
      <p:bldP spid="37897" grpId="0" animBg="1"/>
      <p:bldP spid="3789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124" y="1229709"/>
            <a:ext cx="8799661" cy="55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747172" y="2215166"/>
            <a:ext cx="2121093" cy="639789"/>
            <a:chOff x="6747172" y="2215166"/>
            <a:chExt cx="2121093" cy="639789"/>
          </a:xfrm>
        </p:grpSpPr>
        <p:sp>
          <p:nvSpPr>
            <p:cNvPr id="2" name="TextBox 1"/>
            <p:cNvSpPr txBox="1"/>
            <p:nvPr/>
          </p:nvSpPr>
          <p:spPr>
            <a:xfrm>
              <a:off x="6747172" y="2485623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Pick-up tool mark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6838682" y="2215166"/>
              <a:ext cx="136950" cy="27045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152840" y="1892000"/>
            <a:ext cx="1792647" cy="1864341"/>
            <a:chOff x="3152840" y="1892000"/>
            <a:chExt cx="1792647" cy="1864341"/>
          </a:xfrm>
        </p:grpSpPr>
        <p:sp>
          <p:nvSpPr>
            <p:cNvPr id="27" name="TextBox 26"/>
            <p:cNvSpPr txBox="1"/>
            <p:nvPr/>
          </p:nvSpPr>
          <p:spPr>
            <a:xfrm>
              <a:off x="3152840" y="1892000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Bragg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glitch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978707" y="2215166"/>
              <a:ext cx="657689" cy="10788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7" idx="3"/>
            </p:cNvCxnSpPr>
            <p:nvPr/>
          </p:nvCxnSpPr>
          <p:spPr>
            <a:xfrm>
              <a:off x="4004355" y="2215166"/>
              <a:ext cx="941132" cy="5635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978707" y="2215166"/>
              <a:ext cx="155411" cy="15411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83915" y="4102895"/>
            <a:ext cx="2237313" cy="669109"/>
            <a:chOff x="183915" y="4102895"/>
            <a:chExt cx="2237313" cy="669109"/>
          </a:xfrm>
        </p:grpSpPr>
        <p:sp>
          <p:nvSpPr>
            <p:cNvPr id="22" name="TextBox 21"/>
            <p:cNvSpPr txBox="1"/>
            <p:nvPr/>
          </p:nvSpPr>
          <p:spPr>
            <a:xfrm>
              <a:off x="183915" y="4125673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oxygen</a:t>
              </a:r>
            </a:p>
            <a:p>
              <a:pPr algn="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inclusions</a:t>
              </a:r>
            </a:p>
          </p:txBody>
        </p:sp>
        <p:cxnSp>
          <p:nvCxnSpPr>
            <p:cNvPr id="25" name="Straight Arrow Connector 24"/>
            <p:cNvCxnSpPr>
              <a:stCxn id="22" idx="3"/>
            </p:cNvCxnSpPr>
            <p:nvPr/>
          </p:nvCxnSpPr>
          <p:spPr>
            <a:xfrm flipV="1">
              <a:off x="1509919" y="4102895"/>
              <a:ext cx="337931" cy="3459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509919" y="4143375"/>
              <a:ext cx="533194" cy="3054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509919" y="4448839"/>
              <a:ext cx="911309" cy="1183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57263" y="2266951"/>
            <a:ext cx="2238678" cy="640712"/>
            <a:chOff x="957263" y="2266951"/>
            <a:chExt cx="2238678" cy="640712"/>
          </a:xfrm>
        </p:grpSpPr>
        <p:sp>
          <p:nvSpPr>
            <p:cNvPr id="13" name="TextBox 12"/>
            <p:cNvSpPr txBox="1"/>
            <p:nvPr/>
          </p:nvSpPr>
          <p:spPr>
            <a:xfrm>
              <a:off x="1728873" y="2538331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“tree rings”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1"/>
            </p:cNvCxnSpPr>
            <p:nvPr/>
          </p:nvCxnSpPr>
          <p:spPr>
            <a:xfrm flipH="1" flipV="1">
              <a:off x="1071563" y="2614613"/>
              <a:ext cx="657310" cy="10838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3" idx="1"/>
            </p:cNvCxnSpPr>
            <p:nvPr/>
          </p:nvCxnSpPr>
          <p:spPr>
            <a:xfrm flipH="1" flipV="1">
              <a:off x="1338263" y="2266951"/>
              <a:ext cx="390610" cy="45604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3" idx="1"/>
            </p:cNvCxnSpPr>
            <p:nvPr/>
          </p:nvCxnSpPr>
          <p:spPr>
            <a:xfrm flipH="1" flipV="1">
              <a:off x="957263" y="2400301"/>
              <a:ext cx="771610" cy="32269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7188200" y="5127925"/>
            <a:ext cx="1743364" cy="1477328"/>
            <a:chOff x="72556" y="3222925"/>
            <a:chExt cx="1743364" cy="1477328"/>
          </a:xfrm>
        </p:grpSpPr>
        <p:sp>
          <p:nvSpPr>
            <p:cNvPr id="96" name="Rectangle 95"/>
            <p:cNvSpPr/>
            <p:nvPr/>
          </p:nvSpPr>
          <p:spPr>
            <a:xfrm>
              <a:off x="72556" y="3258542"/>
              <a:ext cx="1743364" cy="14159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6446" y="3222925"/>
              <a:ext cx="1111202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Arial" panose="020B0604020202020204" pitchFamily="34" charset="0"/>
                </a:rPr>
                <a:t>1% high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Arial" panose="020B0604020202020204" pitchFamily="34" charset="0"/>
                </a:rPr>
                <a:t>average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Arial" panose="020B0604020202020204" pitchFamily="34" charset="0"/>
                </a:rPr>
                <a:t>1% low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375353" y="3508583"/>
              <a:ext cx="2818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75353" y="4003882"/>
              <a:ext cx="2818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73048" y="4461620"/>
              <a:ext cx="2818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162896" y="3503821"/>
              <a:ext cx="424913" cy="96591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618040" y="863991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~3x10</a:t>
            </a:r>
            <a:r>
              <a:rPr lang="en-US" baseline="30000" dirty="0"/>
              <a:t>5</a:t>
            </a:r>
            <a:r>
              <a:rPr lang="en-US" dirty="0"/>
              <a:t> photon/pixel  Pilatus detector 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en-US" sz="3000" kern="0" dirty="0" smtClean="0">
                <a:solidFill>
                  <a:srgbClr val="000000"/>
                </a:solidFill>
              </a:rPr>
              <a:t>Spatial Heterogeneity in Sharp Spot Sensitivity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altLang="en-US" sz="30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8240"/>
          </a:xfrm>
        </p:spPr>
        <p:txBody>
          <a:bodyPr/>
          <a:lstStyle/>
          <a:p>
            <a:r>
              <a:rPr lang="en-US" sz="4000" dirty="0" smtClean="0"/>
              <a:t>Systematic error does not “average out”</a:t>
            </a:r>
            <a:endParaRPr lang="en-US" sz="4000" dirty="0"/>
          </a:p>
        </p:txBody>
      </p:sp>
      <p:pic>
        <p:nvPicPr>
          <p:cNvPr id="163842" name="Picture 2" descr="It's only a virtue if you're not a screwu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1356360"/>
            <a:ext cx="7391400" cy="52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/>
          <a:stretch>
            <a:fillRect/>
          </a:stretch>
        </p:blipFill>
        <p:spPr bwMode="auto">
          <a:xfrm>
            <a:off x="0" y="1233488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r>
              <a:rPr lang="en-US" altLang="en-US" smtClean="0"/>
              <a:t>140-fold multiplicity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1649413" y="3616325"/>
            <a:ext cx="1774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cs typeface="Arial" pitchFamily="34" charset="0"/>
              </a:rPr>
              <a:t>7.4</a:t>
            </a:r>
            <a:r>
              <a:rPr lang="el-GR" altLang="en-US" sz="2800" dirty="0">
                <a:solidFill>
                  <a:srgbClr val="000000"/>
                </a:solidFill>
                <a:cs typeface="Arial" pitchFamily="34" charset="0"/>
              </a:rPr>
              <a:t>σ </a:t>
            </a:r>
            <a:r>
              <a:rPr lang="en-US" altLang="en-US" sz="2800" dirty="0">
                <a:solidFill>
                  <a:srgbClr val="000000"/>
                </a:solidFill>
                <a:cs typeface="Arial" pitchFamily="34" charset="0"/>
              </a:rPr>
              <a:t>= </a:t>
            </a:r>
            <a:r>
              <a:rPr lang="en-US" altLang="en-US" sz="2800" dirty="0" smtClean="0">
                <a:solidFill>
                  <a:srgbClr val="000000"/>
                </a:solidFill>
                <a:cs typeface="Arial" pitchFamily="34" charset="0"/>
              </a:rPr>
              <a:t>Na</a:t>
            </a:r>
            <a:endParaRPr lang="en-US" altLang="en-US" sz="2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3570288" y="6105525"/>
            <a:ext cx="557371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DELFAN residual anomalous difference</a:t>
            </a:r>
          </a:p>
        </p:txBody>
      </p:sp>
    </p:spTree>
    <p:extLst>
      <p:ext uri="{BB962C8B-B14F-4D97-AF65-F5344CB8AC3E}">
        <p14:creationId xmlns:p14="http://schemas.microsoft.com/office/powerpoint/2010/main" val="1206933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Suggested anomalous protocol:</a:t>
            </a:r>
          </a:p>
        </p:txBody>
      </p:sp>
      <p:sp>
        <p:nvSpPr>
          <p:cNvPr id="289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17988"/>
            <a:ext cx="7772400" cy="20748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3600" smtClean="0">
                <a:cs typeface="Arial" pitchFamily="34" charset="0"/>
              </a:rPr>
              <a:t>2 wavelengths are better than 1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3600" smtClean="0">
                <a:cs typeface="Arial" pitchFamily="34" charset="0"/>
              </a:rPr>
              <a:t>	- (peak + inf)/2, and remote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3600" smtClean="0">
                <a:cs typeface="Arial" pitchFamily="34" charset="0"/>
              </a:rPr>
              <a:t>MAD, not M-SAD!</a:t>
            </a:r>
          </a:p>
        </p:txBody>
      </p:sp>
      <p:sp>
        <p:nvSpPr>
          <p:cNvPr id="2892804" name="Rectangle 4"/>
          <p:cNvSpPr>
            <a:spLocks noChangeArrowheads="1"/>
          </p:cNvSpPr>
          <p:nvPr/>
        </p:nvSpPr>
        <p:spPr bwMode="auto">
          <a:xfrm>
            <a:off x="2668588" y="1627188"/>
            <a:ext cx="38068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360° in &lt; 5 MGy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move detector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4X exposure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/>
              <a:t>goto 2</a:t>
            </a:r>
          </a:p>
        </p:txBody>
      </p:sp>
      <p:sp>
        <p:nvSpPr>
          <p:cNvPr id="2892805" name="Freeform 5"/>
          <p:cNvSpPr>
            <a:spLocks/>
          </p:cNvSpPr>
          <p:nvPr/>
        </p:nvSpPr>
        <p:spPr bwMode="auto">
          <a:xfrm>
            <a:off x="1644650" y="2335213"/>
            <a:ext cx="620713" cy="1068387"/>
          </a:xfrm>
          <a:custGeom>
            <a:avLst/>
            <a:gdLst>
              <a:gd name="T0" fmla="*/ 2147483647 w 391"/>
              <a:gd name="T1" fmla="*/ 2147483647 h 673"/>
              <a:gd name="T2" fmla="*/ 2147483647 w 391"/>
              <a:gd name="T3" fmla="*/ 2147483647 h 673"/>
              <a:gd name="T4" fmla="*/ 2147483647 w 391"/>
              <a:gd name="T5" fmla="*/ 2147483647 h 673"/>
              <a:gd name="T6" fmla="*/ 2147483647 w 391"/>
              <a:gd name="T7" fmla="*/ 2147483647 h 673"/>
              <a:gd name="T8" fmla="*/ 2147483647 w 391"/>
              <a:gd name="T9" fmla="*/ 0 h 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1" h="673">
                <a:moveTo>
                  <a:pt x="391" y="673"/>
                </a:moveTo>
                <a:cubicBezTo>
                  <a:pt x="341" y="658"/>
                  <a:pt x="154" y="643"/>
                  <a:pt x="89" y="585"/>
                </a:cubicBezTo>
                <a:cubicBezTo>
                  <a:pt x="24" y="527"/>
                  <a:pt x="2" y="415"/>
                  <a:pt x="1" y="328"/>
                </a:cubicBezTo>
                <a:cubicBezTo>
                  <a:pt x="0" y="241"/>
                  <a:pt x="24" y="117"/>
                  <a:pt x="81" y="62"/>
                </a:cubicBezTo>
                <a:cubicBezTo>
                  <a:pt x="138" y="7"/>
                  <a:pt x="291" y="13"/>
                  <a:pt x="346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1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9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28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71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And the dominant source of error is…</a:t>
            </a:r>
          </a:p>
        </p:txBody>
      </p:sp>
      <p:sp>
        <p:nvSpPr>
          <p:cNvPr id="229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76813"/>
          </a:xfrm>
        </p:spPr>
        <p:txBody>
          <a:bodyPr/>
          <a:lstStyle/>
          <a:p>
            <a:r>
              <a:rPr lang="en-US" altLang="en-US" sz="4000" dirty="0" smtClean="0"/>
              <a:t>Resolution</a:t>
            </a:r>
          </a:p>
          <a:p>
            <a:pPr lvl="1" eaLnBrk="1" hangingPunct="1">
              <a:buFontTx/>
              <a:buNone/>
            </a:pPr>
            <a:r>
              <a:rPr lang="en-US" altLang="en-US" sz="3600" dirty="0" smtClean="0">
                <a:solidFill>
                  <a:srgbClr val="EA0000"/>
                </a:solidFill>
              </a:rPr>
              <a:t>Disorder </a:t>
            </a:r>
            <a:r>
              <a:rPr lang="en-US" altLang="en-US" sz="2400" dirty="0" smtClean="0">
                <a:solidFill>
                  <a:srgbClr val="EA0000"/>
                </a:solidFill>
              </a:rPr>
              <a:t>(including Radiation Damage)</a:t>
            </a:r>
            <a:endParaRPr lang="en-US" altLang="en-US" sz="3600" dirty="0" smtClean="0">
              <a:solidFill>
                <a:srgbClr val="EA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3600" dirty="0" smtClean="0">
                <a:solidFill>
                  <a:srgbClr val="EA0000"/>
                </a:solidFill>
              </a:rPr>
              <a:t>Background</a:t>
            </a:r>
          </a:p>
          <a:p>
            <a:pPr eaLnBrk="1" hangingPunct="1"/>
            <a:r>
              <a:rPr lang="en-US" altLang="en-US" sz="4000" dirty="0" smtClean="0"/>
              <a:t>Phases</a:t>
            </a:r>
          </a:p>
          <a:p>
            <a:pPr lvl="1" eaLnBrk="1" hangingPunct="1">
              <a:buFontTx/>
              <a:buNone/>
            </a:pPr>
            <a:r>
              <a:rPr lang="en-US" altLang="en-US" sz="3600" dirty="0" smtClean="0">
                <a:solidFill>
                  <a:srgbClr val="EA0000"/>
                </a:solidFill>
              </a:rPr>
              <a:t>Non-isomorphism </a:t>
            </a:r>
            <a:r>
              <a:rPr lang="en-US" altLang="en-US" sz="2400" dirty="0" smtClean="0">
                <a:solidFill>
                  <a:srgbClr val="EA0000"/>
                </a:solidFill>
              </a:rPr>
              <a:t>(including Radiation Damage)</a:t>
            </a:r>
            <a:endParaRPr lang="en-US" altLang="en-US" sz="3600" dirty="0" smtClean="0">
              <a:solidFill>
                <a:srgbClr val="EA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3600" dirty="0" smtClean="0">
                <a:solidFill>
                  <a:srgbClr val="EA0000"/>
                </a:solidFill>
              </a:rPr>
              <a:t>Vibration (beam, </a:t>
            </a:r>
            <a:r>
              <a:rPr lang="en-US" altLang="en-US" sz="3600" dirty="0" err="1" smtClean="0">
                <a:solidFill>
                  <a:srgbClr val="EA0000"/>
                </a:solidFill>
              </a:rPr>
              <a:t>xtal</a:t>
            </a:r>
            <a:r>
              <a:rPr lang="en-US" altLang="en-US" sz="3600" dirty="0" smtClean="0">
                <a:solidFill>
                  <a:srgbClr val="EA0000"/>
                </a:solidFill>
              </a:rPr>
              <a:t>, spindle, etc.)</a:t>
            </a:r>
          </a:p>
          <a:p>
            <a:pPr lvl="1" eaLnBrk="1" hangingPunct="1">
              <a:buFontTx/>
              <a:buNone/>
            </a:pPr>
            <a:r>
              <a:rPr lang="en-US" altLang="en-US" sz="3600" dirty="0" smtClean="0">
                <a:solidFill>
                  <a:srgbClr val="EA0000"/>
                </a:solidFill>
              </a:rPr>
              <a:t>Detector calibration</a:t>
            </a:r>
            <a:endParaRPr lang="en-US" altLang="en-US" sz="32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9588" y="2502126"/>
            <a:ext cx="8162925" cy="4351338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en-US" b="1" dirty="0" smtClean="0">
                <a:solidFill>
                  <a:srgbClr val="008000"/>
                </a:solidFill>
              </a:rPr>
              <a:t>15 ADU/pixel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en-US" b="1" dirty="0" smtClean="0">
                <a:solidFill>
                  <a:srgbClr val="008000"/>
                </a:solidFill>
              </a:rPr>
              <a:t>10 </a:t>
            </a:r>
            <a:r>
              <a:rPr lang="el-GR" altLang="en-US" b="1" dirty="0" smtClean="0">
                <a:solidFill>
                  <a:srgbClr val="008000"/>
                </a:solidFill>
                <a:cs typeface="Arial" pitchFamily="34" charset="0"/>
              </a:rPr>
              <a:t>μ</a:t>
            </a:r>
            <a:r>
              <a:rPr lang="en-US" altLang="en-US" b="1" dirty="0" smtClean="0">
                <a:solidFill>
                  <a:srgbClr val="008000"/>
                </a:solidFill>
                <a:cs typeface="Arial" pitchFamily="34" charset="0"/>
              </a:rPr>
              <a:t>m for lysozyme</a:t>
            </a:r>
            <a:endParaRPr lang="el-GR" altLang="en-US" b="1" dirty="0" smtClean="0">
              <a:solidFill>
                <a:srgbClr val="008000"/>
              </a:solidFill>
              <a:cs typeface="Arial" pitchFamily="34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en-US" b="1" dirty="0" smtClean="0">
                <a:solidFill>
                  <a:srgbClr val="008000"/>
                </a:solidFill>
              </a:rPr>
              <a:t>~3% error per spot, 1%/</a:t>
            </a:r>
            <a:r>
              <a:rPr lang="en-US" altLang="en-US" b="1" dirty="0" err="1" smtClean="0">
                <a:solidFill>
                  <a:srgbClr val="008000"/>
                </a:solidFill>
              </a:rPr>
              <a:t>MGy</a:t>
            </a:r>
            <a:endParaRPr lang="en-US" altLang="en-US" b="1" dirty="0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en-US" b="1" dirty="0" smtClean="0">
                <a:solidFill>
                  <a:srgbClr val="008000"/>
                </a:solidFill>
              </a:rPr>
              <a:t>7235 eV for S-SAD on CCD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en-US" b="1" dirty="0" smtClean="0">
                <a:solidFill>
                  <a:srgbClr val="008000"/>
                </a:solidFill>
              </a:rPr>
              <a:t>“</a:t>
            </a:r>
            <a:r>
              <a:rPr lang="en-US" altLang="en-US" b="1" dirty="0" err="1" smtClean="0">
                <a:solidFill>
                  <a:srgbClr val="008000"/>
                </a:solidFill>
              </a:rPr>
              <a:t>Attenu</a:t>
            </a:r>
            <a:r>
              <a:rPr lang="en-US" altLang="en-US" b="1" dirty="0" smtClean="0">
                <a:solidFill>
                  <a:srgbClr val="008000"/>
                </a:solidFill>
              </a:rPr>
              <a:t>-wait”: dose slicing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14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/>
              <a:t>Summary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498475" y="1185863"/>
            <a:ext cx="8645525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urier New" pitchFamily="49" charset="0"/>
              </a:rPr>
              <a:t>http://bl831.als.lbl.gov/xtalsize.html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400" b="1" dirty="0">
                <a:latin typeface="Courier New" pitchFamily="49" charset="0"/>
              </a:rPr>
              <a:t>http://</a:t>
            </a:r>
            <a:r>
              <a:rPr lang="en-US" altLang="en-US" sz="1400" b="1" dirty="0" smtClean="0">
                <a:latin typeface="Courier New" pitchFamily="49" charset="0"/>
              </a:rPr>
              <a:t>bl831.als.lbl.gov/xtallife.html</a:t>
            </a:r>
            <a:endParaRPr lang="en-US" altLang="en-US" sz="1400" b="1" dirty="0">
              <a:latin typeface="Courier New" pitchFamily="49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urier New" pitchFamily="49" charset="0"/>
              </a:rPr>
              <a:t>http</a:t>
            </a:r>
            <a:r>
              <a:rPr lang="en-US" altLang="en-US" sz="1400" b="1" dirty="0">
                <a:latin typeface="Courier New" pitchFamily="49" charset="0"/>
              </a:rPr>
              <a:t>://</a:t>
            </a:r>
            <a:r>
              <a:rPr lang="en-US" altLang="en-US" sz="1400" b="1" dirty="0" smtClean="0">
                <a:latin typeface="Courier New" pitchFamily="49" charset="0"/>
              </a:rPr>
              <a:t>bl831.als.lbl.gov/damage_rates.pdf</a:t>
            </a:r>
            <a:endParaRPr lang="en-US" altLang="en-US" sz="1400" b="1" dirty="0">
              <a:latin typeface="Courier New" pitchFamily="49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urier New" pitchFamily="49" charset="0"/>
              </a:rPr>
              <a:t>http://bl831.als.lbl.gov</a:t>
            </a:r>
            <a:r>
              <a:rPr lang="en-US" altLang="en-US" sz="1400" b="1">
                <a:latin typeface="Courier New" pitchFamily="49" charset="0"/>
              </a:rPr>
              <a:t>/~</a:t>
            </a:r>
            <a:r>
              <a:rPr lang="en-US" altLang="en-US" sz="1400" b="1" smtClean="0">
                <a:latin typeface="Courier New" pitchFamily="49" charset="0"/>
              </a:rPr>
              <a:t>jamesh/powerpoint/CSHL_tipsNtrick_2017.pptx</a:t>
            </a:r>
            <a:endParaRPr lang="en-US" altLang="en-US" sz="1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5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6000"/>
              <a:t>What is “disorder”?</a:t>
            </a:r>
          </a:p>
        </p:txBody>
      </p:sp>
      <p:grpSp>
        <p:nvGrpSpPr>
          <p:cNvPr id="433155" name="Group 3"/>
          <p:cNvGrpSpPr>
            <a:grpSpLocks noChangeAspect="1"/>
          </p:cNvGrpSpPr>
          <p:nvPr/>
        </p:nvGrpSpPr>
        <p:grpSpPr bwMode="auto">
          <a:xfrm>
            <a:off x="500063" y="1882775"/>
            <a:ext cx="3500437" cy="2100263"/>
            <a:chOff x="670" y="1186"/>
            <a:chExt cx="4420" cy="2653"/>
          </a:xfrm>
        </p:grpSpPr>
        <p:sp>
          <p:nvSpPr>
            <p:cNvPr id="433156" name="Oval 4"/>
            <p:cNvSpPr>
              <a:spLocks noChangeAspect="1" noChangeArrowheads="1"/>
            </p:cNvSpPr>
            <p:nvPr/>
          </p:nvSpPr>
          <p:spPr bwMode="auto">
            <a:xfrm>
              <a:off x="1932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57" name="Oval 5"/>
            <p:cNvSpPr>
              <a:spLocks noChangeAspect="1" noChangeArrowheads="1"/>
            </p:cNvSpPr>
            <p:nvPr/>
          </p:nvSpPr>
          <p:spPr bwMode="auto">
            <a:xfrm>
              <a:off x="2525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58" name="Oval 6"/>
            <p:cNvSpPr>
              <a:spLocks noChangeAspect="1" noChangeArrowheads="1"/>
            </p:cNvSpPr>
            <p:nvPr/>
          </p:nvSpPr>
          <p:spPr bwMode="auto">
            <a:xfrm>
              <a:off x="3119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59" name="Oval 7"/>
            <p:cNvSpPr>
              <a:spLocks noChangeAspect="1" noChangeArrowheads="1"/>
            </p:cNvSpPr>
            <p:nvPr/>
          </p:nvSpPr>
          <p:spPr bwMode="auto">
            <a:xfrm>
              <a:off x="3712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0" name="Oval 8"/>
            <p:cNvSpPr>
              <a:spLocks noChangeAspect="1" noChangeArrowheads="1"/>
            </p:cNvSpPr>
            <p:nvPr/>
          </p:nvSpPr>
          <p:spPr bwMode="auto">
            <a:xfrm>
              <a:off x="4305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1" name="Oval 9"/>
            <p:cNvSpPr>
              <a:spLocks noChangeAspect="1" noChangeArrowheads="1"/>
            </p:cNvSpPr>
            <p:nvPr/>
          </p:nvSpPr>
          <p:spPr bwMode="auto">
            <a:xfrm>
              <a:off x="1340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2" name="Oval 10"/>
            <p:cNvSpPr>
              <a:spLocks noChangeAspect="1" noChangeArrowheads="1"/>
            </p:cNvSpPr>
            <p:nvPr/>
          </p:nvSpPr>
          <p:spPr bwMode="auto">
            <a:xfrm>
              <a:off x="1927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3" name="Oval 11"/>
            <p:cNvSpPr>
              <a:spLocks noChangeAspect="1" noChangeArrowheads="1"/>
            </p:cNvSpPr>
            <p:nvPr/>
          </p:nvSpPr>
          <p:spPr bwMode="auto">
            <a:xfrm>
              <a:off x="2520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4" name="Oval 12"/>
            <p:cNvSpPr>
              <a:spLocks noChangeAspect="1" noChangeArrowheads="1"/>
            </p:cNvSpPr>
            <p:nvPr/>
          </p:nvSpPr>
          <p:spPr bwMode="auto">
            <a:xfrm>
              <a:off x="3113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5" name="Oval 13"/>
            <p:cNvSpPr>
              <a:spLocks noChangeAspect="1" noChangeArrowheads="1"/>
            </p:cNvSpPr>
            <p:nvPr/>
          </p:nvSpPr>
          <p:spPr bwMode="auto">
            <a:xfrm>
              <a:off x="3706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6" name="Oval 14"/>
            <p:cNvSpPr>
              <a:spLocks noChangeAspect="1" noChangeArrowheads="1"/>
            </p:cNvSpPr>
            <p:nvPr/>
          </p:nvSpPr>
          <p:spPr bwMode="auto">
            <a:xfrm>
              <a:off x="4299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7" name="Oval 15"/>
            <p:cNvSpPr>
              <a:spLocks noChangeAspect="1" noChangeArrowheads="1"/>
            </p:cNvSpPr>
            <p:nvPr/>
          </p:nvSpPr>
          <p:spPr bwMode="auto">
            <a:xfrm>
              <a:off x="1334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8" name="Oval 16"/>
            <p:cNvSpPr>
              <a:spLocks noChangeAspect="1" noChangeArrowheads="1"/>
            </p:cNvSpPr>
            <p:nvPr/>
          </p:nvSpPr>
          <p:spPr bwMode="auto">
            <a:xfrm>
              <a:off x="1927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9" name="Oval 17"/>
            <p:cNvSpPr>
              <a:spLocks noChangeAspect="1" noChangeArrowheads="1"/>
            </p:cNvSpPr>
            <p:nvPr/>
          </p:nvSpPr>
          <p:spPr bwMode="auto">
            <a:xfrm>
              <a:off x="2520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0" name="Oval 18"/>
            <p:cNvSpPr>
              <a:spLocks noChangeAspect="1" noChangeArrowheads="1"/>
            </p:cNvSpPr>
            <p:nvPr/>
          </p:nvSpPr>
          <p:spPr bwMode="auto">
            <a:xfrm>
              <a:off x="3113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1" name="Oval 19"/>
            <p:cNvSpPr>
              <a:spLocks noChangeAspect="1" noChangeArrowheads="1"/>
            </p:cNvSpPr>
            <p:nvPr/>
          </p:nvSpPr>
          <p:spPr bwMode="auto">
            <a:xfrm>
              <a:off x="3706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2" name="Oval 20"/>
            <p:cNvSpPr>
              <a:spLocks noChangeAspect="1" noChangeArrowheads="1"/>
            </p:cNvSpPr>
            <p:nvPr/>
          </p:nvSpPr>
          <p:spPr bwMode="auto">
            <a:xfrm>
              <a:off x="4299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3" name="Oval 21"/>
            <p:cNvSpPr>
              <a:spLocks noChangeAspect="1" noChangeArrowheads="1"/>
            </p:cNvSpPr>
            <p:nvPr/>
          </p:nvSpPr>
          <p:spPr bwMode="auto">
            <a:xfrm>
              <a:off x="1334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4" name="Oval 22"/>
            <p:cNvSpPr>
              <a:spLocks noChangeAspect="1" noChangeArrowheads="1"/>
            </p:cNvSpPr>
            <p:nvPr/>
          </p:nvSpPr>
          <p:spPr bwMode="auto">
            <a:xfrm>
              <a:off x="1927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5" name="Oval 23"/>
            <p:cNvSpPr>
              <a:spLocks noChangeAspect="1" noChangeArrowheads="1"/>
            </p:cNvSpPr>
            <p:nvPr/>
          </p:nvSpPr>
          <p:spPr bwMode="auto">
            <a:xfrm>
              <a:off x="2520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6" name="Oval 24"/>
            <p:cNvSpPr>
              <a:spLocks noChangeAspect="1" noChangeArrowheads="1"/>
            </p:cNvSpPr>
            <p:nvPr/>
          </p:nvSpPr>
          <p:spPr bwMode="auto">
            <a:xfrm>
              <a:off x="3113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7" name="Oval 25"/>
            <p:cNvSpPr>
              <a:spLocks noChangeAspect="1" noChangeArrowheads="1"/>
            </p:cNvSpPr>
            <p:nvPr/>
          </p:nvSpPr>
          <p:spPr bwMode="auto">
            <a:xfrm>
              <a:off x="3706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8" name="Oval 26"/>
            <p:cNvSpPr>
              <a:spLocks noChangeAspect="1" noChangeArrowheads="1"/>
            </p:cNvSpPr>
            <p:nvPr/>
          </p:nvSpPr>
          <p:spPr bwMode="auto">
            <a:xfrm>
              <a:off x="4299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79" name="Oval 27"/>
            <p:cNvSpPr>
              <a:spLocks noChangeAspect="1" noChangeArrowheads="1"/>
            </p:cNvSpPr>
            <p:nvPr/>
          </p:nvSpPr>
          <p:spPr bwMode="auto">
            <a:xfrm>
              <a:off x="1334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3180" name="Group 28"/>
            <p:cNvGrpSpPr>
              <a:grpSpLocks noChangeAspect="1"/>
            </p:cNvGrpSpPr>
            <p:nvPr/>
          </p:nvGrpSpPr>
          <p:grpSpPr bwMode="auto">
            <a:xfrm>
              <a:off x="1244" y="1531"/>
              <a:ext cx="3271" cy="1963"/>
              <a:chOff x="674" y="1199"/>
              <a:chExt cx="4420" cy="2653"/>
            </a:xfrm>
          </p:grpSpPr>
          <p:sp>
            <p:nvSpPr>
              <p:cNvPr id="433181" name="Oval 29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82" name="Oval 30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83" name="Oval 31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84" name="Oval 32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85" name="Oval 33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86" name="Oval 34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87" name="Oval 35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88" name="Oval 36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89" name="Oval 37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90" name="Oval 38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91" name="Oval 39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92" name="Oval 40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93" name="Oval 41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94" name="Oval 42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95" name="Oval 43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96" name="Oval 44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97" name="Oval 45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98" name="Oval 46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199" name="Oval 47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00" name="Oval 48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01" name="Oval 49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02" name="Oval 50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03" name="Oval 51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04" name="Oval 52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205" name="Group 53"/>
            <p:cNvGrpSpPr>
              <a:grpSpLocks noChangeAspect="1"/>
            </p:cNvGrpSpPr>
            <p:nvPr/>
          </p:nvGrpSpPr>
          <p:grpSpPr bwMode="auto">
            <a:xfrm>
              <a:off x="1158" y="1479"/>
              <a:ext cx="3443" cy="2066"/>
              <a:chOff x="674" y="1199"/>
              <a:chExt cx="4420" cy="2653"/>
            </a:xfrm>
          </p:grpSpPr>
          <p:sp>
            <p:nvSpPr>
              <p:cNvPr id="433206" name="Oval 54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07" name="Oval 55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08" name="Oval 56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09" name="Oval 57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10" name="Oval 58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11" name="Oval 59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12" name="Oval 60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13" name="Oval 61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14" name="Oval 62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15" name="Oval 63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16" name="Oval 64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17" name="Oval 65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18" name="Oval 66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19" name="Oval 67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20" name="Oval 68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21" name="Oval 69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22" name="Oval 70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23" name="Oval 71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24" name="Oval 72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25" name="Oval 73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26" name="Oval 74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27" name="Oval 75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28" name="Oval 76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29" name="Oval 77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230" name="Group 78"/>
            <p:cNvGrpSpPr>
              <a:grpSpLocks noChangeAspect="1"/>
            </p:cNvGrpSpPr>
            <p:nvPr/>
          </p:nvGrpSpPr>
          <p:grpSpPr bwMode="auto">
            <a:xfrm>
              <a:off x="1049" y="1413"/>
              <a:ext cx="3662" cy="2198"/>
              <a:chOff x="674" y="1199"/>
              <a:chExt cx="4420" cy="2653"/>
            </a:xfrm>
          </p:grpSpPr>
          <p:sp>
            <p:nvSpPr>
              <p:cNvPr id="433231" name="Oval 79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32" name="Oval 80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33" name="Oval 81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34" name="Oval 82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35" name="Oval 83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36" name="Oval 84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37" name="Oval 85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38" name="Oval 86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39" name="Oval 87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40" name="Oval 88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41" name="Oval 89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42" name="Oval 90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43" name="Oval 91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44" name="Oval 92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45" name="Oval 93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46" name="Oval 94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47" name="Oval 95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48" name="Oval 96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49" name="Oval 97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50" name="Oval 98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51" name="Oval 99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52" name="Oval 100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53" name="Oval 101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54" name="Oval 102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255" name="Group 103"/>
            <p:cNvGrpSpPr>
              <a:grpSpLocks noChangeAspect="1"/>
            </p:cNvGrpSpPr>
            <p:nvPr/>
          </p:nvGrpSpPr>
          <p:grpSpPr bwMode="auto">
            <a:xfrm>
              <a:off x="933" y="1344"/>
              <a:ext cx="3893" cy="2337"/>
              <a:chOff x="674" y="1199"/>
              <a:chExt cx="4420" cy="2653"/>
            </a:xfrm>
          </p:grpSpPr>
          <p:sp>
            <p:nvSpPr>
              <p:cNvPr id="433256" name="Oval 104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57" name="Oval 105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58" name="Oval 106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59" name="Oval 107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60" name="Oval 108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61" name="Oval 109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62" name="Oval 110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63" name="Oval 111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64" name="Oval 112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65" name="Oval 113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66" name="Oval 114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67" name="Oval 115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68" name="Oval 116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69" name="Oval 117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70" name="Oval 118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71" name="Oval 119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72" name="Oval 120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73" name="Oval 121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74" name="Oval 122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75" name="Oval 123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76" name="Oval 124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77" name="Oval 125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78" name="Oval 126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79" name="Oval 127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280" name="Group 128"/>
            <p:cNvGrpSpPr>
              <a:grpSpLocks noChangeAspect="1"/>
            </p:cNvGrpSpPr>
            <p:nvPr/>
          </p:nvGrpSpPr>
          <p:grpSpPr bwMode="auto">
            <a:xfrm>
              <a:off x="804" y="1266"/>
              <a:ext cx="4152" cy="2492"/>
              <a:chOff x="674" y="1199"/>
              <a:chExt cx="4420" cy="2653"/>
            </a:xfrm>
          </p:grpSpPr>
          <p:sp>
            <p:nvSpPr>
              <p:cNvPr id="433281" name="Oval 129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82" name="Oval 130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83" name="Oval 131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84" name="Oval 132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85" name="Oval 133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86" name="Oval 134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87" name="Oval 135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88" name="Oval 136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89" name="Oval 137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90" name="Oval 138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91" name="Oval 139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92" name="Oval 140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93" name="Oval 141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94" name="Oval 142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95" name="Oval 143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96" name="Oval 144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97" name="Oval 145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98" name="Oval 146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299" name="Oval 147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00" name="Oval 148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01" name="Oval 149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02" name="Oval 150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03" name="Oval 151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04" name="Oval 152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305" name="Group 153"/>
            <p:cNvGrpSpPr>
              <a:grpSpLocks noChangeAspect="1"/>
            </p:cNvGrpSpPr>
            <p:nvPr/>
          </p:nvGrpSpPr>
          <p:grpSpPr bwMode="auto">
            <a:xfrm>
              <a:off x="670" y="1186"/>
              <a:ext cx="4420" cy="2653"/>
              <a:chOff x="674" y="1199"/>
              <a:chExt cx="4420" cy="2653"/>
            </a:xfrm>
          </p:grpSpPr>
          <p:sp>
            <p:nvSpPr>
              <p:cNvPr id="433306" name="Oval 154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07" name="Oval 155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08" name="Oval 156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09" name="Oval 157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10" name="Oval 158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11" name="Oval 159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12" name="Oval 160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13" name="Oval 161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14" name="Oval 162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15" name="Oval 163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16" name="Oval 164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17" name="Oval 165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18" name="Oval 166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19" name="Oval 167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20" name="Oval 168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21" name="Oval 169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22" name="Oval 170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23" name="Oval 171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24" name="Oval 172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25" name="Oval 173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26" name="Oval 174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27" name="Oval 175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28" name="Oval 176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329" name="Oval 177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3330" name="Line 178"/>
          <p:cNvSpPr>
            <a:spLocks noChangeShapeType="1"/>
          </p:cNvSpPr>
          <p:nvPr/>
        </p:nvSpPr>
        <p:spPr bwMode="auto">
          <a:xfrm flipH="1" flipV="1">
            <a:off x="1631950" y="2970213"/>
            <a:ext cx="331788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31" name="Line 179"/>
          <p:cNvSpPr>
            <a:spLocks noChangeShapeType="1"/>
          </p:cNvSpPr>
          <p:nvPr/>
        </p:nvSpPr>
        <p:spPr bwMode="auto">
          <a:xfrm flipV="1">
            <a:off x="2532063" y="3079750"/>
            <a:ext cx="10795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32" name="Line 180"/>
          <p:cNvSpPr>
            <a:spLocks noChangeShapeType="1"/>
          </p:cNvSpPr>
          <p:nvPr/>
        </p:nvSpPr>
        <p:spPr bwMode="auto">
          <a:xfrm>
            <a:off x="2565400" y="3917950"/>
            <a:ext cx="276225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33" name="Line 181"/>
          <p:cNvSpPr>
            <a:spLocks noChangeShapeType="1"/>
          </p:cNvSpPr>
          <p:nvPr/>
        </p:nvSpPr>
        <p:spPr bwMode="auto">
          <a:xfrm flipH="1">
            <a:off x="944563" y="3779838"/>
            <a:ext cx="428625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34" name="Line 182"/>
          <p:cNvSpPr>
            <a:spLocks noChangeShapeType="1"/>
          </p:cNvSpPr>
          <p:nvPr/>
        </p:nvSpPr>
        <p:spPr bwMode="auto">
          <a:xfrm flipV="1">
            <a:off x="887413" y="3211513"/>
            <a:ext cx="19685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35" name="Line 183"/>
          <p:cNvSpPr>
            <a:spLocks noChangeShapeType="1"/>
          </p:cNvSpPr>
          <p:nvPr/>
        </p:nvSpPr>
        <p:spPr bwMode="auto">
          <a:xfrm flipH="1" flipV="1">
            <a:off x="3098800" y="2393950"/>
            <a:ext cx="84138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36" name="Line 184"/>
          <p:cNvSpPr>
            <a:spLocks noChangeShapeType="1"/>
          </p:cNvSpPr>
          <p:nvPr/>
        </p:nvSpPr>
        <p:spPr bwMode="auto">
          <a:xfrm flipV="1">
            <a:off x="1514475" y="3490913"/>
            <a:ext cx="295275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37" name="Line 185"/>
          <p:cNvSpPr>
            <a:spLocks noChangeShapeType="1"/>
          </p:cNvSpPr>
          <p:nvPr/>
        </p:nvSpPr>
        <p:spPr bwMode="auto">
          <a:xfrm flipV="1">
            <a:off x="1485900" y="2100263"/>
            <a:ext cx="315913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38" name="Line 186"/>
          <p:cNvSpPr>
            <a:spLocks noChangeShapeType="1"/>
          </p:cNvSpPr>
          <p:nvPr/>
        </p:nvSpPr>
        <p:spPr bwMode="auto">
          <a:xfrm>
            <a:off x="3114675" y="2078038"/>
            <a:ext cx="15398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39" name="Line 187"/>
          <p:cNvSpPr>
            <a:spLocks noChangeShapeType="1"/>
          </p:cNvSpPr>
          <p:nvPr/>
        </p:nvSpPr>
        <p:spPr bwMode="auto">
          <a:xfrm flipH="1">
            <a:off x="3616325" y="2630488"/>
            <a:ext cx="100013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40" name="Line 188"/>
          <p:cNvSpPr>
            <a:spLocks noChangeShapeType="1"/>
          </p:cNvSpPr>
          <p:nvPr/>
        </p:nvSpPr>
        <p:spPr bwMode="auto">
          <a:xfrm flipV="1">
            <a:off x="698500" y="1619250"/>
            <a:ext cx="222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41" name="Line 189"/>
          <p:cNvSpPr>
            <a:spLocks noChangeShapeType="1"/>
          </p:cNvSpPr>
          <p:nvPr/>
        </p:nvSpPr>
        <p:spPr bwMode="auto">
          <a:xfrm flipH="1">
            <a:off x="3535363" y="3933825"/>
            <a:ext cx="377825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42" name="Line 190"/>
          <p:cNvSpPr>
            <a:spLocks noChangeShapeType="1"/>
          </p:cNvSpPr>
          <p:nvPr/>
        </p:nvSpPr>
        <p:spPr bwMode="auto">
          <a:xfrm>
            <a:off x="1954213" y="3724275"/>
            <a:ext cx="257175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43" name="Line 191"/>
          <p:cNvSpPr>
            <a:spLocks noChangeShapeType="1"/>
          </p:cNvSpPr>
          <p:nvPr/>
        </p:nvSpPr>
        <p:spPr bwMode="auto">
          <a:xfrm flipH="1">
            <a:off x="3192463" y="3286125"/>
            <a:ext cx="766762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44" name="Line 192"/>
          <p:cNvSpPr>
            <a:spLocks noChangeShapeType="1"/>
          </p:cNvSpPr>
          <p:nvPr/>
        </p:nvSpPr>
        <p:spPr bwMode="auto">
          <a:xfrm flipV="1">
            <a:off x="1984375" y="2522538"/>
            <a:ext cx="571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45" name="Line 193"/>
          <p:cNvSpPr>
            <a:spLocks noChangeShapeType="1"/>
          </p:cNvSpPr>
          <p:nvPr/>
        </p:nvSpPr>
        <p:spPr bwMode="auto">
          <a:xfrm>
            <a:off x="3941763" y="2622550"/>
            <a:ext cx="68262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46" name="Line 194"/>
          <p:cNvSpPr>
            <a:spLocks noChangeShapeType="1"/>
          </p:cNvSpPr>
          <p:nvPr/>
        </p:nvSpPr>
        <p:spPr bwMode="auto">
          <a:xfrm>
            <a:off x="2562225" y="2089150"/>
            <a:ext cx="3429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47" name="Line 195"/>
          <p:cNvSpPr>
            <a:spLocks noChangeShapeType="1"/>
          </p:cNvSpPr>
          <p:nvPr/>
        </p:nvSpPr>
        <p:spPr bwMode="auto">
          <a:xfrm flipV="1">
            <a:off x="3629025" y="3562350"/>
            <a:ext cx="249238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48" name="Line 196"/>
          <p:cNvSpPr>
            <a:spLocks noChangeShapeType="1"/>
          </p:cNvSpPr>
          <p:nvPr/>
        </p:nvSpPr>
        <p:spPr bwMode="auto">
          <a:xfrm flipH="1">
            <a:off x="2806700" y="3733800"/>
            <a:ext cx="257175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49" name="Line 197"/>
          <p:cNvSpPr>
            <a:spLocks noChangeShapeType="1"/>
          </p:cNvSpPr>
          <p:nvPr/>
        </p:nvSpPr>
        <p:spPr bwMode="auto">
          <a:xfrm>
            <a:off x="2557463" y="2679700"/>
            <a:ext cx="160337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50" name="Line 198"/>
          <p:cNvSpPr>
            <a:spLocks noChangeShapeType="1"/>
          </p:cNvSpPr>
          <p:nvPr/>
        </p:nvSpPr>
        <p:spPr bwMode="auto">
          <a:xfrm flipH="1" flipV="1">
            <a:off x="207963" y="3224213"/>
            <a:ext cx="347662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51" name="Line 199"/>
          <p:cNvSpPr>
            <a:spLocks noChangeShapeType="1"/>
          </p:cNvSpPr>
          <p:nvPr/>
        </p:nvSpPr>
        <p:spPr bwMode="auto">
          <a:xfrm flipV="1">
            <a:off x="674688" y="2551113"/>
            <a:ext cx="2857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52" name="Line 200"/>
          <p:cNvSpPr>
            <a:spLocks noChangeShapeType="1"/>
          </p:cNvSpPr>
          <p:nvPr/>
        </p:nvSpPr>
        <p:spPr bwMode="auto">
          <a:xfrm>
            <a:off x="2014538" y="2247900"/>
            <a:ext cx="231775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353" name="Line 201"/>
          <p:cNvSpPr>
            <a:spLocks noChangeShapeType="1"/>
          </p:cNvSpPr>
          <p:nvPr/>
        </p:nvSpPr>
        <p:spPr bwMode="auto">
          <a:xfrm flipH="1" flipV="1">
            <a:off x="3643313" y="1784350"/>
            <a:ext cx="65087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3379" name="Picture 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79588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3380" name="Text Box 228"/>
          <p:cNvSpPr txBox="1">
            <a:spLocks noChangeArrowheads="1"/>
          </p:cNvSpPr>
          <p:nvPr/>
        </p:nvSpPr>
        <p:spPr bwMode="auto">
          <a:xfrm>
            <a:off x="1785938" y="41417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order</a:t>
            </a:r>
          </a:p>
        </p:txBody>
      </p:sp>
      <p:sp>
        <p:nvSpPr>
          <p:cNvPr id="433381" name="Text Box 229"/>
          <p:cNvSpPr txBox="1">
            <a:spLocks noChangeArrowheads="1"/>
          </p:cNvSpPr>
          <p:nvPr/>
        </p:nvSpPr>
        <p:spPr bwMode="auto">
          <a:xfrm>
            <a:off x="6397625" y="403066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order</a:t>
            </a:r>
          </a:p>
        </p:txBody>
      </p:sp>
      <p:sp>
        <p:nvSpPr>
          <p:cNvPr id="433382" name="Text Box 230"/>
          <p:cNvSpPr txBox="1">
            <a:spLocks noChangeArrowheads="1"/>
          </p:cNvSpPr>
          <p:nvPr/>
        </p:nvSpPr>
        <p:spPr bwMode="auto">
          <a:xfrm>
            <a:off x="5257800" y="56467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disorder</a:t>
            </a:r>
          </a:p>
        </p:txBody>
      </p:sp>
      <p:grpSp>
        <p:nvGrpSpPr>
          <p:cNvPr id="433383" name="Group 231"/>
          <p:cNvGrpSpPr>
            <a:grpSpLocks/>
          </p:cNvGrpSpPr>
          <p:nvPr/>
        </p:nvGrpSpPr>
        <p:grpSpPr bwMode="auto">
          <a:xfrm>
            <a:off x="3562350" y="4276725"/>
            <a:ext cx="2320925" cy="1239838"/>
            <a:chOff x="2268" y="2694"/>
            <a:chExt cx="1462" cy="781"/>
          </a:xfrm>
        </p:grpSpPr>
        <p:sp>
          <p:nvSpPr>
            <p:cNvPr id="433384" name="Freeform 232"/>
            <p:cNvSpPr>
              <a:spLocks noChangeAspect="1"/>
            </p:cNvSpPr>
            <p:nvPr/>
          </p:nvSpPr>
          <p:spPr bwMode="auto">
            <a:xfrm>
              <a:off x="2268" y="2694"/>
              <a:ext cx="1314" cy="781"/>
            </a:xfrm>
            <a:custGeom>
              <a:avLst/>
              <a:gdLst>
                <a:gd name="T0" fmla="*/ 0 w 3486"/>
                <a:gd name="T1" fmla="*/ 2072 h 2073"/>
                <a:gd name="T2" fmla="*/ 408 w 3486"/>
                <a:gd name="T3" fmla="*/ 2066 h 2073"/>
                <a:gd name="T4" fmla="*/ 618 w 3486"/>
                <a:gd name="T5" fmla="*/ 2030 h 2073"/>
                <a:gd name="T6" fmla="*/ 798 w 3486"/>
                <a:gd name="T7" fmla="*/ 1934 h 2073"/>
                <a:gd name="T8" fmla="*/ 996 w 3486"/>
                <a:gd name="T9" fmla="*/ 1682 h 2073"/>
                <a:gd name="T10" fmla="*/ 1224 w 3486"/>
                <a:gd name="T11" fmla="*/ 1148 h 2073"/>
                <a:gd name="T12" fmla="*/ 1392 w 3486"/>
                <a:gd name="T13" fmla="*/ 644 h 2073"/>
                <a:gd name="T14" fmla="*/ 1524 w 3486"/>
                <a:gd name="T15" fmla="*/ 278 h 2073"/>
                <a:gd name="T16" fmla="*/ 1626 w 3486"/>
                <a:gd name="T17" fmla="*/ 86 h 2073"/>
                <a:gd name="T18" fmla="*/ 1686 w 3486"/>
                <a:gd name="T19" fmla="*/ 14 h 2073"/>
                <a:gd name="T20" fmla="*/ 1746 w 3486"/>
                <a:gd name="T21" fmla="*/ 2 h 2073"/>
                <a:gd name="T22" fmla="*/ 1830 w 3486"/>
                <a:gd name="T23" fmla="*/ 26 h 2073"/>
                <a:gd name="T24" fmla="*/ 1914 w 3486"/>
                <a:gd name="T25" fmla="*/ 146 h 2073"/>
                <a:gd name="T26" fmla="*/ 2004 w 3486"/>
                <a:gd name="T27" fmla="*/ 362 h 2073"/>
                <a:gd name="T28" fmla="*/ 2154 w 3486"/>
                <a:gd name="T29" fmla="*/ 794 h 2073"/>
                <a:gd name="T30" fmla="*/ 2274 w 3486"/>
                <a:gd name="T31" fmla="*/ 1160 h 2073"/>
                <a:gd name="T32" fmla="*/ 2424 w 3486"/>
                <a:gd name="T33" fmla="*/ 1532 h 2073"/>
                <a:gd name="T34" fmla="*/ 2532 w 3486"/>
                <a:gd name="T35" fmla="*/ 1736 h 2073"/>
                <a:gd name="T36" fmla="*/ 2634 w 3486"/>
                <a:gd name="T37" fmla="*/ 1868 h 2073"/>
                <a:gd name="T38" fmla="*/ 2760 w 3486"/>
                <a:gd name="T39" fmla="*/ 1976 h 2073"/>
                <a:gd name="T40" fmla="*/ 2922 w 3486"/>
                <a:gd name="T41" fmla="*/ 2030 h 2073"/>
                <a:gd name="T42" fmla="*/ 3192 w 3486"/>
                <a:gd name="T43" fmla="*/ 2066 h 2073"/>
                <a:gd name="T44" fmla="*/ 3486 w 3486"/>
                <a:gd name="T45" fmla="*/ 2072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86" h="2073">
                  <a:moveTo>
                    <a:pt x="0" y="2072"/>
                  </a:moveTo>
                  <a:cubicBezTo>
                    <a:pt x="152" y="2072"/>
                    <a:pt x="305" y="2073"/>
                    <a:pt x="408" y="2066"/>
                  </a:cubicBezTo>
                  <a:cubicBezTo>
                    <a:pt x="511" y="2059"/>
                    <a:pt x="553" y="2052"/>
                    <a:pt x="618" y="2030"/>
                  </a:cubicBezTo>
                  <a:cubicBezTo>
                    <a:pt x="683" y="2008"/>
                    <a:pt x="735" y="1992"/>
                    <a:pt x="798" y="1934"/>
                  </a:cubicBezTo>
                  <a:cubicBezTo>
                    <a:pt x="861" y="1876"/>
                    <a:pt x="925" y="1813"/>
                    <a:pt x="996" y="1682"/>
                  </a:cubicBezTo>
                  <a:cubicBezTo>
                    <a:pt x="1067" y="1551"/>
                    <a:pt x="1158" y="1321"/>
                    <a:pt x="1224" y="1148"/>
                  </a:cubicBezTo>
                  <a:cubicBezTo>
                    <a:pt x="1290" y="975"/>
                    <a:pt x="1342" y="789"/>
                    <a:pt x="1392" y="644"/>
                  </a:cubicBezTo>
                  <a:cubicBezTo>
                    <a:pt x="1442" y="499"/>
                    <a:pt x="1485" y="371"/>
                    <a:pt x="1524" y="278"/>
                  </a:cubicBezTo>
                  <a:cubicBezTo>
                    <a:pt x="1563" y="185"/>
                    <a:pt x="1599" y="130"/>
                    <a:pt x="1626" y="86"/>
                  </a:cubicBezTo>
                  <a:cubicBezTo>
                    <a:pt x="1653" y="42"/>
                    <a:pt x="1666" y="28"/>
                    <a:pt x="1686" y="14"/>
                  </a:cubicBezTo>
                  <a:cubicBezTo>
                    <a:pt x="1706" y="0"/>
                    <a:pt x="1722" y="0"/>
                    <a:pt x="1746" y="2"/>
                  </a:cubicBezTo>
                  <a:cubicBezTo>
                    <a:pt x="1770" y="4"/>
                    <a:pt x="1802" y="2"/>
                    <a:pt x="1830" y="26"/>
                  </a:cubicBezTo>
                  <a:cubicBezTo>
                    <a:pt x="1858" y="50"/>
                    <a:pt x="1885" y="90"/>
                    <a:pt x="1914" y="146"/>
                  </a:cubicBezTo>
                  <a:cubicBezTo>
                    <a:pt x="1943" y="202"/>
                    <a:pt x="1964" y="254"/>
                    <a:pt x="2004" y="362"/>
                  </a:cubicBezTo>
                  <a:cubicBezTo>
                    <a:pt x="2044" y="470"/>
                    <a:pt x="2109" y="661"/>
                    <a:pt x="2154" y="794"/>
                  </a:cubicBezTo>
                  <a:cubicBezTo>
                    <a:pt x="2199" y="927"/>
                    <a:pt x="2229" y="1037"/>
                    <a:pt x="2274" y="1160"/>
                  </a:cubicBezTo>
                  <a:cubicBezTo>
                    <a:pt x="2319" y="1283"/>
                    <a:pt x="2381" y="1436"/>
                    <a:pt x="2424" y="1532"/>
                  </a:cubicBezTo>
                  <a:cubicBezTo>
                    <a:pt x="2467" y="1628"/>
                    <a:pt x="2497" y="1680"/>
                    <a:pt x="2532" y="1736"/>
                  </a:cubicBezTo>
                  <a:cubicBezTo>
                    <a:pt x="2567" y="1792"/>
                    <a:pt x="2596" y="1828"/>
                    <a:pt x="2634" y="1868"/>
                  </a:cubicBezTo>
                  <a:cubicBezTo>
                    <a:pt x="2672" y="1908"/>
                    <a:pt x="2712" y="1949"/>
                    <a:pt x="2760" y="1976"/>
                  </a:cubicBezTo>
                  <a:cubicBezTo>
                    <a:pt x="2808" y="2003"/>
                    <a:pt x="2850" y="2015"/>
                    <a:pt x="2922" y="2030"/>
                  </a:cubicBezTo>
                  <a:cubicBezTo>
                    <a:pt x="2994" y="2045"/>
                    <a:pt x="3098" y="2059"/>
                    <a:pt x="3192" y="2066"/>
                  </a:cubicBezTo>
                  <a:cubicBezTo>
                    <a:pt x="3286" y="2073"/>
                    <a:pt x="3386" y="2072"/>
                    <a:pt x="3486" y="20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85" name="Text Box 233"/>
            <p:cNvSpPr txBox="1">
              <a:spLocks noChangeArrowheads="1"/>
            </p:cNvSpPr>
            <p:nvPr/>
          </p:nvSpPr>
          <p:spPr bwMode="auto">
            <a:xfrm>
              <a:off x="3110" y="2885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B-factor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7604 0.2333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33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1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073 0.2583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33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129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7188 0.3263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33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6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16979 0.2611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33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30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225 0.23472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3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29271 0.2638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433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13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2708 0.3416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33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70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 0.4236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3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11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7708 0.4222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433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211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5625 0.4236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433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211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16458 0.50278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33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25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 0.5069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33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53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25 0.4166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33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08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0.22917 0.4986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433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249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8542 0.4777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433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2388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28855 0.41528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433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2076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29479 0.3430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43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1715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34271 0.4791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33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2395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3959 0.2722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33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136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40834 0.33612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43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68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4323 0.42639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433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213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42812 0.5152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3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2576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44375 0.33055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3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1652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35417 0.25416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43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57 -1.06383E-6 L 1.94444E-6 -1.06383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33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330" grpId="0" animBg="1"/>
      <p:bldP spid="433331" grpId="0" animBg="1"/>
      <p:bldP spid="433332" grpId="0" animBg="1"/>
      <p:bldP spid="433333" grpId="0" animBg="1"/>
      <p:bldP spid="433334" grpId="0" animBg="1"/>
      <p:bldP spid="433335" grpId="0" animBg="1"/>
      <p:bldP spid="433336" grpId="0" animBg="1"/>
      <p:bldP spid="433337" grpId="0" animBg="1"/>
      <p:bldP spid="433338" grpId="0" animBg="1"/>
      <p:bldP spid="433339" grpId="0" animBg="1"/>
      <p:bldP spid="433340" grpId="0" animBg="1"/>
      <p:bldP spid="433341" grpId="0" animBg="1"/>
      <p:bldP spid="433342" grpId="0" animBg="1"/>
      <p:bldP spid="433343" grpId="0" animBg="1"/>
      <p:bldP spid="433344" grpId="0" animBg="1"/>
      <p:bldP spid="433345" grpId="0" animBg="1"/>
      <p:bldP spid="433346" grpId="0" animBg="1"/>
      <p:bldP spid="433347" grpId="0" animBg="1"/>
      <p:bldP spid="433348" grpId="0" animBg="1"/>
      <p:bldP spid="433349" grpId="0" animBg="1"/>
      <p:bldP spid="433350" grpId="0" animBg="1"/>
      <p:bldP spid="433351" grpId="0" animBg="1"/>
      <p:bldP spid="433352" grpId="0" animBg="1"/>
      <p:bldP spid="433353" grpId="0" animBg="1"/>
      <p:bldP spid="433380" grpId="0"/>
      <p:bldP spid="433381" grpId="0"/>
      <p:bldP spid="4333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7850188" y="1214438"/>
            <a:ext cx="757237" cy="5813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8051" name="Rectangle 7"/>
          <p:cNvSpPr>
            <a:spLocks noChangeArrowheads="1"/>
          </p:cNvSpPr>
          <p:nvPr/>
        </p:nvSpPr>
        <p:spPr bwMode="auto">
          <a:xfrm>
            <a:off x="342900" y="1179513"/>
            <a:ext cx="1055687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122  N   LEU A  13      -3.244  25.808  19.998  1.00 16.96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123  CA  LEU A  13      -2.877  25.448  21.355  1.00 15.29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124  C   LEU A  13      -2.792  23.966  21.561  1.00 17.54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125  O   LEU A  13      -1.814  23.493  22.143  1.00 16.35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126  CB  LEU A  13      -3.907  26.164  22.268  1.00 18.72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127  CG  LEU A  13      -3.577  25.982  23.738  1.00 21.19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128  CD1 LEU A  13      -2.283  26.820  24.019  1.00 19.43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129  CD2 LEU A  13      -4.702  26.474  24.639  1.00 24.65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130  N   SER A  14      -3.677  23.149  20.979  1.00 15.96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131  CA  SER A  14      -3.646  21.711  21.061  1.00 18.26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132  C   SER A  14      -2.373  21.203  20.360  1.00 18.71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133  O   SER A  14      -1.747  20.315  20.930  1.00 17.47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134  CB  SER A  14      -4.875  21.077  20.419  1.00 17.62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135  OG ASER A  14      -4.825  19.665  20.388  0.50 20.89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136  OG BSER A  14      -6.027  21.408  21.164  0.50 18.67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137  N   LYS A  15      -2.045  21.772  19.215  1.00 18.03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138  CA  LYS A  15      -0.799  21.361  18.555  1.00 18.12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139  C   LYS A  15       0.446  21.707  19.351  1.00 18.81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140  O   LYS A  15       1.400  20.948  19.411  1.00 17.77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141  CB  LYS A  15      -0.700  22.034  17.177  1.00 14.49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142  CG  LYS A  15      -1.727  21.368  16.256  1.00 16.12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143  CD  LYS A  15      -1.663  22.147  14.936  1.00 19.40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144  CE ALYS A  15      -2.725  21.614  13.986  0.50 17.42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145  CE BLYS A  15      -1.750  21.211  13.750  0.50 17.01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146  NZ ALYS A  15      -2.346  21.674  12.559  0.50 18.61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147  NZ BLYS A  15      -3.052  20.513  13.741  0.50 18.76           N</a:t>
            </a:r>
          </a:p>
        </p:txBody>
      </p:sp>
      <p:sp>
        <p:nvSpPr>
          <p:cNvPr id="258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“B” factors</a:t>
            </a:r>
          </a:p>
        </p:txBody>
      </p:sp>
    </p:spTree>
    <p:extLst>
      <p:ext uri="{BB962C8B-B14F-4D97-AF65-F5344CB8AC3E}">
        <p14:creationId xmlns:p14="http://schemas.microsoft.com/office/powerpoint/2010/main" val="24629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 factor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Bragg, W. H. (1914)."XCVII. The intensity of reflexion of X rays by crystals", </a:t>
            </a:r>
            <a:r>
              <a:rPr lang="en-US" altLang="en-US" sz="1800" i="1"/>
              <a:t>Philosophical Magazine Series 6</a:t>
            </a:r>
            <a:r>
              <a:rPr lang="en-US" altLang="en-US" sz="1800"/>
              <a:t> </a:t>
            </a:r>
            <a:r>
              <a:rPr lang="en-US" altLang="en-US" sz="1800" b="1"/>
              <a:t>27</a:t>
            </a:r>
            <a:r>
              <a:rPr lang="en-US" altLang="en-US" sz="1800"/>
              <a:t>, 881-899.   Published May 1 1914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67691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602310" y="3618963"/>
            <a:ext cx="296214" cy="283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2" descr="William Henry Bragg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 r="15061" b="35294"/>
          <a:stretch/>
        </p:blipFill>
        <p:spPr bwMode="auto">
          <a:xfrm>
            <a:off x="168040" y="4740522"/>
            <a:ext cx="1081210" cy="146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14708</TotalTime>
  <Words>1658</Words>
  <Application>Microsoft Office PowerPoint</Application>
  <PresentationFormat>On-screen Show (4:3)</PresentationFormat>
  <Paragraphs>410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82" baseType="lpstr">
      <vt:lpstr>Default Design</vt:lpstr>
      <vt:lpstr>1_Default Design</vt:lpstr>
      <vt:lpstr>2_Default Design</vt:lpstr>
      <vt:lpstr>6_Default Design</vt:lpstr>
      <vt:lpstr>8_Default Design</vt:lpstr>
      <vt:lpstr>11_Default Design</vt:lpstr>
      <vt:lpstr>13_Default Design</vt:lpstr>
      <vt:lpstr>15_Default Design</vt:lpstr>
      <vt:lpstr>17_Default Design</vt:lpstr>
      <vt:lpstr>4_Office Theme</vt:lpstr>
      <vt:lpstr>16_Default Design</vt:lpstr>
      <vt:lpstr>1_Office Theme</vt:lpstr>
      <vt:lpstr>20_Default Design</vt:lpstr>
      <vt:lpstr>19_Default Design</vt:lpstr>
      <vt:lpstr>21_Default Design</vt:lpstr>
      <vt:lpstr>5_Default Design</vt:lpstr>
      <vt:lpstr>7_Default Design</vt:lpstr>
      <vt:lpstr>12_Default Design</vt:lpstr>
      <vt:lpstr>18_Default Design</vt:lpstr>
      <vt:lpstr>23_Default Design</vt:lpstr>
      <vt:lpstr>Chart</vt:lpstr>
      <vt:lpstr>Equation</vt:lpstr>
      <vt:lpstr>Acknowledgements</vt:lpstr>
      <vt:lpstr>The “success rate”  of structure determination</vt:lpstr>
      <vt:lpstr>signal vs noise</vt:lpstr>
      <vt:lpstr>signal vs noise</vt:lpstr>
      <vt:lpstr>Adding noise</vt:lpstr>
      <vt:lpstr>And the dominant source of error is…</vt:lpstr>
      <vt:lpstr>What is “disorder”?</vt:lpstr>
      <vt:lpstr>“B” factors</vt:lpstr>
      <vt:lpstr>The B factor</vt:lpstr>
      <vt:lpstr>B factor from image analysis</vt:lpstr>
      <vt:lpstr>B factor from image analysis</vt:lpstr>
      <vt:lpstr>PowerPoint Presentation</vt:lpstr>
      <vt:lpstr>PowerPoint Presentation</vt:lpstr>
      <vt:lpstr>What Causes Disorder?</vt:lpstr>
      <vt:lpstr>average structure: galloping horse</vt:lpstr>
      <vt:lpstr>Types of radiation damage</vt:lpstr>
      <vt:lpstr>resolution dependence of global damage</vt:lpstr>
      <vt:lpstr>PowerPoint Presentation</vt:lpstr>
      <vt:lpstr>PowerPoint Presentation</vt:lpstr>
      <vt:lpstr>PowerPoint Presentation</vt:lpstr>
      <vt:lpstr>PowerPoint Presentation</vt:lpstr>
      <vt:lpstr>Life-halving concentration</vt:lpstr>
      <vt:lpstr>No Damage in the Dark!</vt:lpstr>
      <vt:lpstr>PowerPoint Presentation</vt:lpstr>
      <vt:lpstr>Dose slicing</vt:lpstr>
      <vt:lpstr>Dose slicing: is that a spot?</vt:lpstr>
      <vt:lpstr>What if?</vt:lpstr>
      <vt:lpstr>PowerPoint Presentation</vt:lpstr>
      <vt:lpstr>PowerPoint Presentation</vt:lpstr>
      <vt:lpstr>Optimum exposure time:</vt:lpstr>
      <vt:lpstr>PowerPoint Presentation</vt:lpstr>
      <vt:lpstr>PowerPoint Presentation</vt:lpstr>
      <vt:lpstr>  mosaic spread = 12.8º</vt:lpstr>
      <vt:lpstr>Ways to improve diffraction</vt:lpstr>
      <vt:lpstr>Basic Principles</vt:lpstr>
      <vt:lpstr>beam size vs xtal size</vt:lpstr>
      <vt:lpstr>Get thee to a  microbeam?</vt:lpstr>
      <vt:lpstr>shoot the whole crystal</vt:lpstr>
      <vt:lpstr>shoot nothing but the crystal</vt:lpstr>
      <vt:lpstr>shoot nothing but the crystal</vt:lpstr>
      <vt:lpstr>X-ray scattering “rules”:</vt:lpstr>
      <vt:lpstr>PowerPoint Presentation</vt:lpstr>
      <vt:lpstr>Gaussian beam</vt:lpstr>
      <vt:lpstr>Collimated beam</vt:lpstr>
      <vt:lpstr>Tipping point for µfocus:</vt:lpstr>
      <vt:lpstr>Background scattering</vt:lpstr>
      <vt:lpstr>Fine Slicing</vt:lpstr>
      <vt:lpstr>PowerPoint Presentation</vt:lpstr>
      <vt:lpstr>PowerPoint Presentation</vt:lpstr>
      <vt:lpstr>S-SAD merging 20 xtals</vt:lpstr>
      <vt:lpstr>PowerPoint Presentation</vt:lpstr>
      <vt:lpstr>Riso vs dose</vt:lpstr>
      <vt:lpstr>Optimal exposure time (anomalous on a PAD)</vt:lpstr>
      <vt:lpstr>Optimal exposure time (anomalous on a PAD)</vt:lpstr>
      <vt:lpstr>Gadox calibration vs energy</vt:lpstr>
      <vt:lpstr>PowerPoint Presentation</vt:lpstr>
      <vt:lpstr>Systematic error does not “average out”</vt:lpstr>
      <vt:lpstr>140-fold multiplicity</vt:lpstr>
      <vt:lpstr>Suggested anomalous protocol:</vt:lpstr>
      <vt:lpstr>Summary</vt:lpstr>
    </vt:vector>
  </TitlesOfParts>
  <Company>Advance Light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Holton</dc:creator>
  <cp:lastModifiedBy>James_Holton</cp:lastModifiedBy>
  <cp:revision>137</cp:revision>
  <dcterms:created xsi:type="dcterms:W3CDTF">2011-09-30T06:31:32Z</dcterms:created>
  <dcterms:modified xsi:type="dcterms:W3CDTF">2017-10-18T23:16:59Z</dcterms:modified>
</cp:coreProperties>
</file>