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9.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0.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2.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3.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5.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6.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7.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28.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88" r:id="rId3"/>
    <p:sldMasterId id="2147483714" r:id="rId4"/>
    <p:sldMasterId id="2147483755" r:id="rId5"/>
    <p:sldMasterId id="2147483781" r:id="rId6"/>
    <p:sldMasterId id="2147483811" r:id="rId7"/>
    <p:sldMasterId id="2147483826" r:id="rId8"/>
    <p:sldMasterId id="2147483867" r:id="rId9"/>
    <p:sldMasterId id="2147483882" r:id="rId10"/>
    <p:sldMasterId id="2147483897" r:id="rId11"/>
    <p:sldMasterId id="2147483910" r:id="rId12"/>
    <p:sldMasterId id="2147483923" r:id="rId13"/>
    <p:sldMasterId id="2147483935" r:id="rId14"/>
    <p:sldMasterId id="2147484021" r:id="rId15"/>
    <p:sldMasterId id="2147484091" r:id="rId16"/>
    <p:sldMasterId id="2147484107" r:id="rId17"/>
    <p:sldMasterId id="2147484120" r:id="rId18"/>
    <p:sldMasterId id="2147484134" r:id="rId19"/>
    <p:sldMasterId id="2147484149" r:id="rId20"/>
    <p:sldMasterId id="2147484163" r:id="rId21"/>
    <p:sldMasterId id="2147484176" r:id="rId22"/>
    <p:sldMasterId id="2147484190" r:id="rId23"/>
    <p:sldMasterId id="2147484205" r:id="rId24"/>
    <p:sldMasterId id="2147484219" r:id="rId25"/>
    <p:sldMasterId id="2147484234" r:id="rId26"/>
    <p:sldMasterId id="2147484246" r:id="rId27"/>
    <p:sldMasterId id="2147484260" r:id="rId28"/>
    <p:sldMasterId id="2147484275" r:id="rId29"/>
  </p:sldMasterIdLst>
  <p:notesMasterIdLst>
    <p:notesMasterId r:id="rId219"/>
  </p:notesMasterIdLst>
  <p:sldIdLst>
    <p:sldId id="257" r:id="rId30"/>
    <p:sldId id="992" r:id="rId31"/>
    <p:sldId id="993" r:id="rId32"/>
    <p:sldId id="994" r:id="rId33"/>
    <p:sldId id="995" r:id="rId34"/>
    <p:sldId id="996" r:id="rId35"/>
    <p:sldId id="998" r:id="rId36"/>
    <p:sldId id="999" r:id="rId37"/>
    <p:sldId id="1000" r:id="rId38"/>
    <p:sldId id="1001" r:id="rId39"/>
    <p:sldId id="1002" r:id="rId40"/>
    <p:sldId id="1003" r:id="rId41"/>
    <p:sldId id="1004" r:id="rId42"/>
    <p:sldId id="1022" r:id="rId43"/>
    <p:sldId id="1131" r:id="rId44"/>
    <p:sldId id="833" r:id="rId45"/>
    <p:sldId id="1133" r:id="rId46"/>
    <p:sldId id="1132" r:id="rId47"/>
    <p:sldId id="1130" r:id="rId48"/>
    <p:sldId id="260" r:id="rId49"/>
    <p:sldId id="261" r:id="rId50"/>
    <p:sldId id="495" r:id="rId51"/>
    <p:sldId id="570" r:id="rId52"/>
    <p:sldId id="816" r:id="rId53"/>
    <p:sldId id="808" r:id="rId54"/>
    <p:sldId id="1148" r:id="rId55"/>
    <p:sldId id="1149" r:id="rId56"/>
    <p:sldId id="1145" r:id="rId57"/>
    <p:sldId id="798" r:id="rId58"/>
    <p:sldId id="809" r:id="rId59"/>
    <p:sldId id="834" r:id="rId60"/>
    <p:sldId id="791" r:id="rId61"/>
    <p:sldId id="976" r:id="rId62"/>
    <p:sldId id="793" r:id="rId63"/>
    <p:sldId id="1163" r:id="rId64"/>
    <p:sldId id="835" r:id="rId65"/>
    <p:sldId id="839" r:id="rId66"/>
    <p:sldId id="855" r:id="rId67"/>
    <p:sldId id="840" r:id="rId68"/>
    <p:sldId id="1157" r:id="rId69"/>
    <p:sldId id="1158" r:id="rId70"/>
    <p:sldId id="1155" r:id="rId71"/>
    <p:sldId id="1156" r:id="rId72"/>
    <p:sldId id="1151" r:id="rId73"/>
    <p:sldId id="1152" r:id="rId74"/>
    <p:sldId id="856" r:id="rId75"/>
    <p:sldId id="857" r:id="rId76"/>
    <p:sldId id="858" r:id="rId77"/>
    <p:sldId id="859" r:id="rId78"/>
    <p:sldId id="1154" r:id="rId79"/>
    <p:sldId id="846" r:id="rId80"/>
    <p:sldId id="847" r:id="rId81"/>
    <p:sldId id="836" r:id="rId82"/>
    <p:sldId id="1166" r:id="rId83"/>
    <p:sldId id="1167" r:id="rId84"/>
    <p:sldId id="1168" r:id="rId85"/>
    <p:sldId id="1169" r:id="rId86"/>
    <p:sldId id="1170" r:id="rId87"/>
    <p:sldId id="1171" r:id="rId88"/>
    <p:sldId id="1172" r:id="rId89"/>
    <p:sldId id="1173" r:id="rId90"/>
    <p:sldId id="1175" r:id="rId91"/>
    <p:sldId id="1176" r:id="rId92"/>
    <p:sldId id="1177" r:id="rId93"/>
    <p:sldId id="1178" r:id="rId94"/>
    <p:sldId id="1179" r:id="rId95"/>
    <p:sldId id="860" r:id="rId96"/>
    <p:sldId id="636" r:id="rId97"/>
    <p:sldId id="637" r:id="rId98"/>
    <p:sldId id="638" r:id="rId99"/>
    <p:sldId id="639" r:id="rId100"/>
    <p:sldId id="787" r:id="rId101"/>
    <p:sldId id="692" r:id="rId102"/>
    <p:sldId id="693" r:id="rId103"/>
    <p:sldId id="694" r:id="rId104"/>
    <p:sldId id="695" r:id="rId105"/>
    <p:sldId id="696" r:id="rId106"/>
    <p:sldId id="697" r:id="rId107"/>
    <p:sldId id="698" r:id="rId108"/>
    <p:sldId id="699" r:id="rId109"/>
    <p:sldId id="700" r:id="rId110"/>
    <p:sldId id="701" r:id="rId111"/>
    <p:sldId id="702" r:id="rId112"/>
    <p:sldId id="703" r:id="rId113"/>
    <p:sldId id="704" r:id="rId114"/>
    <p:sldId id="893" r:id="rId115"/>
    <p:sldId id="533" r:id="rId116"/>
    <p:sldId id="266" r:id="rId117"/>
    <p:sldId id="355" r:id="rId118"/>
    <p:sldId id="977" r:id="rId119"/>
    <p:sldId id="926" r:id="rId120"/>
    <p:sldId id="269" r:id="rId121"/>
    <p:sldId id="927" r:id="rId122"/>
    <p:sldId id="362" r:id="rId123"/>
    <p:sldId id="863" r:id="rId124"/>
    <p:sldId id="873" r:id="rId125"/>
    <p:sldId id="871" r:id="rId126"/>
    <p:sldId id="874" r:id="rId127"/>
    <p:sldId id="875" r:id="rId128"/>
    <p:sldId id="876" r:id="rId129"/>
    <p:sldId id="1194" r:id="rId130"/>
    <p:sldId id="1202" r:id="rId131"/>
    <p:sldId id="1203" r:id="rId132"/>
    <p:sldId id="1204" r:id="rId133"/>
    <p:sldId id="1205" r:id="rId134"/>
    <p:sldId id="1206" r:id="rId135"/>
    <p:sldId id="1207" r:id="rId136"/>
    <p:sldId id="864" r:id="rId137"/>
    <p:sldId id="865" r:id="rId138"/>
    <p:sldId id="866" r:id="rId139"/>
    <p:sldId id="867" r:id="rId140"/>
    <p:sldId id="868" r:id="rId141"/>
    <p:sldId id="928" r:id="rId142"/>
    <p:sldId id="1164" r:id="rId143"/>
    <p:sldId id="1165" r:id="rId144"/>
    <p:sldId id="1180" r:id="rId145"/>
    <p:sldId id="941" r:id="rId146"/>
    <p:sldId id="942" r:id="rId147"/>
    <p:sldId id="943" r:id="rId148"/>
    <p:sldId id="944" r:id="rId149"/>
    <p:sldId id="945" r:id="rId150"/>
    <p:sldId id="946" r:id="rId151"/>
    <p:sldId id="947" r:id="rId152"/>
    <p:sldId id="948" r:id="rId153"/>
    <p:sldId id="949" r:id="rId154"/>
    <p:sldId id="950" r:id="rId155"/>
    <p:sldId id="984" r:id="rId156"/>
    <p:sldId id="1198" r:id="rId157"/>
    <p:sldId id="1199" r:id="rId158"/>
    <p:sldId id="1200" r:id="rId159"/>
    <p:sldId id="951" r:id="rId160"/>
    <p:sldId id="952" r:id="rId161"/>
    <p:sldId id="953" r:id="rId162"/>
    <p:sldId id="954" r:id="rId163"/>
    <p:sldId id="957" r:id="rId164"/>
    <p:sldId id="958" r:id="rId165"/>
    <p:sldId id="584" r:id="rId166"/>
    <p:sldId id="1181" r:id="rId167"/>
    <p:sldId id="960" r:id="rId168"/>
    <p:sldId id="1182" r:id="rId169"/>
    <p:sldId id="1183" r:id="rId170"/>
    <p:sldId id="1188" r:id="rId171"/>
    <p:sldId id="1192" r:id="rId172"/>
    <p:sldId id="1193" r:id="rId173"/>
    <p:sldId id="1191" r:id="rId174"/>
    <p:sldId id="1184" r:id="rId175"/>
    <p:sldId id="1189" r:id="rId176"/>
    <p:sldId id="1185" r:id="rId177"/>
    <p:sldId id="1190" r:id="rId178"/>
    <p:sldId id="978" r:id="rId179"/>
    <p:sldId id="979" r:id="rId180"/>
    <p:sldId id="980" r:id="rId181"/>
    <p:sldId id="989" r:id="rId182"/>
    <p:sldId id="990" r:id="rId183"/>
    <p:sldId id="961" r:id="rId184"/>
    <p:sldId id="963" r:id="rId185"/>
    <p:sldId id="967" r:id="rId186"/>
    <p:sldId id="968" r:id="rId187"/>
    <p:sldId id="969" r:id="rId188"/>
    <p:sldId id="970" r:id="rId189"/>
    <p:sldId id="971" r:id="rId190"/>
    <p:sldId id="972" r:id="rId191"/>
    <p:sldId id="974" r:id="rId192"/>
    <p:sldId id="973" r:id="rId193"/>
    <p:sldId id="964" r:id="rId194"/>
    <p:sldId id="965" r:id="rId195"/>
    <p:sldId id="975" r:id="rId196"/>
    <p:sldId id="358" r:id="rId197"/>
    <p:sldId id="537" r:id="rId198"/>
    <p:sldId id="359" r:id="rId199"/>
    <p:sldId id="360" r:id="rId200"/>
    <p:sldId id="291" r:id="rId201"/>
    <p:sldId id="292" r:id="rId202"/>
    <p:sldId id="293" r:id="rId203"/>
    <p:sldId id="1201" r:id="rId204"/>
    <p:sldId id="295" r:id="rId205"/>
    <p:sldId id="296" r:id="rId206"/>
    <p:sldId id="297" r:id="rId207"/>
    <p:sldId id="1209" r:id="rId208"/>
    <p:sldId id="1210" r:id="rId209"/>
    <p:sldId id="1211" r:id="rId210"/>
    <p:sldId id="536" r:id="rId211"/>
    <p:sldId id="298" r:id="rId212"/>
    <p:sldId id="299" r:id="rId213"/>
    <p:sldId id="300" r:id="rId214"/>
    <p:sldId id="716" r:id="rId215"/>
    <p:sldId id="717" r:id="rId216"/>
    <p:sldId id="301" r:id="rId217"/>
    <p:sldId id="568" r:id="rId2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33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661"/>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slide" Target="slides/slide130.xml"/><Relationship Id="rId170" Type="http://schemas.openxmlformats.org/officeDocument/2006/relationships/slide" Target="slides/slide141.xml"/><Relationship Id="rId191" Type="http://schemas.openxmlformats.org/officeDocument/2006/relationships/slide" Target="slides/slide162.xml"/><Relationship Id="rId205" Type="http://schemas.openxmlformats.org/officeDocument/2006/relationships/slide" Target="slides/slide17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5.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slide" Target="slides/slide152.xml"/><Relationship Id="rId216" Type="http://schemas.openxmlformats.org/officeDocument/2006/relationships/slide" Target="slides/slide187.xml"/><Relationship Id="rId211" Type="http://schemas.openxmlformats.org/officeDocument/2006/relationships/slide" Target="slides/slide18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slide" Target="slides/slide110.xml"/><Relationship Id="rId80" Type="http://schemas.openxmlformats.org/officeDocument/2006/relationships/slide" Target="slides/slide51.xml"/><Relationship Id="rId85" Type="http://schemas.openxmlformats.org/officeDocument/2006/relationships/slide" Target="slides/slide56.xml"/><Relationship Id="rId150" Type="http://schemas.openxmlformats.org/officeDocument/2006/relationships/slide" Target="slides/slide121.xml"/><Relationship Id="rId155" Type="http://schemas.openxmlformats.org/officeDocument/2006/relationships/slide" Target="slides/slide126.xml"/><Relationship Id="rId171" Type="http://schemas.openxmlformats.org/officeDocument/2006/relationships/slide" Target="slides/slide142.xml"/><Relationship Id="rId176" Type="http://schemas.openxmlformats.org/officeDocument/2006/relationships/slide" Target="slides/slide147.xml"/><Relationship Id="rId192" Type="http://schemas.openxmlformats.org/officeDocument/2006/relationships/slide" Target="slides/slide163.xml"/><Relationship Id="rId197" Type="http://schemas.openxmlformats.org/officeDocument/2006/relationships/slide" Target="slides/slide168.xml"/><Relationship Id="rId206" Type="http://schemas.openxmlformats.org/officeDocument/2006/relationships/slide" Target="slides/slide177.xml"/><Relationship Id="rId201" Type="http://schemas.openxmlformats.org/officeDocument/2006/relationships/slide" Target="slides/slide172.xml"/><Relationship Id="rId222"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slide" Target="slides/slide111.xml"/><Relationship Id="rId145" Type="http://schemas.openxmlformats.org/officeDocument/2006/relationships/slide" Target="slides/slide116.xml"/><Relationship Id="rId161" Type="http://schemas.openxmlformats.org/officeDocument/2006/relationships/slide" Target="slides/slide132.xml"/><Relationship Id="rId166" Type="http://schemas.openxmlformats.org/officeDocument/2006/relationships/slide" Target="slides/slide137.xml"/><Relationship Id="rId182" Type="http://schemas.openxmlformats.org/officeDocument/2006/relationships/slide" Target="slides/slide153.xml"/><Relationship Id="rId187" Type="http://schemas.openxmlformats.org/officeDocument/2006/relationships/slide" Target="slides/slide158.xml"/><Relationship Id="rId217" Type="http://schemas.openxmlformats.org/officeDocument/2006/relationships/slide" Target="slides/slide1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3.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slide" Target="slides/slide106.xml"/><Relationship Id="rId151" Type="http://schemas.openxmlformats.org/officeDocument/2006/relationships/slide" Target="slides/slide122.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172" Type="http://schemas.openxmlformats.org/officeDocument/2006/relationships/slide" Target="slides/slide143.xml"/><Relationship Id="rId193" Type="http://schemas.openxmlformats.org/officeDocument/2006/relationships/slide" Target="slides/slide164.xml"/><Relationship Id="rId202" Type="http://schemas.openxmlformats.org/officeDocument/2006/relationships/slide" Target="slides/slide173.xml"/><Relationship Id="rId207" Type="http://schemas.openxmlformats.org/officeDocument/2006/relationships/slide" Target="slides/slide178.xml"/><Relationship Id="rId223"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162" Type="http://schemas.openxmlformats.org/officeDocument/2006/relationships/slide" Target="slides/slide133.xml"/><Relationship Id="rId183" Type="http://schemas.openxmlformats.org/officeDocument/2006/relationships/slide" Target="slides/slide154.xml"/><Relationship Id="rId213" Type="http://schemas.openxmlformats.org/officeDocument/2006/relationships/slide" Target="slides/slide184.xml"/><Relationship Id="rId218" Type="http://schemas.openxmlformats.org/officeDocument/2006/relationships/slide" Target="slides/slide18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199" Type="http://schemas.openxmlformats.org/officeDocument/2006/relationships/slide" Target="slides/slide170.xml"/><Relationship Id="rId203" Type="http://schemas.openxmlformats.org/officeDocument/2006/relationships/slide" Target="slides/slide174.xml"/><Relationship Id="rId208" Type="http://schemas.openxmlformats.org/officeDocument/2006/relationships/slide" Target="slides/slide17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189" Type="http://schemas.openxmlformats.org/officeDocument/2006/relationships/slide" Target="slides/slide160.xml"/><Relationship Id="rId219"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slide" Target="slides/slide150.xml"/><Relationship Id="rId195" Type="http://schemas.openxmlformats.org/officeDocument/2006/relationships/slide" Target="slides/slide166.xml"/><Relationship Id="rId209" Type="http://schemas.openxmlformats.org/officeDocument/2006/relationships/slide" Target="slides/slide180.xml"/><Relationship Id="rId190" Type="http://schemas.openxmlformats.org/officeDocument/2006/relationships/slide" Target="slides/slide161.xml"/><Relationship Id="rId204" Type="http://schemas.openxmlformats.org/officeDocument/2006/relationships/slide" Target="slides/slide175.xml"/><Relationship Id="rId22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 Id="rId185" Type="http://schemas.openxmlformats.org/officeDocument/2006/relationships/slide" Target="slides/slide1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1.xml"/><Relationship Id="rId210" Type="http://schemas.openxmlformats.org/officeDocument/2006/relationships/slide" Target="slides/slide181.xml"/><Relationship Id="rId215" Type="http://schemas.openxmlformats.org/officeDocument/2006/relationships/slide" Target="slides/slide186.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6.xml"/><Relationship Id="rId221" Type="http://schemas.openxmlformats.org/officeDocument/2006/relationships/viewProps" Target="viewProps.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8692810457513"/>
          <c:y val="6.5079365079365084E-2"/>
          <c:w val="0.83769063180827874"/>
          <c:h val="0.80793650793650784"/>
        </c:manualLayout>
      </c:layout>
      <c:scatterChart>
        <c:scatterStyle val="smoothMarker"/>
        <c:varyColors val="0"/>
        <c:ser>
          <c:idx val="0"/>
          <c:order val="0"/>
          <c:tx>
            <c:strRef>
              <c:f>Sheet1!$B$1</c:f>
              <c:strCache>
                <c:ptCount val="1"/>
                <c:pt idx="0">
                  <c:v>CCright</c:v>
                </c:pt>
              </c:strCache>
            </c:strRef>
          </c:tx>
          <c:spPr>
            <a:ln w="36623">
              <a:solidFill>
                <a:srgbClr val="FF0000"/>
              </a:solidFill>
              <a:prstDash val="solid"/>
            </a:ln>
          </c:spPr>
          <c:marker>
            <c:symbol val="none"/>
          </c:marker>
          <c:xVal>
            <c:numRef>
              <c:f>Sheet1!$A$2:$A$2022</c:f>
              <c:numCache>
                <c:formatCode>General</c:formatCode>
                <c:ptCount val="2021"/>
                <c:pt idx="0">
                  <c:v>2.2082700000000002</c:v>
                </c:pt>
                <c:pt idx="1">
                  <c:v>2.2084999999999999</c:v>
                </c:pt>
                <c:pt idx="2">
                  <c:v>2.20892</c:v>
                </c:pt>
                <c:pt idx="3">
                  <c:v>2.20946</c:v>
                </c:pt>
                <c:pt idx="4">
                  <c:v>2.2097600000000002</c:v>
                </c:pt>
                <c:pt idx="5">
                  <c:v>2.2101500000000001</c:v>
                </c:pt>
                <c:pt idx="6">
                  <c:v>2.2104400000000002</c:v>
                </c:pt>
                <c:pt idx="7">
                  <c:v>2.2107700000000001</c:v>
                </c:pt>
                <c:pt idx="8">
                  <c:v>2.2109999999999999</c:v>
                </c:pt>
                <c:pt idx="9">
                  <c:v>2.2111999999999998</c:v>
                </c:pt>
                <c:pt idx="10">
                  <c:v>2.21156</c:v>
                </c:pt>
                <c:pt idx="11">
                  <c:v>2.2121300000000002</c:v>
                </c:pt>
                <c:pt idx="12">
                  <c:v>2.2128399999999999</c:v>
                </c:pt>
                <c:pt idx="13">
                  <c:v>2.2130700000000001</c:v>
                </c:pt>
                <c:pt idx="14">
                  <c:v>2.2134</c:v>
                </c:pt>
                <c:pt idx="15">
                  <c:v>2.21366</c:v>
                </c:pt>
                <c:pt idx="16">
                  <c:v>2.2138</c:v>
                </c:pt>
                <c:pt idx="17">
                  <c:v>2.21407</c:v>
                </c:pt>
                <c:pt idx="18">
                  <c:v>2.2145600000000001</c:v>
                </c:pt>
                <c:pt idx="19">
                  <c:v>2.2147999999999999</c:v>
                </c:pt>
                <c:pt idx="20">
                  <c:v>2.21516</c:v>
                </c:pt>
                <c:pt idx="21">
                  <c:v>2.2153700000000001</c:v>
                </c:pt>
                <c:pt idx="22">
                  <c:v>2.21583</c:v>
                </c:pt>
                <c:pt idx="23">
                  <c:v>2.2161300000000002</c:v>
                </c:pt>
                <c:pt idx="24">
                  <c:v>2.21645</c:v>
                </c:pt>
                <c:pt idx="25">
                  <c:v>2.2168999999999999</c:v>
                </c:pt>
                <c:pt idx="26">
                  <c:v>2.21739</c:v>
                </c:pt>
                <c:pt idx="27">
                  <c:v>2.21794</c:v>
                </c:pt>
                <c:pt idx="28">
                  <c:v>2.2180900000000001</c:v>
                </c:pt>
                <c:pt idx="29">
                  <c:v>2.2183600000000001</c:v>
                </c:pt>
                <c:pt idx="30">
                  <c:v>2.21875</c:v>
                </c:pt>
                <c:pt idx="31">
                  <c:v>2.2190799999999999</c:v>
                </c:pt>
                <c:pt idx="32">
                  <c:v>2.2193800000000001</c:v>
                </c:pt>
                <c:pt idx="33">
                  <c:v>2.2201300000000002</c:v>
                </c:pt>
                <c:pt idx="34">
                  <c:v>2.22037</c:v>
                </c:pt>
                <c:pt idx="35">
                  <c:v>2.2206700000000001</c:v>
                </c:pt>
                <c:pt idx="36">
                  <c:v>2.22106</c:v>
                </c:pt>
                <c:pt idx="37">
                  <c:v>2.2212499999999999</c:v>
                </c:pt>
                <c:pt idx="38">
                  <c:v>2.2216399999999998</c:v>
                </c:pt>
                <c:pt idx="39">
                  <c:v>2.22194</c:v>
                </c:pt>
                <c:pt idx="40">
                  <c:v>2.2222900000000001</c:v>
                </c:pt>
                <c:pt idx="41">
                  <c:v>2.22248</c:v>
                </c:pt>
                <c:pt idx="42">
                  <c:v>2.22281</c:v>
                </c:pt>
                <c:pt idx="43">
                  <c:v>2.2231900000000002</c:v>
                </c:pt>
                <c:pt idx="44">
                  <c:v>2.2242199999999999</c:v>
                </c:pt>
                <c:pt idx="45">
                  <c:v>2.2249699999999999</c:v>
                </c:pt>
                <c:pt idx="46">
                  <c:v>2.2252000000000001</c:v>
                </c:pt>
                <c:pt idx="47">
                  <c:v>2.2255699999999998</c:v>
                </c:pt>
                <c:pt idx="48">
                  <c:v>2.2259699999999998</c:v>
                </c:pt>
                <c:pt idx="49">
                  <c:v>2.2263500000000001</c:v>
                </c:pt>
                <c:pt idx="50">
                  <c:v>2.2267299999999999</c:v>
                </c:pt>
                <c:pt idx="51">
                  <c:v>2.2270300000000001</c:v>
                </c:pt>
                <c:pt idx="52">
                  <c:v>2.2273700000000001</c:v>
                </c:pt>
                <c:pt idx="53">
                  <c:v>2.2277999999999998</c:v>
                </c:pt>
                <c:pt idx="54">
                  <c:v>2.2280799999999998</c:v>
                </c:pt>
                <c:pt idx="55">
                  <c:v>2.2285599999999999</c:v>
                </c:pt>
                <c:pt idx="56">
                  <c:v>2.2288800000000002</c:v>
                </c:pt>
                <c:pt idx="57">
                  <c:v>2.22912</c:v>
                </c:pt>
                <c:pt idx="58">
                  <c:v>2.2294499999999999</c:v>
                </c:pt>
                <c:pt idx="59">
                  <c:v>2.2299199999999999</c:v>
                </c:pt>
                <c:pt idx="60">
                  <c:v>2.2301299999999999</c:v>
                </c:pt>
                <c:pt idx="61">
                  <c:v>2.23034</c:v>
                </c:pt>
                <c:pt idx="62">
                  <c:v>2.2307999999999999</c:v>
                </c:pt>
                <c:pt idx="63">
                  <c:v>2.2313700000000001</c:v>
                </c:pt>
                <c:pt idx="64">
                  <c:v>2.2315900000000002</c:v>
                </c:pt>
                <c:pt idx="65">
                  <c:v>2.2318600000000002</c:v>
                </c:pt>
                <c:pt idx="66">
                  <c:v>2.23238</c:v>
                </c:pt>
                <c:pt idx="67">
                  <c:v>2.2325699999999999</c:v>
                </c:pt>
                <c:pt idx="68">
                  <c:v>2.2331400000000001</c:v>
                </c:pt>
                <c:pt idx="69">
                  <c:v>2.2332800000000002</c:v>
                </c:pt>
                <c:pt idx="70">
                  <c:v>2.2338100000000001</c:v>
                </c:pt>
                <c:pt idx="71">
                  <c:v>2.2340499999999999</c:v>
                </c:pt>
                <c:pt idx="72">
                  <c:v>2.2343199999999999</c:v>
                </c:pt>
                <c:pt idx="73">
                  <c:v>2.2345299999999999</c:v>
                </c:pt>
                <c:pt idx="74">
                  <c:v>2.2346699999999999</c:v>
                </c:pt>
                <c:pt idx="75">
                  <c:v>2.2351000000000001</c:v>
                </c:pt>
                <c:pt idx="76">
                  <c:v>2.2354699999999998</c:v>
                </c:pt>
                <c:pt idx="77">
                  <c:v>2.2363300000000002</c:v>
                </c:pt>
                <c:pt idx="78">
                  <c:v>2.23691</c:v>
                </c:pt>
                <c:pt idx="79">
                  <c:v>2.2374399999999999</c:v>
                </c:pt>
                <c:pt idx="80">
                  <c:v>2.23794</c:v>
                </c:pt>
                <c:pt idx="81">
                  <c:v>2.2384200000000001</c:v>
                </c:pt>
                <c:pt idx="82">
                  <c:v>2.2388599999999999</c:v>
                </c:pt>
                <c:pt idx="83">
                  <c:v>2.2392599999999998</c:v>
                </c:pt>
                <c:pt idx="84">
                  <c:v>2.2395999999999998</c:v>
                </c:pt>
                <c:pt idx="85">
                  <c:v>2.2400699999999998</c:v>
                </c:pt>
                <c:pt idx="86">
                  <c:v>2.2406700000000002</c:v>
                </c:pt>
                <c:pt idx="87">
                  <c:v>2.2411300000000001</c:v>
                </c:pt>
                <c:pt idx="88">
                  <c:v>2.2414499999999999</c:v>
                </c:pt>
                <c:pt idx="89">
                  <c:v>2.2418800000000001</c:v>
                </c:pt>
                <c:pt idx="90">
                  <c:v>2.2420499999999999</c:v>
                </c:pt>
                <c:pt idx="91">
                  <c:v>2.24247</c:v>
                </c:pt>
                <c:pt idx="92">
                  <c:v>2.2428900000000001</c:v>
                </c:pt>
                <c:pt idx="93">
                  <c:v>2.2429899999999998</c:v>
                </c:pt>
                <c:pt idx="94">
                  <c:v>2.2433299999999998</c:v>
                </c:pt>
                <c:pt idx="95">
                  <c:v>2.2437900000000002</c:v>
                </c:pt>
                <c:pt idx="96">
                  <c:v>2.2441</c:v>
                </c:pt>
                <c:pt idx="97">
                  <c:v>2.2446700000000002</c:v>
                </c:pt>
                <c:pt idx="98">
                  <c:v>2.2450700000000001</c:v>
                </c:pt>
                <c:pt idx="99">
                  <c:v>2.24532</c:v>
                </c:pt>
                <c:pt idx="100">
                  <c:v>2.2454800000000001</c:v>
                </c:pt>
                <c:pt idx="101">
                  <c:v>2.2461799999999998</c:v>
                </c:pt>
                <c:pt idx="102">
                  <c:v>2.2462499999999999</c:v>
                </c:pt>
                <c:pt idx="103">
                  <c:v>2.2468300000000001</c:v>
                </c:pt>
                <c:pt idx="104">
                  <c:v>2.2469299999999999</c:v>
                </c:pt>
                <c:pt idx="105">
                  <c:v>2.24716</c:v>
                </c:pt>
                <c:pt idx="106">
                  <c:v>2.24749</c:v>
                </c:pt>
                <c:pt idx="107">
                  <c:v>2.2475800000000001</c:v>
                </c:pt>
                <c:pt idx="108">
                  <c:v>2.2481200000000001</c:v>
                </c:pt>
                <c:pt idx="109">
                  <c:v>2.2484199999999999</c:v>
                </c:pt>
                <c:pt idx="110">
                  <c:v>2.2491599999999998</c:v>
                </c:pt>
                <c:pt idx="111">
                  <c:v>2.2495799999999999</c:v>
                </c:pt>
                <c:pt idx="112">
                  <c:v>2.25007</c:v>
                </c:pt>
                <c:pt idx="113">
                  <c:v>2.2505000000000002</c:v>
                </c:pt>
                <c:pt idx="114">
                  <c:v>2.25116</c:v>
                </c:pt>
                <c:pt idx="115">
                  <c:v>2.2515399999999999</c:v>
                </c:pt>
                <c:pt idx="116">
                  <c:v>2.25176</c:v>
                </c:pt>
                <c:pt idx="117">
                  <c:v>2.2521100000000001</c:v>
                </c:pt>
                <c:pt idx="118">
                  <c:v>2.2524600000000001</c:v>
                </c:pt>
                <c:pt idx="119">
                  <c:v>2.25298</c:v>
                </c:pt>
                <c:pt idx="120">
                  <c:v>2.25345</c:v>
                </c:pt>
                <c:pt idx="121">
                  <c:v>2.2538900000000002</c:v>
                </c:pt>
                <c:pt idx="122">
                  <c:v>2.2542800000000001</c:v>
                </c:pt>
                <c:pt idx="123">
                  <c:v>2.2545299999999999</c:v>
                </c:pt>
                <c:pt idx="124">
                  <c:v>2.2549199999999998</c:v>
                </c:pt>
                <c:pt idx="125">
                  <c:v>2.2555399999999999</c:v>
                </c:pt>
                <c:pt idx="126">
                  <c:v>2.2561599999999999</c:v>
                </c:pt>
                <c:pt idx="127">
                  <c:v>2.2566099999999998</c:v>
                </c:pt>
                <c:pt idx="128">
                  <c:v>2.2569599999999999</c:v>
                </c:pt>
                <c:pt idx="129">
                  <c:v>2.2572000000000001</c:v>
                </c:pt>
                <c:pt idx="130">
                  <c:v>2.2578200000000002</c:v>
                </c:pt>
                <c:pt idx="131">
                  <c:v>2.2582800000000001</c:v>
                </c:pt>
                <c:pt idx="132">
                  <c:v>2.25868</c:v>
                </c:pt>
                <c:pt idx="133">
                  <c:v>2.2590400000000002</c:v>
                </c:pt>
                <c:pt idx="134">
                  <c:v>2.25936</c:v>
                </c:pt>
                <c:pt idx="135">
                  <c:v>2.2596699999999998</c:v>
                </c:pt>
                <c:pt idx="136">
                  <c:v>2.26004</c:v>
                </c:pt>
                <c:pt idx="137">
                  <c:v>2.2602799999999998</c:v>
                </c:pt>
                <c:pt idx="138">
                  <c:v>2.2604799999999998</c:v>
                </c:pt>
                <c:pt idx="139">
                  <c:v>2.2609599999999999</c:v>
                </c:pt>
                <c:pt idx="140">
                  <c:v>2.2615599999999998</c:v>
                </c:pt>
                <c:pt idx="141">
                  <c:v>2.26214</c:v>
                </c:pt>
                <c:pt idx="142">
                  <c:v>2.2625999999999999</c:v>
                </c:pt>
                <c:pt idx="143">
                  <c:v>2.2633000000000001</c:v>
                </c:pt>
                <c:pt idx="144">
                  <c:v>2.2634400000000001</c:v>
                </c:pt>
                <c:pt idx="145">
                  <c:v>2.26363</c:v>
                </c:pt>
                <c:pt idx="146">
                  <c:v>2.26397</c:v>
                </c:pt>
                <c:pt idx="147">
                  <c:v>2.2645300000000002</c:v>
                </c:pt>
                <c:pt idx="148">
                  <c:v>2.2649400000000002</c:v>
                </c:pt>
                <c:pt idx="149">
                  <c:v>2.2651300000000001</c:v>
                </c:pt>
                <c:pt idx="150">
                  <c:v>2.2655099999999999</c:v>
                </c:pt>
                <c:pt idx="151">
                  <c:v>2.2658200000000002</c:v>
                </c:pt>
                <c:pt idx="152">
                  <c:v>2.2660900000000002</c:v>
                </c:pt>
                <c:pt idx="153">
                  <c:v>2.2665899999999999</c:v>
                </c:pt>
                <c:pt idx="154">
                  <c:v>2.26702</c:v>
                </c:pt>
                <c:pt idx="155">
                  <c:v>2.2673199999999998</c:v>
                </c:pt>
                <c:pt idx="156">
                  <c:v>2.2675299999999998</c:v>
                </c:pt>
                <c:pt idx="157">
                  <c:v>2.2681100000000001</c:v>
                </c:pt>
                <c:pt idx="158">
                  <c:v>2.2685399999999998</c:v>
                </c:pt>
                <c:pt idx="159">
                  <c:v>2.2692700000000001</c:v>
                </c:pt>
                <c:pt idx="160">
                  <c:v>2.2696399999999999</c:v>
                </c:pt>
                <c:pt idx="161">
                  <c:v>2.2705500000000001</c:v>
                </c:pt>
                <c:pt idx="162">
                  <c:v>2.2709199999999998</c:v>
                </c:pt>
                <c:pt idx="163">
                  <c:v>2.27136</c:v>
                </c:pt>
                <c:pt idx="164">
                  <c:v>2.2715999999999998</c:v>
                </c:pt>
                <c:pt idx="165">
                  <c:v>2.2720400000000001</c:v>
                </c:pt>
                <c:pt idx="166">
                  <c:v>2.27257</c:v>
                </c:pt>
                <c:pt idx="167">
                  <c:v>2.2727499999999998</c:v>
                </c:pt>
                <c:pt idx="168">
                  <c:v>2.2732399999999999</c:v>
                </c:pt>
                <c:pt idx="169">
                  <c:v>2.27379</c:v>
                </c:pt>
                <c:pt idx="170">
                  <c:v>2.2744</c:v>
                </c:pt>
                <c:pt idx="171">
                  <c:v>2.2745500000000001</c:v>
                </c:pt>
                <c:pt idx="172">
                  <c:v>2.2749999999999999</c:v>
                </c:pt>
                <c:pt idx="173">
                  <c:v>2.27583</c:v>
                </c:pt>
                <c:pt idx="174">
                  <c:v>2.2763200000000001</c:v>
                </c:pt>
                <c:pt idx="175">
                  <c:v>2.2766500000000001</c:v>
                </c:pt>
                <c:pt idx="176">
                  <c:v>2.2770000000000001</c:v>
                </c:pt>
                <c:pt idx="177">
                  <c:v>2.2772600000000001</c:v>
                </c:pt>
                <c:pt idx="178">
                  <c:v>2.2775099999999999</c:v>
                </c:pt>
                <c:pt idx="179">
                  <c:v>2.2778399999999999</c:v>
                </c:pt>
                <c:pt idx="180">
                  <c:v>2.27807</c:v>
                </c:pt>
                <c:pt idx="181">
                  <c:v>2.2786599999999999</c:v>
                </c:pt>
                <c:pt idx="182">
                  <c:v>2.27895</c:v>
                </c:pt>
                <c:pt idx="183">
                  <c:v>2.2791399999999999</c:v>
                </c:pt>
                <c:pt idx="184">
                  <c:v>2.2794300000000001</c:v>
                </c:pt>
                <c:pt idx="185">
                  <c:v>2.27963</c:v>
                </c:pt>
                <c:pt idx="186">
                  <c:v>2.2802199999999999</c:v>
                </c:pt>
                <c:pt idx="187">
                  <c:v>2.28044</c:v>
                </c:pt>
                <c:pt idx="188">
                  <c:v>2.2808299999999999</c:v>
                </c:pt>
                <c:pt idx="189">
                  <c:v>2.2810999999999999</c:v>
                </c:pt>
                <c:pt idx="190">
                  <c:v>2.28172</c:v>
                </c:pt>
                <c:pt idx="191">
                  <c:v>2.2821099999999999</c:v>
                </c:pt>
                <c:pt idx="192">
                  <c:v>2.2824599999999999</c:v>
                </c:pt>
                <c:pt idx="193">
                  <c:v>2.2827799999999998</c:v>
                </c:pt>
                <c:pt idx="194">
                  <c:v>2.28348</c:v>
                </c:pt>
                <c:pt idx="195">
                  <c:v>2.2839800000000001</c:v>
                </c:pt>
                <c:pt idx="196">
                  <c:v>2.2845800000000001</c:v>
                </c:pt>
                <c:pt idx="197">
                  <c:v>2.28491</c:v>
                </c:pt>
                <c:pt idx="198">
                  <c:v>2.2852399999999999</c:v>
                </c:pt>
                <c:pt idx="199">
                  <c:v>2.28559</c:v>
                </c:pt>
                <c:pt idx="200">
                  <c:v>2.2858700000000001</c:v>
                </c:pt>
                <c:pt idx="201">
                  <c:v>2.2862300000000002</c:v>
                </c:pt>
                <c:pt idx="202">
                  <c:v>2.2869700000000002</c:v>
                </c:pt>
                <c:pt idx="203">
                  <c:v>2.2876099999999999</c:v>
                </c:pt>
                <c:pt idx="204">
                  <c:v>2.2877800000000001</c:v>
                </c:pt>
                <c:pt idx="205">
                  <c:v>2.2881200000000002</c:v>
                </c:pt>
                <c:pt idx="206">
                  <c:v>2.2885300000000002</c:v>
                </c:pt>
                <c:pt idx="207">
                  <c:v>2.2888500000000001</c:v>
                </c:pt>
                <c:pt idx="208">
                  <c:v>2.2890600000000001</c:v>
                </c:pt>
                <c:pt idx="209">
                  <c:v>2.2894700000000001</c:v>
                </c:pt>
                <c:pt idx="210">
                  <c:v>2.2900800000000001</c:v>
                </c:pt>
                <c:pt idx="211">
                  <c:v>2.2902999999999998</c:v>
                </c:pt>
                <c:pt idx="212">
                  <c:v>2.2908300000000001</c:v>
                </c:pt>
                <c:pt idx="213">
                  <c:v>2.29101</c:v>
                </c:pt>
                <c:pt idx="214">
                  <c:v>2.2916099999999999</c:v>
                </c:pt>
                <c:pt idx="215">
                  <c:v>2.29176</c:v>
                </c:pt>
                <c:pt idx="216">
                  <c:v>2.2920799999999999</c:v>
                </c:pt>
                <c:pt idx="217">
                  <c:v>2.29264</c:v>
                </c:pt>
                <c:pt idx="218">
                  <c:v>2.2930899999999999</c:v>
                </c:pt>
                <c:pt idx="219">
                  <c:v>2.2935300000000001</c:v>
                </c:pt>
                <c:pt idx="220">
                  <c:v>2.2937799999999999</c:v>
                </c:pt>
                <c:pt idx="221">
                  <c:v>2.2941400000000001</c:v>
                </c:pt>
                <c:pt idx="222">
                  <c:v>2.29454</c:v>
                </c:pt>
                <c:pt idx="223">
                  <c:v>2.29495</c:v>
                </c:pt>
                <c:pt idx="224">
                  <c:v>2.29549</c:v>
                </c:pt>
                <c:pt idx="225">
                  <c:v>2.2960500000000001</c:v>
                </c:pt>
                <c:pt idx="226">
                  <c:v>2.2964799999999999</c:v>
                </c:pt>
                <c:pt idx="227">
                  <c:v>2.2966700000000002</c:v>
                </c:pt>
                <c:pt idx="228">
                  <c:v>2.2973300000000001</c:v>
                </c:pt>
                <c:pt idx="229">
                  <c:v>2.29772</c:v>
                </c:pt>
                <c:pt idx="230">
                  <c:v>2.2982100000000001</c:v>
                </c:pt>
                <c:pt idx="231">
                  <c:v>2.2986800000000001</c:v>
                </c:pt>
                <c:pt idx="232">
                  <c:v>2.29895</c:v>
                </c:pt>
                <c:pt idx="233">
                  <c:v>2.2993199999999998</c:v>
                </c:pt>
                <c:pt idx="234">
                  <c:v>2.2995899999999998</c:v>
                </c:pt>
                <c:pt idx="235">
                  <c:v>2.3003300000000002</c:v>
                </c:pt>
                <c:pt idx="236">
                  <c:v>2.3008600000000001</c:v>
                </c:pt>
                <c:pt idx="237">
                  <c:v>2.30152</c:v>
                </c:pt>
                <c:pt idx="238">
                  <c:v>2.3018700000000001</c:v>
                </c:pt>
                <c:pt idx="239">
                  <c:v>2.3021500000000001</c:v>
                </c:pt>
                <c:pt idx="240">
                  <c:v>2.3023600000000002</c:v>
                </c:pt>
                <c:pt idx="241">
                  <c:v>2.3026</c:v>
                </c:pt>
                <c:pt idx="242">
                  <c:v>2.3030300000000001</c:v>
                </c:pt>
                <c:pt idx="243">
                  <c:v>2.3036699999999999</c:v>
                </c:pt>
                <c:pt idx="244">
                  <c:v>2.30396</c:v>
                </c:pt>
                <c:pt idx="245">
                  <c:v>2.3044799999999999</c:v>
                </c:pt>
                <c:pt idx="246">
                  <c:v>2.3048299999999999</c:v>
                </c:pt>
                <c:pt idx="247">
                  <c:v>2.3053300000000001</c:v>
                </c:pt>
                <c:pt idx="248">
                  <c:v>2.3056299999999998</c:v>
                </c:pt>
                <c:pt idx="249">
                  <c:v>2.3060499999999999</c:v>
                </c:pt>
                <c:pt idx="250">
                  <c:v>2.3066800000000001</c:v>
                </c:pt>
                <c:pt idx="251">
                  <c:v>2.3072699999999999</c:v>
                </c:pt>
                <c:pt idx="252">
                  <c:v>2.3077399999999999</c:v>
                </c:pt>
                <c:pt idx="253">
                  <c:v>2.3080500000000002</c:v>
                </c:pt>
                <c:pt idx="254">
                  <c:v>2.3083499999999999</c:v>
                </c:pt>
                <c:pt idx="255">
                  <c:v>2.30897</c:v>
                </c:pt>
                <c:pt idx="256">
                  <c:v>2.3093300000000001</c:v>
                </c:pt>
                <c:pt idx="257">
                  <c:v>2.3100200000000002</c:v>
                </c:pt>
                <c:pt idx="258">
                  <c:v>2.31054</c:v>
                </c:pt>
                <c:pt idx="259">
                  <c:v>2.3109700000000002</c:v>
                </c:pt>
                <c:pt idx="260">
                  <c:v>2.3111700000000002</c:v>
                </c:pt>
                <c:pt idx="261">
                  <c:v>2.31169</c:v>
                </c:pt>
                <c:pt idx="262">
                  <c:v>2.3119800000000001</c:v>
                </c:pt>
                <c:pt idx="263">
                  <c:v>2.3125499999999999</c:v>
                </c:pt>
                <c:pt idx="264">
                  <c:v>2.31311</c:v>
                </c:pt>
                <c:pt idx="265">
                  <c:v>2.31332</c:v>
                </c:pt>
                <c:pt idx="266">
                  <c:v>2.31406</c:v>
                </c:pt>
                <c:pt idx="267">
                  <c:v>2.3145899999999999</c:v>
                </c:pt>
                <c:pt idx="268">
                  <c:v>2.31548</c:v>
                </c:pt>
                <c:pt idx="269">
                  <c:v>2.3159700000000001</c:v>
                </c:pt>
                <c:pt idx="270">
                  <c:v>2.3167200000000001</c:v>
                </c:pt>
                <c:pt idx="271">
                  <c:v>2.3171200000000001</c:v>
                </c:pt>
                <c:pt idx="272">
                  <c:v>2.3174700000000001</c:v>
                </c:pt>
                <c:pt idx="273">
                  <c:v>2.3176999999999999</c:v>
                </c:pt>
                <c:pt idx="274">
                  <c:v>2.31799</c:v>
                </c:pt>
                <c:pt idx="275">
                  <c:v>2.31826</c:v>
                </c:pt>
                <c:pt idx="276">
                  <c:v>2.31867</c:v>
                </c:pt>
                <c:pt idx="277">
                  <c:v>2.3192599999999999</c:v>
                </c:pt>
                <c:pt idx="278">
                  <c:v>2.3195899999999998</c:v>
                </c:pt>
                <c:pt idx="279">
                  <c:v>2.3203800000000001</c:v>
                </c:pt>
                <c:pt idx="280">
                  <c:v>2.3209200000000001</c:v>
                </c:pt>
                <c:pt idx="281">
                  <c:v>2.32125</c:v>
                </c:pt>
                <c:pt idx="282">
                  <c:v>2.32158</c:v>
                </c:pt>
                <c:pt idx="283">
                  <c:v>2.3217699999999999</c:v>
                </c:pt>
                <c:pt idx="284">
                  <c:v>2.3222499999999999</c:v>
                </c:pt>
                <c:pt idx="285">
                  <c:v>2.3227899999999999</c:v>
                </c:pt>
                <c:pt idx="286">
                  <c:v>2.3231700000000002</c:v>
                </c:pt>
                <c:pt idx="287">
                  <c:v>2.32362</c:v>
                </c:pt>
                <c:pt idx="288">
                  <c:v>2.3241000000000001</c:v>
                </c:pt>
                <c:pt idx="289">
                  <c:v>2.3247900000000001</c:v>
                </c:pt>
                <c:pt idx="290">
                  <c:v>2.32552</c:v>
                </c:pt>
                <c:pt idx="291">
                  <c:v>2.3258399999999999</c:v>
                </c:pt>
                <c:pt idx="292">
                  <c:v>2.3260999999999998</c:v>
                </c:pt>
                <c:pt idx="293">
                  <c:v>2.3264100000000001</c:v>
                </c:pt>
                <c:pt idx="294">
                  <c:v>2.3267699999999998</c:v>
                </c:pt>
                <c:pt idx="295">
                  <c:v>2.32714</c:v>
                </c:pt>
                <c:pt idx="296">
                  <c:v>2.3279700000000001</c:v>
                </c:pt>
                <c:pt idx="297">
                  <c:v>2.3284099999999999</c:v>
                </c:pt>
                <c:pt idx="298">
                  <c:v>2.3286199999999999</c:v>
                </c:pt>
                <c:pt idx="299">
                  <c:v>2.3293400000000002</c:v>
                </c:pt>
                <c:pt idx="300">
                  <c:v>2.3297500000000002</c:v>
                </c:pt>
                <c:pt idx="301">
                  <c:v>2.3304999999999998</c:v>
                </c:pt>
                <c:pt idx="302">
                  <c:v>2.3310399999999998</c:v>
                </c:pt>
                <c:pt idx="303">
                  <c:v>2.3316300000000001</c:v>
                </c:pt>
                <c:pt idx="304">
                  <c:v>2.3321299999999998</c:v>
                </c:pt>
                <c:pt idx="305">
                  <c:v>2.33263</c:v>
                </c:pt>
                <c:pt idx="306">
                  <c:v>2.33297</c:v>
                </c:pt>
                <c:pt idx="307">
                  <c:v>2.3332700000000002</c:v>
                </c:pt>
                <c:pt idx="308">
                  <c:v>2.3335300000000001</c:v>
                </c:pt>
                <c:pt idx="309">
                  <c:v>2.3340399999999999</c:v>
                </c:pt>
                <c:pt idx="310">
                  <c:v>2.3346200000000001</c:v>
                </c:pt>
                <c:pt idx="311">
                  <c:v>2.3347799999999999</c:v>
                </c:pt>
                <c:pt idx="312">
                  <c:v>2.3355299999999999</c:v>
                </c:pt>
                <c:pt idx="313">
                  <c:v>2.33575</c:v>
                </c:pt>
                <c:pt idx="314">
                  <c:v>2.3359899999999998</c:v>
                </c:pt>
                <c:pt idx="315">
                  <c:v>2.3363499999999999</c:v>
                </c:pt>
                <c:pt idx="316">
                  <c:v>2.3367100000000001</c:v>
                </c:pt>
                <c:pt idx="317">
                  <c:v>2.3372899999999999</c:v>
                </c:pt>
                <c:pt idx="318">
                  <c:v>2.3377699999999999</c:v>
                </c:pt>
                <c:pt idx="319">
                  <c:v>2.3384</c:v>
                </c:pt>
                <c:pt idx="320">
                  <c:v>2.3388800000000001</c:v>
                </c:pt>
                <c:pt idx="321">
                  <c:v>2.3390200000000001</c:v>
                </c:pt>
                <c:pt idx="322">
                  <c:v>2.3395600000000001</c:v>
                </c:pt>
                <c:pt idx="323">
                  <c:v>2.3399700000000001</c:v>
                </c:pt>
                <c:pt idx="324">
                  <c:v>2.34049</c:v>
                </c:pt>
                <c:pt idx="325">
                  <c:v>2.34118</c:v>
                </c:pt>
                <c:pt idx="326">
                  <c:v>2.3415900000000001</c:v>
                </c:pt>
                <c:pt idx="327">
                  <c:v>2.3421799999999999</c:v>
                </c:pt>
                <c:pt idx="328">
                  <c:v>2.3424100000000001</c:v>
                </c:pt>
                <c:pt idx="329">
                  <c:v>2.343</c:v>
                </c:pt>
                <c:pt idx="330">
                  <c:v>2.34328</c:v>
                </c:pt>
                <c:pt idx="331">
                  <c:v>2.3438099999999999</c:v>
                </c:pt>
                <c:pt idx="332">
                  <c:v>2.34409</c:v>
                </c:pt>
                <c:pt idx="333">
                  <c:v>2.34416</c:v>
                </c:pt>
                <c:pt idx="334">
                  <c:v>2.3448899999999999</c:v>
                </c:pt>
                <c:pt idx="335">
                  <c:v>2.3455599999999999</c:v>
                </c:pt>
                <c:pt idx="336">
                  <c:v>2.3460000000000001</c:v>
                </c:pt>
                <c:pt idx="337">
                  <c:v>2.3465400000000001</c:v>
                </c:pt>
                <c:pt idx="338">
                  <c:v>2.3473000000000002</c:v>
                </c:pt>
                <c:pt idx="339">
                  <c:v>2.34795</c:v>
                </c:pt>
                <c:pt idx="340">
                  <c:v>2.3487499999999999</c:v>
                </c:pt>
                <c:pt idx="341">
                  <c:v>2.3492299999999999</c:v>
                </c:pt>
                <c:pt idx="342">
                  <c:v>2.3498299999999999</c:v>
                </c:pt>
                <c:pt idx="343">
                  <c:v>2.35025</c:v>
                </c:pt>
                <c:pt idx="344">
                  <c:v>2.3507400000000001</c:v>
                </c:pt>
                <c:pt idx="345">
                  <c:v>2.35128</c:v>
                </c:pt>
                <c:pt idx="346">
                  <c:v>2.35154</c:v>
                </c:pt>
                <c:pt idx="347">
                  <c:v>2.3521899999999998</c:v>
                </c:pt>
                <c:pt idx="348">
                  <c:v>2.3525499999999999</c:v>
                </c:pt>
                <c:pt idx="349">
                  <c:v>2.35303</c:v>
                </c:pt>
                <c:pt idx="350">
                  <c:v>2.3534199999999998</c:v>
                </c:pt>
                <c:pt idx="351">
                  <c:v>2.3538199999999998</c:v>
                </c:pt>
                <c:pt idx="352">
                  <c:v>2.3543500000000002</c:v>
                </c:pt>
                <c:pt idx="353">
                  <c:v>2.3546399999999998</c:v>
                </c:pt>
                <c:pt idx="354">
                  <c:v>2.3549199999999999</c:v>
                </c:pt>
                <c:pt idx="355">
                  <c:v>2.3552900000000001</c:v>
                </c:pt>
                <c:pt idx="356">
                  <c:v>2.3557399999999999</c:v>
                </c:pt>
                <c:pt idx="357">
                  <c:v>2.3563399999999999</c:v>
                </c:pt>
                <c:pt idx="358">
                  <c:v>2.3570799999999998</c:v>
                </c:pt>
                <c:pt idx="359">
                  <c:v>2.3579500000000002</c:v>
                </c:pt>
                <c:pt idx="360">
                  <c:v>2.3584399999999999</c:v>
                </c:pt>
                <c:pt idx="361">
                  <c:v>2.3588800000000001</c:v>
                </c:pt>
                <c:pt idx="362">
                  <c:v>2.3589699999999998</c:v>
                </c:pt>
                <c:pt idx="363">
                  <c:v>2.3591299999999999</c:v>
                </c:pt>
                <c:pt idx="364">
                  <c:v>2.3597899999999998</c:v>
                </c:pt>
                <c:pt idx="365">
                  <c:v>2.3602300000000001</c:v>
                </c:pt>
                <c:pt idx="366">
                  <c:v>2.3606799999999999</c:v>
                </c:pt>
                <c:pt idx="367">
                  <c:v>2.3613499999999998</c:v>
                </c:pt>
                <c:pt idx="368">
                  <c:v>2.3618899999999998</c:v>
                </c:pt>
                <c:pt idx="369">
                  <c:v>2.36219</c:v>
                </c:pt>
                <c:pt idx="370">
                  <c:v>2.36253</c:v>
                </c:pt>
                <c:pt idx="371">
                  <c:v>2.3635199999999998</c:v>
                </c:pt>
                <c:pt idx="372">
                  <c:v>2.3640599999999998</c:v>
                </c:pt>
                <c:pt idx="373">
                  <c:v>2.3648500000000001</c:v>
                </c:pt>
                <c:pt idx="374">
                  <c:v>2.36571</c:v>
                </c:pt>
                <c:pt idx="375">
                  <c:v>2.3665400000000001</c:v>
                </c:pt>
                <c:pt idx="376">
                  <c:v>2.367</c:v>
                </c:pt>
                <c:pt idx="377">
                  <c:v>2.3675299999999999</c:v>
                </c:pt>
                <c:pt idx="378">
                  <c:v>2.3678900000000001</c:v>
                </c:pt>
                <c:pt idx="379">
                  <c:v>2.3683000000000001</c:v>
                </c:pt>
                <c:pt idx="380">
                  <c:v>2.3689200000000001</c:v>
                </c:pt>
                <c:pt idx="381">
                  <c:v>2.3691800000000001</c:v>
                </c:pt>
                <c:pt idx="382">
                  <c:v>2.3695599999999999</c:v>
                </c:pt>
                <c:pt idx="383">
                  <c:v>2.3696299999999999</c:v>
                </c:pt>
                <c:pt idx="384">
                  <c:v>2.37</c:v>
                </c:pt>
                <c:pt idx="385">
                  <c:v>2.3704800000000001</c:v>
                </c:pt>
                <c:pt idx="386">
                  <c:v>2.37087</c:v>
                </c:pt>
                <c:pt idx="387">
                  <c:v>2.3715299999999999</c:v>
                </c:pt>
                <c:pt idx="388">
                  <c:v>2.3719399999999999</c:v>
                </c:pt>
                <c:pt idx="389">
                  <c:v>2.37242</c:v>
                </c:pt>
                <c:pt idx="390">
                  <c:v>2.37283</c:v>
                </c:pt>
                <c:pt idx="391">
                  <c:v>2.3731100000000001</c:v>
                </c:pt>
                <c:pt idx="392">
                  <c:v>2.3738999999999999</c:v>
                </c:pt>
                <c:pt idx="393">
                  <c:v>2.3742399999999999</c:v>
                </c:pt>
                <c:pt idx="394">
                  <c:v>2.37493</c:v>
                </c:pt>
                <c:pt idx="395">
                  <c:v>2.37548</c:v>
                </c:pt>
                <c:pt idx="396">
                  <c:v>2.3756400000000002</c:v>
                </c:pt>
                <c:pt idx="397">
                  <c:v>2.3761100000000002</c:v>
                </c:pt>
                <c:pt idx="398">
                  <c:v>2.37656</c:v>
                </c:pt>
                <c:pt idx="399">
                  <c:v>2.3770799999999999</c:v>
                </c:pt>
                <c:pt idx="400">
                  <c:v>2.37738</c:v>
                </c:pt>
                <c:pt idx="401">
                  <c:v>2.3778000000000001</c:v>
                </c:pt>
                <c:pt idx="402">
                  <c:v>2.3785599999999998</c:v>
                </c:pt>
                <c:pt idx="403">
                  <c:v>2.3790900000000001</c:v>
                </c:pt>
                <c:pt idx="404">
                  <c:v>2.3798499999999998</c:v>
                </c:pt>
                <c:pt idx="405">
                  <c:v>2.3802699999999999</c:v>
                </c:pt>
                <c:pt idx="406">
                  <c:v>2.38063</c:v>
                </c:pt>
                <c:pt idx="407">
                  <c:v>2.38117</c:v>
                </c:pt>
                <c:pt idx="408">
                  <c:v>2.3818999999999999</c:v>
                </c:pt>
                <c:pt idx="409">
                  <c:v>2.3826000000000001</c:v>
                </c:pt>
                <c:pt idx="410">
                  <c:v>2.3829600000000002</c:v>
                </c:pt>
                <c:pt idx="411">
                  <c:v>2.3835899999999999</c:v>
                </c:pt>
                <c:pt idx="412">
                  <c:v>2.3840599999999998</c:v>
                </c:pt>
                <c:pt idx="413">
                  <c:v>2.3843800000000002</c:v>
                </c:pt>
                <c:pt idx="414">
                  <c:v>2.38462</c:v>
                </c:pt>
                <c:pt idx="415">
                  <c:v>2.3850899999999999</c:v>
                </c:pt>
                <c:pt idx="416">
                  <c:v>2.3852500000000001</c:v>
                </c:pt>
                <c:pt idx="417">
                  <c:v>2.3856899999999999</c:v>
                </c:pt>
                <c:pt idx="418">
                  <c:v>2.3863099999999999</c:v>
                </c:pt>
                <c:pt idx="419">
                  <c:v>2.3867500000000001</c:v>
                </c:pt>
                <c:pt idx="420">
                  <c:v>2.3873899999999999</c:v>
                </c:pt>
                <c:pt idx="421">
                  <c:v>2.3879800000000002</c:v>
                </c:pt>
                <c:pt idx="422">
                  <c:v>2.3883700000000001</c:v>
                </c:pt>
                <c:pt idx="423">
                  <c:v>2.3887700000000001</c:v>
                </c:pt>
                <c:pt idx="424">
                  <c:v>2.38924</c:v>
                </c:pt>
                <c:pt idx="425">
                  <c:v>2.3895300000000002</c:v>
                </c:pt>
                <c:pt idx="426">
                  <c:v>2.3899699999999999</c:v>
                </c:pt>
                <c:pt idx="427">
                  <c:v>2.3905699999999999</c:v>
                </c:pt>
                <c:pt idx="428">
                  <c:v>2.3916499999999998</c:v>
                </c:pt>
                <c:pt idx="429">
                  <c:v>2.39222</c:v>
                </c:pt>
                <c:pt idx="430">
                  <c:v>2.3925100000000001</c:v>
                </c:pt>
                <c:pt idx="431">
                  <c:v>2.3929200000000002</c:v>
                </c:pt>
                <c:pt idx="432">
                  <c:v>2.3930899999999999</c:v>
                </c:pt>
                <c:pt idx="433">
                  <c:v>2.3933200000000001</c:v>
                </c:pt>
                <c:pt idx="434">
                  <c:v>2.3937900000000001</c:v>
                </c:pt>
                <c:pt idx="435">
                  <c:v>2.39472</c:v>
                </c:pt>
                <c:pt idx="436">
                  <c:v>2.3955199999999999</c:v>
                </c:pt>
                <c:pt idx="437">
                  <c:v>2.39595</c:v>
                </c:pt>
                <c:pt idx="438">
                  <c:v>2.3965900000000002</c:v>
                </c:pt>
                <c:pt idx="439">
                  <c:v>2.3972500000000001</c:v>
                </c:pt>
                <c:pt idx="440">
                  <c:v>2.39764</c:v>
                </c:pt>
                <c:pt idx="441">
                  <c:v>2.3980299999999999</c:v>
                </c:pt>
                <c:pt idx="442">
                  <c:v>2.39879</c:v>
                </c:pt>
                <c:pt idx="443">
                  <c:v>2.3992800000000001</c:v>
                </c:pt>
                <c:pt idx="444">
                  <c:v>2.4002599999999998</c:v>
                </c:pt>
                <c:pt idx="445">
                  <c:v>2.4009</c:v>
                </c:pt>
                <c:pt idx="446">
                  <c:v>2.40124</c:v>
                </c:pt>
                <c:pt idx="447">
                  <c:v>2.40158</c:v>
                </c:pt>
                <c:pt idx="448">
                  <c:v>2.4019599999999999</c:v>
                </c:pt>
                <c:pt idx="449">
                  <c:v>2.4021599999999999</c:v>
                </c:pt>
                <c:pt idx="450">
                  <c:v>2.4024700000000001</c:v>
                </c:pt>
                <c:pt idx="451">
                  <c:v>2.40293</c:v>
                </c:pt>
                <c:pt idx="452">
                  <c:v>2.40327</c:v>
                </c:pt>
                <c:pt idx="453">
                  <c:v>2.40354</c:v>
                </c:pt>
                <c:pt idx="454">
                  <c:v>2.4042599999999998</c:v>
                </c:pt>
                <c:pt idx="455">
                  <c:v>2.40496</c:v>
                </c:pt>
                <c:pt idx="456">
                  <c:v>2.4055900000000001</c:v>
                </c:pt>
                <c:pt idx="457">
                  <c:v>2.4061499999999998</c:v>
                </c:pt>
                <c:pt idx="458">
                  <c:v>2.4066000000000001</c:v>
                </c:pt>
                <c:pt idx="459">
                  <c:v>2.4069099999999999</c:v>
                </c:pt>
                <c:pt idx="460">
                  <c:v>2.4072100000000001</c:v>
                </c:pt>
                <c:pt idx="461">
                  <c:v>2.4079199999999998</c:v>
                </c:pt>
                <c:pt idx="462">
                  <c:v>2.40848</c:v>
                </c:pt>
                <c:pt idx="463">
                  <c:v>2.40876</c:v>
                </c:pt>
                <c:pt idx="464">
                  <c:v>2.4093800000000001</c:v>
                </c:pt>
                <c:pt idx="465">
                  <c:v>2.4095300000000002</c:v>
                </c:pt>
                <c:pt idx="466">
                  <c:v>2.41</c:v>
                </c:pt>
                <c:pt idx="467">
                  <c:v>2.41073</c:v>
                </c:pt>
                <c:pt idx="468">
                  <c:v>2.4114399999999998</c:v>
                </c:pt>
                <c:pt idx="469">
                  <c:v>2.41228</c:v>
                </c:pt>
                <c:pt idx="470">
                  <c:v>2.41275</c:v>
                </c:pt>
                <c:pt idx="471">
                  <c:v>2.4133</c:v>
                </c:pt>
                <c:pt idx="472">
                  <c:v>2.4140700000000002</c:v>
                </c:pt>
                <c:pt idx="473">
                  <c:v>2.4146200000000002</c:v>
                </c:pt>
                <c:pt idx="474">
                  <c:v>2.4151799999999999</c:v>
                </c:pt>
                <c:pt idx="475">
                  <c:v>2.4155899999999999</c:v>
                </c:pt>
                <c:pt idx="476">
                  <c:v>2.41615</c:v>
                </c:pt>
                <c:pt idx="477">
                  <c:v>2.4166699999999999</c:v>
                </c:pt>
                <c:pt idx="478">
                  <c:v>2.4172799999999999</c:v>
                </c:pt>
                <c:pt idx="479">
                  <c:v>2.4176799999999998</c:v>
                </c:pt>
                <c:pt idx="480">
                  <c:v>2.4180899999999999</c:v>
                </c:pt>
                <c:pt idx="481">
                  <c:v>2.4189799999999999</c:v>
                </c:pt>
                <c:pt idx="482">
                  <c:v>2.41927</c:v>
                </c:pt>
                <c:pt idx="483">
                  <c:v>2.4193600000000002</c:v>
                </c:pt>
                <c:pt idx="484">
                  <c:v>2.42015</c:v>
                </c:pt>
                <c:pt idx="485">
                  <c:v>2.4206099999999999</c:v>
                </c:pt>
                <c:pt idx="486">
                  <c:v>2.4208699999999999</c:v>
                </c:pt>
                <c:pt idx="487">
                  <c:v>2.4217200000000001</c:v>
                </c:pt>
                <c:pt idx="488">
                  <c:v>2.4224700000000001</c:v>
                </c:pt>
                <c:pt idx="489">
                  <c:v>2.4233500000000001</c:v>
                </c:pt>
                <c:pt idx="490">
                  <c:v>2.4236900000000001</c:v>
                </c:pt>
                <c:pt idx="491">
                  <c:v>2.4241000000000001</c:v>
                </c:pt>
                <c:pt idx="492">
                  <c:v>2.42448</c:v>
                </c:pt>
                <c:pt idx="493">
                  <c:v>2.4247999999999998</c:v>
                </c:pt>
                <c:pt idx="494">
                  <c:v>2.4251900000000002</c:v>
                </c:pt>
                <c:pt idx="495">
                  <c:v>2.4255300000000002</c:v>
                </c:pt>
                <c:pt idx="496">
                  <c:v>2.4258799999999998</c:v>
                </c:pt>
                <c:pt idx="497">
                  <c:v>2.4264899999999998</c:v>
                </c:pt>
                <c:pt idx="498">
                  <c:v>2.42685</c:v>
                </c:pt>
                <c:pt idx="499">
                  <c:v>2.4277899999999999</c:v>
                </c:pt>
                <c:pt idx="500">
                  <c:v>2.4284699999999999</c:v>
                </c:pt>
                <c:pt idx="501">
                  <c:v>2.4289399999999999</c:v>
                </c:pt>
                <c:pt idx="502">
                  <c:v>2.4295499999999999</c:v>
                </c:pt>
                <c:pt idx="503">
                  <c:v>2.4302199999999998</c:v>
                </c:pt>
                <c:pt idx="504">
                  <c:v>2.4306399999999999</c:v>
                </c:pt>
                <c:pt idx="505">
                  <c:v>2.4311500000000001</c:v>
                </c:pt>
                <c:pt idx="506">
                  <c:v>2.4316300000000002</c:v>
                </c:pt>
                <c:pt idx="507">
                  <c:v>2.4322900000000001</c:v>
                </c:pt>
                <c:pt idx="508">
                  <c:v>2.43255</c:v>
                </c:pt>
                <c:pt idx="509">
                  <c:v>2.4330099999999999</c:v>
                </c:pt>
                <c:pt idx="510">
                  <c:v>2.4335399999999998</c:v>
                </c:pt>
                <c:pt idx="511">
                  <c:v>2.4340299999999999</c:v>
                </c:pt>
                <c:pt idx="512">
                  <c:v>2.4344999999999999</c:v>
                </c:pt>
                <c:pt idx="513">
                  <c:v>2.43485</c:v>
                </c:pt>
                <c:pt idx="514">
                  <c:v>2.43573</c:v>
                </c:pt>
                <c:pt idx="515">
                  <c:v>2.4366699999999999</c:v>
                </c:pt>
                <c:pt idx="516">
                  <c:v>2.43676</c:v>
                </c:pt>
                <c:pt idx="517">
                  <c:v>2.4375100000000001</c:v>
                </c:pt>
                <c:pt idx="518">
                  <c:v>2.4380600000000001</c:v>
                </c:pt>
                <c:pt idx="519">
                  <c:v>2.4384000000000001</c:v>
                </c:pt>
                <c:pt idx="520">
                  <c:v>2.4392</c:v>
                </c:pt>
                <c:pt idx="521">
                  <c:v>2.4396300000000002</c:v>
                </c:pt>
                <c:pt idx="522">
                  <c:v>2.4403299999999999</c:v>
                </c:pt>
                <c:pt idx="523">
                  <c:v>2.44055</c:v>
                </c:pt>
                <c:pt idx="524">
                  <c:v>2.4409900000000002</c:v>
                </c:pt>
                <c:pt idx="525">
                  <c:v>2.44137</c:v>
                </c:pt>
                <c:pt idx="526">
                  <c:v>2.4417900000000001</c:v>
                </c:pt>
                <c:pt idx="527">
                  <c:v>2.4422600000000001</c:v>
                </c:pt>
                <c:pt idx="528">
                  <c:v>2.44293</c:v>
                </c:pt>
                <c:pt idx="529">
                  <c:v>2.4433400000000001</c:v>
                </c:pt>
                <c:pt idx="530">
                  <c:v>2.4440200000000001</c:v>
                </c:pt>
                <c:pt idx="531">
                  <c:v>2.4444900000000001</c:v>
                </c:pt>
                <c:pt idx="532">
                  <c:v>2.4456199999999999</c:v>
                </c:pt>
                <c:pt idx="533">
                  <c:v>2.4461400000000002</c:v>
                </c:pt>
                <c:pt idx="534">
                  <c:v>2.4468200000000002</c:v>
                </c:pt>
                <c:pt idx="535">
                  <c:v>2.4473099999999999</c:v>
                </c:pt>
                <c:pt idx="536">
                  <c:v>2.44794</c:v>
                </c:pt>
                <c:pt idx="537">
                  <c:v>2.4484400000000002</c:v>
                </c:pt>
                <c:pt idx="538">
                  <c:v>2.4491200000000002</c:v>
                </c:pt>
                <c:pt idx="539">
                  <c:v>2.4498099999999998</c:v>
                </c:pt>
                <c:pt idx="540">
                  <c:v>2.4504100000000002</c:v>
                </c:pt>
                <c:pt idx="541">
                  <c:v>2.45078</c:v>
                </c:pt>
                <c:pt idx="542">
                  <c:v>2.45126</c:v>
                </c:pt>
                <c:pt idx="543">
                  <c:v>2.4518200000000001</c:v>
                </c:pt>
                <c:pt idx="544">
                  <c:v>2.4523299999999999</c:v>
                </c:pt>
                <c:pt idx="545">
                  <c:v>2.4528099999999999</c:v>
                </c:pt>
                <c:pt idx="546">
                  <c:v>2.4532400000000001</c:v>
                </c:pt>
                <c:pt idx="547">
                  <c:v>2.4537100000000001</c:v>
                </c:pt>
                <c:pt idx="548">
                  <c:v>2.4545699999999999</c:v>
                </c:pt>
                <c:pt idx="549">
                  <c:v>2.4548399999999999</c:v>
                </c:pt>
                <c:pt idx="550">
                  <c:v>2.4552900000000002</c:v>
                </c:pt>
                <c:pt idx="551">
                  <c:v>2.4557199999999999</c:v>
                </c:pt>
                <c:pt idx="552">
                  <c:v>2.4565100000000002</c:v>
                </c:pt>
                <c:pt idx="553">
                  <c:v>2.45695</c:v>
                </c:pt>
                <c:pt idx="554">
                  <c:v>2.45723</c:v>
                </c:pt>
                <c:pt idx="555">
                  <c:v>2.4575</c:v>
                </c:pt>
                <c:pt idx="556">
                  <c:v>2.4578600000000002</c:v>
                </c:pt>
                <c:pt idx="557">
                  <c:v>2.4582700000000002</c:v>
                </c:pt>
                <c:pt idx="558">
                  <c:v>2.4587500000000002</c:v>
                </c:pt>
                <c:pt idx="559">
                  <c:v>2.45939</c:v>
                </c:pt>
                <c:pt idx="560">
                  <c:v>2.4601899999999999</c:v>
                </c:pt>
                <c:pt idx="561">
                  <c:v>2.4607199999999998</c:v>
                </c:pt>
                <c:pt idx="562">
                  <c:v>2.4613299999999998</c:v>
                </c:pt>
                <c:pt idx="563">
                  <c:v>2.4618000000000002</c:v>
                </c:pt>
                <c:pt idx="564">
                  <c:v>2.4621400000000002</c:v>
                </c:pt>
                <c:pt idx="565">
                  <c:v>2.4628800000000002</c:v>
                </c:pt>
                <c:pt idx="566">
                  <c:v>2.4634499999999999</c:v>
                </c:pt>
                <c:pt idx="567">
                  <c:v>2.4642900000000001</c:v>
                </c:pt>
                <c:pt idx="568">
                  <c:v>2.46516</c:v>
                </c:pt>
                <c:pt idx="569">
                  <c:v>2.4657399999999998</c:v>
                </c:pt>
                <c:pt idx="570">
                  <c:v>2.4663200000000001</c:v>
                </c:pt>
                <c:pt idx="571">
                  <c:v>2.4670299999999998</c:v>
                </c:pt>
                <c:pt idx="572">
                  <c:v>2.4677199999999999</c:v>
                </c:pt>
                <c:pt idx="573">
                  <c:v>2.46834</c:v>
                </c:pt>
                <c:pt idx="574">
                  <c:v>2.4687700000000001</c:v>
                </c:pt>
                <c:pt idx="575">
                  <c:v>2.4693399999999999</c:v>
                </c:pt>
                <c:pt idx="576">
                  <c:v>2.4704600000000001</c:v>
                </c:pt>
                <c:pt idx="577">
                  <c:v>2.47105</c:v>
                </c:pt>
                <c:pt idx="578">
                  <c:v>2.4714900000000002</c:v>
                </c:pt>
                <c:pt idx="579">
                  <c:v>2.47194</c:v>
                </c:pt>
                <c:pt idx="580">
                  <c:v>2.4724900000000001</c:v>
                </c:pt>
                <c:pt idx="581">
                  <c:v>2.4729800000000002</c:v>
                </c:pt>
                <c:pt idx="582">
                  <c:v>2.4734400000000001</c:v>
                </c:pt>
                <c:pt idx="583">
                  <c:v>2.47424</c:v>
                </c:pt>
                <c:pt idx="584">
                  <c:v>2.4748100000000002</c:v>
                </c:pt>
                <c:pt idx="585">
                  <c:v>2.4760499999999999</c:v>
                </c:pt>
                <c:pt idx="586">
                  <c:v>2.4763500000000001</c:v>
                </c:pt>
                <c:pt idx="587">
                  <c:v>2.47655</c:v>
                </c:pt>
                <c:pt idx="588">
                  <c:v>2.4770799999999999</c:v>
                </c:pt>
                <c:pt idx="589">
                  <c:v>2.4776199999999999</c:v>
                </c:pt>
                <c:pt idx="590">
                  <c:v>2.4779300000000002</c:v>
                </c:pt>
                <c:pt idx="591">
                  <c:v>2.4784700000000002</c:v>
                </c:pt>
                <c:pt idx="592">
                  <c:v>2.4796</c:v>
                </c:pt>
                <c:pt idx="593">
                  <c:v>2.4801799999999998</c:v>
                </c:pt>
                <c:pt idx="594">
                  <c:v>2.4805799999999998</c:v>
                </c:pt>
                <c:pt idx="595">
                  <c:v>2.48156</c:v>
                </c:pt>
                <c:pt idx="596">
                  <c:v>2.4816799999999999</c:v>
                </c:pt>
                <c:pt idx="597">
                  <c:v>2.4819599999999999</c:v>
                </c:pt>
                <c:pt idx="598">
                  <c:v>2.4823300000000001</c:v>
                </c:pt>
                <c:pt idx="599">
                  <c:v>2.48285</c:v>
                </c:pt>
                <c:pt idx="600">
                  <c:v>2.4835099999999999</c:v>
                </c:pt>
                <c:pt idx="601">
                  <c:v>2.48428</c:v>
                </c:pt>
                <c:pt idx="602">
                  <c:v>2.4849399999999999</c:v>
                </c:pt>
                <c:pt idx="603">
                  <c:v>2.4855900000000002</c:v>
                </c:pt>
                <c:pt idx="604">
                  <c:v>2.4859900000000001</c:v>
                </c:pt>
                <c:pt idx="605">
                  <c:v>2.4863599999999999</c:v>
                </c:pt>
                <c:pt idx="606">
                  <c:v>2.4868199999999998</c:v>
                </c:pt>
                <c:pt idx="607">
                  <c:v>2.48726</c:v>
                </c:pt>
                <c:pt idx="608">
                  <c:v>2.4876399999999999</c:v>
                </c:pt>
                <c:pt idx="609">
                  <c:v>2.48874</c:v>
                </c:pt>
                <c:pt idx="610">
                  <c:v>2.4893000000000001</c:v>
                </c:pt>
                <c:pt idx="611">
                  <c:v>2.4904000000000002</c:v>
                </c:pt>
                <c:pt idx="612">
                  <c:v>2.4907900000000001</c:v>
                </c:pt>
                <c:pt idx="613">
                  <c:v>2.4914399999999999</c:v>
                </c:pt>
                <c:pt idx="614">
                  <c:v>2.4919099999999998</c:v>
                </c:pt>
                <c:pt idx="615">
                  <c:v>2.49343</c:v>
                </c:pt>
                <c:pt idx="616">
                  <c:v>2.49458</c:v>
                </c:pt>
                <c:pt idx="617">
                  <c:v>2.4953699999999999</c:v>
                </c:pt>
                <c:pt idx="618">
                  <c:v>2.49613</c:v>
                </c:pt>
                <c:pt idx="619">
                  <c:v>2.49654</c:v>
                </c:pt>
                <c:pt idx="620">
                  <c:v>2.4967899999999998</c:v>
                </c:pt>
                <c:pt idx="621">
                  <c:v>2.4973299999999998</c:v>
                </c:pt>
                <c:pt idx="622">
                  <c:v>2.4981</c:v>
                </c:pt>
                <c:pt idx="623">
                  <c:v>2.4985200000000001</c:v>
                </c:pt>
                <c:pt idx="624">
                  <c:v>2.4996100000000001</c:v>
                </c:pt>
                <c:pt idx="625">
                  <c:v>2.5002499999999999</c:v>
                </c:pt>
                <c:pt idx="626">
                  <c:v>2.50068</c:v>
                </c:pt>
                <c:pt idx="627">
                  <c:v>2.5011800000000002</c:v>
                </c:pt>
                <c:pt idx="628">
                  <c:v>2.50183</c:v>
                </c:pt>
                <c:pt idx="629">
                  <c:v>2.5021399999999998</c:v>
                </c:pt>
                <c:pt idx="630">
                  <c:v>2.5025900000000001</c:v>
                </c:pt>
                <c:pt idx="631">
                  <c:v>2.5032399999999999</c:v>
                </c:pt>
                <c:pt idx="632">
                  <c:v>2.5040300000000002</c:v>
                </c:pt>
                <c:pt idx="633">
                  <c:v>2.5047100000000002</c:v>
                </c:pt>
                <c:pt idx="634">
                  <c:v>2.5052300000000001</c:v>
                </c:pt>
                <c:pt idx="635">
                  <c:v>2.5057100000000001</c:v>
                </c:pt>
                <c:pt idx="636">
                  <c:v>2.5063</c:v>
                </c:pt>
                <c:pt idx="637">
                  <c:v>2.50664</c:v>
                </c:pt>
                <c:pt idx="638">
                  <c:v>2.5070100000000002</c:v>
                </c:pt>
                <c:pt idx="639">
                  <c:v>2.5073300000000001</c:v>
                </c:pt>
                <c:pt idx="640">
                  <c:v>2.5078800000000001</c:v>
                </c:pt>
                <c:pt idx="641">
                  <c:v>2.5083299999999999</c:v>
                </c:pt>
                <c:pt idx="642">
                  <c:v>2.50867</c:v>
                </c:pt>
                <c:pt idx="643">
                  <c:v>2.5091299999999999</c:v>
                </c:pt>
                <c:pt idx="644">
                  <c:v>2.5100799999999999</c:v>
                </c:pt>
                <c:pt idx="645">
                  <c:v>2.5107200000000001</c:v>
                </c:pt>
                <c:pt idx="646">
                  <c:v>2.5118</c:v>
                </c:pt>
                <c:pt idx="647">
                  <c:v>2.5122</c:v>
                </c:pt>
                <c:pt idx="648">
                  <c:v>2.5137399999999999</c:v>
                </c:pt>
                <c:pt idx="649">
                  <c:v>2.5152199999999998</c:v>
                </c:pt>
                <c:pt idx="650">
                  <c:v>2.51614</c:v>
                </c:pt>
                <c:pt idx="651">
                  <c:v>2.51633</c:v>
                </c:pt>
                <c:pt idx="652">
                  <c:v>2.5168699999999999</c:v>
                </c:pt>
                <c:pt idx="653">
                  <c:v>2.5173700000000001</c:v>
                </c:pt>
                <c:pt idx="654">
                  <c:v>2.5175399999999999</c:v>
                </c:pt>
                <c:pt idx="655">
                  <c:v>2.5184099999999998</c:v>
                </c:pt>
                <c:pt idx="656">
                  <c:v>2.51898</c:v>
                </c:pt>
                <c:pt idx="657">
                  <c:v>2.52041</c:v>
                </c:pt>
                <c:pt idx="658">
                  <c:v>2.5206900000000001</c:v>
                </c:pt>
                <c:pt idx="659">
                  <c:v>2.5216699999999999</c:v>
                </c:pt>
                <c:pt idx="660">
                  <c:v>2.5219399999999998</c:v>
                </c:pt>
                <c:pt idx="661">
                  <c:v>2.5221300000000002</c:v>
                </c:pt>
                <c:pt idx="662">
                  <c:v>2.5226500000000001</c:v>
                </c:pt>
                <c:pt idx="663">
                  <c:v>2.5235799999999999</c:v>
                </c:pt>
                <c:pt idx="664">
                  <c:v>2.52433</c:v>
                </c:pt>
                <c:pt idx="665">
                  <c:v>2.5251100000000002</c:v>
                </c:pt>
                <c:pt idx="666">
                  <c:v>2.5257399999999999</c:v>
                </c:pt>
                <c:pt idx="667">
                  <c:v>2.5264199999999999</c:v>
                </c:pt>
                <c:pt idx="668">
                  <c:v>2.52677</c:v>
                </c:pt>
                <c:pt idx="669">
                  <c:v>2.52712</c:v>
                </c:pt>
                <c:pt idx="670">
                  <c:v>2.5275599999999998</c:v>
                </c:pt>
                <c:pt idx="671">
                  <c:v>2.5281099999999999</c:v>
                </c:pt>
                <c:pt idx="672">
                  <c:v>2.5284599999999999</c:v>
                </c:pt>
                <c:pt idx="673">
                  <c:v>2.5289199999999998</c:v>
                </c:pt>
                <c:pt idx="674">
                  <c:v>2.5292300000000001</c:v>
                </c:pt>
                <c:pt idx="675">
                  <c:v>2.5296400000000001</c:v>
                </c:pt>
                <c:pt idx="676">
                  <c:v>2.5303200000000001</c:v>
                </c:pt>
                <c:pt idx="677">
                  <c:v>2.53078</c:v>
                </c:pt>
                <c:pt idx="678">
                  <c:v>2.5317699999999999</c:v>
                </c:pt>
                <c:pt idx="679">
                  <c:v>2.5327999999999999</c:v>
                </c:pt>
                <c:pt idx="680">
                  <c:v>2.5335299999999998</c:v>
                </c:pt>
                <c:pt idx="681">
                  <c:v>2.5346000000000002</c:v>
                </c:pt>
                <c:pt idx="682">
                  <c:v>2.5354700000000001</c:v>
                </c:pt>
                <c:pt idx="683">
                  <c:v>2.5363000000000002</c:v>
                </c:pt>
                <c:pt idx="684">
                  <c:v>2.5369199999999998</c:v>
                </c:pt>
                <c:pt idx="685">
                  <c:v>2.53735</c:v>
                </c:pt>
                <c:pt idx="686">
                  <c:v>2.5380500000000001</c:v>
                </c:pt>
                <c:pt idx="687">
                  <c:v>2.5383100000000001</c:v>
                </c:pt>
                <c:pt idx="688">
                  <c:v>2.5388500000000001</c:v>
                </c:pt>
                <c:pt idx="689">
                  <c:v>2.5395300000000001</c:v>
                </c:pt>
                <c:pt idx="690">
                  <c:v>2.5404300000000002</c:v>
                </c:pt>
                <c:pt idx="691">
                  <c:v>2.5411100000000002</c:v>
                </c:pt>
                <c:pt idx="692">
                  <c:v>2.5418799999999999</c:v>
                </c:pt>
                <c:pt idx="693">
                  <c:v>2.5422500000000001</c:v>
                </c:pt>
                <c:pt idx="694">
                  <c:v>2.5426799999999998</c:v>
                </c:pt>
                <c:pt idx="695">
                  <c:v>2.5432800000000002</c:v>
                </c:pt>
                <c:pt idx="696">
                  <c:v>2.5440999999999998</c:v>
                </c:pt>
                <c:pt idx="697">
                  <c:v>2.54481</c:v>
                </c:pt>
                <c:pt idx="698">
                  <c:v>2.5452400000000002</c:v>
                </c:pt>
                <c:pt idx="699">
                  <c:v>2.5460699999999998</c:v>
                </c:pt>
                <c:pt idx="700">
                  <c:v>2.5470799999999998</c:v>
                </c:pt>
                <c:pt idx="701">
                  <c:v>2.5473499999999998</c:v>
                </c:pt>
                <c:pt idx="702">
                  <c:v>2.5476800000000002</c:v>
                </c:pt>
                <c:pt idx="703">
                  <c:v>2.5481199999999999</c:v>
                </c:pt>
                <c:pt idx="704">
                  <c:v>2.5484399999999998</c:v>
                </c:pt>
                <c:pt idx="705">
                  <c:v>2.5486499999999999</c:v>
                </c:pt>
                <c:pt idx="706">
                  <c:v>2.5490499999999998</c:v>
                </c:pt>
                <c:pt idx="707">
                  <c:v>2.5494300000000001</c:v>
                </c:pt>
                <c:pt idx="708">
                  <c:v>2.5498099999999999</c:v>
                </c:pt>
                <c:pt idx="709">
                  <c:v>2.55097</c:v>
                </c:pt>
                <c:pt idx="710">
                  <c:v>2.55185</c:v>
                </c:pt>
                <c:pt idx="711">
                  <c:v>2.55274</c:v>
                </c:pt>
                <c:pt idx="712">
                  <c:v>2.5533999999999999</c:v>
                </c:pt>
                <c:pt idx="713">
                  <c:v>2.5542199999999999</c:v>
                </c:pt>
                <c:pt idx="714">
                  <c:v>2.55524</c:v>
                </c:pt>
                <c:pt idx="715">
                  <c:v>2.5555099999999999</c:v>
                </c:pt>
                <c:pt idx="716">
                  <c:v>2.5561799999999999</c:v>
                </c:pt>
                <c:pt idx="717">
                  <c:v>2.55708</c:v>
                </c:pt>
                <c:pt idx="718">
                  <c:v>2.5576300000000001</c:v>
                </c:pt>
                <c:pt idx="719">
                  <c:v>2.55816</c:v>
                </c:pt>
                <c:pt idx="720">
                  <c:v>2.5590000000000002</c:v>
                </c:pt>
                <c:pt idx="721">
                  <c:v>2.55931</c:v>
                </c:pt>
                <c:pt idx="722">
                  <c:v>2.5600399999999999</c:v>
                </c:pt>
                <c:pt idx="723">
                  <c:v>2.5606100000000001</c:v>
                </c:pt>
                <c:pt idx="724">
                  <c:v>2.56135</c:v>
                </c:pt>
                <c:pt idx="725">
                  <c:v>2.5617399999999999</c:v>
                </c:pt>
                <c:pt idx="726">
                  <c:v>2.56271</c:v>
                </c:pt>
                <c:pt idx="727">
                  <c:v>2.5635599999999998</c:v>
                </c:pt>
                <c:pt idx="728">
                  <c:v>2.5641099999999999</c:v>
                </c:pt>
                <c:pt idx="729">
                  <c:v>2.5651000000000002</c:v>
                </c:pt>
                <c:pt idx="730">
                  <c:v>2.5657100000000002</c:v>
                </c:pt>
                <c:pt idx="731">
                  <c:v>2.5662099999999999</c:v>
                </c:pt>
                <c:pt idx="732">
                  <c:v>2.5672199999999998</c:v>
                </c:pt>
                <c:pt idx="733">
                  <c:v>2.5685799999999999</c:v>
                </c:pt>
                <c:pt idx="734">
                  <c:v>2.5688800000000001</c:v>
                </c:pt>
                <c:pt idx="735">
                  <c:v>2.5693299999999999</c:v>
                </c:pt>
                <c:pt idx="736">
                  <c:v>2.5697399999999999</c:v>
                </c:pt>
                <c:pt idx="737">
                  <c:v>2.5702199999999999</c:v>
                </c:pt>
                <c:pt idx="738">
                  <c:v>2.5706600000000002</c:v>
                </c:pt>
                <c:pt idx="739">
                  <c:v>2.5717699999999999</c:v>
                </c:pt>
                <c:pt idx="740">
                  <c:v>2.5722299999999998</c:v>
                </c:pt>
                <c:pt idx="741">
                  <c:v>2.5729199999999999</c:v>
                </c:pt>
                <c:pt idx="742">
                  <c:v>2.5741200000000002</c:v>
                </c:pt>
                <c:pt idx="743">
                  <c:v>2.5747200000000001</c:v>
                </c:pt>
                <c:pt idx="744">
                  <c:v>2.5754299999999999</c:v>
                </c:pt>
                <c:pt idx="745">
                  <c:v>2.5766499999999999</c:v>
                </c:pt>
                <c:pt idx="746">
                  <c:v>2.5775299999999999</c:v>
                </c:pt>
                <c:pt idx="747">
                  <c:v>2.57795</c:v>
                </c:pt>
                <c:pt idx="748">
                  <c:v>2.57843</c:v>
                </c:pt>
                <c:pt idx="749">
                  <c:v>2.5790700000000002</c:v>
                </c:pt>
                <c:pt idx="750">
                  <c:v>2.5795599999999999</c:v>
                </c:pt>
                <c:pt idx="751">
                  <c:v>2.58026</c:v>
                </c:pt>
                <c:pt idx="752">
                  <c:v>2.5805400000000001</c:v>
                </c:pt>
                <c:pt idx="753">
                  <c:v>2.5819899999999998</c:v>
                </c:pt>
                <c:pt idx="754">
                  <c:v>2.5823900000000002</c:v>
                </c:pt>
                <c:pt idx="755">
                  <c:v>2.5828899999999999</c:v>
                </c:pt>
                <c:pt idx="756">
                  <c:v>2.5832000000000002</c:v>
                </c:pt>
                <c:pt idx="757">
                  <c:v>2.5837300000000001</c:v>
                </c:pt>
                <c:pt idx="758">
                  <c:v>2.5842499999999999</c:v>
                </c:pt>
                <c:pt idx="759">
                  <c:v>2.5851099999999998</c:v>
                </c:pt>
                <c:pt idx="760">
                  <c:v>2.58588</c:v>
                </c:pt>
                <c:pt idx="761">
                  <c:v>2.5861499999999999</c:v>
                </c:pt>
                <c:pt idx="762">
                  <c:v>2.5873900000000001</c:v>
                </c:pt>
                <c:pt idx="763">
                  <c:v>2.5878700000000001</c:v>
                </c:pt>
                <c:pt idx="764">
                  <c:v>2.5884499999999999</c:v>
                </c:pt>
                <c:pt idx="765">
                  <c:v>2.58955</c:v>
                </c:pt>
                <c:pt idx="766">
                  <c:v>2.5904500000000001</c:v>
                </c:pt>
                <c:pt idx="767">
                  <c:v>2.5909599999999999</c:v>
                </c:pt>
                <c:pt idx="768">
                  <c:v>2.5913599999999999</c:v>
                </c:pt>
                <c:pt idx="769">
                  <c:v>2.59178</c:v>
                </c:pt>
                <c:pt idx="770">
                  <c:v>2.5923699999999998</c:v>
                </c:pt>
                <c:pt idx="771">
                  <c:v>2.59314</c:v>
                </c:pt>
                <c:pt idx="772">
                  <c:v>2.5942799999999999</c:v>
                </c:pt>
                <c:pt idx="773">
                  <c:v>2.5946600000000002</c:v>
                </c:pt>
                <c:pt idx="774">
                  <c:v>2.5955599999999999</c:v>
                </c:pt>
                <c:pt idx="775">
                  <c:v>2.5963099999999999</c:v>
                </c:pt>
                <c:pt idx="776">
                  <c:v>2.5971500000000001</c:v>
                </c:pt>
                <c:pt idx="777">
                  <c:v>2.59795</c:v>
                </c:pt>
                <c:pt idx="778">
                  <c:v>2.59917</c:v>
                </c:pt>
                <c:pt idx="779">
                  <c:v>2.59999</c:v>
                </c:pt>
                <c:pt idx="780">
                  <c:v>2.6008</c:v>
                </c:pt>
                <c:pt idx="781">
                  <c:v>2.60168</c:v>
                </c:pt>
                <c:pt idx="782">
                  <c:v>2.6022099999999999</c:v>
                </c:pt>
                <c:pt idx="783">
                  <c:v>2.6030899999999999</c:v>
                </c:pt>
                <c:pt idx="784">
                  <c:v>2.6036000000000001</c:v>
                </c:pt>
                <c:pt idx="785">
                  <c:v>2.6041400000000001</c:v>
                </c:pt>
                <c:pt idx="786">
                  <c:v>2.60493</c:v>
                </c:pt>
                <c:pt idx="787">
                  <c:v>2.60568</c:v>
                </c:pt>
                <c:pt idx="788">
                  <c:v>2.60602</c:v>
                </c:pt>
                <c:pt idx="789">
                  <c:v>2.6066699999999998</c:v>
                </c:pt>
                <c:pt idx="790">
                  <c:v>2.6074099999999998</c:v>
                </c:pt>
                <c:pt idx="791">
                  <c:v>2.6080299999999998</c:v>
                </c:pt>
                <c:pt idx="792">
                  <c:v>2.6084399999999999</c:v>
                </c:pt>
                <c:pt idx="793">
                  <c:v>2.6090499999999999</c:v>
                </c:pt>
                <c:pt idx="794">
                  <c:v>2.6093500000000001</c:v>
                </c:pt>
                <c:pt idx="795">
                  <c:v>2.6099600000000001</c:v>
                </c:pt>
                <c:pt idx="796">
                  <c:v>2.61029</c:v>
                </c:pt>
                <c:pt idx="797">
                  <c:v>2.6107800000000001</c:v>
                </c:pt>
                <c:pt idx="798">
                  <c:v>2.61164</c:v>
                </c:pt>
                <c:pt idx="799">
                  <c:v>2.6118800000000002</c:v>
                </c:pt>
                <c:pt idx="800">
                  <c:v>2.61252</c:v>
                </c:pt>
                <c:pt idx="801">
                  <c:v>2.61355</c:v>
                </c:pt>
                <c:pt idx="802">
                  <c:v>2.61388</c:v>
                </c:pt>
                <c:pt idx="803">
                  <c:v>2.6141999999999999</c:v>
                </c:pt>
                <c:pt idx="804">
                  <c:v>2.61469</c:v>
                </c:pt>
                <c:pt idx="805">
                  <c:v>2.6153</c:v>
                </c:pt>
                <c:pt idx="806">
                  <c:v>2.6156600000000001</c:v>
                </c:pt>
                <c:pt idx="807">
                  <c:v>2.6163699999999999</c:v>
                </c:pt>
                <c:pt idx="808">
                  <c:v>2.61707</c:v>
                </c:pt>
                <c:pt idx="809">
                  <c:v>2.6182400000000001</c:v>
                </c:pt>
                <c:pt idx="810">
                  <c:v>2.6190799999999999</c:v>
                </c:pt>
                <c:pt idx="811">
                  <c:v>2.6196999999999999</c:v>
                </c:pt>
                <c:pt idx="812">
                  <c:v>2.6203799999999999</c:v>
                </c:pt>
                <c:pt idx="813">
                  <c:v>2.6213899999999999</c:v>
                </c:pt>
                <c:pt idx="814">
                  <c:v>2.62344</c:v>
                </c:pt>
                <c:pt idx="815">
                  <c:v>2.6240299999999999</c:v>
                </c:pt>
                <c:pt idx="816">
                  <c:v>2.6251799999999998</c:v>
                </c:pt>
                <c:pt idx="817">
                  <c:v>2.62561</c:v>
                </c:pt>
                <c:pt idx="818">
                  <c:v>2.6261999999999999</c:v>
                </c:pt>
                <c:pt idx="819">
                  <c:v>2.6265499999999999</c:v>
                </c:pt>
                <c:pt idx="820">
                  <c:v>2.6272799999999998</c:v>
                </c:pt>
                <c:pt idx="821">
                  <c:v>2.62798</c:v>
                </c:pt>
                <c:pt idx="822">
                  <c:v>2.6289199999999999</c:v>
                </c:pt>
                <c:pt idx="823">
                  <c:v>2.6301399999999999</c:v>
                </c:pt>
                <c:pt idx="824">
                  <c:v>2.63042</c:v>
                </c:pt>
                <c:pt idx="825">
                  <c:v>2.6310899999999999</c:v>
                </c:pt>
                <c:pt idx="826">
                  <c:v>2.6317499999999998</c:v>
                </c:pt>
                <c:pt idx="827">
                  <c:v>2.6323400000000001</c:v>
                </c:pt>
                <c:pt idx="828">
                  <c:v>2.6329099999999999</c:v>
                </c:pt>
                <c:pt idx="829">
                  <c:v>2.63361</c:v>
                </c:pt>
                <c:pt idx="830">
                  <c:v>2.6343100000000002</c:v>
                </c:pt>
                <c:pt idx="831">
                  <c:v>2.6353</c:v>
                </c:pt>
                <c:pt idx="832">
                  <c:v>2.6355599999999999</c:v>
                </c:pt>
                <c:pt idx="833">
                  <c:v>2.6361599999999998</c:v>
                </c:pt>
                <c:pt idx="834">
                  <c:v>2.6371000000000002</c:v>
                </c:pt>
                <c:pt idx="835">
                  <c:v>2.6378599999999999</c:v>
                </c:pt>
                <c:pt idx="836">
                  <c:v>2.63863</c:v>
                </c:pt>
                <c:pt idx="837">
                  <c:v>2.6391</c:v>
                </c:pt>
                <c:pt idx="838">
                  <c:v>2.6396099999999998</c:v>
                </c:pt>
                <c:pt idx="839">
                  <c:v>2.64011</c:v>
                </c:pt>
                <c:pt idx="840">
                  <c:v>2.6408</c:v>
                </c:pt>
                <c:pt idx="841">
                  <c:v>2.6414800000000001</c:v>
                </c:pt>
                <c:pt idx="842">
                  <c:v>2.6421800000000002</c:v>
                </c:pt>
                <c:pt idx="843">
                  <c:v>2.6431399999999998</c:v>
                </c:pt>
                <c:pt idx="844">
                  <c:v>2.64378</c:v>
                </c:pt>
                <c:pt idx="845">
                  <c:v>2.6442999999999999</c:v>
                </c:pt>
                <c:pt idx="846">
                  <c:v>2.6453500000000001</c:v>
                </c:pt>
                <c:pt idx="847">
                  <c:v>2.6469499999999999</c:v>
                </c:pt>
                <c:pt idx="848">
                  <c:v>2.6478000000000002</c:v>
                </c:pt>
                <c:pt idx="849">
                  <c:v>2.6492900000000001</c:v>
                </c:pt>
                <c:pt idx="850">
                  <c:v>2.6499000000000001</c:v>
                </c:pt>
                <c:pt idx="851">
                  <c:v>2.6504699999999999</c:v>
                </c:pt>
                <c:pt idx="852">
                  <c:v>2.6512600000000002</c:v>
                </c:pt>
                <c:pt idx="853">
                  <c:v>2.65198</c:v>
                </c:pt>
                <c:pt idx="854">
                  <c:v>2.6526900000000002</c:v>
                </c:pt>
                <c:pt idx="855">
                  <c:v>2.6536599999999999</c:v>
                </c:pt>
                <c:pt idx="856">
                  <c:v>2.65462</c:v>
                </c:pt>
                <c:pt idx="857">
                  <c:v>2.6549200000000002</c:v>
                </c:pt>
                <c:pt idx="858">
                  <c:v>2.6556000000000002</c:v>
                </c:pt>
                <c:pt idx="859">
                  <c:v>2.6561900000000001</c:v>
                </c:pt>
                <c:pt idx="860">
                  <c:v>2.6571799999999999</c:v>
                </c:pt>
                <c:pt idx="861">
                  <c:v>2.6577700000000002</c:v>
                </c:pt>
                <c:pt idx="862">
                  <c:v>2.6589800000000001</c:v>
                </c:pt>
                <c:pt idx="863">
                  <c:v>2.6601400000000002</c:v>
                </c:pt>
                <c:pt idx="864">
                  <c:v>2.6612399999999998</c:v>
                </c:pt>
                <c:pt idx="865">
                  <c:v>2.66168</c:v>
                </c:pt>
                <c:pt idx="866">
                  <c:v>2.6623800000000002</c:v>
                </c:pt>
                <c:pt idx="867">
                  <c:v>2.6629399999999999</c:v>
                </c:pt>
                <c:pt idx="868">
                  <c:v>2.66411</c:v>
                </c:pt>
                <c:pt idx="869">
                  <c:v>2.66533</c:v>
                </c:pt>
                <c:pt idx="870">
                  <c:v>2.6659199999999998</c:v>
                </c:pt>
                <c:pt idx="871">
                  <c:v>2.6664699999999999</c:v>
                </c:pt>
                <c:pt idx="872">
                  <c:v>2.6674000000000002</c:v>
                </c:pt>
                <c:pt idx="873">
                  <c:v>2.6680199999999998</c:v>
                </c:pt>
                <c:pt idx="874">
                  <c:v>2.66933</c:v>
                </c:pt>
                <c:pt idx="875">
                  <c:v>2.6697600000000001</c:v>
                </c:pt>
                <c:pt idx="876">
                  <c:v>2.6709800000000001</c:v>
                </c:pt>
                <c:pt idx="877">
                  <c:v>2.6714099999999998</c:v>
                </c:pt>
                <c:pt idx="878">
                  <c:v>2.6718600000000001</c:v>
                </c:pt>
                <c:pt idx="879">
                  <c:v>2.6725599999999998</c:v>
                </c:pt>
                <c:pt idx="880">
                  <c:v>2.6730800000000001</c:v>
                </c:pt>
                <c:pt idx="881">
                  <c:v>2.6738</c:v>
                </c:pt>
                <c:pt idx="882">
                  <c:v>2.6754500000000001</c:v>
                </c:pt>
                <c:pt idx="883">
                  <c:v>2.6761900000000001</c:v>
                </c:pt>
                <c:pt idx="884">
                  <c:v>2.67699</c:v>
                </c:pt>
                <c:pt idx="885">
                  <c:v>2.6776</c:v>
                </c:pt>
                <c:pt idx="886">
                  <c:v>2.6783399999999999</c:v>
                </c:pt>
                <c:pt idx="887">
                  <c:v>2.6788400000000001</c:v>
                </c:pt>
                <c:pt idx="888">
                  <c:v>2.6800999999999999</c:v>
                </c:pt>
                <c:pt idx="889">
                  <c:v>2.6806199999999998</c:v>
                </c:pt>
                <c:pt idx="890">
                  <c:v>2.6813199999999999</c:v>
                </c:pt>
                <c:pt idx="891">
                  <c:v>2.6821199999999998</c:v>
                </c:pt>
                <c:pt idx="892">
                  <c:v>2.6833900000000002</c:v>
                </c:pt>
                <c:pt idx="893">
                  <c:v>2.6842700000000002</c:v>
                </c:pt>
                <c:pt idx="894">
                  <c:v>2.68458</c:v>
                </c:pt>
                <c:pt idx="895">
                  <c:v>2.6853400000000001</c:v>
                </c:pt>
                <c:pt idx="896">
                  <c:v>2.68668</c:v>
                </c:pt>
                <c:pt idx="897">
                  <c:v>2.6873</c:v>
                </c:pt>
                <c:pt idx="898">
                  <c:v>2.68818</c:v>
                </c:pt>
                <c:pt idx="899">
                  <c:v>2.6893199999999999</c:v>
                </c:pt>
                <c:pt idx="900">
                  <c:v>2.6899000000000002</c:v>
                </c:pt>
                <c:pt idx="901">
                  <c:v>2.6911</c:v>
                </c:pt>
                <c:pt idx="902">
                  <c:v>2.6918899999999999</c:v>
                </c:pt>
                <c:pt idx="903">
                  <c:v>2.69231</c:v>
                </c:pt>
                <c:pt idx="904">
                  <c:v>2.6928399999999999</c:v>
                </c:pt>
                <c:pt idx="905">
                  <c:v>2.69353</c:v>
                </c:pt>
                <c:pt idx="906">
                  <c:v>2.694</c:v>
                </c:pt>
                <c:pt idx="907">
                  <c:v>2.6955900000000002</c:v>
                </c:pt>
                <c:pt idx="908">
                  <c:v>2.6962899999999999</c:v>
                </c:pt>
                <c:pt idx="909">
                  <c:v>2.6974900000000002</c:v>
                </c:pt>
                <c:pt idx="910">
                  <c:v>2.6982499999999998</c:v>
                </c:pt>
                <c:pt idx="911">
                  <c:v>2.6989399999999999</c:v>
                </c:pt>
                <c:pt idx="912">
                  <c:v>2.6994600000000002</c:v>
                </c:pt>
                <c:pt idx="913">
                  <c:v>2.6998899999999999</c:v>
                </c:pt>
                <c:pt idx="914">
                  <c:v>2.7004299999999999</c:v>
                </c:pt>
                <c:pt idx="915">
                  <c:v>2.7010999999999998</c:v>
                </c:pt>
                <c:pt idx="916">
                  <c:v>2.70208</c:v>
                </c:pt>
                <c:pt idx="917">
                  <c:v>2.70329</c:v>
                </c:pt>
                <c:pt idx="918">
                  <c:v>2.70397</c:v>
                </c:pt>
                <c:pt idx="919">
                  <c:v>2.7044899999999998</c:v>
                </c:pt>
                <c:pt idx="920">
                  <c:v>2.7050700000000001</c:v>
                </c:pt>
                <c:pt idx="921">
                  <c:v>2.7060599999999999</c:v>
                </c:pt>
                <c:pt idx="922">
                  <c:v>2.7066699999999999</c:v>
                </c:pt>
                <c:pt idx="923">
                  <c:v>2.7079599999999999</c:v>
                </c:pt>
                <c:pt idx="924">
                  <c:v>2.7084700000000002</c:v>
                </c:pt>
                <c:pt idx="925">
                  <c:v>2.7100300000000002</c:v>
                </c:pt>
                <c:pt idx="926">
                  <c:v>2.7107899999999998</c:v>
                </c:pt>
                <c:pt idx="927">
                  <c:v>2.7110099999999999</c:v>
                </c:pt>
                <c:pt idx="928">
                  <c:v>2.7112799999999999</c:v>
                </c:pt>
                <c:pt idx="929">
                  <c:v>2.7124299999999999</c:v>
                </c:pt>
                <c:pt idx="930">
                  <c:v>2.7131799999999999</c:v>
                </c:pt>
                <c:pt idx="931">
                  <c:v>2.71427</c:v>
                </c:pt>
                <c:pt idx="932">
                  <c:v>2.71515</c:v>
                </c:pt>
                <c:pt idx="933">
                  <c:v>2.7162099999999998</c:v>
                </c:pt>
                <c:pt idx="934">
                  <c:v>2.71705</c:v>
                </c:pt>
                <c:pt idx="935">
                  <c:v>2.71766</c:v>
                </c:pt>
                <c:pt idx="936">
                  <c:v>2.7187000000000001</c:v>
                </c:pt>
                <c:pt idx="937">
                  <c:v>2.71943</c:v>
                </c:pt>
                <c:pt idx="938">
                  <c:v>2.7202000000000002</c:v>
                </c:pt>
                <c:pt idx="939">
                  <c:v>2.72126</c:v>
                </c:pt>
                <c:pt idx="940">
                  <c:v>2.7222599999999999</c:v>
                </c:pt>
                <c:pt idx="941">
                  <c:v>2.7231999999999998</c:v>
                </c:pt>
                <c:pt idx="942">
                  <c:v>2.72403</c:v>
                </c:pt>
                <c:pt idx="943">
                  <c:v>2.7251400000000001</c:v>
                </c:pt>
                <c:pt idx="944">
                  <c:v>2.72601</c:v>
                </c:pt>
                <c:pt idx="945">
                  <c:v>2.7271000000000001</c:v>
                </c:pt>
                <c:pt idx="946">
                  <c:v>2.7275900000000002</c:v>
                </c:pt>
                <c:pt idx="947">
                  <c:v>2.7283300000000001</c:v>
                </c:pt>
                <c:pt idx="948">
                  <c:v>2.7284999999999999</c:v>
                </c:pt>
                <c:pt idx="949">
                  <c:v>2.72959</c:v>
                </c:pt>
                <c:pt idx="950">
                  <c:v>2.7309000000000001</c:v>
                </c:pt>
                <c:pt idx="951">
                  <c:v>2.7319300000000002</c:v>
                </c:pt>
                <c:pt idx="952">
                  <c:v>2.7325300000000001</c:v>
                </c:pt>
                <c:pt idx="953">
                  <c:v>2.7330899999999998</c:v>
                </c:pt>
                <c:pt idx="954">
                  <c:v>2.7345100000000002</c:v>
                </c:pt>
                <c:pt idx="955">
                  <c:v>2.7353900000000002</c:v>
                </c:pt>
                <c:pt idx="956">
                  <c:v>2.7366100000000002</c:v>
                </c:pt>
                <c:pt idx="957">
                  <c:v>2.7368999999999999</c:v>
                </c:pt>
                <c:pt idx="958">
                  <c:v>2.7376800000000001</c:v>
                </c:pt>
                <c:pt idx="959">
                  <c:v>2.73895</c:v>
                </c:pt>
                <c:pt idx="960">
                  <c:v>2.7394599999999998</c:v>
                </c:pt>
                <c:pt idx="961">
                  <c:v>2.7401</c:v>
                </c:pt>
                <c:pt idx="962">
                  <c:v>2.7408600000000001</c:v>
                </c:pt>
                <c:pt idx="963">
                  <c:v>2.7415699999999998</c:v>
                </c:pt>
                <c:pt idx="964">
                  <c:v>2.7427199999999998</c:v>
                </c:pt>
                <c:pt idx="965">
                  <c:v>2.7431100000000002</c:v>
                </c:pt>
                <c:pt idx="966">
                  <c:v>2.7448899999999998</c:v>
                </c:pt>
                <c:pt idx="967">
                  <c:v>2.74539</c:v>
                </c:pt>
                <c:pt idx="968">
                  <c:v>2.7461700000000002</c:v>
                </c:pt>
                <c:pt idx="969">
                  <c:v>2.7473000000000001</c:v>
                </c:pt>
                <c:pt idx="970">
                  <c:v>2.7485300000000001</c:v>
                </c:pt>
                <c:pt idx="971">
                  <c:v>2.74932</c:v>
                </c:pt>
                <c:pt idx="972">
                  <c:v>2.7506300000000001</c:v>
                </c:pt>
                <c:pt idx="973">
                  <c:v>2.7512099999999999</c:v>
                </c:pt>
                <c:pt idx="974">
                  <c:v>2.7519</c:v>
                </c:pt>
                <c:pt idx="975">
                  <c:v>2.7526899999999999</c:v>
                </c:pt>
                <c:pt idx="976">
                  <c:v>2.7535799999999999</c:v>
                </c:pt>
                <c:pt idx="977">
                  <c:v>2.7546200000000001</c:v>
                </c:pt>
                <c:pt idx="978">
                  <c:v>2.7555299999999998</c:v>
                </c:pt>
                <c:pt idx="979">
                  <c:v>2.75665</c:v>
                </c:pt>
                <c:pt idx="980">
                  <c:v>2.7573300000000001</c:v>
                </c:pt>
                <c:pt idx="981">
                  <c:v>2.7582800000000001</c:v>
                </c:pt>
                <c:pt idx="982">
                  <c:v>2.75936</c:v>
                </c:pt>
                <c:pt idx="983">
                  <c:v>2.7602500000000001</c:v>
                </c:pt>
                <c:pt idx="984">
                  <c:v>2.7615799999999999</c:v>
                </c:pt>
                <c:pt idx="985">
                  <c:v>2.7622800000000001</c:v>
                </c:pt>
                <c:pt idx="986">
                  <c:v>2.7626200000000001</c:v>
                </c:pt>
                <c:pt idx="987">
                  <c:v>2.76396</c:v>
                </c:pt>
                <c:pt idx="988">
                  <c:v>2.76491</c:v>
                </c:pt>
                <c:pt idx="989">
                  <c:v>2.7655400000000001</c:v>
                </c:pt>
                <c:pt idx="990">
                  <c:v>2.76641</c:v>
                </c:pt>
                <c:pt idx="991">
                  <c:v>2.76722</c:v>
                </c:pt>
                <c:pt idx="992">
                  <c:v>2.7684199999999999</c:v>
                </c:pt>
                <c:pt idx="993">
                  <c:v>2.7689599999999999</c:v>
                </c:pt>
                <c:pt idx="994">
                  <c:v>2.7701099999999999</c:v>
                </c:pt>
                <c:pt idx="995">
                  <c:v>2.7706</c:v>
                </c:pt>
                <c:pt idx="996">
                  <c:v>2.7713100000000002</c:v>
                </c:pt>
                <c:pt idx="997">
                  <c:v>2.7725200000000001</c:v>
                </c:pt>
                <c:pt idx="998">
                  <c:v>2.7735699999999999</c:v>
                </c:pt>
                <c:pt idx="999">
                  <c:v>2.77468</c:v>
                </c:pt>
                <c:pt idx="1000">
                  <c:v>2.7751399999999999</c:v>
                </c:pt>
                <c:pt idx="1001">
                  <c:v>2.7759100000000001</c:v>
                </c:pt>
                <c:pt idx="1002">
                  <c:v>2.7767200000000001</c:v>
                </c:pt>
                <c:pt idx="1003">
                  <c:v>2.7775500000000002</c:v>
                </c:pt>
                <c:pt idx="1004">
                  <c:v>2.7783600000000002</c:v>
                </c:pt>
                <c:pt idx="1005">
                  <c:v>2.77888</c:v>
                </c:pt>
                <c:pt idx="1006">
                  <c:v>2.7792400000000002</c:v>
                </c:pt>
                <c:pt idx="1007">
                  <c:v>2.7797700000000001</c:v>
                </c:pt>
                <c:pt idx="1008">
                  <c:v>2.7807599999999999</c:v>
                </c:pt>
                <c:pt idx="1009">
                  <c:v>2.78206</c:v>
                </c:pt>
                <c:pt idx="1010">
                  <c:v>2.7829899999999999</c:v>
                </c:pt>
                <c:pt idx="1011">
                  <c:v>2.7836400000000001</c:v>
                </c:pt>
                <c:pt idx="1012">
                  <c:v>2.78464</c:v>
                </c:pt>
                <c:pt idx="1013">
                  <c:v>2.7852999999999999</c:v>
                </c:pt>
                <c:pt idx="1014">
                  <c:v>2.7865700000000002</c:v>
                </c:pt>
                <c:pt idx="1015">
                  <c:v>2.7876300000000001</c:v>
                </c:pt>
                <c:pt idx="1016">
                  <c:v>2.78878</c:v>
                </c:pt>
                <c:pt idx="1017">
                  <c:v>2.7900200000000002</c:v>
                </c:pt>
                <c:pt idx="1018">
                  <c:v>2.79087</c:v>
                </c:pt>
                <c:pt idx="1019">
                  <c:v>2.7913399999999999</c:v>
                </c:pt>
                <c:pt idx="1020">
                  <c:v>2.79175</c:v>
                </c:pt>
                <c:pt idx="1021">
                  <c:v>2.7925800000000001</c:v>
                </c:pt>
                <c:pt idx="1022">
                  <c:v>2.7934299999999999</c:v>
                </c:pt>
                <c:pt idx="1023">
                  <c:v>2.7947899999999999</c:v>
                </c:pt>
                <c:pt idx="1024">
                  <c:v>2.7957399999999999</c:v>
                </c:pt>
                <c:pt idx="1025">
                  <c:v>2.7966799999999998</c:v>
                </c:pt>
                <c:pt idx="1026">
                  <c:v>2.7970000000000002</c:v>
                </c:pt>
                <c:pt idx="1027">
                  <c:v>2.79793</c:v>
                </c:pt>
                <c:pt idx="1028">
                  <c:v>2.7989700000000002</c:v>
                </c:pt>
                <c:pt idx="1029">
                  <c:v>2.8001800000000001</c:v>
                </c:pt>
                <c:pt idx="1030">
                  <c:v>2.8010000000000002</c:v>
                </c:pt>
                <c:pt idx="1031">
                  <c:v>2.8023400000000001</c:v>
                </c:pt>
                <c:pt idx="1032">
                  <c:v>2.8030300000000001</c:v>
                </c:pt>
                <c:pt idx="1033">
                  <c:v>2.80396</c:v>
                </c:pt>
                <c:pt idx="1034">
                  <c:v>2.8047300000000002</c:v>
                </c:pt>
                <c:pt idx="1035">
                  <c:v>2.8055099999999999</c:v>
                </c:pt>
                <c:pt idx="1036">
                  <c:v>2.8060499999999999</c:v>
                </c:pt>
                <c:pt idx="1037">
                  <c:v>2.8071299999999999</c:v>
                </c:pt>
                <c:pt idx="1038">
                  <c:v>2.8075199999999998</c:v>
                </c:pt>
                <c:pt idx="1039">
                  <c:v>2.8089300000000001</c:v>
                </c:pt>
                <c:pt idx="1040">
                  <c:v>2.8094299999999999</c:v>
                </c:pt>
                <c:pt idx="1041">
                  <c:v>2.8101500000000001</c:v>
                </c:pt>
                <c:pt idx="1042">
                  <c:v>2.81168</c:v>
                </c:pt>
                <c:pt idx="1043">
                  <c:v>2.8126199999999999</c:v>
                </c:pt>
                <c:pt idx="1044">
                  <c:v>2.81338</c:v>
                </c:pt>
                <c:pt idx="1045">
                  <c:v>2.81393</c:v>
                </c:pt>
                <c:pt idx="1046">
                  <c:v>2.8150499999999998</c:v>
                </c:pt>
                <c:pt idx="1047">
                  <c:v>2.8158300000000001</c:v>
                </c:pt>
                <c:pt idx="1048">
                  <c:v>2.81677</c:v>
                </c:pt>
                <c:pt idx="1049">
                  <c:v>2.8180100000000001</c:v>
                </c:pt>
                <c:pt idx="1050">
                  <c:v>2.819</c:v>
                </c:pt>
                <c:pt idx="1051">
                  <c:v>2.8200599999999998</c:v>
                </c:pt>
                <c:pt idx="1052">
                  <c:v>2.8210000000000002</c:v>
                </c:pt>
                <c:pt idx="1053">
                  <c:v>2.82179</c:v>
                </c:pt>
                <c:pt idx="1054">
                  <c:v>2.8225199999999999</c:v>
                </c:pt>
                <c:pt idx="1055">
                  <c:v>2.8236699999999999</c:v>
                </c:pt>
                <c:pt idx="1056">
                  <c:v>2.82484</c:v>
                </c:pt>
                <c:pt idx="1057">
                  <c:v>2.8255300000000001</c:v>
                </c:pt>
                <c:pt idx="1058">
                  <c:v>2.8263199999999999</c:v>
                </c:pt>
                <c:pt idx="1059">
                  <c:v>2.82707</c:v>
                </c:pt>
                <c:pt idx="1060">
                  <c:v>2.82796</c:v>
                </c:pt>
                <c:pt idx="1061">
                  <c:v>2.8298999999999999</c:v>
                </c:pt>
                <c:pt idx="1062">
                  <c:v>2.8319999999999999</c:v>
                </c:pt>
                <c:pt idx="1063">
                  <c:v>2.8324699999999998</c:v>
                </c:pt>
                <c:pt idx="1064">
                  <c:v>2.8334600000000001</c:v>
                </c:pt>
                <c:pt idx="1065">
                  <c:v>2.8344900000000002</c:v>
                </c:pt>
                <c:pt idx="1066">
                  <c:v>2.8352599999999999</c:v>
                </c:pt>
                <c:pt idx="1067">
                  <c:v>2.83589</c:v>
                </c:pt>
                <c:pt idx="1068">
                  <c:v>2.83656</c:v>
                </c:pt>
                <c:pt idx="1069">
                  <c:v>2.8376899999999998</c:v>
                </c:pt>
                <c:pt idx="1070">
                  <c:v>2.8385899999999999</c:v>
                </c:pt>
                <c:pt idx="1071">
                  <c:v>2.83961</c:v>
                </c:pt>
                <c:pt idx="1072">
                  <c:v>2.8412899999999999</c:v>
                </c:pt>
                <c:pt idx="1073">
                  <c:v>2.8418100000000002</c:v>
                </c:pt>
                <c:pt idx="1074">
                  <c:v>2.8422700000000001</c:v>
                </c:pt>
                <c:pt idx="1075">
                  <c:v>2.8439700000000001</c:v>
                </c:pt>
                <c:pt idx="1076">
                  <c:v>2.84571</c:v>
                </c:pt>
                <c:pt idx="1077">
                  <c:v>2.84619</c:v>
                </c:pt>
                <c:pt idx="1078">
                  <c:v>2.8466399999999998</c:v>
                </c:pt>
                <c:pt idx="1079">
                  <c:v>2.84755</c:v>
                </c:pt>
                <c:pt idx="1080">
                  <c:v>2.84856</c:v>
                </c:pt>
                <c:pt idx="1081">
                  <c:v>2.8502900000000002</c:v>
                </c:pt>
                <c:pt idx="1082">
                  <c:v>2.8512499999999998</c:v>
                </c:pt>
                <c:pt idx="1083">
                  <c:v>2.85229</c:v>
                </c:pt>
                <c:pt idx="1084">
                  <c:v>2.8539699999999999</c:v>
                </c:pt>
                <c:pt idx="1085">
                  <c:v>2.8549500000000001</c:v>
                </c:pt>
                <c:pt idx="1086">
                  <c:v>2.8563800000000001</c:v>
                </c:pt>
                <c:pt idx="1087">
                  <c:v>2.8574299999999999</c:v>
                </c:pt>
                <c:pt idx="1088">
                  <c:v>2.8584399999999999</c:v>
                </c:pt>
                <c:pt idx="1089">
                  <c:v>2.8594200000000001</c:v>
                </c:pt>
                <c:pt idx="1090">
                  <c:v>2.86015</c:v>
                </c:pt>
                <c:pt idx="1091">
                  <c:v>2.8607499999999999</c:v>
                </c:pt>
                <c:pt idx="1092">
                  <c:v>2.8618600000000001</c:v>
                </c:pt>
                <c:pt idx="1093">
                  <c:v>2.8624700000000001</c:v>
                </c:pt>
                <c:pt idx="1094">
                  <c:v>2.86374</c:v>
                </c:pt>
                <c:pt idx="1095">
                  <c:v>2.86578</c:v>
                </c:pt>
                <c:pt idx="1096">
                  <c:v>2.8661599999999998</c:v>
                </c:pt>
                <c:pt idx="1097">
                  <c:v>2.8677000000000001</c:v>
                </c:pt>
                <c:pt idx="1098">
                  <c:v>2.8687499999999999</c:v>
                </c:pt>
                <c:pt idx="1099">
                  <c:v>2.8694600000000001</c:v>
                </c:pt>
                <c:pt idx="1100">
                  <c:v>2.8704499999999999</c:v>
                </c:pt>
                <c:pt idx="1101">
                  <c:v>2.87113</c:v>
                </c:pt>
                <c:pt idx="1102">
                  <c:v>2.87209</c:v>
                </c:pt>
                <c:pt idx="1103">
                  <c:v>2.8733599999999999</c:v>
                </c:pt>
                <c:pt idx="1104">
                  <c:v>2.8742700000000001</c:v>
                </c:pt>
                <c:pt idx="1105">
                  <c:v>2.8752300000000002</c:v>
                </c:pt>
                <c:pt idx="1106">
                  <c:v>2.8755899999999999</c:v>
                </c:pt>
                <c:pt idx="1107">
                  <c:v>2.8763700000000001</c:v>
                </c:pt>
                <c:pt idx="1108">
                  <c:v>2.87791</c:v>
                </c:pt>
                <c:pt idx="1109">
                  <c:v>2.8791899999999999</c:v>
                </c:pt>
                <c:pt idx="1110">
                  <c:v>2.88028</c:v>
                </c:pt>
                <c:pt idx="1111">
                  <c:v>2.88083</c:v>
                </c:pt>
                <c:pt idx="1112">
                  <c:v>2.88185</c:v>
                </c:pt>
                <c:pt idx="1113">
                  <c:v>2.8826000000000001</c:v>
                </c:pt>
                <c:pt idx="1114">
                  <c:v>2.8843700000000001</c:v>
                </c:pt>
                <c:pt idx="1115">
                  <c:v>2.8850600000000002</c:v>
                </c:pt>
                <c:pt idx="1116">
                  <c:v>2.8862899999999998</c:v>
                </c:pt>
                <c:pt idx="1117">
                  <c:v>2.8884500000000002</c:v>
                </c:pt>
                <c:pt idx="1118">
                  <c:v>2.88903</c:v>
                </c:pt>
                <c:pt idx="1119">
                  <c:v>2.8908700000000001</c:v>
                </c:pt>
                <c:pt idx="1120">
                  <c:v>2.89255</c:v>
                </c:pt>
                <c:pt idx="1121">
                  <c:v>2.8935300000000002</c:v>
                </c:pt>
                <c:pt idx="1122">
                  <c:v>2.8944000000000001</c:v>
                </c:pt>
                <c:pt idx="1123">
                  <c:v>2.8952200000000001</c:v>
                </c:pt>
                <c:pt idx="1124">
                  <c:v>2.89602</c:v>
                </c:pt>
                <c:pt idx="1125">
                  <c:v>2.8976099999999998</c:v>
                </c:pt>
                <c:pt idx="1126">
                  <c:v>2.8994200000000001</c:v>
                </c:pt>
                <c:pt idx="1127">
                  <c:v>2.8997999999999999</c:v>
                </c:pt>
                <c:pt idx="1128">
                  <c:v>2.9006099999999999</c:v>
                </c:pt>
                <c:pt idx="1129">
                  <c:v>2.9010699999999998</c:v>
                </c:pt>
                <c:pt idx="1130">
                  <c:v>2.9024399999999999</c:v>
                </c:pt>
                <c:pt idx="1131">
                  <c:v>2.90299</c:v>
                </c:pt>
                <c:pt idx="1132">
                  <c:v>2.90456</c:v>
                </c:pt>
                <c:pt idx="1133">
                  <c:v>2.9064299999999998</c:v>
                </c:pt>
                <c:pt idx="1134">
                  <c:v>2.9072300000000002</c:v>
                </c:pt>
                <c:pt idx="1135">
                  <c:v>2.9077500000000001</c:v>
                </c:pt>
                <c:pt idx="1136">
                  <c:v>2.9087999999999998</c:v>
                </c:pt>
                <c:pt idx="1137">
                  <c:v>2.9095499999999999</c:v>
                </c:pt>
                <c:pt idx="1138">
                  <c:v>2.9106299999999998</c:v>
                </c:pt>
                <c:pt idx="1139">
                  <c:v>2.9109400000000001</c:v>
                </c:pt>
                <c:pt idx="1140">
                  <c:v>2.91153</c:v>
                </c:pt>
                <c:pt idx="1141">
                  <c:v>2.91228</c:v>
                </c:pt>
                <c:pt idx="1142">
                  <c:v>2.9129999999999998</c:v>
                </c:pt>
                <c:pt idx="1143">
                  <c:v>2.9144399999999999</c:v>
                </c:pt>
                <c:pt idx="1144">
                  <c:v>2.9163899999999998</c:v>
                </c:pt>
                <c:pt idx="1145">
                  <c:v>2.9179200000000001</c:v>
                </c:pt>
                <c:pt idx="1146">
                  <c:v>2.9192499999999999</c:v>
                </c:pt>
                <c:pt idx="1147">
                  <c:v>2.9200699999999999</c:v>
                </c:pt>
                <c:pt idx="1148">
                  <c:v>2.9206799999999999</c:v>
                </c:pt>
                <c:pt idx="1149">
                  <c:v>2.92177</c:v>
                </c:pt>
                <c:pt idx="1150">
                  <c:v>2.9237000000000002</c:v>
                </c:pt>
                <c:pt idx="1151">
                  <c:v>2.9239899999999999</c:v>
                </c:pt>
                <c:pt idx="1152">
                  <c:v>2.92578</c:v>
                </c:pt>
                <c:pt idx="1153">
                  <c:v>2.9277799999999998</c:v>
                </c:pt>
                <c:pt idx="1154">
                  <c:v>2.9291100000000001</c:v>
                </c:pt>
                <c:pt idx="1155">
                  <c:v>2.9296799999999998</c:v>
                </c:pt>
                <c:pt idx="1156">
                  <c:v>2.9306199999999998</c:v>
                </c:pt>
                <c:pt idx="1157">
                  <c:v>2.9316399999999998</c:v>
                </c:pt>
                <c:pt idx="1158">
                  <c:v>2.9335499999999999</c:v>
                </c:pt>
                <c:pt idx="1159">
                  <c:v>2.9357099999999998</c:v>
                </c:pt>
                <c:pt idx="1160">
                  <c:v>2.9370599999999998</c:v>
                </c:pt>
                <c:pt idx="1161">
                  <c:v>2.9383599999999999</c:v>
                </c:pt>
                <c:pt idx="1162">
                  <c:v>2.9389599999999998</c:v>
                </c:pt>
                <c:pt idx="1163">
                  <c:v>2.93953</c:v>
                </c:pt>
                <c:pt idx="1164">
                  <c:v>2.9397500000000001</c:v>
                </c:pt>
                <c:pt idx="1165">
                  <c:v>2.9413100000000001</c:v>
                </c:pt>
                <c:pt idx="1166">
                  <c:v>2.94279</c:v>
                </c:pt>
                <c:pt idx="1167">
                  <c:v>2.94367</c:v>
                </c:pt>
                <c:pt idx="1168">
                  <c:v>2.9456699999999998</c:v>
                </c:pt>
                <c:pt idx="1169">
                  <c:v>2.9460700000000002</c:v>
                </c:pt>
                <c:pt idx="1170">
                  <c:v>2.9473699999999998</c:v>
                </c:pt>
                <c:pt idx="1171">
                  <c:v>2.9485100000000002</c:v>
                </c:pt>
                <c:pt idx="1172">
                  <c:v>2.94963</c:v>
                </c:pt>
                <c:pt idx="1173">
                  <c:v>2.9507599999999998</c:v>
                </c:pt>
                <c:pt idx="1174">
                  <c:v>2.9517799999999998</c:v>
                </c:pt>
                <c:pt idx="1175">
                  <c:v>2.9527299999999999</c:v>
                </c:pt>
                <c:pt idx="1176">
                  <c:v>2.9538600000000002</c:v>
                </c:pt>
                <c:pt idx="1177">
                  <c:v>2.9557600000000002</c:v>
                </c:pt>
                <c:pt idx="1178">
                  <c:v>2.95703</c:v>
                </c:pt>
                <c:pt idx="1179">
                  <c:v>2.9583599999999999</c:v>
                </c:pt>
                <c:pt idx="1180">
                  <c:v>2.9592200000000002</c:v>
                </c:pt>
                <c:pt idx="1181">
                  <c:v>2.9603799999999998</c:v>
                </c:pt>
                <c:pt idx="1182">
                  <c:v>2.9611100000000001</c:v>
                </c:pt>
                <c:pt idx="1183">
                  <c:v>2.96305</c:v>
                </c:pt>
                <c:pt idx="1184">
                  <c:v>2.9635899999999999</c:v>
                </c:pt>
                <c:pt idx="1185">
                  <c:v>2.96448</c:v>
                </c:pt>
                <c:pt idx="1186">
                  <c:v>2.9656099999999999</c:v>
                </c:pt>
                <c:pt idx="1187">
                  <c:v>2.9669099999999999</c:v>
                </c:pt>
                <c:pt idx="1188">
                  <c:v>2.9677899999999999</c:v>
                </c:pt>
                <c:pt idx="1189">
                  <c:v>2.9686300000000001</c:v>
                </c:pt>
                <c:pt idx="1190">
                  <c:v>2.9703599999999999</c:v>
                </c:pt>
                <c:pt idx="1191">
                  <c:v>2.97173</c:v>
                </c:pt>
                <c:pt idx="1192">
                  <c:v>2.9726400000000002</c:v>
                </c:pt>
                <c:pt idx="1193">
                  <c:v>2.9744000000000002</c:v>
                </c:pt>
                <c:pt idx="1194">
                  <c:v>2.9757799999999999</c:v>
                </c:pt>
                <c:pt idx="1195">
                  <c:v>2.9767700000000001</c:v>
                </c:pt>
                <c:pt idx="1196">
                  <c:v>2.97742</c:v>
                </c:pt>
                <c:pt idx="1197">
                  <c:v>2.9781499999999999</c:v>
                </c:pt>
                <c:pt idx="1198">
                  <c:v>2.9792800000000002</c:v>
                </c:pt>
                <c:pt idx="1199">
                  <c:v>2.9801899999999999</c:v>
                </c:pt>
                <c:pt idx="1200">
                  <c:v>2.9807899999999998</c:v>
                </c:pt>
                <c:pt idx="1201">
                  <c:v>2.9826999999999999</c:v>
                </c:pt>
                <c:pt idx="1202">
                  <c:v>2.9835500000000001</c:v>
                </c:pt>
                <c:pt idx="1203">
                  <c:v>2.9856199999999999</c:v>
                </c:pt>
                <c:pt idx="1204">
                  <c:v>2.98651</c:v>
                </c:pt>
                <c:pt idx="1205">
                  <c:v>2.9883099999999998</c:v>
                </c:pt>
                <c:pt idx="1206">
                  <c:v>2.9907699999999999</c:v>
                </c:pt>
                <c:pt idx="1207">
                  <c:v>2.9919500000000001</c:v>
                </c:pt>
                <c:pt idx="1208">
                  <c:v>2.9925999999999999</c:v>
                </c:pt>
                <c:pt idx="1209">
                  <c:v>2.9938500000000001</c:v>
                </c:pt>
                <c:pt idx="1210">
                  <c:v>2.99437</c:v>
                </c:pt>
                <c:pt idx="1211">
                  <c:v>2.9954999999999998</c:v>
                </c:pt>
                <c:pt idx="1212">
                  <c:v>2.9960499999999999</c:v>
                </c:pt>
                <c:pt idx="1213">
                  <c:v>2.9971100000000002</c:v>
                </c:pt>
                <c:pt idx="1214">
                  <c:v>2.9985200000000001</c:v>
                </c:pt>
                <c:pt idx="1215">
                  <c:v>3.0002399999999998</c:v>
                </c:pt>
                <c:pt idx="1216">
                  <c:v>3.0018500000000001</c:v>
                </c:pt>
                <c:pt idx="1217">
                  <c:v>3.0030399999999999</c:v>
                </c:pt>
                <c:pt idx="1218">
                  <c:v>3.0036999999999998</c:v>
                </c:pt>
                <c:pt idx="1219">
                  <c:v>3.0043299999999999</c:v>
                </c:pt>
                <c:pt idx="1220">
                  <c:v>3.0051399999999999</c:v>
                </c:pt>
                <c:pt idx="1221">
                  <c:v>3.00624</c:v>
                </c:pt>
                <c:pt idx="1222">
                  <c:v>3.00753</c:v>
                </c:pt>
                <c:pt idx="1223">
                  <c:v>3.00908</c:v>
                </c:pt>
                <c:pt idx="1224">
                  <c:v>3.0103399999999998</c:v>
                </c:pt>
                <c:pt idx="1225">
                  <c:v>3.0112199999999998</c:v>
                </c:pt>
                <c:pt idx="1226">
                  <c:v>3.0119500000000001</c:v>
                </c:pt>
                <c:pt idx="1227">
                  <c:v>3.01349</c:v>
                </c:pt>
                <c:pt idx="1228">
                  <c:v>3.0148100000000002</c:v>
                </c:pt>
                <c:pt idx="1229">
                  <c:v>3.0158499999999999</c:v>
                </c:pt>
                <c:pt idx="1230">
                  <c:v>3.0169600000000001</c:v>
                </c:pt>
                <c:pt idx="1231">
                  <c:v>3.0188600000000001</c:v>
                </c:pt>
                <c:pt idx="1232">
                  <c:v>3.0208300000000001</c:v>
                </c:pt>
                <c:pt idx="1233">
                  <c:v>3.0217100000000001</c:v>
                </c:pt>
                <c:pt idx="1234">
                  <c:v>3.0225200000000001</c:v>
                </c:pt>
                <c:pt idx="1235">
                  <c:v>3.0236499999999999</c:v>
                </c:pt>
                <c:pt idx="1236">
                  <c:v>3.0251199999999998</c:v>
                </c:pt>
                <c:pt idx="1237">
                  <c:v>3.0260099999999999</c:v>
                </c:pt>
                <c:pt idx="1238">
                  <c:v>3.02773</c:v>
                </c:pt>
                <c:pt idx="1239">
                  <c:v>3.03003</c:v>
                </c:pt>
                <c:pt idx="1240">
                  <c:v>3.03132</c:v>
                </c:pt>
                <c:pt idx="1241">
                  <c:v>3.03213</c:v>
                </c:pt>
                <c:pt idx="1242">
                  <c:v>3.0335000000000001</c:v>
                </c:pt>
                <c:pt idx="1243">
                  <c:v>3.0338799999999999</c:v>
                </c:pt>
                <c:pt idx="1244">
                  <c:v>3.0348099999999998</c:v>
                </c:pt>
                <c:pt idx="1245">
                  <c:v>3.0357799999999999</c:v>
                </c:pt>
                <c:pt idx="1246">
                  <c:v>3.03654</c:v>
                </c:pt>
                <c:pt idx="1247">
                  <c:v>3.0379800000000001</c:v>
                </c:pt>
                <c:pt idx="1248">
                  <c:v>3.0398200000000002</c:v>
                </c:pt>
                <c:pt idx="1249">
                  <c:v>3.0415299999999998</c:v>
                </c:pt>
                <c:pt idx="1250">
                  <c:v>3.04331</c:v>
                </c:pt>
                <c:pt idx="1251">
                  <c:v>3.0443899999999999</c:v>
                </c:pt>
                <c:pt idx="1252">
                  <c:v>3.0455800000000002</c:v>
                </c:pt>
                <c:pt idx="1253">
                  <c:v>3.0462099999999999</c:v>
                </c:pt>
                <c:pt idx="1254">
                  <c:v>3.0476800000000002</c:v>
                </c:pt>
                <c:pt idx="1255">
                  <c:v>3.0492599999999999</c:v>
                </c:pt>
                <c:pt idx="1256">
                  <c:v>3.0498799999999999</c:v>
                </c:pt>
                <c:pt idx="1257">
                  <c:v>3.0511699999999999</c:v>
                </c:pt>
                <c:pt idx="1258">
                  <c:v>3.05206</c:v>
                </c:pt>
                <c:pt idx="1259">
                  <c:v>3.0523400000000001</c:v>
                </c:pt>
                <c:pt idx="1260">
                  <c:v>3.0546099999999998</c:v>
                </c:pt>
                <c:pt idx="1261">
                  <c:v>3.0563799999999999</c:v>
                </c:pt>
                <c:pt idx="1262">
                  <c:v>3.0575000000000001</c:v>
                </c:pt>
                <c:pt idx="1263">
                  <c:v>3.0586500000000001</c:v>
                </c:pt>
                <c:pt idx="1264">
                  <c:v>3.0605899999999999</c:v>
                </c:pt>
                <c:pt idx="1265">
                  <c:v>3.0626699999999998</c:v>
                </c:pt>
                <c:pt idx="1266">
                  <c:v>3.0637799999999999</c:v>
                </c:pt>
                <c:pt idx="1267">
                  <c:v>3.06508</c:v>
                </c:pt>
                <c:pt idx="1268">
                  <c:v>3.0658300000000001</c:v>
                </c:pt>
                <c:pt idx="1269">
                  <c:v>3.0664899999999999</c:v>
                </c:pt>
                <c:pt idx="1270">
                  <c:v>3.06759</c:v>
                </c:pt>
                <c:pt idx="1271">
                  <c:v>3.0696099999999999</c:v>
                </c:pt>
                <c:pt idx="1272">
                  <c:v>3.0715599999999998</c:v>
                </c:pt>
                <c:pt idx="1273">
                  <c:v>3.0727099999999998</c:v>
                </c:pt>
                <c:pt idx="1274">
                  <c:v>3.0734400000000002</c:v>
                </c:pt>
                <c:pt idx="1275">
                  <c:v>3.07477</c:v>
                </c:pt>
                <c:pt idx="1276">
                  <c:v>3.0753499999999998</c:v>
                </c:pt>
                <c:pt idx="1277">
                  <c:v>3.07734</c:v>
                </c:pt>
                <c:pt idx="1278">
                  <c:v>3.0784899999999999</c:v>
                </c:pt>
                <c:pt idx="1279">
                  <c:v>3.07986</c:v>
                </c:pt>
                <c:pt idx="1280">
                  <c:v>3.0808300000000002</c:v>
                </c:pt>
                <c:pt idx="1281">
                  <c:v>3.08222</c:v>
                </c:pt>
                <c:pt idx="1282">
                  <c:v>3.0842000000000001</c:v>
                </c:pt>
                <c:pt idx="1283">
                  <c:v>3.0855700000000001</c:v>
                </c:pt>
                <c:pt idx="1284">
                  <c:v>3.0869</c:v>
                </c:pt>
                <c:pt idx="1285">
                  <c:v>3.08819</c:v>
                </c:pt>
                <c:pt idx="1286">
                  <c:v>3.0896499999999998</c:v>
                </c:pt>
                <c:pt idx="1287">
                  <c:v>3.09205</c:v>
                </c:pt>
                <c:pt idx="1288">
                  <c:v>3.0928300000000002</c:v>
                </c:pt>
                <c:pt idx="1289">
                  <c:v>3.0943200000000002</c:v>
                </c:pt>
                <c:pt idx="1290">
                  <c:v>3.0968</c:v>
                </c:pt>
                <c:pt idx="1291">
                  <c:v>3.0978500000000002</c:v>
                </c:pt>
                <c:pt idx="1292">
                  <c:v>3.0990099999999998</c:v>
                </c:pt>
                <c:pt idx="1293">
                  <c:v>3.1003400000000001</c:v>
                </c:pt>
                <c:pt idx="1294">
                  <c:v>3.1027399999999998</c:v>
                </c:pt>
                <c:pt idx="1295">
                  <c:v>3.1041500000000002</c:v>
                </c:pt>
                <c:pt idx="1296">
                  <c:v>3.1051500000000001</c:v>
                </c:pt>
                <c:pt idx="1297">
                  <c:v>3.1066199999999999</c:v>
                </c:pt>
                <c:pt idx="1298">
                  <c:v>3.10799</c:v>
                </c:pt>
                <c:pt idx="1299">
                  <c:v>3.1087899999999999</c:v>
                </c:pt>
                <c:pt idx="1300">
                  <c:v>3.1104699999999998</c:v>
                </c:pt>
                <c:pt idx="1301">
                  <c:v>3.1112899999999999</c:v>
                </c:pt>
                <c:pt idx="1302">
                  <c:v>3.11273</c:v>
                </c:pt>
                <c:pt idx="1303">
                  <c:v>3.1143900000000002</c:v>
                </c:pt>
                <c:pt idx="1304">
                  <c:v>3.1160800000000002</c:v>
                </c:pt>
                <c:pt idx="1305">
                  <c:v>3.1178400000000002</c:v>
                </c:pt>
                <c:pt idx="1306">
                  <c:v>3.11829</c:v>
                </c:pt>
                <c:pt idx="1307">
                  <c:v>3.1189499999999999</c:v>
                </c:pt>
                <c:pt idx="1308">
                  <c:v>3.1198000000000001</c:v>
                </c:pt>
                <c:pt idx="1309">
                  <c:v>3.1208399999999998</c:v>
                </c:pt>
                <c:pt idx="1310">
                  <c:v>3.1227</c:v>
                </c:pt>
                <c:pt idx="1311">
                  <c:v>3.1243099999999999</c:v>
                </c:pt>
                <c:pt idx="1312">
                  <c:v>3.1265399999999999</c:v>
                </c:pt>
                <c:pt idx="1313">
                  <c:v>3.12704</c:v>
                </c:pt>
                <c:pt idx="1314">
                  <c:v>3.1291500000000001</c:v>
                </c:pt>
                <c:pt idx="1315">
                  <c:v>3.1302599999999998</c:v>
                </c:pt>
                <c:pt idx="1316">
                  <c:v>3.1323699999999999</c:v>
                </c:pt>
                <c:pt idx="1317">
                  <c:v>3.1345700000000001</c:v>
                </c:pt>
                <c:pt idx="1318">
                  <c:v>3.13551</c:v>
                </c:pt>
                <c:pt idx="1319">
                  <c:v>3.13748</c:v>
                </c:pt>
                <c:pt idx="1320">
                  <c:v>3.13923</c:v>
                </c:pt>
                <c:pt idx="1321">
                  <c:v>3.1396700000000002</c:v>
                </c:pt>
                <c:pt idx="1322">
                  <c:v>3.1424699999999999</c:v>
                </c:pt>
                <c:pt idx="1323">
                  <c:v>3.14507</c:v>
                </c:pt>
                <c:pt idx="1324">
                  <c:v>3.1458699999999999</c:v>
                </c:pt>
                <c:pt idx="1325">
                  <c:v>3.14771</c:v>
                </c:pt>
                <c:pt idx="1326">
                  <c:v>3.1485699999999999</c:v>
                </c:pt>
                <c:pt idx="1327">
                  <c:v>3.1507999999999998</c:v>
                </c:pt>
                <c:pt idx="1328">
                  <c:v>3.1519699999999999</c:v>
                </c:pt>
                <c:pt idx="1329">
                  <c:v>3.1531099999999999</c:v>
                </c:pt>
                <c:pt idx="1330">
                  <c:v>3.1555300000000002</c:v>
                </c:pt>
                <c:pt idx="1331">
                  <c:v>3.1569500000000001</c:v>
                </c:pt>
                <c:pt idx="1332">
                  <c:v>3.1577099999999998</c:v>
                </c:pt>
                <c:pt idx="1333">
                  <c:v>3.1589700000000001</c:v>
                </c:pt>
                <c:pt idx="1334">
                  <c:v>3.1597</c:v>
                </c:pt>
                <c:pt idx="1335">
                  <c:v>3.1621700000000001</c:v>
                </c:pt>
                <c:pt idx="1336">
                  <c:v>3.1651199999999999</c:v>
                </c:pt>
                <c:pt idx="1337">
                  <c:v>3.1660900000000001</c:v>
                </c:pt>
                <c:pt idx="1338">
                  <c:v>3.1678000000000002</c:v>
                </c:pt>
                <c:pt idx="1339">
                  <c:v>3.1684700000000001</c:v>
                </c:pt>
                <c:pt idx="1340">
                  <c:v>3.1706500000000002</c:v>
                </c:pt>
                <c:pt idx="1341">
                  <c:v>3.17191</c:v>
                </c:pt>
                <c:pt idx="1342">
                  <c:v>3.1731400000000001</c:v>
                </c:pt>
                <c:pt idx="1343">
                  <c:v>3.1746500000000002</c:v>
                </c:pt>
                <c:pt idx="1344">
                  <c:v>3.1758700000000002</c:v>
                </c:pt>
                <c:pt idx="1345">
                  <c:v>3.1772800000000001</c:v>
                </c:pt>
                <c:pt idx="1346">
                  <c:v>3.1783299999999999</c:v>
                </c:pt>
                <c:pt idx="1347">
                  <c:v>3.18038</c:v>
                </c:pt>
                <c:pt idx="1348">
                  <c:v>3.1811400000000001</c:v>
                </c:pt>
                <c:pt idx="1349">
                  <c:v>3.1842000000000001</c:v>
                </c:pt>
                <c:pt idx="1350">
                  <c:v>3.1859199999999999</c:v>
                </c:pt>
                <c:pt idx="1351">
                  <c:v>3.1868500000000002</c:v>
                </c:pt>
                <c:pt idx="1352">
                  <c:v>3.1886199999999998</c:v>
                </c:pt>
                <c:pt idx="1353">
                  <c:v>3.1901899999999999</c:v>
                </c:pt>
                <c:pt idx="1354">
                  <c:v>3.1914099999999999</c:v>
                </c:pt>
                <c:pt idx="1355">
                  <c:v>3.1939199999999999</c:v>
                </c:pt>
                <c:pt idx="1356">
                  <c:v>3.1959499999999998</c:v>
                </c:pt>
                <c:pt idx="1357">
                  <c:v>3.19692</c:v>
                </c:pt>
                <c:pt idx="1358">
                  <c:v>3.19794</c:v>
                </c:pt>
                <c:pt idx="1359">
                  <c:v>3.1996500000000001</c:v>
                </c:pt>
                <c:pt idx="1360">
                  <c:v>3.20146</c:v>
                </c:pt>
                <c:pt idx="1361">
                  <c:v>3.2021099999999998</c:v>
                </c:pt>
                <c:pt idx="1362">
                  <c:v>3.2035100000000001</c:v>
                </c:pt>
                <c:pt idx="1363">
                  <c:v>3.2055199999999999</c:v>
                </c:pt>
                <c:pt idx="1364">
                  <c:v>3.2066699999999999</c:v>
                </c:pt>
                <c:pt idx="1365">
                  <c:v>3.2082799999999998</c:v>
                </c:pt>
                <c:pt idx="1366">
                  <c:v>3.20974</c:v>
                </c:pt>
                <c:pt idx="1367">
                  <c:v>3.2104499999999998</c:v>
                </c:pt>
                <c:pt idx="1368">
                  <c:v>3.21332</c:v>
                </c:pt>
                <c:pt idx="1369">
                  <c:v>3.2173600000000002</c:v>
                </c:pt>
                <c:pt idx="1370">
                  <c:v>3.2180200000000001</c:v>
                </c:pt>
                <c:pt idx="1371">
                  <c:v>3.2193800000000001</c:v>
                </c:pt>
                <c:pt idx="1372">
                  <c:v>3.21997</c:v>
                </c:pt>
                <c:pt idx="1373">
                  <c:v>3.22254</c:v>
                </c:pt>
                <c:pt idx="1374">
                  <c:v>3.2238099999999998</c:v>
                </c:pt>
                <c:pt idx="1375">
                  <c:v>3.2267800000000002</c:v>
                </c:pt>
                <c:pt idx="1376">
                  <c:v>3.2285699999999999</c:v>
                </c:pt>
                <c:pt idx="1377">
                  <c:v>3.2299899999999999</c:v>
                </c:pt>
                <c:pt idx="1378">
                  <c:v>3.23055</c:v>
                </c:pt>
                <c:pt idx="1379">
                  <c:v>3.2324000000000002</c:v>
                </c:pt>
                <c:pt idx="1380">
                  <c:v>3.2336900000000002</c:v>
                </c:pt>
                <c:pt idx="1381">
                  <c:v>3.2346900000000001</c:v>
                </c:pt>
                <c:pt idx="1382">
                  <c:v>3.2364899999999999</c:v>
                </c:pt>
                <c:pt idx="1383">
                  <c:v>3.2372399999999999</c:v>
                </c:pt>
                <c:pt idx="1384">
                  <c:v>3.2390400000000001</c:v>
                </c:pt>
                <c:pt idx="1385">
                  <c:v>3.2407499999999998</c:v>
                </c:pt>
                <c:pt idx="1386">
                  <c:v>3.2423000000000002</c:v>
                </c:pt>
                <c:pt idx="1387">
                  <c:v>3.2442799999999998</c:v>
                </c:pt>
                <c:pt idx="1388">
                  <c:v>3.2457799999999999</c:v>
                </c:pt>
                <c:pt idx="1389">
                  <c:v>3.24756</c:v>
                </c:pt>
                <c:pt idx="1390">
                  <c:v>3.2490100000000002</c:v>
                </c:pt>
                <c:pt idx="1391">
                  <c:v>3.2497699999999998</c:v>
                </c:pt>
                <c:pt idx="1392">
                  <c:v>3.2530700000000001</c:v>
                </c:pt>
                <c:pt idx="1393">
                  <c:v>3.25474</c:v>
                </c:pt>
                <c:pt idx="1394">
                  <c:v>3.2560699999999998</c:v>
                </c:pt>
                <c:pt idx="1395">
                  <c:v>3.2583500000000001</c:v>
                </c:pt>
                <c:pt idx="1396">
                  <c:v>3.2595999999999998</c:v>
                </c:pt>
                <c:pt idx="1397">
                  <c:v>3.2603800000000001</c:v>
                </c:pt>
                <c:pt idx="1398">
                  <c:v>3.2629700000000001</c:v>
                </c:pt>
                <c:pt idx="1399">
                  <c:v>3.2643300000000002</c:v>
                </c:pt>
                <c:pt idx="1400">
                  <c:v>3.2658399999999999</c:v>
                </c:pt>
                <c:pt idx="1401">
                  <c:v>3.2681100000000001</c:v>
                </c:pt>
                <c:pt idx="1402">
                  <c:v>3.2711199999999998</c:v>
                </c:pt>
                <c:pt idx="1403">
                  <c:v>3.2718699999999998</c:v>
                </c:pt>
                <c:pt idx="1404">
                  <c:v>3.2732000000000001</c:v>
                </c:pt>
                <c:pt idx="1405">
                  <c:v>3.2745199999999999</c:v>
                </c:pt>
                <c:pt idx="1406">
                  <c:v>3.2765900000000001</c:v>
                </c:pt>
                <c:pt idx="1407">
                  <c:v>3.27759</c:v>
                </c:pt>
                <c:pt idx="1408">
                  <c:v>3.2811900000000001</c:v>
                </c:pt>
                <c:pt idx="1409">
                  <c:v>3.2840600000000002</c:v>
                </c:pt>
                <c:pt idx="1410">
                  <c:v>3.2854299999999999</c:v>
                </c:pt>
                <c:pt idx="1411">
                  <c:v>3.2861500000000001</c:v>
                </c:pt>
                <c:pt idx="1412">
                  <c:v>3.2882799999999999</c:v>
                </c:pt>
                <c:pt idx="1413">
                  <c:v>3.2891599999999999</c:v>
                </c:pt>
                <c:pt idx="1414">
                  <c:v>3.29</c:v>
                </c:pt>
                <c:pt idx="1415">
                  <c:v>3.2905899999999999</c:v>
                </c:pt>
                <c:pt idx="1416">
                  <c:v>3.2928899999999999</c:v>
                </c:pt>
                <c:pt idx="1417">
                  <c:v>3.2944200000000001</c:v>
                </c:pt>
                <c:pt idx="1418">
                  <c:v>3.2954599999999998</c:v>
                </c:pt>
                <c:pt idx="1419">
                  <c:v>3.2970199999999998</c:v>
                </c:pt>
                <c:pt idx="1420">
                  <c:v>3.29861</c:v>
                </c:pt>
                <c:pt idx="1421">
                  <c:v>3.3001399999999999</c:v>
                </c:pt>
                <c:pt idx="1422">
                  <c:v>3.30166</c:v>
                </c:pt>
                <c:pt idx="1423">
                  <c:v>3.30348</c:v>
                </c:pt>
                <c:pt idx="1424">
                  <c:v>3.3046799999999998</c:v>
                </c:pt>
                <c:pt idx="1425">
                  <c:v>3.3071899999999999</c:v>
                </c:pt>
                <c:pt idx="1426">
                  <c:v>3.3088899999999999</c:v>
                </c:pt>
                <c:pt idx="1427">
                  <c:v>3.3112300000000001</c:v>
                </c:pt>
                <c:pt idx="1428">
                  <c:v>3.3133599999999999</c:v>
                </c:pt>
                <c:pt idx="1429">
                  <c:v>3.3145600000000002</c:v>
                </c:pt>
                <c:pt idx="1430">
                  <c:v>3.3154599999999999</c:v>
                </c:pt>
                <c:pt idx="1431">
                  <c:v>3.3185600000000002</c:v>
                </c:pt>
                <c:pt idx="1432">
                  <c:v>3.32029</c:v>
                </c:pt>
                <c:pt idx="1433">
                  <c:v>3.3218200000000002</c:v>
                </c:pt>
                <c:pt idx="1434">
                  <c:v>3.3235999999999999</c:v>
                </c:pt>
                <c:pt idx="1435">
                  <c:v>3.32491</c:v>
                </c:pt>
                <c:pt idx="1436">
                  <c:v>3.327</c:v>
                </c:pt>
                <c:pt idx="1437">
                  <c:v>3.3293900000000001</c:v>
                </c:pt>
                <c:pt idx="1438">
                  <c:v>3.3319000000000001</c:v>
                </c:pt>
                <c:pt idx="1439">
                  <c:v>3.3336999999999999</c:v>
                </c:pt>
                <c:pt idx="1440">
                  <c:v>3.33446</c:v>
                </c:pt>
                <c:pt idx="1441">
                  <c:v>3.3365499999999999</c:v>
                </c:pt>
                <c:pt idx="1442">
                  <c:v>3.3403200000000002</c:v>
                </c:pt>
                <c:pt idx="1443">
                  <c:v>3.3408799999999998</c:v>
                </c:pt>
                <c:pt idx="1444">
                  <c:v>3.3428599999999999</c:v>
                </c:pt>
                <c:pt idx="1445">
                  <c:v>3.3466399999999998</c:v>
                </c:pt>
                <c:pt idx="1446">
                  <c:v>3.3479299999999999</c:v>
                </c:pt>
                <c:pt idx="1447">
                  <c:v>3.34883</c:v>
                </c:pt>
                <c:pt idx="1448">
                  <c:v>3.3499400000000001</c:v>
                </c:pt>
                <c:pt idx="1449">
                  <c:v>3.3542000000000001</c:v>
                </c:pt>
                <c:pt idx="1450">
                  <c:v>3.3549500000000001</c:v>
                </c:pt>
                <c:pt idx="1451">
                  <c:v>3.3565299999999998</c:v>
                </c:pt>
                <c:pt idx="1452">
                  <c:v>3.3578700000000001</c:v>
                </c:pt>
                <c:pt idx="1453">
                  <c:v>3.3598699999999999</c:v>
                </c:pt>
                <c:pt idx="1454">
                  <c:v>3.3615599999999999</c:v>
                </c:pt>
                <c:pt idx="1455">
                  <c:v>3.36347</c:v>
                </c:pt>
                <c:pt idx="1456">
                  <c:v>3.3653</c:v>
                </c:pt>
                <c:pt idx="1457">
                  <c:v>3.3667799999999999</c:v>
                </c:pt>
                <c:pt idx="1458">
                  <c:v>3.3678400000000002</c:v>
                </c:pt>
                <c:pt idx="1459">
                  <c:v>3.3694999999999999</c:v>
                </c:pt>
                <c:pt idx="1460">
                  <c:v>3.3734500000000001</c:v>
                </c:pt>
                <c:pt idx="1461">
                  <c:v>3.3751199999999999</c:v>
                </c:pt>
                <c:pt idx="1462">
                  <c:v>3.3765700000000001</c:v>
                </c:pt>
                <c:pt idx="1463">
                  <c:v>3.3774000000000002</c:v>
                </c:pt>
                <c:pt idx="1464">
                  <c:v>3.3802699999999999</c:v>
                </c:pt>
                <c:pt idx="1465">
                  <c:v>3.3833199999999999</c:v>
                </c:pt>
                <c:pt idx="1466">
                  <c:v>3.3854899999999999</c:v>
                </c:pt>
                <c:pt idx="1467">
                  <c:v>3.3870200000000001</c:v>
                </c:pt>
                <c:pt idx="1468">
                  <c:v>3.3886799999999999</c:v>
                </c:pt>
                <c:pt idx="1469">
                  <c:v>3.3906000000000001</c:v>
                </c:pt>
                <c:pt idx="1470">
                  <c:v>3.3923399999999999</c:v>
                </c:pt>
                <c:pt idx="1471">
                  <c:v>3.3966099999999999</c:v>
                </c:pt>
                <c:pt idx="1472">
                  <c:v>3.3983699999999999</c:v>
                </c:pt>
                <c:pt idx="1473">
                  <c:v>3.39994</c:v>
                </c:pt>
                <c:pt idx="1474">
                  <c:v>3.4013100000000001</c:v>
                </c:pt>
                <c:pt idx="1475">
                  <c:v>3.4039299999999999</c:v>
                </c:pt>
                <c:pt idx="1476">
                  <c:v>3.40523</c:v>
                </c:pt>
                <c:pt idx="1477">
                  <c:v>3.4072100000000001</c:v>
                </c:pt>
                <c:pt idx="1478">
                  <c:v>3.4111600000000002</c:v>
                </c:pt>
                <c:pt idx="1479">
                  <c:v>3.41269</c:v>
                </c:pt>
                <c:pt idx="1480">
                  <c:v>3.4135499999999999</c:v>
                </c:pt>
                <c:pt idx="1481">
                  <c:v>3.4158900000000001</c:v>
                </c:pt>
                <c:pt idx="1482">
                  <c:v>3.4191799999999999</c:v>
                </c:pt>
                <c:pt idx="1483">
                  <c:v>3.4208500000000002</c:v>
                </c:pt>
                <c:pt idx="1484">
                  <c:v>3.4237000000000002</c:v>
                </c:pt>
                <c:pt idx="1485">
                  <c:v>3.4243100000000002</c:v>
                </c:pt>
                <c:pt idx="1486">
                  <c:v>3.42713</c:v>
                </c:pt>
                <c:pt idx="1487">
                  <c:v>3.4289299999999998</c:v>
                </c:pt>
                <c:pt idx="1488">
                  <c:v>3.4300099999999998</c:v>
                </c:pt>
                <c:pt idx="1489">
                  <c:v>3.4308999999999998</c:v>
                </c:pt>
                <c:pt idx="1490">
                  <c:v>3.4333900000000002</c:v>
                </c:pt>
                <c:pt idx="1491">
                  <c:v>3.43519</c:v>
                </c:pt>
                <c:pt idx="1492">
                  <c:v>3.4376899999999999</c:v>
                </c:pt>
                <c:pt idx="1493">
                  <c:v>3.44082</c:v>
                </c:pt>
                <c:pt idx="1494">
                  <c:v>3.4425300000000001</c:v>
                </c:pt>
                <c:pt idx="1495">
                  <c:v>3.4442699999999999</c:v>
                </c:pt>
                <c:pt idx="1496">
                  <c:v>3.4453399999999998</c:v>
                </c:pt>
                <c:pt idx="1497">
                  <c:v>3.4488799999999999</c:v>
                </c:pt>
                <c:pt idx="1498">
                  <c:v>3.45166</c:v>
                </c:pt>
                <c:pt idx="1499">
                  <c:v>3.4541599999999999</c:v>
                </c:pt>
                <c:pt idx="1500">
                  <c:v>3.4578199999999999</c:v>
                </c:pt>
                <c:pt idx="1501">
                  <c:v>3.45919</c:v>
                </c:pt>
                <c:pt idx="1502">
                  <c:v>3.4605199999999998</c:v>
                </c:pt>
                <c:pt idx="1503">
                  <c:v>3.4619200000000001</c:v>
                </c:pt>
                <c:pt idx="1504">
                  <c:v>3.4674499999999999</c:v>
                </c:pt>
                <c:pt idx="1505">
                  <c:v>3.46991</c:v>
                </c:pt>
                <c:pt idx="1506">
                  <c:v>3.4727000000000001</c:v>
                </c:pt>
                <c:pt idx="1507">
                  <c:v>3.4740099999999998</c:v>
                </c:pt>
                <c:pt idx="1508">
                  <c:v>3.4758599999999999</c:v>
                </c:pt>
                <c:pt idx="1509">
                  <c:v>3.4787400000000002</c:v>
                </c:pt>
                <c:pt idx="1510">
                  <c:v>3.4801600000000001</c:v>
                </c:pt>
                <c:pt idx="1511">
                  <c:v>3.4823</c:v>
                </c:pt>
                <c:pt idx="1512">
                  <c:v>3.4831599999999998</c:v>
                </c:pt>
                <c:pt idx="1513">
                  <c:v>3.48624</c:v>
                </c:pt>
                <c:pt idx="1514">
                  <c:v>3.4887199999999998</c:v>
                </c:pt>
                <c:pt idx="1515">
                  <c:v>3.4906899999999998</c:v>
                </c:pt>
                <c:pt idx="1516">
                  <c:v>3.4922800000000001</c:v>
                </c:pt>
                <c:pt idx="1517">
                  <c:v>3.4950000000000001</c:v>
                </c:pt>
                <c:pt idx="1518">
                  <c:v>3.4956399999999999</c:v>
                </c:pt>
                <c:pt idx="1519">
                  <c:v>3.49857</c:v>
                </c:pt>
                <c:pt idx="1520">
                  <c:v>3.50014</c:v>
                </c:pt>
                <c:pt idx="1521">
                  <c:v>3.5024199999999999</c:v>
                </c:pt>
                <c:pt idx="1522">
                  <c:v>3.5053700000000001</c:v>
                </c:pt>
                <c:pt idx="1523">
                  <c:v>3.5077099999999999</c:v>
                </c:pt>
                <c:pt idx="1524">
                  <c:v>3.5099499999999999</c:v>
                </c:pt>
                <c:pt idx="1525">
                  <c:v>3.5123199999999999</c:v>
                </c:pt>
                <c:pt idx="1526">
                  <c:v>3.5141300000000002</c:v>
                </c:pt>
                <c:pt idx="1527">
                  <c:v>3.5164</c:v>
                </c:pt>
                <c:pt idx="1528">
                  <c:v>3.5179900000000002</c:v>
                </c:pt>
                <c:pt idx="1529">
                  <c:v>3.5200499999999999</c:v>
                </c:pt>
                <c:pt idx="1530">
                  <c:v>3.5228100000000002</c:v>
                </c:pt>
                <c:pt idx="1531">
                  <c:v>3.5251800000000002</c:v>
                </c:pt>
                <c:pt idx="1532">
                  <c:v>3.5263</c:v>
                </c:pt>
                <c:pt idx="1533">
                  <c:v>3.5308899999999999</c:v>
                </c:pt>
                <c:pt idx="1534">
                  <c:v>3.5321400000000001</c:v>
                </c:pt>
                <c:pt idx="1535">
                  <c:v>3.5356399999999999</c:v>
                </c:pt>
                <c:pt idx="1536">
                  <c:v>3.5371199999999998</c:v>
                </c:pt>
                <c:pt idx="1537">
                  <c:v>3.54108</c:v>
                </c:pt>
                <c:pt idx="1538">
                  <c:v>3.5428099999999998</c:v>
                </c:pt>
                <c:pt idx="1539">
                  <c:v>3.54467</c:v>
                </c:pt>
                <c:pt idx="1540">
                  <c:v>3.5456599999999998</c:v>
                </c:pt>
                <c:pt idx="1541">
                  <c:v>3.54732</c:v>
                </c:pt>
                <c:pt idx="1542">
                  <c:v>3.5508500000000001</c:v>
                </c:pt>
                <c:pt idx="1543">
                  <c:v>3.5521500000000001</c:v>
                </c:pt>
                <c:pt idx="1544">
                  <c:v>3.5549200000000001</c:v>
                </c:pt>
                <c:pt idx="1545">
                  <c:v>3.5558999999999998</c:v>
                </c:pt>
                <c:pt idx="1546">
                  <c:v>3.5601400000000001</c:v>
                </c:pt>
                <c:pt idx="1547">
                  <c:v>3.5637099999999999</c:v>
                </c:pt>
                <c:pt idx="1548">
                  <c:v>3.56562</c:v>
                </c:pt>
                <c:pt idx="1549">
                  <c:v>3.5664899999999999</c:v>
                </c:pt>
                <c:pt idx="1550">
                  <c:v>3.5693100000000002</c:v>
                </c:pt>
                <c:pt idx="1551">
                  <c:v>3.5712000000000002</c:v>
                </c:pt>
                <c:pt idx="1552">
                  <c:v>3.5741399999999999</c:v>
                </c:pt>
                <c:pt idx="1553">
                  <c:v>3.5760399999999999</c:v>
                </c:pt>
                <c:pt idx="1554">
                  <c:v>3.5793699999999999</c:v>
                </c:pt>
                <c:pt idx="1555">
                  <c:v>3.58277</c:v>
                </c:pt>
                <c:pt idx="1556">
                  <c:v>3.5848599999999999</c:v>
                </c:pt>
                <c:pt idx="1557">
                  <c:v>3.5875699999999999</c:v>
                </c:pt>
                <c:pt idx="1558">
                  <c:v>3.5900699999999999</c:v>
                </c:pt>
                <c:pt idx="1559">
                  <c:v>3.5929500000000001</c:v>
                </c:pt>
                <c:pt idx="1560">
                  <c:v>3.5964800000000001</c:v>
                </c:pt>
                <c:pt idx="1561">
                  <c:v>3.5976300000000001</c:v>
                </c:pt>
                <c:pt idx="1562">
                  <c:v>3.6003500000000002</c:v>
                </c:pt>
                <c:pt idx="1563">
                  <c:v>3.6027399999999998</c:v>
                </c:pt>
                <c:pt idx="1564">
                  <c:v>3.6043599999999998</c:v>
                </c:pt>
                <c:pt idx="1565">
                  <c:v>3.6060599999999998</c:v>
                </c:pt>
                <c:pt idx="1566">
                  <c:v>3.60846</c:v>
                </c:pt>
                <c:pt idx="1567">
                  <c:v>3.6112099999999998</c:v>
                </c:pt>
                <c:pt idx="1568">
                  <c:v>3.6145</c:v>
                </c:pt>
                <c:pt idx="1569">
                  <c:v>3.6161699999999999</c:v>
                </c:pt>
                <c:pt idx="1570">
                  <c:v>3.6199499999999998</c:v>
                </c:pt>
                <c:pt idx="1571">
                  <c:v>3.62154</c:v>
                </c:pt>
                <c:pt idx="1572">
                  <c:v>3.6225900000000002</c:v>
                </c:pt>
                <c:pt idx="1573">
                  <c:v>3.62432</c:v>
                </c:pt>
                <c:pt idx="1574">
                  <c:v>3.6258699999999999</c:v>
                </c:pt>
                <c:pt idx="1575">
                  <c:v>3.6289400000000001</c:v>
                </c:pt>
                <c:pt idx="1576">
                  <c:v>3.63035</c:v>
                </c:pt>
                <c:pt idx="1577">
                  <c:v>3.6333899999999999</c:v>
                </c:pt>
                <c:pt idx="1578">
                  <c:v>3.63611</c:v>
                </c:pt>
                <c:pt idx="1579">
                  <c:v>3.63991</c:v>
                </c:pt>
                <c:pt idx="1580">
                  <c:v>3.6438700000000002</c:v>
                </c:pt>
                <c:pt idx="1581">
                  <c:v>3.6450300000000002</c:v>
                </c:pt>
                <c:pt idx="1582">
                  <c:v>3.64703</c:v>
                </c:pt>
                <c:pt idx="1583">
                  <c:v>3.6509399999999999</c:v>
                </c:pt>
                <c:pt idx="1584">
                  <c:v>3.6544699999999999</c:v>
                </c:pt>
                <c:pt idx="1585">
                  <c:v>3.6561300000000001</c:v>
                </c:pt>
                <c:pt idx="1586">
                  <c:v>3.6579999999999999</c:v>
                </c:pt>
                <c:pt idx="1587">
                  <c:v>3.6608499999999999</c:v>
                </c:pt>
                <c:pt idx="1588">
                  <c:v>3.6625800000000002</c:v>
                </c:pt>
                <c:pt idx="1589">
                  <c:v>3.6660499999999998</c:v>
                </c:pt>
                <c:pt idx="1590">
                  <c:v>3.6688100000000001</c:v>
                </c:pt>
                <c:pt idx="1591">
                  <c:v>3.6724299999999999</c:v>
                </c:pt>
                <c:pt idx="1592">
                  <c:v>3.67469</c:v>
                </c:pt>
                <c:pt idx="1593">
                  <c:v>3.6769400000000001</c:v>
                </c:pt>
                <c:pt idx="1594">
                  <c:v>3.6793100000000001</c:v>
                </c:pt>
                <c:pt idx="1595">
                  <c:v>3.6857600000000001</c:v>
                </c:pt>
                <c:pt idx="1596">
                  <c:v>3.68797</c:v>
                </c:pt>
                <c:pt idx="1597">
                  <c:v>3.6889799999999999</c:v>
                </c:pt>
                <c:pt idx="1598">
                  <c:v>3.6922299999999999</c:v>
                </c:pt>
                <c:pt idx="1599">
                  <c:v>3.69381</c:v>
                </c:pt>
                <c:pt idx="1600">
                  <c:v>3.6985399999999999</c:v>
                </c:pt>
                <c:pt idx="1601">
                  <c:v>3.6995900000000002</c:v>
                </c:pt>
                <c:pt idx="1602">
                  <c:v>3.7018399999999998</c:v>
                </c:pt>
                <c:pt idx="1603">
                  <c:v>3.7053199999999999</c:v>
                </c:pt>
                <c:pt idx="1604">
                  <c:v>3.7071800000000001</c:v>
                </c:pt>
                <c:pt idx="1605">
                  <c:v>3.7090100000000001</c:v>
                </c:pt>
                <c:pt idx="1606">
                  <c:v>3.71313</c:v>
                </c:pt>
                <c:pt idx="1607">
                  <c:v>3.71427</c:v>
                </c:pt>
                <c:pt idx="1608">
                  <c:v>3.7173699999999998</c:v>
                </c:pt>
                <c:pt idx="1609">
                  <c:v>3.7197800000000001</c:v>
                </c:pt>
                <c:pt idx="1610">
                  <c:v>3.7218200000000001</c:v>
                </c:pt>
                <c:pt idx="1611">
                  <c:v>3.72567</c:v>
                </c:pt>
                <c:pt idx="1612">
                  <c:v>3.7301799999999998</c:v>
                </c:pt>
                <c:pt idx="1613">
                  <c:v>3.7337099999999999</c:v>
                </c:pt>
                <c:pt idx="1614">
                  <c:v>3.7360000000000002</c:v>
                </c:pt>
                <c:pt idx="1615">
                  <c:v>3.73983</c:v>
                </c:pt>
                <c:pt idx="1616">
                  <c:v>3.7429100000000002</c:v>
                </c:pt>
                <c:pt idx="1617">
                  <c:v>3.7502499999999999</c:v>
                </c:pt>
                <c:pt idx="1618">
                  <c:v>3.75088</c:v>
                </c:pt>
                <c:pt idx="1619">
                  <c:v>3.75169</c:v>
                </c:pt>
                <c:pt idx="1620">
                  <c:v>3.75448</c:v>
                </c:pt>
                <c:pt idx="1621">
                  <c:v>3.7571500000000002</c:v>
                </c:pt>
                <c:pt idx="1622">
                  <c:v>3.7603599999999999</c:v>
                </c:pt>
                <c:pt idx="1623">
                  <c:v>3.7637399999999999</c:v>
                </c:pt>
                <c:pt idx="1624">
                  <c:v>3.7674500000000002</c:v>
                </c:pt>
                <c:pt idx="1625">
                  <c:v>3.7703600000000002</c:v>
                </c:pt>
                <c:pt idx="1626">
                  <c:v>3.7713700000000001</c:v>
                </c:pt>
                <c:pt idx="1627">
                  <c:v>3.77393</c:v>
                </c:pt>
                <c:pt idx="1628">
                  <c:v>3.7808199999999998</c:v>
                </c:pt>
                <c:pt idx="1629">
                  <c:v>3.7847599999999999</c:v>
                </c:pt>
                <c:pt idx="1630">
                  <c:v>3.7858200000000002</c:v>
                </c:pt>
                <c:pt idx="1631">
                  <c:v>3.7879200000000002</c:v>
                </c:pt>
                <c:pt idx="1632">
                  <c:v>3.7908400000000002</c:v>
                </c:pt>
                <c:pt idx="1633">
                  <c:v>3.7953399999999999</c:v>
                </c:pt>
                <c:pt idx="1634">
                  <c:v>3.7980800000000001</c:v>
                </c:pt>
                <c:pt idx="1635">
                  <c:v>3.7999499999999999</c:v>
                </c:pt>
                <c:pt idx="1636">
                  <c:v>3.8028599999999999</c:v>
                </c:pt>
                <c:pt idx="1637">
                  <c:v>3.8040500000000002</c:v>
                </c:pt>
                <c:pt idx="1638">
                  <c:v>3.81053</c:v>
                </c:pt>
                <c:pt idx="1639">
                  <c:v>3.8145199999999999</c:v>
                </c:pt>
                <c:pt idx="1640">
                  <c:v>3.81691</c:v>
                </c:pt>
                <c:pt idx="1641">
                  <c:v>3.82097</c:v>
                </c:pt>
                <c:pt idx="1642">
                  <c:v>3.8237999999999999</c:v>
                </c:pt>
                <c:pt idx="1643">
                  <c:v>3.82782</c:v>
                </c:pt>
                <c:pt idx="1644">
                  <c:v>3.8300999999999998</c:v>
                </c:pt>
                <c:pt idx="1645">
                  <c:v>3.8342100000000001</c:v>
                </c:pt>
                <c:pt idx="1646">
                  <c:v>3.8366500000000001</c:v>
                </c:pt>
                <c:pt idx="1647">
                  <c:v>3.83908</c:v>
                </c:pt>
                <c:pt idx="1648">
                  <c:v>3.8428399999999998</c:v>
                </c:pt>
                <c:pt idx="1649">
                  <c:v>3.8450600000000001</c:v>
                </c:pt>
                <c:pt idx="1650">
                  <c:v>3.8532299999999999</c:v>
                </c:pt>
                <c:pt idx="1651">
                  <c:v>3.8553799999999998</c:v>
                </c:pt>
                <c:pt idx="1652">
                  <c:v>3.8573599999999999</c:v>
                </c:pt>
                <c:pt idx="1653">
                  <c:v>3.85886</c:v>
                </c:pt>
                <c:pt idx="1654">
                  <c:v>3.8622399999999999</c:v>
                </c:pt>
                <c:pt idx="1655">
                  <c:v>3.8650699999999998</c:v>
                </c:pt>
                <c:pt idx="1656">
                  <c:v>3.8681000000000001</c:v>
                </c:pt>
                <c:pt idx="1657">
                  <c:v>3.87155</c:v>
                </c:pt>
                <c:pt idx="1658">
                  <c:v>3.8753299999999999</c:v>
                </c:pt>
                <c:pt idx="1659">
                  <c:v>3.8770099999999998</c:v>
                </c:pt>
                <c:pt idx="1660">
                  <c:v>3.8808400000000001</c:v>
                </c:pt>
                <c:pt idx="1661">
                  <c:v>3.8840499999999998</c:v>
                </c:pt>
                <c:pt idx="1662">
                  <c:v>3.89018</c:v>
                </c:pt>
                <c:pt idx="1663">
                  <c:v>3.8943300000000001</c:v>
                </c:pt>
                <c:pt idx="1664">
                  <c:v>3.8948200000000002</c:v>
                </c:pt>
                <c:pt idx="1665">
                  <c:v>3.8977300000000001</c:v>
                </c:pt>
                <c:pt idx="1666">
                  <c:v>3.9011399999999998</c:v>
                </c:pt>
                <c:pt idx="1667">
                  <c:v>3.9044699999999999</c:v>
                </c:pt>
                <c:pt idx="1668">
                  <c:v>3.90937</c:v>
                </c:pt>
                <c:pt idx="1669">
                  <c:v>3.9115799999999998</c:v>
                </c:pt>
                <c:pt idx="1670">
                  <c:v>3.9140999999999999</c:v>
                </c:pt>
                <c:pt idx="1671">
                  <c:v>3.9197500000000001</c:v>
                </c:pt>
                <c:pt idx="1672">
                  <c:v>3.9226100000000002</c:v>
                </c:pt>
                <c:pt idx="1673">
                  <c:v>3.9277299999999999</c:v>
                </c:pt>
                <c:pt idx="1674">
                  <c:v>3.9312</c:v>
                </c:pt>
                <c:pt idx="1675">
                  <c:v>3.9345699999999999</c:v>
                </c:pt>
                <c:pt idx="1676">
                  <c:v>3.9395799999999999</c:v>
                </c:pt>
                <c:pt idx="1677">
                  <c:v>3.94041</c:v>
                </c:pt>
                <c:pt idx="1678">
                  <c:v>3.9457100000000001</c:v>
                </c:pt>
                <c:pt idx="1679">
                  <c:v>3.9477000000000002</c:v>
                </c:pt>
                <c:pt idx="1680">
                  <c:v>3.9503599999999999</c:v>
                </c:pt>
                <c:pt idx="1681">
                  <c:v>3.9525399999999999</c:v>
                </c:pt>
                <c:pt idx="1682">
                  <c:v>3.9559099999999998</c:v>
                </c:pt>
                <c:pt idx="1683">
                  <c:v>3.9615499999999999</c:v>
                </c:pt>
                <c:pt idx="1684">
                  <c:v>3.9669699999999999</c:v>
                </c:pt>
                <c:pt idx="1685">
                  <c:v>3.9700199999999999</c:v>
                </c:pt>
                <c:pt idx="1686">
                  <c:v>3.9733299999999998</c:v>
                </c:pt>
                <c:pt idx="1687">
                  <c:v>3.9774400000000001</c:v>
                </c:pt>
                <c:pt idx="1688">
                  <c:v>3.9817100000000001</c:v>
                </c:pt>
                <c:pt idx="1689">
                  <c:v>3.9837400000000001</c:v>
                </c:pt>
                <c:pt idx="1690">
                  <c:v>3.9866299999999999</c:v>
                </c:pt>
                <c:pt idx="1691">
                  <c:v>3.9887000000000001</c:v>
                </c:pt>
                <c:pt idx="1692">
                  <c:v>3.9919099999999998</c:v>
                </c:pt>
                <c:pt idx="1693">
                  <c:v>3.99736</c:v>
                </c:pt>
                <c:pt idx="1694">
                  <c:v>4.0002899999999997</c:v>
                </c:pt>
                <c:pt idx="1695">
                  <c:v>4.0050100000000004</c:v>
                </c:pt>
                <c:pt idx="1696">
                  <c:v>4.0120199999999997</c:v>
                </c:pt>
                <c:pt idx="1697">
                  <c:v>4.0130400000000002</c:v>
                </c:pt>
                <c:pt idx="1698">
                  <c:v>4.0145999999999997</c:v>
                </c:pt>
                <c:pt idx="1699">
                  <c:v>4.01851</c:v>
                </c:pt>
                <c:pt idx="1700">
                  <c:v>4.0204500000000003</c:v>
                </c:pt>
                <c:pt idx="1701">
                  <c:v>4.0290900000000001</c:v>
                </c:pt>
                <c:pt idx="1702">
                  <c:v>4.03125</c:v>
                </c:pt>
                <c:pt idx="1703">
                  <c:v>4.0353000000000003</c:v>
                </c:pt>
                <c:pt idx="1704">
                  <c:v>4.0364199999999997</c:v>
                </c:pt>
                <c:pt idx="1705">
                  <c:v>4.0391300000000001</c:v>
                </c:pt>
                <c:pt idx="1706">
                  <c:v>4.0439100000000003</c:v>
                </c:pt>
                <c:pt idx="1707">
                  <c:v>4.04941</c:v>
                </c:pt>
                <c:pt idx="1708">
                  <c:v>4.0536700000000003</c:v>
                </c:pt>
                <c:pt idx="1709">
                  <c:v>4.0559399999999997</c:v>
                </c:pt>
                <c:pt idx="1710">
                  <c:v>4.0586900000000004</c:v>
                </c:pt>
                <c:pt idx="1711">
                  <c:v>4.0625200000000001</c:v>
                </c:pt>
                <c:pt idx="1712">
                  <c:v>4.0654000000000003</c:v>
                </c:pt>
                <c:pt idx="1713">
                  <c:v>4.0690499999999998</c:v>
                </c:pt>
                <c:pt idx="1714">
                  <c:v>4.0751299999999997</c:v>
                </c:pt>
                <c:pt idx="1715">
                  <c:v>4.0780000000000003</c:v>
                </c:pt>
                <c:pt idx="1716">
                  <c:v>4.0829800000000001</c:v>
                </c:pt>
                <c:pt idx="1717">
                  <c:v>4.0875500000000002</c:v>
                </c:pt>
                <c:pt idx="1718">
                  <c:v>4.0926900000000002</c:v>
                </c:pt>
                <c:pt idx="1719">
                  <c:v>4.0979099999999997</c:v>
                </c:pt>
                <c:pt idx="1720">
                  <c:v>4.10243</c:v>
                </c:pt>
                <c:pt idx="1721">
                  <c:v>4.1056699999999999</c:v>
                </c:pt>
                <c:pt idx="1722">
                  <c:v>4.1121400000000001</c:v>
                </c:pt>
                <c:pt idx="1723">
                  <c:v>4.1149800000000001</c:v>
                </c:pt>
                <c:pt idx="1724">
                  <c:v>4.11754</c:v>
                </c:pt>
                <c:pt idx="1725">
                  <c:v>4.1216299999999997</c:v>
                </c:pt>
                <c:pt idx="1726">
                  <c:v>4.1276599999999997</c:v>
                </c:pt>
                <c:pt idx="1727">
                  <c:v>4.1347399999999999</c:v>
                </c:pt>
                <c:pt idx="1728">
                  <c:v>4.1397399999999998</c:v>
                </c:pt>
                <c:pt idx="1729">
                  <c:v>4.1438899999999999</c:v>
                </c:pt>
                <c:pt idx="1730">
                  <c:v>4.1517299999999997</c:v>
                </c:pt>
                <c:pt idx="1731">
                  <c:v>4.1546200000000004</c:v>
                </c:pt>
                <c:pt idx="1732">
                  <c:v>4.1588399999999996</c:v>
                </c:pt>
                <c:pt idx="1733">
                  <c:v>4.1601800000000004</c:v>
                </c:pt>
                <c:pt idx="1734">
                  <c:v>4.1659100000000002</c:v>
                </c:pt>
                <c:pt idx="1735">
                  <c:v>4.17197</c:v>
                </c:pt>
                <c:pt idx="1736">
                  <c:v>4.1752000000000002</c:v>
                </c:pt>
                <c:pt idx="1737">
                  <c:v>4.1782199999999996</c:v>
                </c:pt>
                <c:pt idx="1738">
                  <c:v>4.18018</c:v>
                </c:pt>
                <c:pt idx="1739">
                  <c:v>4.1836200000000003</c:v>
                </c:pt>
                <c:pt idx="1740">
                  <c:v>4.1910699999999999</c:v>
                </c:pt>
                <c:pt idx="1741">
                  <c:v>4.1984399999999997</c:v>
                </c:pt>
                <c:pt idx="1742">
                  <c:v>4.19923</c:v>
                </c:pt>
                <c:pt idx="1743">
                  <c:v>4.2058600000000004</c:v>
                </c:pt>
                <c:pt idx="1744">
                  <c:v>4.2068399999999997</c:v>
                </c:pt>
                <c:pt idx="1745">
                  <c:v>4.2093600000000002</c:v>
                </c:pt>
                <c:pt idx="1746">
                  <c:v>4.2140199999999997</c:v>
                </c:pt>
                <c:pt idx="1747">
                  <c:v>4.22417</c:v>
                </c:pt>
                <c:pt idx="1748">
                  <c:v>4.2260600000000004</c:v>
                </c:pt>
                <c:pt idx="1749">
                  <c:v>4.2302499999999998</c:v>
                </c:pt>
                <c:pt idx="1750">
                  <c:v>4.2321499999999999</c:v>
                </c:pt>
                <c:pt idx="1751">
                  <c:v>4.2385000000000002</c:v>
                </c:pt>
                <c:pt idx="1752">
                  <c:v>4.24315</c:v>
                </c:pt>
                <c:pt idx="1753">
                  <c:v>4.2494300000000003</c:v>
                </c:pt>
                <c:pt idx="1754">
                  <c:v>4.2507299999999999</c:v>
                </c:pt>
                <c:pt idx="1755">
                  <c:v>4.25854</c:v>
                </c:pt>
                <c:pt idx="1756">
                  <c:v>4.26248</c:v>
                </c:pt>
                <c:pt idx="1757">
                  <c:v>4.26492</c:v>
                </c:pt>
                <c:pt idx="1758">
                  <c:v>4.2698</c:v>
                </c:pt>
                <c:pt idx="1759">
                  <c:v>4.2774599999999996</c:v>
                </c:pt>
                <c:pt idx="1760">
                  <c:v>4.28728</c:v>
                </c:pt>
                <c:pt idx="1761">
                  <c:v>4.2931999999999997</c:v>
                </c:pt>
                <c:pt idx="1762">
                  <c:v>4.2946900000000001</c:v>
                </c:pt>
                <c:pt idx="1763">
                  <c:v>4.3050499999999996</c:v>
                </c:pt>
                <c:pt idx="1764">
                  <c:v>4.3092199999999998</c:v>
                </c:pt>
                <c:pt idx="1765">
                  <c:v>4.3122699999999998</c:v>
                </c:pt>
                <c:pt idx="1766">
                  <c:v>4.3152900000000001</c:v>
                </c:pt>
                <c:pt idx="1767">
                  <c:v>4.32395</c:v>
                </c:pt>
                <c:pt idx="1768">
                  <c:v>4.3291500000000003</c:v>
                </c:pt>
                <c:pt idx="1769">
                  <c:v>4.3350200000000001</c:v>
                </c:pt>
                <c:pt idx="1770">
                  <c:v>4.3382199999999997</c:v>
                </c:pt>
                <c:pt idx="1771">
                  <c:v>4.3436700000000004</c:v>
                </c:pt>
                <c:pt idx="1772">
                  <c:v>4.3507199999999999</c:v>
                </c:pt>
                <c:pt idx="1773">
                  <c:v>4.3559000000000001</c:v>
                </c:pt>
                <c:pt idx="1774">
                  <c:v>4.3624599999999996</c:v>
                </c:pt>
                <c:pt idx="1775">
                  <c:v>4.3638199999999996</c:v>
                </c:pt>
                <c:pt idx="1776">
                  <c:v>4.3709600000000002</c:v>
                </c:pt>
                <c:pt idx="1777">
                  <c:v>4.3766499999999997</c:v>
                </c:pt>
                <c:pt idx="1778">
                  <c:v>4.3805399999999999</c:v>
                </c:pt>
                <c:pt idx="1779">
                  <c:v>4.3862300000000003</c:v>
                </c:pt>
                <c:pt idx="1780">
                  <c:v>4.3914900000000001</c:v>
                </c:pt>
                <c:pt idx="1781">
                  <c:v>4.3931899999999997</c:v>
                </c:pt>
                <c:pt idx="1782">
                  <c:v>4.3979499999999998</c:v>
                </c:pt>
                <c:pt idx="1783">
                  <c:v>4.4028700000000001</c:v>
                </c:pt>
                <c:pt idx="1784">
                  <c:v>4.4090999999999996</c:v>
                </c:pt>
                <c:pt idx="1785">
                  <c:v>4.4123999999999999</c:v>
                </c:pt>
                <c:pt idx="1786">
                  <c:v>4.41934</c:v>
                </c:pt>
                <c:pt idx="1787">
                  <c:v>4.42136</c:v>
                </c:pt>
                <c:pt idx="1788">
                  <c:v>4.4276600000000004</c:v>
                </c:pt>
                <c:pt idx="1789">
                  <c:v>4.4370200000000004</c:v>
                </c:pt>
                <c:pt idx="1790">
                  <c:v>4.4400399999999998</c:v>
                </c:pt>
                <c:pt idx="1791">
                  <c:v>4.4466900000000003</c:v>
                </c:pt>
                <c:pt idx="1792">
                  <c:v>4.4537300000000002</c:v>
                </c:pt>
                <c:pt idx="1793">
                  <c:v>4.4620800000000003</c:v>
                </c:pt>
                <c:pt idx="1794">
                  <c:v>4.4666800000000002</c:v>
                </c:pt>
                <c:pt idx="1795">
                  <c:v>4.4704699999999997</c:v>
                </c:pt>
                <c:pt idx="1796">
                  <c:v>4.4752400000000003</c:v>
                </c:pt>
                <c:pt idx="1797">
                  <c:v>4.4803199999999999</c:v>
                </c:pt>
                <c:pt idx="1798">
                  <c:v>4.4857699999999996</c:v>
                </c:pt>
                <c:pt idx="1799">
                  <c:v>4.4905499999999998</c:v>
                </c:pt>
                <c:pt idx="1800">
                  <c:v>4.5002599999999999</c:v>
                </c:pt>
                <c:pt idx="1801">
                  <c:v>4.50258</c:v>
                </c:pt>
                <c:pt idx="1802">
                  <c:v>4.5108100000000002</c:v>
                </c:pt>
                <c:pt idx="1803">
                  <c:v>4.5130800000000004</c:v>
                </c:pt>
                <c:pt idx="1804">
                  <c:v>4.5202900000000001</c:v>
                </c:pt>
                <c:pt idx="1805">
                  <c:v>4.5295800000000002</c:v>
                </c:pt>
                <c:pt idx="1806">
                  <c:v>4.5360800000000001</c:v>
                </c:pt>
                <c:pt idx="1807">
                  <c:v>4.5386199999999999</c:v>
                </c:pt>
                <c:pt idx="1808">
                  <c:v>4.5405600000000002</c:v>
                </c:pt>
                <c:pt idx="1809">
                  <c:v>4.5514200000000002</c:v>
                </c:pt>
                <c:pt idx="1810">
                  <c:v>4.5591100000000004</c:v>
                </c:pt>
                <c:pt idx="1811">
                  <c:v>4.5664999999999996</c:v>
                </c:pt>
                <c:pt idx="1812">
                  <c:v>4.5724900000000002</c:v>
                </c:pt>
                <c:pt idx="1813">
                  <c:v>4.5788500000000001</c:v>
                </c:pt>
                <c:pt idx="1814">
                  <c:v>4.5817399999999999</c:v>
                </c:pt>
                <c:pt idx="1815">
                  <c:v>4.5880599999999996</c:v>
                </c:pt>
                <c:pt idx="1816">
                  <c:v>4.5958399999999999</c:v>
                </c:pt>
                <c:pt idx="1817">
                  <c:v>4.6085500000000001</c:v>
                </c:pt>
                <c:pt idx="1818">
                  <c:v>4.6129300000000004</c:v>
                </c:pt>
                <c:pt idx="1819">
                  <c:v>4.6165200000000004</c:v>
                </c:pt>
                <c:pt idx="1820">
                  <c:v>4.6228300000000004</c:v>
                </c:pt>
                <c:pt idx="1821">
                  <c:v>4.6291799999999999</c:v>
                </c:pt>
                <c:pt idx="1822">
                  <c:v>4.6413000000000002</c:v>
                </c:pt>
                <c:pt idx="1823">
                  <c:v>4.64588</c:v>
                </c:pt>
                <c:pt idx="1824">
                  <c:v>4.6519899999999996</c:v>
                </c:pt>
                <c:pt idx="1825">
                  <c:v>4.6586299999999996</c:v>
                </c:pt>
                <c:pt idx="1826">
                  <c:v>4.66364</c:v>
                </c:pt>
                <c:pt idx="1827">
                  <c:v>4.6734</c:v>
                </c:pt>
                <c:pt idx="1828">
                  <c:v>4.6819600000000001</c:v>
                </c:pt>
                <c:pt idx="1829">
                  <c:v>4.6863900000000003</c:v>
                </c:pt>
                <c:pt idx="1830">
                  <c:v>4.6945499999999996</c:v>
                </c:pt>
                <c:pt idx="1831">
                  <c:v>4.7030500000000002</c:v>
                </c:pt>
                <c:pt idx="1832">
                  <c:v>4.7099700000000002</c:v>
                </c:pt>
                <c:pt idx="1833">
                  <c:v>4.71326</c:v>
                </c:pt>
                <c:pt idx="1834">
                  <c:v>4.7181199999999999</c:v>
                </c:pt>
                <c:pt idx="1835">
                  <c:v>4.7239500000000003</c:v>
                </c:pt>
                <c:pt idx="1836">
                  <c:v>4.7304300000000001</c:v>
                </c:pt>
                <c:pt idx="1837">
                  <c:v>4.7374999999999998</c:v>
                </c:pt>
                <c:pt idx="1838">
                  <c:v>4.7441700000000004</c:v>
                </c:pt>
                <c:pt idx="1839">
                  <c:v>4.7520199999999999</c:v>
                </c:pt>
                <c:pt idx="1840">
                  <c:v>4.7562199999999999</c:v>
                </c:pt>
                <c:pt idx="1841">
                  <c:v>4.7613599999999998</c:v>
                </c:pt>
                <c:pt idx="1842">
                  <c:v>4.7698099999999997</c:v>
                </c:pt>
                <c:pt idx="1843">
                  <c:v>4.7755400000000003</c:v>
                </c:pt>
                <c:pt idx="1844">
                  <c:v>4.7834899999999996</c:v>
                </c:pt>
                <c:pt idx="1845">
                  <c:v>4.7991200000000003</c:v>
                </c:pt>
                <c:pt idx="1846">
                  <c:v>4.81189</c:v>
                </c:pt>
                <c:pt idx="1847">
                  <c:v>4.8158799999999999</c:v>
                </c:pt>
                <c:pt idx="1848">
                  <c:v>4.8286499999999997</c:v>
                </c:pt>
                <c:pt idx="1849">
                  <c:v>4.83744</c:v>
                </c:pt>
                <c:pt idx="1850">
                  <c:v>4.8510400000000002</c:v>
                </c:pt>
                <c:pt idx="1851">
                  <c:v>4.8558500000000002</c:v>
                </c:pt>
                <c:pt idx="1852">
                  <c:v>4.8576100000000002</c:v>
                </c:pt>
                <c:pt idx="1853">
                  <c:v>4.8696000000000002</c:v>
                </c:pt>
                <c:pt idx="1854">
                  <c:v>4.8823800000000004</c:v>
                </c:pt>
                <c:pt idx="1855">
                  <c:v>4.8888400000000001</c:v>
                </c:pt>
                <c:pt idx="1856">
                  <c:v>4.8954199999999997</c:v>
                </c:pt>
                <c:pt idx="1857">
                  <c:v>4.9006400000000001</c:v>
                </c:pt>
                <c:pt idx="1858">
                  <c:v>4.9086800000000004</c:v>
                </c:pt>
                <c:pt idx="1859">
                  <c:v>4.9128600000000002</c:v>
                </c:pt>
                <c:pt idx="1860">
                  <c:v>4.9220499999999996</c:v>
                </c:pt>
                <c:pt idx="1861">
                  <c:v>4.9311100000000003</c:v>
                </c:pt>
                <c:pt idx="1862">
                  <c:v>4.9402799999999996</c:v>
                </c:pt>
                <c:pt idx="1863">
                  <c:v>4.9473799999999999</c:v>
                </c:pt>
                <c:pt idx="1864">
                  <c:v>4.9592799999999997</c:v>
                </c:pt>
                <c:pt idx="1865">
                  <c:v>4.9687900000000003</c:v>
                </c:pt>
                <c:pt idx="1866">
                  <c:v>4.9719199999999999</c:v>
                </c:pt>
                <c:pt idx="1867">
                  <c:v>4.9793900000000004</c:v>
                </c:pt>
                <c:pt idx="1868">
                  <c:v>4.9862299999999999</c:v>
                </c:pt>
                <c:pt idx="1869">
                  <c:v>4.9969700000000001</c:v>
                </c:pt>
                <c:pt idx="1870">
                  <c:v>5.0080200000000001</c:v>
                </c:pt>
                <c:pt idx="1871">
                  <c:v>5.0147700000000004</c:v>
                </c:pt>
                <c:pt idx="1872">
                  <c:v>5.0204300000000002</c:v>
                </c:pt>
                <c:pt idx="1873">
                  <c:v>5.0309499999999998</c:v>
                </c:pt>
                <c:pt idx="1874">
                  <c:v>5.0428600000000001</c:v>
                </c:pt>
                <c:pt idx="1875">
                  <c:v>5.0441799999999999</c:v>
                </c:pt>
                <c:pt idx="1876">
                  <c:v>5.0518799999999997</c:v>
                </c:pt>
                <c:pt idx="1877">
                  <c:v>5.0584899999999999</c:v>
                </c:pt>
                <c:pt idx="1878">
                  <c:v>5.08474</c:v>
                </c:pt>
                <c:pt idx="1879">
                  <c:v>5.09253</c:v>
                </c:pt>
                <c:pt idx="1880">
                  <c:v>5.0964799999999997</c:v>
                </c:pt>
                <c:pt idx="1881">
                  <c:v>5.1112799999999998</c:v>
                </c:pt>
                <c:pt idx="1882">
                  <c:v>5.1257000000000001</c:v>
                </c:pt>
                <c:pt idx="1883">
                  <c:v>5.1352399999999996</c:v>
                </c:pt>
                <c:pt idx="1884">
                  <c:v>5.1434800000000003</c:v>
                </c:pt>
                <c:pt idx="1885">
                  <c:v>5.1473300000000002</c:v>
                </c:pt>
                <c:pt idx="1886">
                  <c:v>5.1636600000000001</c:v>
                </c:pt>
                <c:pt idx="1887">
                  <c:v>5.1788100000000004</c:v>
                </c:pt>
                <c:pt idx="1888">
                  <c:v>5.18093</c:v>
                </c:pt>
                <c:pt idx="1889">
                  <c:v>5.1911500000000004</c:v>
                </c:pt>
                <c:pt idx="1890">
                  <c:v>5.2064000000000004</c:v>
                </c:pt>
                <c:pt idx="1891">
                  <c:v>5.2145799999999998</c:v>
                </c:pt>
                <c:pt idx="1892">
                  <c:v>5.22105</c:v>
                </c:pt>
                <c:pt idx="1893">
                  <c:v>5.2332099999999997</c:v>
                </c:pt>
                <c:pt idx="1894">
                  <c:v>5.2411399999999997</c:v>
                </c:pt>
                <c:pt idx="1895">
                  <c:v>5.2507599999999996</c:v>
                </c:pt>
                <c:pt idx="1896">
                  <c:v>5.2591299999999999</c:v>
                </c:pt>
                <c:pt idx="1897">
                  <c:v>5.27224</c:v>
                </c:pt>
                <c:pt idx="1898">
                  <c:v>5.2965900000000001</c:v>
                </c:pt>
                <c:pt idx="1899">
                  <c:v>5.3068</c:v>
                </c:pt>
                <c:pt idx="1900">
                  <c:v>5.31393</c:v>
                </c:pt>
                <c:pt idx="1901">
                  <c:v>5.32538</c:v>
                </c:pt>
                <c:pt idx="1902">
                  <c:v>5.3346600000000004</c:v>
                </c:pt>
                <c:pt idx="1903">
                  <c:v>5.3473600000000001</c:v>
                </c:pt>
                <c:pt idx="1904">
                  <c:v>5.3579699999999999</c:v>
                </c:pt>
                <c:pt idx="1905">
                  <c:v>5.3665900000000004</c:v>
                </c:pt>
                <c:pt idx="1906">
                  <c:v>5.37866</c:v>
                </c:pt>
                <c:pt idx="1907">
                  <c:v>5.3899800000000004</c:v>
                </c:pt>
                <c:pt idx="1908">
                  <c:v>5.3967900000000002</c:v>
                </c:pt>
                <c:pt idx="1909">
                  <c:v>5.40794</c:v>
                </c:pt>
                <c:pt idx="1910">
                  <c:v>5.41622</c:v>
                </c:pt>
                <c:pt idx="1911">
                  <c:v>5.4374900000000004</c:v>
                </c:pt>
                <c:pt idx="1912">
                  <c:v>5.4483800000000002</c:v>
                </c:pt>
                <c:pt idx="1913">
                  <c:v>5.4544499999999996</c:v>
                </c:pt>
                <c:pt idx="1914">
                  <c:v>5.4795400000000001</c:v>
                </c:pt>
                <c:pt idx="1915">
                  <c:v>5.4958900000000002</c:v>
                </c:pt>
                <c:pt idx="1916">
                  <c:v>5.5074500000000004</c:v>
                </c:pt>
                <c:pt idx="1917">
                  <c:v>5.51966</c:v>
                </c:pt>
                <c:pt idx="1918">
                  <c:v>5.53003</c:v>
                </c:pt>
                <c:pt idx="1919">
                  <c:v>5.5434900000000003</c:v>
                </c:pt>
                <c:pt idx="1920">
                  <c:v>5.5562399999999998</c:v>
                </c:pt>
                <c:pt idx="1921">
                  <c:v>5.5641800000000003</c:v>
                </c:pt>
                <c:pt idx="1922">
                  <c:v>5.5734599999999999</c:v>
                </c:pt>
                <c:pt idx="1923">
                  <c:v>5.6023699999999996</c:v>
                </c:pt>
                <c:pt idx="1924">
                  <c:v>5.6093900000000003</c:v>
                </c:pt>
                <c:pt idx="1925">
                  <c:v>5.6244800000000001</c:v>
                </c:pt>
                <c:pt idx="1926">
                  <c:v>5.6446699999999996</c:v>
                </c:pt>
                <c:pt idx="1927">
                  <c:v>5.65726</c:v>
                </c:pt>
                <c:pt idx="1928">
                  <c:v>5.6651999999999996</c:v>
                </c:pt>
                <c:pt idx="1929">
                  <c:v>5.67849</c:v>
                </c:pt>
                <c:pt idx="1930">
                  <c:v>5.70092</c:v>
                </c:pt>
                <c:pt idx="1931">
                  <c:v>5.7280499999999996</c:v>
                </c:pt>
                <c:pt idx="1932">
                  <c:v>5.7448300000000003</c:v>
                </c:pt>
                <c:pt idx="1933">
                  <c:v>5.7483899999999997</c:v>
                </c:pt>
                <c:pt idx="1934">
                  <c:v>5.7606000000000002</c:v>
                </c:pt>
                <c:pt idx="1935">
                  <c:v>5.7776100000000001</c:v>
                </c:pt>
                <c:pt idx="1936">
                  <c:v>5.7918099999999999</c:v>
                </c:pt>
                <c:pt idx="1937">
                  <c:v>5.8070599999999999</c:v>
                </c:pt>
                <c:pt idx="1938">
                  <c:v>5.8214199999999998</c:v>
                </c:pt>
                <c:pt idx="1939">
                  <c:v>5.8371700000000004</c:v>
                </c:pt>
                <c:pt idx="1940">
                  <c:v>5.8492199999999999</c:v>
                </c:pt>
                <c:pt idx="1941">
                  <c:v>5.8560699999999999</c:v>
                </c:pt>
                <c:pt idx="1942">
                  <c:v>5.8791599999999997</c:v>
                </c:pt>
                <c:pt idx="1943">
                  <c:v>5.8904899999999998</c:v>
                </c:pt>
                <c:pt idx="1944">
                  <c:v>5.90259</c:v>
                </c:pt>
                <c:pt idx="1945">
                  <c:v>5.9219600000000003</c:v>
                </c:pt>
                <c:pt idx="1946">
                  <c:v>5.93344</c:v>
                </c:pt>
                <c:pt idx="1947">
                  <c:v>5.9824599999999997</c:v>
                </c:pt>
                <c:pt idx="1948">
                  <c:v>5.9986899999999999</c:v>
                </c:pt>
                <c:pt idx="1949">
                  <c:v>6.0222199999999999</c:v>
                </c:pt>
                <c:pt idx="1950">
                  <c:v>6.0376000000000003</c:v>
                </c:pt>
                <c:pt idx="1951">
                  <c:v>6.0507799999999996</c:v>
                </c:pt>
                <c:pt idx="1952">
                  <c:v>6.06907</c:v>
                </c:pt>
                <c:pt idx="1953">
                  <c:v>6.0988199999999999</c:v>
                </c:pt>
                <c:pt idx="1954">
                  <c:v>6.1198499999999996</c:v>
                </c:pt>
                <c:pt idx="1955">
                  <c:v>6.13096</c:v>
                </c:pt>
                <c:pt idx="1956">
                  <c:v>6.1531799999999999</c:v>
                </c:pt>
                <c:pt idx="1957">
                  <c:v>6.1678600000000001</c:v>
                </c:pt>
                <c:pt idx="1958">
                  <c:v>6.19055</c:v>
                </c:pt>
                <c:pt idx="1959">
                  <c:v>6.2108299999999996</c:v>
                </c:pt>
                <c:pt idx="1960">
                  <c:v>6.2345199999999998</c:v>
                </c:pt>
                <c:pt idx="1961">
                  <c:v>6.2460199999999997</c:v>
                </c:pt>
                <c:pt idx="1962">
                  <c:v>6.2742599999999999</c:v>
                </c:pt>
                <c:pt idx="1963">
                  <c:v>6.2991400000000004</c:v>
                </c:pt>
                <c:pt idx="1964">
                  <c:v>6.3184100000000001</c:v>
                </c:pt>
                <c:pt idx="1965">
                  <c:v>6.3334700000000002</c:v>
                </c:pt>
                <c:pt idx="1966">
                  <c:v>6.3459899999999996</c:v>
                </c:pt>
                <c:pt idx="1967">
                  <c:v>6.3804999999999996</c:v>
                </c:pt>
                <c:pt idx="1968">
                  <c:v>6.4115500000000001</c:v>
                </c:pt>
                <c:pt idx="1969">
                  <c:v>6.4221599999999999</c:v>
                </c:pt>
                <c:pt idx="1970">
                  <c:v>6.4628399999999999</c:v>
                </c:pt>
                <c:pt idx="1971">
                  <c:v>6.4777300000000002</c:v>
                </c:pt>
                <c:pt idx="1972">
                  <c:v>6.5067399999999997</c:v>
                </c:pt>
                <c:pt idx="1973">
                  <c:v>6.5205099999999998</c:v>
                </c:pt>
                <c:pt idx="1974">
                  <c:v>6.5513700000000004</c:v>
                </c:pt>
                <c:pt idx="1975">
                  <c:v>6.5818099999999999</c:v>
                </c:pt>
                <c:pt idx="1976">
                  <c:v>6.59978</c:v>
                </c:pt>
                <c:pt idx="1977">
                  <c:v>6.6136100000000004</c:v>
                </c:pt>
                <c:pt idx="1978">
                  <c:v>6.6425700000000001</c:v>
                </c:pt>
                <c:pt idx="1979">
                  <c:v>6.65923</c:v>
                </c:pt>
                <c:pt idx="1980">
                  <c:v>6.6968399999999999</c:v>
                </c:pt>
                <c:pt idx="1981">
                  <c:v>6.7208699999999997</c:v>
                </c:pt>
                <c:pt idx="1982">
                  <c:v>6.7674200000000004</c:v>
                </c:pt>
                <c:pt idx="1983">
                  <c:v>6.7927999999999997</c:v>
                </c:pt>
                <c:pt idx="1984">
                  <c:v>6.8197599999999996</c:v>
                </c:pt>
                <c:pt idx="1985">
                  <c:v>6.8495699999999999</c:v>
                </c:pt>
                <c:pt idx="1986">
                  <c:v>6.8816300000000004</c:v>
                </c:pt>
                <c:pt idx="1987">
                  <c:v>6.9241700000000002</c:v>
                </c:pt>
                <c:pt idx="1988">
                  <c:v>6.94137</c:v>
                </c:pt>
                <c:pt idx="1989">
                  <c:v>7.0051699999999997</c:v>
                </c:pt>
                <c:pt idx="1990">
                  <c:v>7.0327000000000002</c:v>
                </c:pt>
                <c:pt idx="1991">
                  <c:v>7.0648499999999999</c:v>
                </c:pt>
                <c:pt idx="1992">
                  <c:v>7.1010299999999997</c:v>
                </c:pt>
                <c:pt idx="1993">
                  <c:v>7.1280099999999997</c:v>
                </c:pt>
                <c:pt idx="1994">
                  <c:v>7.1601999999999997</c:v>
                </c:pt>
                <c:pt idx="1995">
                  <c:v>7.2079599999999999</c:v>
                </c:pt>
                <c:pt idx="1996">
                  <c:v>7.2344999999999997</c:v>
                </c:pt>
                <c:pt idx="1997">
                  <c:v>7.2774599999999996</c:v>
                </c:pt>
                <c:pt idx="1998">
                  <c:v>7.2961099999999997</c:v>
                </c:pt>
                <c:pt idx="1999">
                  <c:v>7.3250599999999997</c:v>
                </c:pt>
                <c:pt idx="2000">
                  <c:v>7.3855300000000002</c:v>
                </c:pt>
                <c:pt idx="2001">
                  <c:v>7.4752799999999997</c:v>
                </c:pt>
                <c:pt idx="2002">
                  <c:v>7.5045799999999998</c:v>
                </c:pt>
                <c:pt idx="2003">
                  <c:v>7.5591699999999999</c:v>
                </c:pt>
                <c:pt idx="2004">
                  <c:v>7.5885800000000003</c:v>
                </c:pt>
                <c:pt idx="2005">
                  <c:v>7.62486</c:v>
                </c:pt>
                <c:pt idx="2006">
                  <c:v>7.6441699999999999</c:v>
                </c:pt>
                <c:pt idx="2007">
                  <c:v>7.7368800000000002</c:v>
                </c:pt>
                <c:pt idx="2008">
                  <c:v>7.78538</c:v>
                </c:pt>
                <c:pt idx="2009">
                  <c:v>7.8340800000000002</c:v>
                </c:pt>
                <c:pt idx="2010">
                  <c:v>7.8690300000000004</c:v>
                </c:pt>
                <c:pt idx="2011">
                  <c:v>7.9028</c:v>
                </c:pt>
                <c:pt idx="2012">
                  <c:v>7.9660299999999999</c:v>
                </c:pt>
                <c:pt idx="2013">
                  <c:v>8.01464</c:v>
                </c:pt>
                <c:pt idx="2014">
                  <c:v>8.0579000000000001</c:v>
                </c:pt>
                <c:pt idx="2015">
                  <c:v>8.1212400000000002</c:v>
                </c:pt>
                <c:pt idx="2016">
                  <c:v>8.1919199999999996</c:v>
                </c:pt>
                <c:pt idx="2017">
                  <c:v>8.2497299999999996</c:v>
                </c:pt>
                <c:pt idx="2018">
                  <c:v>8.3088999999999995</c:v>
                </c:pt>
                <c:pt idx="2019">
                  <c:v>8.3725400000000008</c:v>
                </c:pt>
                <c:pt idx="2020">
                  <c:v>8.4613399999999999</c:v>
                </c:pt>
              </c:numCache>
            </c:numRef>
          </c:xVal>
          <c:yVal>
            <c:numRef>
              <c:f>Sheet1!$B$2:$B$2022</c:f>
              <c:numCache>
                <c:formatCode>General</c:formatCode>
                <c:ptCount val="2021"/>
                <c:pt idx="0">
                  <c:v>7.5349799999999995E-2</c:v>
                </c:pt>
                <c:pt idx="1">
                  <c:v>4.7264500000000001E-2</c:v>
                </c:pt>
                <c:pt idx="2">
                  <c:v>4.0676699999999998E-3</c:v>
                </c:pt>
                <c:pt idx="3">
                  <c:v>5.5270100000000003E-2</c:v>
                </c:pt>
                <c:pt idx="4">
                  <c:v>6.9911699999999993E-2</c:v>
                </c:pt>
                <c:pt idx="5">
                  <c:v>7.3400999999999994E-2</c:v>
                </c:pt>
                <c:pt idx="6">
                  <c:v>6.0531300000000003E-2</c:v>
                </c:pt>
                <c:pt idx="7">
                  <c:v>7.4670500000000001E-2</c:v>
                </c:pt>
                <c:pt idx="8">
                  <c:v>7.3696499999999998E-2</c:v>
                </c:pt>
                <c:pt idx="9">
                  <c:v>7.34649E-2</c:v>
                </c:pt>
                <c:pt idx="10">
                  <c:v>5.9047299999999997E-2</c:v>
                </c:pt>
                <c:pt idx="11">
                  <c:v>4.6808099999999998E-2</c:v>
                </c:pt>
                <c:pt idx="12">
                  <c:v>4.66255E-2</c:v>
                </c:pt>
                <c:pt idx="13">
                  <c:v>4.2623899999999999E-2</c:v>
                </c:pt>
                <c:pt idx="14">
                  <c:v>3.7328300000000002E-2</c:v>
                </c:pt>
                <c:pt idx="15">
                  <c:v>1.46979E-2</c:v>
                </c:pt>
                <c:pt idx="16">
                  <c:v>2.5800699999999999E-2</c:v>
                </c:pt>
                <c:pt idx="17">
                  <c:v>2.9236600000000001E-2</c:v>
                </c:pt>
                <c:pt idx="18">
                  <c:v>1.14053E-2</c:v>
                </c:pt>
                <c:pt idx="19">
                  <c:v>4.1423300000000003E-2</c:v>
                </c:pt>
                <c:pt idx="20">
                  <c:v>6.6960900000000004E-2</c:v>
                </c:pt>
                <c:pt idx="21">
                  <c:v>5.1749200000000002E-2</c:v>
                </c:pt>
                <c:pt idx="22">
                  <c:v>5.0969199999999999E-2</c:v>
                </c:pt>
                <c:pt idx="23">
                  <c:v>7.8569299999999995E-2</c:v>
                </c:pt>
                <c:pt idx="24">
                  <c:v>7.1905899999999995E-2</c:v>
                </c:pt>
                <c:pt idx="25">
                  <c:v>7.9052800000000006E-2</c:v>
                </c:pt>
                <c:pt idx="26">
                  <c:v>0.10821799999999999</c:v>
                </c:pt>
                <c:pt idx="27">
                  <c:v>5.7048099999999997E-2</c:v>
                </c:pt>
                <c:pt idx="28">
                  <c:v>7.3842599999999994E-2</c:v>
                </c:pt>
                <c:pt idx="29">
                  <c:v>8.8775400000000004E-2</c:v>
                </c:pt>
                <c:pt idx="30">
                  <c:v>0.17438999999999999</c:v>
                </c:pt>
                <c:pt idx="31">
                  <c:v>0.192164</c:v>
                </c:pt>
                <c:pt idx="32">
                  <c:v>0.202103</c:v>
                </c:pt>
                <c:pt idx="33">
                  <c:v>0.18654200000000001</c:v>
                </c:pt>
                <c:pt idx="34">
                  <c:v>0.18402499999999999</c:v>
                </c:pt>
                <c:pt idx="35">
                  <c:v>0.184306</c:v>
                </c:pt>
                <c:pt idx="36">
                  <c:v>0.23662</c:v>
                </c:pt>
                <c:pt idx="37">
                  <c:v>0.239618</c:v>
                </c:pt>
                <c:pt idx="38">
                  <c:v>0.21695200000000001</c:v>
                </c:pt>
                <c:pt idx="39">
                  <c:v>0.23816599999999999</c:v>
                </c:pt>
                <c:pt idx="40">
                  <c:v>0.24251500000000001</c:v>
                </c:pt>
                <c:pt idx="41">
                  <c:v>0.21280499999999999</c:v>
                </c:pt>
                <c:pt idx="42">
                  <c:v>0.232512</c:v>
                </c:pt>
                <c:pt idx="43">
                  <c:v>0.24474199999999999</c:v>
                </c:pt>
                <c:pt idx="44">
                  <c:v>0.236099</c:v>
                </c:pt>
                <c:pt idx="45">
                  <c:v>0.249969</c:v>
                </c:pt>
                <c:pt idx="46">
                  <c:v>0.20687900000000001</c:v>
                </c:pt>
                <c:pt idx="47">
                  <c:v>0.205703</c:v>
                </c:pt>
                <c:pt idx="48">
                  <c:v>0.214531</c:v>
                </c:pt>
                <c:pt idx="49">
                  <c:v>0.20598900000000001</c:v>
                </c:pt>
                <c:pt idx="50">
                  <c:v>0.241116</c:v>
                </c:pt>
                <c:pt idx="51">
                  <c:v>0.226632</c:v>
                </c:pt>
                <c:pt idx="52">
                  <c:v>0.23122400000000001</c:v>
                </c:pt>
                <c:pt idx="53">
                  <c:v>0.212114</c:v>
                </c:pt>
                <c:pt idx="54">
                  <c:v>0.219973</c:v>
                </c:pt>
                <c:pt idx="55">
                  <c:v>0.153196</c:v>
                </c:pt>
                <c:pt idx="56">
                  <c:v>0.15643499999999999</c:v>
                </c:pt>
                <c:pt idx="57">
                  <c:v>0.140509</c:v>
                </c:pt>
                <c:pt idx="58">
                  <c:v>0.13253899999999999</c:v>
                </c:pt>
                <c:pt idx="59">
                  <c:v>0.124768</c:v>
                </c:pt>
                <c:pt idx="60">
                  <c:v>5.76027E-2</c:v>
                </c:pt>
                <c:pt idx="61">
                  <c:v>5.66416E-2</c:v>
                </c:pt>
                <c:pt idx="62">
                  <c:v>4.78489E-2</c:v>
                </c:pt>
                <c:pt idx="63">
                  <c:v>2.7935499999999999E-2</c:v>
                </c:pt>
                <c:pt idx="64">
                  <c:v>1.4045200000000001E-2</c:v>
                </c:pt>
                <c:pt idx="65">
                  <c:v>1.7943000000000001E-2</c:v>
                </c:pt>
                <c:pt idx="66">
                  <c:v>1.17702E-2</c:v>
                </c:pt>
                <c:pt idx="67">
                  <c:v>9.4702599999999994E-3</c:v>
                </c:pt>
                <c:pt idx="68">
                  <c:v>-5.3425299999999998E-3</c:v>
                </c:pt>
                <c:pt idx="69">
                  <c:v>-7.91356E-2</c:v>
                </c:pt>
                <c:pt idx="70">
                  <c:v>-0.12679599999999999</c:v>
                </c:pt>
                <c:pt idx="71">
                  <c:v>-0.12814</c:v>
                </c:pt>
                <c:pt idx="72">
                  <c:v>-0.132772</c:v>
                </c:pt>
                <c:pt idx="73">
                  <c:v>-0.149815</c:v>
                </c:pt>
                <c:pt idx="74">
                  <c:v>-0.13721900000000001</c:v>
                </c:pt>
                <c:pt idx="75">
                  <c:v>-0.104002</c:v>
                </c:pt>
                <c:pt idx="76">
                  <c:v>-0.127748</c:v>
                </c:pt>
                <c:pt idx="77">
                  <c:v>-0.13979</c:v>
                </c:pt>
                <c:pt idx="78">
                  <c:v>-0.14966599999999999</c:v>
                </c:pt>
                <c:pt idx="79">
                  <c:v>-0.16164000000000001</c:v>
                </c:pt>
                <c:pt idx="80">
                  <c:v>-0.12787499999999999</c:v>
                </c:pt>
                <c:pt idx="81">
                  <c:v>-0.153864</c:v>
                </c:pt>
                <c:pt idx="82">
                  <c:v>-0.13162599999999999</c:v>
                </c:pt>
                <c:pt idx="83">
                  <c:v>-0.13112799999999999</c:v>
                </c:pt>
                <c:pt idx="84">
                  <c:v>-0.12637799999999999</c:v>
                </c:pt>
                <c:pt idx="85">
                  <c:v>-0.12221799999999999</c:v>
                </c:pt>
                <c:pt idx="86">
                  <c:v>-0.13930400000000001</c:v>
                </c:pt>
                <c:pt idx="87">
                  <c:v>-0.134131</c:v>
                </c:pt>
                <c:pt idx="88">
                  <c:v>-9.4978599999999996E-2</c:v>
                </c:pt>
                <c:pt idx="89">
                  <c:v>-5.7768100000000003E-2</c:v>
                </c:pt>
                <c:pt idx="90">
                  <c:v>-6.1462999999999997E-2</c:v>
                </c:pt>
                <c:pt idx="91">
                  <c:v>-1.7965200000000001E-2</c:v>
                </c:pt>
                <c:pt idx="92">
                  <c:v>-4.9956899999999999E-2</c:v>
                </c:pt>
                <c:pt idx="93">
                  <c:v>-5.1150599999999997E-2</c:v>
                </c:pt>
                <c:pt idx="94">
                  <c:v>-7.54859E-3</c:v>
                </c:pt>
                <c:pt idx="95">
                  <c:v>-1.6995099999999999E-2</c:v>
                </c:pt>
                <c:pt idx="96">
                  <c:v>-1.55169E-2</c:v>
                </c:pt>
                <c:pt idx="97">
                  <c:v>-1.8912600000000002E-2</c:v>
                </c:pt>
                <c:pt idx="98">
                  <c:v>-5.7024100000000001E-2</c:v>
                </c:pt>
                <c:pt idx="99">
                  <c:v>-2.6269000000000001E-2</c:v>
                </c:pt>
                <c:pt idx="100">
                  <c:v>-3.33899E-2</c:v>
                </c:pt>
                <c:pt idx="101">
                  <c:v>2.59239E-3</c:v>
                </c:pt>
                <c:pt idx="102">
                  <c:v>3.55894E-2</c:v>
                </c:pt>
                <c:pt idx="103">
                  <c:v>4.7080499999999997E-2</c:v>
                </c:pt>
                <c:pt idx="104">
                  <c:v>8.3887699999999996E-2</c:v>
                </c:pt>
                <c:pt idx="105">
                  <c:v>9.0280200000000005E-2</c:v>
                </c:pt>
                <c:pt idx="106">
                  <c:v>0.101247</c:v>
                </c:pt>
                <c:pt idx="107">
                  <c:v>9.8017199999999999E-2</c:v>
                </c:pt>
                <c:pt idx="108">
                  <c:v>9.3714599999999995E-2</c:v>
                </c:pt>
                <c:pt idx="109">
                  <c:v>9.45217E-2</c:v>
                </c:pt>
                <c:pt idx="110">
                  <c:v>0.103751</c:v>
                </c:pt>
                <c:pt idx="111">
                  <c:v>9.6416699999999994E-2</c:v>
                </c:pt>
                <c:pt idx="112">
                  <c:v>7.1647199999999994E-2</c:v>
                </c:pt>
                <c:pt idx="113">
                  <c:v>9.3101600000000007E-2</c:v>
                </c:pt>
                <c:pt idx="114">
                  <c:v>8.0990699999999999E-2</c:v>
                </c:pt>
                <c:pt idx="115">
                  <c:v>6.4270900000000006E-2</c:v>
                </c:pt>
                <c:pt idx="116">
                  <c:v>6.6123600000000005E-2</c:v>
                </c:pt>
                <c:pt idx="117">
                  <c:v>5.9729999999999998E-2</c:v>
                </c:pt>
                <c:pt idx="118">
                  <c:v>5.4796999999999998E-2</c:v>
                </c:pt>
                <c:pt idx="119">
                  <c:v>5.2351200000000001E-2</c:v>
                </c:pt>
                <c:pt idx="120">
                  <c:v>8.1139299999999998E-2</c:v>
                </c:pt>
                <c:pt idx="121">
                  <c:v>6.5900200000000006E-2</c:v>
                </c:pt>
                <c:pt idx="122">
                  <c:v>5.5698299999999999E-2</c:v>
                </c:pt>
                <c:pt idx="123">
                  <c:v>1.64843E-2</c:v>
                </c:pt>
                <c:pt idx="124">
                  <c:v>-9.0502600000000002E-2</c:v>
                </c:pt>
                <c:pt idx="125">
                  <c:v>-7.1552500000000005E-2</c:v>
                </c:pt>
                <c:pt idx="126">
                  <c:v>-3.2931500000000002E-2</c:v>
                </c:pt>
                <c:pt idx="127">
                  <c:v>-2.6312100000000001E-2</c:v>
                </c:pt>
                <c:pt idx="128">
                  <c:v>-6.9514200000000005E-4</c:v>
                </c:pt>
                <c:pt idx="129">
                  <c:v>-4.30163E-2</c:v>
                </c:pt>
                <c:pt idx="130">
                  <c:v>-3.9851600000000001E-2</c:v>
                </c:pt>
                <c:pt idx="131">
                  <c:v>-2.2360600000000001E-2</c:v>
                </c:pt>
                <c:pt idx="132">
                  <c:v>-3.7563899999999997E-2</c:v>
                </c:pt>
                <c:pt idx="133">
                  <c:v>-5.2184600000000003E-3</c:v>
                </c:pt>
                <c:pt idx="134">
                  <c:v>2.6640600000000002E-3</c:v>
                </c:pt>
                <c:pt idx="135">
                  <c:v>-3.1507100000000003E-2</c:v>
                </c:pt>
                <c:pt idx="136">
                  <c:v>-4.9254800000000001E-2</c:v>
                </c:pt>
                <c:pt idx="137">
                  <c:v>-5.80566E-2</c:v>
                </c:pt>
                <c:pt idx="138">
                  <c:v>-6.9291199999999997E-2</c:v>
                </c:pt>
                <c:pt idx="139">
                  <c:v>-4.5394799999999999E-2</c:v>
                </c:pt>
                <c:pt idx="140">
                  <c:v>5.0030999999999999E-3</c:v>
                </c:pt>
                <c:pt idx="141">
                  <c:v>-5.27216E-2</c:v>
                </c:pt>
                <c:pt idx="142">
                  <c:v>-3.2373100000000002E-2</c:v>
                </c:pt>
                <c:pt idx="143">
                  <c:v>-2.09254E-2</c:v>
                </c:pt>
                <c:pt idx="144">
                  <c:v>4.9094299999999998E-4</c:v>
                </c:pt>
                <c:pt idx="145" formatCode="0.00E+00">
                  <c:v>8.3996099999999994E-5</c:v>
                </c:pt>
                <c:pt idx="146">
                  <c:v>1.1494600000000001E-2</c:v>
                </c:pt>
                <c:pt idx="147">
                  <c:v>3.9145300000000003E-3</c:v>
                </c:pt>
                <c:pt idx="148">
                  <c:v>-1.2087000000000001E-2</c:v>
                </c:pt>
                <c:pt idx="149">
                  <c:v>-3.3032300000000001E-2</c:v>
                </c:pt>
                <c:pt idx="150">
                  <c:v>-1.70089E-2</c:v>
                </c:pt>
                <c:pt idx="151">
                  <c:v>-2.2765799999999999E-2</c:v>
                </c:pt>
                <c:pt idx="152">
                  <c:v>-3.2504699999999997E-2</c:v>
                </c:pt>
                <c:pt idx="153">
                  <c:v>2.9120999999999999E-3</c:v>
                </c:pt>
                <c:pt idx="154">
                  <c:v>3.4329500000000003E-4</c:v>
                </c:pt>
                <c:pt idx="155">
                  <c:v>-5.8798699999999997E-3</c:v>
                </c:pt>
                <c:pt idx="156">
                  <c:v>5.8814999999999996E-3</c:v>
                </c:pt>
                <c:pt idx="157">
                  <c:v>4.0268699999999998E-2</c:v>
                </c:pt>
                <c:pt idx="158">
                  <c:v>3.6117900000000001E-2</c:v>
                </c:pt>
                <c:pt idx="159">
                  <c:v>2.6738899999999999E-2</c:v>
                </c:pt>
                <c:pt idx="160">
                  <c:v>8.2658599999999999E-3</c:v>
                </c:pt>
                <c:pt idx="161">
                  <c:v>5.8551800000000001E-2</c:v>
                </c:pt>
                <c:pt idx="162">
                  <c:v>1.9018500000000001E-2</c:v>
                </c:pt>
                <c:pt idx="163">
                  <c:v>-8.0136799999999994E-2</c:v>
                </c:pt>
                <c:pt idx="164">
                  <c:v>-8.6690500000000004E-2</c:v>
                </c:pt>
                <c:pt idx="165">
                  <c:v>-8.3494600000000002E-2</c:v>
                </c:pt>
                <c:pt idx="166">
                  <c:v>-9.2473399999999997E-2</c:v>
                </c:pt>
                <c:pt idx="167">
                  <c:v>-0.156641</c:v>
                </c:pt>
                <c:pt idx="168">
                  <c:v>-0.16300200000000001</c:v>
                </c:pt>
                <c:pt idx="169">
                  <c:v>-0.149115</c:v>
                </c:pt>
                <c:pt idx="170">
                  <c:v>-0.118394</c:v>
                </c:pt>
                <c:pt idx="171">
                  <c:v>-0.106945</c:v>
                </c:pt>
                <c:pt idx="172">
                  <c:v>-0.101935</c:v>
                </c:pt>
                <c:pt idx="173">
                  <c:v>-0.12557299999999999</c:v>
                </c:pt>
                <c:pt idx="174">
                  <c:v>-0.12971099999999999</c:v>
                </c:pt>
                <c:pt idx="175">
                  <c:v>-9.3990500000000005E-2</c:v>
                </c:pt>
                <c:pt idx="176">
                  <c:v>-7.9841400000000007E-2</c:v>
                </c:pt>
                <c:pt idx="177">
                  <c:v>-6.4540399999999998E-2</c:v>
                </c:pt>
                <c:pt idx="178">
                  <c:v>-4.8156600000000001E-2</c:v>
                </c:pt>
                <c:pt idx="179">
                  <c:v>-3.0845999999999998E-2</c:v>
                </c:pt>
                <c:pt idx="180">
                  <c:v>-8.3890199999999998E-2</c:v>
                </c:pt>
                <c:pt idx="181">
                  <c:v>-7.9328300000000004E-2</c:v>
                </c:pt>
                <c:pt idx="182">
                  <c:v>-6.4612199999999995E-2</c:v>
                </c:pt>
                <c:pt idx="183">
                  <c:v>-4.5386900000000001E-2</c:v>
                </c:pt>
                <c:pt idx="184">
                  <c:v>-4.42209E-2</c:v>
                </c:pt>
                <c:pt idx="185">
                  <c:v>-1.7592E-2</c:v>
                </c:pt>
                <c:pt idx="186">
                  <c:v>-5.8425900000000003E-2</c:v>
                </c:pt>
                <c:pt idx="187">
                  <c:v>-7.2017100000000001E-2</c:v>
                </c:pt>
                <c:pt idx="188">
                  <c:v>-4.3082099999999998E-2</c:v>
                </c:pt>
                <c:pt idx="189">
                  <c:v>-1.08058E-3</c:v>
                </c:pt>
                <c:pt idx="190">
                  <c:v>-4.5729400000000002E-3</c:v>
                </c:pt>
                <c:pt idx="191">
                  <c:v>-5.04237E-3</c:v>
                </c:pt>
                <c:pt idx="192">
                  <c:v>1.4108899999999999E-3</c:v>
                </c:pt>
                <c:pt idx="193">
                  <c:v>1.289E-3</c:v>
                </c:pt>
                <c:pt idx="194">
                  <c:v>-1.43464E-2</c:v>
                </c:pt>
                <c:pt idx="195">
                  <c:v>6.9194800000000001E-2</c:v>
                </c:pt>
                <c:pt idx="196">
                  <c:v>0.13653699999999999</c:v>
                </c:pt>
                <c:pt idx="197">
                  <c:v>0.147066</c:v>
                </c:pt>
                <c:pt idx="198">
                  <c:v>0.169709</c:v>
                </c:pt>
                <c:pt idx="199">
                  <c:v>0.16092799999999999</c:v>
                </c:pt>
                <c:pt idx="200">
                  <c:v>0.18709700000000001</c:v>
                </c:pt>
                <c:pt idx="201">
                  <c:v>0.22281300000000001</c:v>
                </c:pt>
                <c:pt idx="202">
                  <c:v>0.20146800000000001</c:v>
                </c:pt>
                <c:pt idx="203">
                  <c:v>0.19332199999999999</c:v>
                </c:pt>
                <c:pt idx="204">
                  <c:v>0.20391300000000001</c:v>
                </c:pt>
                <c:pt idx="205">
                  <c:v>0.19097700000000001</c:v>
                </c:pt>
                <c:pt idx="206">
                  <c:v>0.218747</c:v>
                </c:pt>
                <c:pt idx="207">
                  <c:v>0.196158</c:v>
                </c:pt>
                <c:pt idx="208">
                  <c:v>6.9963899999999996E-2</c:v>
                </c:pt>
                <c:pt idx="209">
                  <c:v>5.5463800000000001E-2</c:v>
                </c:pt>
                <c:pt idx="210">
                  <c:v>3.5723400000000002E-2</c:v>
                </c:pt>
                <c:pt idx="211">
                  <c:v>3.2692200000000002E-3</c:v>
                </c:pt>
                <c:pt idx="212">
                  <c:v>1.0455099999999999E-3</c:v>
                </c:pt>
                <c:pt idx="213">
                  <c:v>2.85703E-2</c:v>
                </c:pt>
                <c:pt idx="214">
                  <c:v>3.6757600000000001E-2</c:v>
                </c:pt>
                <c:pt idx="215">
                  <c:v>2.3917600000000001E-2</c:v>
                </c:pt>
                <c:pt idx="216">
                  <c:v>1.33081E-2</c:v>
                </c:pt>
                <c:pt idx="217">
                  <c:v>-3.6970599999999998E-3</c:v>
                </c:pt>
                <c:pt idx="218">
                  <c:v>-1.0387199999999999E-2</c:v>
                </c:pt>
                <c:pt idx="219">
                  <c:v>-1.11156E-2</c:v>
                </c:pt>
                <c:pt idx="220">
                  <c:v>6.6904299999999998E-3</c:v>
                </c:pt>
                <c:pt idx="221">
                  <c:v>1.1966600000000001E-2</c:v>
                </c:pt>
                <c:pt idx="222">
                  <c:v>-2.7271E-2</c:v>
                </c:pt>
                <c:pt idx="223">
                  <c:v>-3.51536E-2</c:v>
                </c:pt>
                <c:pt idx="224">
                  <c:v>-3.0539799999999999E-2</c:v>
                </c:pt>
                <c:pt idx="225">
                  <c:v>-3.7328899999999998E-2</c:v>
                </c:pt>
                <c:pt idx="226">
                  <c:v>-1.9893500000000001E-2</c:v>
                </c:pt>
                <c:pt idx="227">
                  <c:v>-1.63015E-2</c:v>
                </c:pt>
                <c:pt idx="228">
                  <c:v>-3.9209000000000001E-2</c:v>
                </c:pt>
                <c:pt idx="229">
                  <c:v>-5.4148500000000002E-2</c:v>
                </c:pt>
                <c:pt idx="230">
                  <c:v>-5.2798600000000001E-2</c:v>
                </c:pt>
                <c:pt idx="231">
                  <c:v>-5.2255599999999999E-2</c:v>
                </c:pt>
                <c:pt idx="232">
                  <c:v>-9.6032900000000004E-2</c:v>
                </c:pt>
                <c:pt idx="233">
                  <c:v>-8.4262500000000004E-2</c:v>
                </c:pt>
                <c:pt idx="234">
                  <c:v>-0.106599</c:v>
                </c:pt>
                <c:pt idx="235">
                  <c:v>-0.105217</c:v>
                </c:pt>
                <c:pt idx="236">
                  <c:v>-0.11319799999999999</c:v>
                </c:pt>
                <c:pt idx="237">
                  <c:v>-0.118938</c:v>
                </c:pt>
                <c:pt idx="238">
                  <c:v>-0.107539</c:v>
                </c:pt>
                <c:pt idx="239">
                  <c:v>-9.0518399999999999E-2</c:v>
                </c:pt>
                <c:pt idx="240">
                  <c:v>-6.6344899999999998E-2</c:v>
                </c:pt>
                <c:pt idx="241">
                  <c:v>-6.6468999999999999E-3</c:v>
                </c:pt>
                <c:pt idx="242">
                  <c:v>3.3519399999999999E-3</c:v>
                </c:pt>
                <c:pt idx="243">
                  <c:v>2.93922E-2</c:v>
                </c:pt>
                <c:pt idx="244">
                  <c:v>1.24396E-2</c:v>
                </c:pt>
                <c:pt idx="245">
                  <c:v>5.6394000000000001E-3</c:v>
                </c:pt>
                <c:pt idx="246">
                  <c:v>-1.4186100000000001E-3</c:v>
                </c:pt>
                <c:pt idx="247">
                  <c:v>-8.2673999999999994E-3</c:v>
                </c:pt>
                <c:pt idx="248">
                  <c:v>1.14158E-2</c:v>
                </c:pt>
                <c:pt idx="249">
                  <c:v>3.1950699999999999E-3</c:v>
                </c:pt>
                <c:pt idx="250">
                  <c:v>1.8803299999999998E-2</c:v>
                </c:pt>
                <c:pt idx="251">
                  <c:v>5.85427E-3</c:v>
                </c:pt>
                <c:pt idx="252">
                  <c:v>3.4771200000000002E-2</c:v>
                </c:pt>
                <c:pt idx="253">
                  <c:v>4.96686E-2</c:v>
                </c:pt>
                <c:pt idx="254">
                  <c:v>2.82828E-2</c:v>
                </c:pt>
                <c:pt idx="255">
                  <c:v>4.2642199999999998E-2</c:v>
                </c:pt>
                <c:pt idx="256">
                  <c:v>1.9127600000000002E-2</c:v>
                </c:pt>
                <c:pt idx="257">
                  <c:v>2.3241299999999999E-2</c:v>
                </c:pt>
                <c:pt idx="258">
                  <c:v>5.31301E-2</c:v>
                </c:pt>
                <c:pt idx="259">
                  <c:v>6.6142500000000007E-2</c:v>
                </c:pt>
                <c:pt idx="260">
                  <c:v>4.1437599999999998E-2</c:v>
                </c:pt>
                <c:pt idx="261">
                  <c:v>4.6092000000000001E-2</c:v>
                </c:pt>
                <c:pt idx="262">
                  <c:v>2.7053799999999999E-2</c:v>
                </c:pt>
                <c:pt idx="263">
                  <c:v>4.3176300000000001E-2</c:v>
                </c:pt>
                <c:pt idx="264">
                  <c:v>4.0749399999999998E-2</c:v>
                </c:pt>
                <c:pt idx="265">
                  <c:v>4.0128200000000003E-2</c:v>
                </c:pt>
                <c:pt idx="266">
                  <c:v>7.2955500000000006E-2</c:v>
                </c:pt>
                <c:pt idx="267">
                  <c:v>8.41306E-2</c:v>
                </c:pt>
                <c:pt idx="268">
                  <c:v>0.11029799999999999</c:v>
                </c:pt>
                <c:pt idx="269">
                  <c:v>0.13938600000000001</c:v>
                </c:pt>
                <c:pt idx="270">
                  <c:v>0.14503099999999999</c:v>
                </c:pt>
                <c:pt idx="271">
                  <c:v>0.12720200000000001</c:v>
                </c:pt>
                <c:pt idx="272">
                  <c:v>0.114852</c:v>
                </c:pt>
                <c:pt idx="273">
                  <c:v>0.11368399999999999</c:v>
                </c:pt>
                <c:pt idx="274">
                  <c:v>6.8366800000000005E-2</c:v>
                </c:pt>
                <c:pt idx="275">
                  <c:v>1.7413700000000001E-2</c:v>
                </c:pt>
                <c:pt idx="276">
                  <c:v>8.6943400000000001E-3</c:v>
                </c:pt>
                <c:pt idx="277">
                  <c:v>-6.1980599999999997E-2</c:v>
                </c:pt>
                <c:pt idx="278">
                  <c:v>-4.2725100000000002E-2</c:v>
                </c:pt>
                <c:pt idx="279">
                  <c:v>3.9362300000000003E-2</c:v>
                </c:pt>
                <c:pt idx="280">
                  <c:v>1.9042E-2</c:v>
                </c:pt>
                <c:pt idx="281">
                  <c:v>2.02746E-2</c:v>
                </c:pt>
                <c:pt idx="282">
                  <c:v>5.7286900000000002E-2</c:v>
                </c:pt>
                <c:pt idx="283">
                  <c:v>4.9822499999999999E-2</c:v>
                </c:pt>
                <c:pt idx="284">
                  <c:v>3.37615E-2</c:v>
                </c:pt>
                <c:pt idx="285">
                  <c:v>4.69276E-2</c:v>
                </c:pt>
                <c:pt idx="286">
                  <c:v>3.4408399999999999E-2</c:v>
                </c:pt>
                <c:pt idx="287">
                  <c:v>3.2037099999999999E-2</c:v>
                </c:pt>
                <c:pt idx="288">
                  <c:v>2.48244E-2</c:v>
                </c:pt>
                <c:pt idx="289">
                  <c:v>4.3494699999999997E-2</c:v>
                </c:pt>
                <c:pt idx="290">
                  <c:v>7.9791599999999997E-4</c:v>
                </c:pt>
                <c:pt idx="291">
                  <c:v>-1.20981E-3</c:v>
                </c:pt>
                <c:pt idx="292">
                  <c:v>-4.0252499999999997E-2</c:v>
                </c:pt>
                <c:pt idx="293">
                  <c:v>-3.53476E-2</c:v>
                </c:pt>
                <c:pt idx="294">
                  <c:v>-6.2382800000000002E-2</c:v>
                </c:pt>
                <c:pt idx="295">
                  <c:v>-5.6876500000000003E-2</c:v>
                </c:pt>
                <c:pt idx="296">
                  <c:v>-7.8555E-2</c:v>
                </c:pt>
                <c:pt idx="297">
                  <c:v>-0.122089</c:v>
                </c:pt>
                <c:pt idx="298">
                  <c:v>-0.14776400000000001</c:v>
                </c:pt>
                <c:pt idx="299">
                  <c:v>-0.14734900000000001</c:v>
                </c:pt>
                <c:pt idx="300">
                  <c:v>-0.15531200000000001</c:v>
                </c:pt>
                <c:pt idx="301">
                  <c:v>-0.123949</c:v>
                </c:pt>
                <c:pt idx="302">
                  <c:v>-0.10470699999999999</c:v>
                </c:pt>
                <c:pt idx="303">
                  <c:v>-8.8371599999999995E-2</c:v>
                </c:pt>
                <c:pt idx="304">
                  <c:v>-0.103868</c:v>
                </c:pt>
                <c:pt idx="305">
                  <c:v>-0.11472300000000001</c:v>
                </c:pt>
                <c:pt idx="306">
                  <c:v>-0.117412</c:v>
                </c:pt>
                <c:pt idx="307">
                  <c:v>-0.115935</c:v>
                </c:pt>
                <c:pt idx="308">
                  <c:v>-7.2579299999999999E-2</c:v>
                </c:pt>
                <c:pt idx="309">
                  <c:v>-7.5814199999999998E-2</c:v>
                </c:pt>
                <c:pt idx="310">
                  <c:v>-3.8769699999999997E-2</c:v>
                </c:pt>
                <c:pt idx="311">
                  <c:v>-2.2029199999999999E-2</c:v>
                </c:pt>
                <c:pt idx="312">
                  <c:v>-6.9794200000000001E-2</c:v>
                </c:pt>
                <c:pt idx="313">
                  <c:v>-4.2504899999999998E-2</c:v>
                </c:pt>
                <c:pt idx="314">
                  <c:v>-6.6759899999999997E-2</c:v>
                </c:pt>
                <c:pt idx="315">
                  <c:v>-8.6188299999999995E-2</c:v>
                </c:pt>
                <c:pt idx="316">
                  <c:v>-8.5496699999999995E-2</c:v>
                </c:pt>
                <c:pt idx="317">
                  <c:v>-0.100702</c:v>
                </c:pt>
                <c:pt idx="318">
                  <c:v>-0.10206999999999999</c:v>
                </c:pt>
                <c:pt idx="319">
                  <c:v>-0.10180400000000001</c:v>
                </c:pt>
                <c:pt idx="320">
                  <c:v>-8.7221400000000004E-2</c:v>
                </c:pt>
                <c:pt idx="321">
                  <c:v>-7.8586199999999995E-2</c:v>
                </c:pt>
                <c:pt idx="322">
                  <c:v>-7.1505600000000002E-2</c:v>
                </c:pt>
                <c:pt idx="323">
                  <c:v>-6.7058900000000005E-2</c:v>
                </c:pt>
                <c:pt idx="324">
                  <c:v>-4.1300700000000003E-2</c:v>
                </c:pt>
                <c:pt idx="325">
                  <c:v>-2.3856700000000002E-2</c:v>
                </c:pt>
                <c:pt idx="326">
                  <c:v>-3.2400999999999999E-2</c:v>
                </c:pt>
                <c:pt idx="327">
                  <c:v>-1.9389199999999999E-2</c:v>
                </c:pt>
                <c:pt idx="328">
                  <c:v>-9.3816100000000003E-3</c:v>
                </c:pt>
                <c:pt idx="329">
                  <c:v>-1.6258100000000001E-2</c:v>
                </c:pt>
                <c:pt idx="330">
                  <c:v>3.8154E-2</c:v>
                </c:pt>
                <c:pt idx="331">
                  <c:v>8.2729300000000006E-2</c:v>
                </c:pt>
                <c:pt idx="332">
                  <c:v>0.116146</c:v>
                </c:pt>
                <c:pt idx="333">
                  <c:v>0.108458</c:v>
                </c:pt>
                <c:pt idx="334">
                  <c:v>9.8998000000000003E-2</c:v>
                </c:pt>
                <c:pt idx="335">
                  <c:v>0.12551399999999999</c:v>
                </c:pt>
                <c:pt idx="336">
                  <c:v>8.4274500000000002E-2</c:v>
                </c:pt>
                <c:pt idx="337">
                  <c:v>0.113787</c:v>
                </c:pt>
                <c:pt idx="338">
                  <c:v>0.12187199999999999</c:v>
                </c:pt>
                <c:pt idx="339">
                  <c:v>0.10867400000000001</c:v>
                </c:pt>
                <c:pt idx="340">
                  <c:v>0.12639700000000001</c:v>
                </c:pt>
                <c:pt idx="341">
                  <c:v>0.13666700000000001</c:v>
                </c:pt>
                <c:pt idx="342">
                  <c:v>0.12962499999999999</c:v>
                </c:pt>
                <c:pt idx="343">
                  <c:v>0.11994100000000001</c:v>
                </c:pt>
                <c:pt idx="344">
                  <c:v>6.1012400000000001E-2</c:v>
                </c:pt>
                <c:pt idx="345">
                  <c:v>9.35478E-2</c:v>
                </c:pt>
                <c:pt idx="346">
                  <c:v>6.4790299999999995E-2</c:v>
                </c:pt>
                <c:pt idx="347">
                  <c:v>6.9437799999999994E-2</c:v>
                </c:pt>
                <c:pt idx="348">
                  <c:v>4.6923399999999997E-2</c:v>
                </c:pt>
                <c:pt idx="349">
                  <c:v>6.9177299999999997E-2</c:v>
                </c:pt>
                <c:pt idx="350">
                  <c:v>5.13184E-2</c:v>
                </c:pt>
                <c:pt idx="351">
                  <c:v>8.6458400000000005E-2</c:v>
                </c:pt>
                <c:pt idx="352">
                  <c:v>5.6576500000000002E-2</c:v>
                </c:pt>
                <c:pt idx="353">
                  <c:v>6.35043E-2</c:v>
                </c:pt>
                <c:pt idx="354">
                  <c:v>7.2359800000000002E-2</c:v>
                </c:pt>
                <c:pt idx="355">
                  <c:v>8.0869800000000006E-2</c:v>
                </c:pt>
                <c:pt idx="356">
                  <c:v>8.3687800000000007E-2</c:v>
                </c:pt>
                <c:pt idx="357">
                  <c:v>0.104154</c:v>
                </c:pt>
                <c:pt idx="358">
                  <c:v>7.0129700000000003E-2</c:v>
                </c:pt>
                <c:pt idx="359">
                  <c:v>5.9427599999999997E-2</c:v>
                </c:pt>
                <c:pt idx="360">
                  <c:v>3.52173E-2</c:v>
                </c:pt>
                <c:pt idx="361">
                  <c:v>3.0011099999999999E-2</c:v>
                </c:pt>
                <c:pt idx="362">
                  <c:v>4.5784100000000001E-2</c:v>
                </c:pt>
                <c:pt idx="363">
                  <c:v>-1.32869E-3</c:v>
                </c:pt>
                <c:pt idx="364">
                  <c:v>1.2093900000000001E-3</c:v>
                </c:pt>
                <c:pt idx="365">
                  <c:v>-2.02103E-2</c:v>
                </c:pt>
                <c:pt idx="366">
                  <c:v>-1.4379899999999999E-2</c:v>
                </c:pt>
                <c:pt idx="367">
                  <c:v>-4.3068799999999997E-2</c:v>
                </c:pt>
                <c:pt idx="368">
                  <c:v>-3.2070500000000002E-2</c:v>
                </c:pt>
                <c:pt idx="369">
                  <c:v>-3.5111700000000003E-2</c:v>
                </c:pt>
                <c:pt idx="370">
                  <c:v>-5.51134E-2</c:v>
                </c:pt>
                <c:pt idx="371">
                  <c:v>-5.7755800000000003E-2</c:v>
                </c:pt>
                <c:pt idx="372">
                  <c:v>-5.7796800000000002E-2</c:v>
                </c:pt>
                <c:pt idx="373">
                  <c:v>-3.25417E-2</c:v>
                </c:pt>
                <c:pt idx="374">
                  <c:v>-4.1722700000000001E-2</c:v>
                </c:pt>
                <c:pt idx="375">
                  <c:v>-8.1228099999999998E-2</c:v>
                </c:pt>
                <c:pt idx="376">
                  <c:v>-8.5578299999999996E-2</c:v>
                </c:pt>
                <c:pt idx="377">
                  <c:v>-4.5093000000000001E-2</c:v>
                </c:pt>
                <c:pt idx="378">
                  <c:v>-2.48011E-2</c:v>
                </c:pt>
                <c:pt idx="379">
                  <c:v>-2.7811800000000001E-2</c:v>
                </c:pt>
                <c:pt idx="380">
                  <c:v>-1.94626E-2</c:v>
                </c:pt>
                <c:pt idx="381">
                  <c:v>2.33996E-2</c:v>
                </c:pt>
                <c:pt idx="382">
                  <c:v>-7.6521000000000002E-3</c:v>
                </c:pt>
                <c:pt idx="383">
                  <c:v>-7.4859899999999997E-3</c:v>
                </c:pt>
                <c:pt idx="384">
                  <c:v>-6.1372199999999997E-3</c:v>
                </c:pt>
                <c:pt idx="385">
                  <c:v>9.1899400000000002E-4</c:v>
                </c:pt>
                <c:pt idx="386">
                  <c:v>1.6852900000000001E-2</c:v>
                </c:pt>
                <c:pt idx="387">
                  <c:v>1.2560999999999999E-2</c:v>
                </c:pt>
                <c:pt idx="388">
                  <c:v>-3.1963400000000003E-2</c:v>
                </c:pt>
                <c:pt idx="389">
                  <c:v>-2.6914799999999999E-2</c:v>
                </c:pt>
                <c:pt idx="390">
                  <c:v>-3.6435700000000001E-2</c:v>
                </c:pt>
                <c:pt idx="391">
                  <c:v>-3.2094400000000002E-2</c:v>
                </c:pt>
                <c:pt idx="392">
                  <c:v>-8.5367599999999991E-3</c:v>
                </c:pt>
                <c:pt idx="393">
                  <c:v>1.51974E-2</c:v>
                </c:pt>
                <c:pt idx="394">
                  <c:v>2.5510399999999999E-2</c:v>
                </c:pt>
                <c:pt idx="395">
                  <c:v>-8.7579499999999996E-4</c:v>
                </c:pt>
                <c:pt idx="396">
                  <c:v>-3.4784200000000001E-2</c:v>
                </c:pt>
                <c:pt idx="397">
                  <c:v>-3.52535E-2</c:v>
                </c:pt>
                <c:pt idx="398">
                  <c:v>-1.32832E-2</c:v>
                </c:pt>
                <c:pt idx="399">
                  <c:v>-8.1421299999999992E-3</c:v>
                </c:pt>
                <c:pt idx="400">
                  <c:v>3.7268000000000003E-2</c:v>
                </c:pt>
                <c:pt idx="401">
                  <c:v>2.5382399999999999E-2</c:v>
                </c:pt>
                <c:pt idx="402">
                  <c:v>-3.1981599999999999E-2</c:v>
                </c:pt>
                <c:pt idx="403">
                  <c:v>-3.2769E-2</c:v>
                </c:pt>
                <c:pt idx="404">
                  <c:v>-3.0586200000000001E-2</c:v>
                </c:pt>
                <c:pt idx="405">
                  <c:v>-2.19501E-2</c:v>
                </c:pt>
                <c:pt idx="406">
                  <c:v>-5.9788899999999999E-2</c:v>
                </c:pt>
                <c:pt idx="407">
                  <c:v>-6.4637200000000006E-2</c:v>
                </c:pt>
                <c:pt idx="408">
                  <c:v>-4.1583599999999998E-2</c:v>
                </c:pt>
                <c:pt idx="409">
                  <c:v>-2.3974100000000002E-2</c:v>
                </c:pt>
                <c:pt idx="410">
                  <c:v>-2.2171099999999999E-2</c:v>
                </c:pt>
                <c:pt idx="411">
                  <c:v>5.6218600000000001E-2</c:v>
                </c:pt>
                <c:pt idx="412">
                  <c:v>6.4854700000000001E-2</c:v>
                </c:pt>
                <c:pt idx="413">
                  <c:v>6.7487400000000003E-2</c:v>
                </c:pt>
                <c:pt idx="414">
                  <c:v>5.7026E-2</c:v>
                </c:pt>
                <c:pt idx="415">
                  <c:v>5.7390200000000002E-2</c:v>
                </c:pt>
                <c:pt idx="416">
                  <c:v>4.8462999999999999E-2</c:v>
                </c:pt>
                <c:pt idx="417">
                  <c:v>3.01289E-2</c:v>
                </c:pt>
                <c:pt idx="418">
                  <c:v>2.93034E-2</c:v>
                </c:pt>
                <c:pt idx="419">
                  <c:v>3.80357E-3</c:v>
                </c:pt>
                <c:pt idx="420">
                  <c:v>-4.72676E-4</c:v>
                </c:pt>
                <c:pt idx="421">
                  <c:v>3.8404300000000001E-3</c:v>
                </c:pt>
                <c:pt idx="422">
                  <c:v>-1.7649700000000001E-2</c:v>
                </c:pt>
                <c:pt idx="423">
                  <c:v>-2.3547599999999998E-2</c:v>
                </c:pt>
                <c:pt idx="424">
                  <c:v>1.5547200000000001E-2</c:v>
                </c:pt>
                <c:pt idx="425">
                  <c:v>-1.46941E-2</c:v>
                </c:pt>
                <c:pt idx="426">
                  <c:v>3.9050500000000002E-3</c:v>
                </c:pt>
                <c:pt idx="427">
                  <c:v>2.31906E-3</c:v>
                </c:pt>
                <c:pt idx="428">
                  <c:v>1.7162899999999998E-2</c:v>
                </c:pt>
                <c:pt idx="429">
                  <c:v>2.2389800000000001E-2</c:v>
                </c:pt>
                <c:pt idx="430">
                  <c:v>4.3910900000000003E-2</c:v>
                </c:pt>
                <c:pt idx="431">
                  <c:v>5.3851900000000001E-2</c:v>
                </c:pt>
                <c:pt idx="432">
                  <c:v>3.8326300000000001E-2</c:v>
                </c:pt>
                <c:pt idx="433">
                  <c:v>2.8290800000000001E-2</c:v>
                </c:pt>
                <c:pt idx="434">
                  <c:v>4.6710500000000004E-3</c:v>
                </c:pt>
                <c:pt idx="435">
                  <c:v>4.3165299999999997E-2</c:v>
                </c:pt>
                <c:pt idx="436">
                  <c:v>4.3217199999999997E-2</c:v>
                </c:pt>
                <c:pt idx="437">
                  <c:v>3.5273100000000002E-2</c:v>
                </c:pt>
                <c:pt idx="438">
                  <c:v>1.6660100000000001E-2</c:v>
                </c:pt>
                <c:pt idx="439">
                  <c:v>3.3267600000000001E-2</c:v>
                </c:pt>
                <c:pt idx="440">
                  <c:v>5.2692599999999999E-2</c:v>
                </c:pt>
                <c:pt idx="441">
                  <c:v>6.04004E-2</c:v>
                </c:pt>
                <c:pt idx="442">
                  <c:v>5.7431000000000003E-2</c:v>
                </c:pt>
                <c:pt idx="443">
                  <c:v>3.19235E-2</c:v>
                </c:pt>
                <c:pt idx="444">
                  <c:v>-3.6162699999999999E-2</c:v>
                </c:pt>
                <c:pt idx="445">
                  <c:v>-1.19069E-2</c:v>
                </c:pt>
                <c:pt idx="446">
                  <c:v>-1.88697E-2</c:v>
                </c:pt>
                <c:pt idx="447">
                  <c:v>2.9440099999999999E-3</c:v>
                </c:pt>
                <c:pt idx="448">
                  <c:v>1.8028099999999998E-2</c:v>
                </c:pt>
                <c:pt idx="449">
                  <c:v>3.5513200000000002E-2</c:v>
                </c:pt>
                <c:pt idx="450">
                  <c:v>3.0342999999999998E-2</c:v>
                </c:pt>
                <c:pt idx="451">
                  <c:v>4.5352499999999997E-2</c:v>
                </c:pt>
                <c:pt idx="452">
                  <c:v>3.5236299999999998E-2</c:v>
                </c:pt>
                <c:pt idx="453">
                  <c:v>5.4482799999999998E-2</c:v>
                </c:pt>
                <c:pt idx="454">
                  <c:v>6.5503400000000003E-2</c:v>
                </c:pt>
                <c:pt idx="455">
                  <c:v>5.4985600000000003E-2</c:v>
                </c:pt>
                <c:pt idx="456">
                  <c:v>8.7803400000000004E-2</c:v>
                </c:pt>
                <c:pt idx="457">
                  <c:v>7.0478600000000002E-2</c:v>
                </c:pt>
                <c:pt idx="458">
                  <c:v>7.4428400000000006E-2</c:v>
                </c:pt>
                <c:pt idx="459">
                  <c:v>6.8297399999999994E-2</c:v>
                </c:pt>
                <c:pt idx="460">
                  <c:v>3.4658799999999997E-2</c:v>
                </c:pt>
                <c:pt idx="461">
                  <c:v>4.0981999999999998E-2</c:v>
                </c:pt>
                <c:pt idx="462">
                  <c:v>3.9219499999999997E-2</c:v>
                </c:pt>
                <c:pt idx="463">
                  <c:v>1.14041E-2</c:v>
                </c:pt>
                <c:pt idx="464">
                  <c:v>-4.4326499999999998E-2</c:v>
                </c:pt>
                <c:pt idx="465">
                  <c:v>-5.0970500000000002E-2</c:v>
                </c:pt>
                <c:pt idx="466">
                  <c:v>-6.6181500000000004E-2</c:v>
                </c:pt>
                <c:pt idx="467">
                  <c:v>-1.4602499999999999E-2</c:v>
                </c:pt>
                <c:pt idx="468">
                  <c:v>-2.8846299999999998E-2</c:v>
                </c:pt>
                <c:pt idx="469">
                  <c:v>-2.15914E-2</c:v>
                </c:pt>
                <c:pt idx="470">
                  <c:v>-2.4091899999999999E-2</c:v>
                </c:pt>
                <c:pt idx="471">
                  <c:v>-1.4419400000000001E-2</c:v>
                </c:pt>
                <c:pt idx="472">
                  <c:v>-2.0881799999999998E-3</c:v>
                </c:pt>
                <c:pt idx="473">
                  <c:v>5.3360999999999999E-3</c:v>
                </c:pt>
                <c:pt idx="474">
                  <c:v>9.7487100000000007E-3</c:v>
                </c:pt>
                <c:pt idx="475">
                  <c:v>-7.3877300000000003E-3</c:v>
                </c:pt>
                <c:pt idx="476">
                  <c:v>7.8268499999999998E-3</c:v>
                </c:pt>
                <c:pt idx="477">
                  <c:v>2.0148300000000001E-2</c:v>
                </c:pt>
                <c:pt idx="478">
                  <c:v>1.3927999999999999E-2</c:v>
                </c:pt>
                <c:pt idx="479">
                  <c:v>-3.8845099999999999E-3</c:v>
                </c:pt>
                <c:pt idx="480">
                  <c:v>-1.8934900000000001E-2</c:v>
                </c:pt>
                <c:pt idx="481">
                  <c:v>-5.6554399999999998E-2</c:v>
                </c:pt>
                <c:pt idx="482">
                  <c:v>-5.9923999999999998E-2</c:v>
                </c:pt>
                <c:pt idx="483">
                  <c:v>-5.4324400000000002E-2</c:v>
                </c:pt>
                <c:pt idx="484">
                  <c:v>-1.4328799999999999E-2</c:v>
                </c:pt>
                <c:pt idx="485">
                  <c:v>-3.3237000000000003E-2</c:v>
                </c:pt>
                <c:pt idx="486">
                  <c:v>-7.5738700000000006E-2</c:v>
                </c:pt>
                <c:pt idx="487">
                  <c:v>-4.9437099999999998E-2</c:v>
                </c:pt>
                <c:pt idx="488">
                  <c:v>-3.94404E-2</c:v>
                </c:pt>
                <c:pt idx="489">
                  <c:v>-4.4723699999999998E-2</c:v>
                </c:pt>
                <c:pt idx="490">
                  <c:v>-3.0539699999999999E-2</c:v>
                </c:pt>
                <c:pt idx="491">
                  <c:v>-1.16682E-2</c:v>
                </c:pt>
                <c:pt idx="492">
                  <c:v>-6.1062499999999997E-3</c:v>
                </c:pt>
                <c:pt idx="493">
                  <c:v>1.17275E-2</c:v>
                </c:pt>
                <c:pt idx="494">
                  <c:v>3.4496699999999998E-2</c:v>
                </c:pt>
                <c:pt idx="495">
                  <c:v>3.98962E-2</c:v>
                </c:pt>
                <c:pt idx="496">
                  <c:v>5.7137E-2</c:v>
                </c:pt>
                <c:pt idx="497">
                  <c:v>7.9136100000000001E-2</c:v>
                </c:pt>
                <c:pt idx="498">
                  <c:v>8.6129999999999998E-2</c:v>
                </c:pt>
                <c:pt idx="499">
                  <c:v>5.6042500000000002E-2</c:v>
                </c:pt>
                <c:pt idx="500">
                  <c:v>6.4266199999999996E-2</c:v>
                </c:pt>
                <c:pt idx="501">
                  <c:v>7.3474899999999996E-2</c:v>
                </c:pt>
                <c:pt idx="502">
                  <c:v>7.3991699999999994E-2</c:v>
                </c:pt>
                <c:pt idx="503">
                  <c:v>7.7098399999999997E-2</c:v>
                </c:pt>
                <c:pt idx="504">
                  <c:v>6.07252E-2</c:v>
                </c:pt>
                <c:pt idx="505">
                  <c:v>2.8912899999999998E-2</c:v>
                </c:pt>
                <c:pt idx="506">
                  <c:v>2.8978899999999998E-2</c:v>
                </c:pt>
                <c:pt idx="507">
                  <c:v>3.2863999999999997E-2</c:v>
                </c:pt>
                <c:pt idx="508">
                  <c:v>5.1633400000000003E-2</c:v>
                </c:pt>
                <c:pt idx="509">
                  <c:v>6.7323800000000003E-2</c:v>
                </c:pt>
                <c:pt idx="510">
                  <c:v>4.0489900000000002E-2</c:v>
                </c:pt>
                <c:pt idx="511">
                  <c:v>5.0969E-2</c:v>
                </c:pt>
                <c:pt idx="512">
                  <c:v>6.7308699999999999E-2</c:v>
                </c:pt>
                <c:pt idx="513">
                  <c:v>4.96739E-2</c:v>
                </c:pt>
                <c:pt idx="514">
                  <c:v>7.6225500000000002E-2</c:v>
                </c:pt>
                <c:pt idx="515">
                  <c:v>0.100091</c:v>
                </c:pt>
                <c:pt idx="516">
                  <c:v>8.3049499999999998E-2</c:v>
                </c:pt>
                <c:pt idx="517">
                  <c:v>7.8790799999999994E-2</c:v>
                </c:pt>
                <c:pt idx="518">
                  <c:v>5.3493600000000002E-2</c:v>
                </c:pt>
                <c:pt idx="519">
                  <c:v>6.9077100000000002E-2</c:v>
                </c:pt>
                <c:pt idx="520">
                  <c:v>7.4399499999999993E-2</c:v>
                </c:pt>
                <c:pt idx="521">
                  <c:v>6.6361900000000001E-3</c:v>
                </c:pt>
                <c:pt idx="522">
                  <c:v>-2.2463600000000002E-3</c:v>
                </c:pt>
                <c:pt idx="523">
                  <c:v>-9.4305599999999993E-3</c:v>
                </c:pt>
                <c:pt idx="524">
                  <c:v>-1.31938E-2</c:v>
                </c:pt>
                <c:pt idx="525">
                  <c:v>-6.2606499999999995E-2</c:v>
                </c:pt>
                <c:pt idx="526">
                  <c:v>-4.3126699999999997E-2</c:v>
                </c:pt>
                <c:pt idx="527">
                  <c:v>-6.3573000000000005E-2</c:v>
                </c:pt>
                <c:pt idx="528">
                  <c:v>-6.13439E-2</c:v>
                </c:pt>
                <c:pt idx="529">
                  <c:v>-5.6070700000000001E-2</c:v>
                </c:pt>
                <c:pt idx="530">
                  <c:v>-3.6882400000000003E-2</c:v>
                </c:pt>
                <c:pt idx="531">
                  <c:v>-2.2113899999999999E-2</c:v>
                </c:pt>
                <c:pt idx="532">
                  <c:v>-1.30603E-2</c:v>
                </c:pt>
                <c:pt idx="533">
                  <c:v>-4.1649199999999997E-2</c:v>
                </c:pt>
                <c:pt idx="534">
                  <c:v>-5.7213699999999999E-3</c:v>
                </c:pt>
                <c:pt idx="535">
                  <c:v>-7.41218E-3</c:v>
                </c:pt>
                <c:pt idx="536">
                  <c:v>-4.5359099999999999E-2</c:v>
                </c:pt>
                <c:pt idx="537">
                  <c:v>-2.2322999999999999E-2</c:v>
                </c:pt>
                <c:pt idx="538">
                  <c:v>-1.4183299999999999E-2</c:v>
                </c:pt>
                <c:pt idx="539">
                  <c:v>-1.39463E-2</c:v>
                </c:pt>
                <c:pt idx="540">
                  <c:v>-4.2641199999999997E-2</c:v>
                </c:pt>
                <c:pt idx="541">
                  <c:v>-4.8705600000000002E-2</c:v>
                </c:pt>
                <c:pt idx="542">
                  <c:v>-9.4742400000000004E-2</c:v>
                </c:pt>
                <c:pt idx="543">
                  <c:v>-9.3382699999999999E-2</c:v>
                </c:pt>
                <c:pt idx="544">
                  <c:v>-0.10560799999999999</c:v>
                </c:pt>
                <c:pt idx="545">
                  <c:v>-0.131602</c:v>
                </c:pt>
                <c:pt idx="546">
                  <c:v>-0.14855499999999999</c:v>
                </c:pt>
                <c:pt idx="547">
                  <c:v>-0.14110400000000001</c:v>
                </c:pt>
                <c:pt idx="548">
                  <c:v>-0.144237</c:v>
                </c:pt>
                <c:pt idx="549">
                  <c:v>-0.14149700000000001</c:v>
                </c:pt>
                <c:pt idx="550">
                  <c:v>-0.153221</c:v>
                </c:pt>
                <c:pt idx="551">
                  <c:v>-0.16056100000000001</c:v>
                </c:pt>
                <c:pt idx="552">
                  <c:v>-0.155228</c:v>
                </c:pt>
                <c:pt idx="553">
                  <c:v>-0.18423100000000001</c:v>
                </c:pt>
                <c:pt idx="554">
                  <c:v>-0.15560099999999999</c:v>
                </c:pt>
                <c:pt idx="555">
                  <c:v>-0.141402</c:v>
                </c:pt>
                <c:pt idx="556">
                  <c:v>-0.14638200000000001</c:v>
                </c:pt>
                <c:pt idx="557">
                  <c:v>-0.150787</c:v>
                </c:pt>
                <c:pt idx="558">
                  <c:v>-0.137512</c:v>
                </c:pt>
                <c:pt idx="559">
                  <c:v>-0.12609799999999999</c:v>
                </c:pt>
                <c:pt idx="560">
                  <c:v>-0.16486100000000001</c:v>
                </c:pt>
                <c:pt idx="561">
                  <c:v>-0.14860200000000001</c:v>
                </c:pt>
                <c:pt idx="562">
                  <c:v>-0.176201</c:v>
                </c:pt>
                <c:pt idx="563">
                  <c:v>-0.175321</c:v>
                </c:pt>
                <c:pt idx="564">
                  <c:v>-0.238121</c:v>
                </c:pt>
                <c:pt idx="565">
                  <c:v>-0.240291</c:v>
                </c:pt>
                <c:pt idx="566">
                  <c:v>-0.222388</c:v>
                </c:pt>
                <c:pt idx="567">
                  <c:v>-0.27806500000000001</c:v>
                </c:pt>
                <c:pt idx="568">
                  <c:v>-0.217613</c:v>
                </c:pt>
                <c:pt idx="569">
                  <c:v>-0.19967599999999999</c:v>
                </c:pt>
                <c:pt idx="570">
                  <c:v>-0.17447799999999999</c:v>
                </c:pt>
                <c:pt idx="571">
                  <c:v>-0.13169800000000001</c:v>
                </c:pt>
                <c:pt idx="572">
                  <c:v>-8.0396099999999998E-2</c:v>
                </c:pt>
                <c:pt idx="573">
                  <c:v>-9.5102699999999998E-2</c:v>
                </c:pt>
                <c:pt idx="574">
                  <c:v>1.6171000000000001E-2</c:v>
                </c:pt>
                <c:pt idx="575">
                  <c:v>2.8780099999999999E-3</c:v>
                </c:pt>
                <c:pt idx="576">
                  <c:v>6.3899200000000003E-2</c:v>
                </c:pt>
                <c:pt idx="577">
                  <c:v>4.0475499999999998E-2</c:v>
                </c:pt>
                <c:pt idx="578">
                  <c:v>4.1394599999999997E-2</c:v>
                </c:pt>
                <c:pt idx="579">
                  <c:v>1.2848500000000001E-2</c:v>
                </c:pt>
                <c:pt idx="580">
                  <c:v>3.3935100000000002E-3</c:v>
                </c:pt>
                <c:pt idx="581">
                  <c:v>6.2700799999999999E-3</c:v>
                </c:pt>
                <c:pt idx="582">
                  <c:v>-4.0425000000000003E-2</c:v>
                </c:pt>
                <c:pt idx="583">
                  <c:v>-3.30523E-2</c:v>
                </c:pt>
                <c:pt idx="584">
                  <c:v>-1.90432E-2</c:v>
                </c:pt>
                <c:pt idx="585">
                  <c:v>-3.1740200000000003E-2</c:v>
                </c:pt>
                <c:pt idx="586">
                  <c:v>-1.02641E-2</c:v>
                </c:pt>
                <c:pt idx="587">
                  <c:v>-6.4161899999999996E-3</c:v>
                </c:pt>
                <c:pt idx="588">
                  <c:v>-3.2195700000000001E-2</c:v>
                </c:pt>
                <c:pt idx="589">
                  <c:v>-1.35204E-2</c:v>
                </c:pt>
                <c:pt idx="590">
                  <c:v>-2.6913800000000002E-2</c:v>
                </c:pt>
                <c:pt idx="591">
                  <c:v>-3.2376599999999998E-2</c:v>
                </c:pt>
                <c:pt idx="592">
                  <c:v>-1.5609E-2</c:v>
                </c:pt>
                <c:pt idx="593">
                  <c:v>-5.0965999999999997E-2</c:v>
                </c:pt>
                <c:pt idx="594">
                  <c:v>-8.3394200000000002E-2</c:v>
                </c:pt>
                <c:pt idx="595">
                  <c:v>-6.7358500000000002E-2</c:v>
                </c:pt>
                <c:pt idx="596">
                  <c:v>-0.111013</c:v>
                </c:pt>
                <c:pt idx="597">
                  <c:v>-0.14744299999999999</c:v>
                </c:pt>
                <c:pt idx="598">
                  <c:v>-0.207816</c:v>
                </c:pt>
                <c:pt idx="599">
                  <c:v>-0.23324900000000001</c:v>
                </c:pt>
                <c:pt idx="600">
                  <c:v>-0.22467000000000001</c:v>
                </c:pt>
                <c:pt idx="601">
                  <c:v>-0.21778600000000001</c:v>
                </c:pt>
                <c:pt idx="602">
                  <c:v>-0.22405</c:v>
                </c:pt>
                <c:pt idx="603">
                  <c:v>-0.243783</c:v>
                </c:pt>
                <c:pt idx="604">
                  <c:v>-0.22798299999999999</c:v>
                </c:pt>
                <c:pt idx="605">
                  <c:v>-0.22876199999999999</c:v>
                </c:pt>
                <c:pt idx="606">
                  <c:v>-0.243312</c:v>
                </c:pt>
                <c:pt idx="607">
                  <c:v>-0.27348499999999998</c:v>
                </c:pt>
                <c:pt idx="608">
                  <c:v>-0.26705099999999998</c:v>
                </c:pt>
                <c:pt idx="609">
                  <c:v>-0.23173099999999999</c:v>
                </c:pt>
                <c:pt idx="610">
                  <c:v>-0.23314299999999999</c:v>
                </c:pt>
                <c:pt idx="611">
                  <c:v>-0.20469999999999999</c:v>
                </c:pt>
                <c:pt idx="612">
                  <c:v>-0.19534399999999999</c:v>
                </c:pt>
                <c:pt idx="613">
                  <c:v>-0.21932199999999999</c:v>
                </c:pt>
                <c:pt idx="614">
                  <c:v>-0.233044</c:v>
                </c:pt>
                <c:pt idx="615">
                  <c:v>-0.21945100000000001</c:v>
                </c:pt>
                <c:pt idx="616">
                  <c:v>-0.21793399999999999</c:v>
                </c:pt>
                <c:pt idx="617">
                  <c:v>-0.20142099999999999</c:v>
                </c:pt>
                <c:pt idx="618">
                  <c:v>-0.22106899999999999</c:v>
                </c:pt>
                <c:pt idx="619">
                  <c:v>-0.14838100000000001</c:v>
                </c:pt>
                <c:pt idx="620">
                  <c:v>-0.120417</c:v>
                </c:pt>
                <c:pt idx="621">
                  <c:v>-9.78184E-2</c:v>
                </c:pt>
                <c:pt idx="622">
                  <c:v>-0.12835299999999999</c:v>
                </c:pt>
                <c:pt idx="623">
                  <c:v>-0.11583400000000001</c:v>
                </c:pt>
                <c:pt idx="624">
                  <c:v>-8.6844000000000005E-2</c:v>
                </c:pt>
                <c:pt idx="625">
                  <c:v>-8.2296300000000003E-2</c:v>
                </c:pt>
                <c:pt idx="626">
                  <c:v>-5.5001399999999999E-2</c:v>
                </c:pt>
                <c:pt idx="627">
                  <c:v>-1.1906999999999999E-2</c:v>
                </c:pt>
                <c:pt idx="628">
                  <c:v>-2.40713E-2</c:v>
                </c:pt>
                <c:pt idx="629">
                  <c:v>-1.9987100000000001E-2</c:v>
                </c:pt>
                <c:pt idx="630">
                  <c:v>6.4260100000000001E-2</c:v>
                </c:pt>
                <c:pt idx="631">
                  <c:v>7.0634699999999995E-2</c:v>
                </c:pt>
                <c:pt idx="632">
                  <c:v>0.12436800000000001</c:v>
                </c:pt>
                <c:pt idx="633">
                  <c:v>0.12889600000000001</c:v>
                </c:pt>
                <c:pt idx="634">
                  <c:v>0.11316900000000001</c:v>
                </c:pt>
                <c:pt idx="635">
                  <c:v>0.119047</c:v>
                </c:pt>
                <c:pt idx="636">
                  <c:v>8.8025199999999998E-2</c:v>
                </c:pt>
                <c:pt idx="637">
                  <c:v>0.11802600000000001</c:v>
                </c:pt>
                <c:pt idx="638">
                  <c:v>0.109557</c:v>
                </c:pt>
                <c:pt idx="639">
                  <c:v>0.118793</c:v>
                </c:pt>
                <c:pt idx="640">
                  <c:v>9.8775299999999996E-2</c:v>
                </c:pt>
                <c:pt idx="641">
                  <c:v>0.110994</c:v>
                </c:pt>
                <c:pt idx="642">
                  <c:v>9.1648999999999994E-2</c:v>
                </c:pt>
                <c:pt idx="643">
                  <c:v>9.8659899999999995E-2</c:v>
                </c:pt>
                <c:pt idx="644">
                  <c:v>9.5492599999999997E-2</c:v>
                </c:pt>
                <c:pt idx="645">
                  <c:v>0.10314</c:v>
                </c:pt>
                <c:pt idx="646">
                  <c:v>0.105641</c:v>
                </c:pt>
                <c:pt idx="647">
                  <c:v>5.8151700000000001E-2</c:v>
                </c:pt>
                <c:pt idx="648">
                  <c:v>5.0595800000000003E-2</c:v>
                </c:pt>
                <c:pt idx="649">
                  <c:v>7.3382699999999995E-2</c:v>
                </c:pt>
                <c:pt idx="650">
                  <c:v>7.0860900000000004E-2</c:v>
                </c:pt>
                <c:pt idx="651">
                  <c:v>6.7945500000000006E-2</c:v>
                </c:pt>
                <c:pt idx="652">
                  <c:v>8.7344199999999997E-2</c:v>
                </c:pt>
                <c:pt idx="653">
                  <c:v>8.2758999999999999E-2</c:v>
                </c:pt>
                <c:pt idx="654">
                  <c:v>6.5835499999999996E-3</c:v>
                </c:pt>
                <c:pt idx="655">
                  <c:v>2.39562E-2</c:v>
                </c:pt>
                <c:pt idx="656">
                  <c:v>4.6698900000000002E-2</c:v>
                </c:pt>
                <c:pt idx="657">
                  <c:v>0.108045</c:v>
                </c:pt>
                <c:pt idx="658">
                  <c:v>9.7019300000000003E-2</c:v>
                </c:pt>
                <c:pt idx="659">
                  <c:v>5.85643E-2</c:v>
                </c:pt>
                <c:pt idx="660">
                  <c:v>5.5493500000000001E-2</c:v>
                </c:pt>
                <c:pt idx="661">
                  <c:v>3.2427699999999997E-2</c:v>
                </c:pt>
                <c:pt idx="662">
                  <c:v>4.3534400000000001E-2</c:v>
                </c:pt>
                <c:pt idx="663">
                  <c:v>6.5595399999999998E-2</c:v>
                </c:pt>
                <c:pt idx="664">
                  <c:v>5.4863799999999997E-2</c:v>
                </c:pt>
                <c:pt idx="665">
                  <c:v>4.9919499999999999E-2</c:v>
                </c:pt>
                <c:pt idx="666">
                  <c:v>6.8120700000000006E-2</c:v>
                </c:pt>
                <c:pt idx="667">
                  <c:v>6.0674600000000002E-2</c:v>
                </c:pt>
                <c:pt idx="668">
                  <c:v>7.3499099999999998E-2</c:v>
                </c:pt>
                <c:pt idx="669">
                  <c:v>5.8040099999999997E-2</c:v>
                </c:pt>
                <c:pt idx="670">
                  <c:v>6.8940600000000005E-2</c:v>
                </c:pt>
                <c:pt idx="671">
                  <c:v>6.1352900000000002E-2</c:v>
                </c:pt>
                <c:pt idx="672">
                  <c:v>0.11898300000000001</c:v>
                </c:pt>
                <c:pt idx="673">
                  <c:v>0.11186</c:v>
                </c:pt>
                <c:pt idx="674">
                  <c:v>0.15213499999999999</c:v>
                </c:pt>
                <c:pt idx="675">
                  <c:v>0.15623100000000001</c:v>
                </c:pt>
                <c:pt idx="676">
                  <c:v>0.13353000000000001</c:v>
                </c:pt>
                <c:pt idx="677">
                  <c:v>8.7265899999999993E-2</c:v>
                </c:pt>
                <c:pt idx="678">
                  <c:v>2.1016199999999999E-2</c:v>
                </c:pt>
                <c:pt idx="679">
                  <c:v>9.0201099999999996E-3</c:v>
                </c:pt>
                <c:pt idx="680">
                  <c:v>1.4700299999999999E-2</c:v>
                </c:pt>
                <c:pt idx="681">
                  <c:v>1.98557E-2</c:v>
                </c:pt>
                <c:pt idx="682">
                  <c:v>6.3781999999999997E-3</c:v>
                </c:pt>
                <c:pt idx="683" formatCode="0.00E+00">
                  <c:v>-2.27544E-5</c:v>
                </c:pt>
                <c:pt idx="684">
                  <c:v>-2.1738400000000001E-2</c:v>
                </c:pt>
                <c:pt idx="685">
                  <c:v>-2.43623E-2</c:v>
                </c:pt>
                <c:pt idx="686">
                  <c:v>-2.7105500000000001E-2</c:v>
                </c:pt>
                <c:pt idx="687">
                  <c:v>-1.9383899999999999E-2</c:v>
                </c:pt>
                <c:pt idx="688">
                  <c:v>-2.5421099999999999E-2</c:v>
                </c:pt>
                <c:pt idx="689">
                  <c:v>-3.47306E-3</c:v>
                </c:pt>
                <c:pt idx="690">
                  <c:v>-6.9931999999999994E-2</c:v>
                </c:pt>
                <c:pt idx="691">
                  <c:v>-2.66295E-2</c:v>
                </c:pt>
                <c:pt idx="692">
                  <c:v>-6.4728900000000002E-3</c:v>
                </c:pt>
                <c:pt idx="693">
                  <c:v>-1.6814800000000001E-2</c:v>
                </c:pt>
                <c:pt idx="694">
                  <c:v>-2.2676499999999999E-2</c:v>
                </c:pt>
                <c:pt idx="695">
                  <c:v>4.4806800000000001E-2</c:v>
                </c:pt>
                <c:pt idx="696">
                  <c:v>2.7789299999999999E-2</c:v>
                </c:pt>
                <c:pt idx="697">
                  <c:v>1.5514999999999999E-2</c:v>
                </c:pt>
                <c:pt idx="698">
                  <c:v>2.5770299999999999E-2</c:v>
                </c:pt>
                <c:pt idx="699">
                  <c:v>4.1635499999999999E-2</c:v>
                </c:pt>
                <c:pt idx="700">
                  <c:v>2.1609199999999999E-2</c:v>
                </c:pt>
                <c:pt idx="701">
                  <c:v>2.1789900000000001E-2</c:v>
                </c:pt>
                <c:pt idx="702">
                  <c:v>3.69313E-2</c:v>
                </c:pt>
                <c:pt idx="703">
                  <c:v>4.7961799999999999E-2</c:v>
                </c:pt>
                <c:pt idx="704">
                  <c:v>5.5328500000000003E-2</c:v>
                </c:pt>
                <c:pt idx="705">
                  <c:v>6.5671900000000005E-2</c:v>
                </c:pt>
                <c:pt idx="706">
                  <c:v>3.7209100000000002E-2</c:v>
                </c:pt>
                <c:pt idx="707">
                  <c:v>2.6052599999999999E-3</c:v>
                </c:pt>
                <c:pt idx="708">
                  <c:v>1.8586399999999999E-2</c:v>
                </c:pt>
                <c:pt idx="709">
                  <c:v>1.14378E-2</c:v>
                </c:pt>
                <c:pt idx="710">
                  <c:v>5.5745799999999998E-2</c:v>
                </c:pt>
                <c:pt idx="711">
                  <c:v>5.55113E-2</c:v>
                </c:pt>
                <c:pt idx="712">
                  <c:v>7.0917599999999997E-2</c:v>
                </c:pt>
                <c:pt idx="713">
                  <c:v>8.4943299999999999E-2</c:v>
                </c:pt>
                <c:pt idx="714">
                  <c:v>0.14630799999999999</c:v>
                </c:pt>
                <c:pt idx="715">
                  <c:v>0.119218</c:v>
                </c:pt>
                <c:pt idx="716">
                  <c:v>8.3011399999999999E-2</c:v>
                </c:pt>
                <c:pt idx="717">
                  <c:v>8.7604000000000001E-2</c:v>
                </c:pt>
                <c:pt idx="718">
                  <c:v>0.130722</c:v>
                </c:pt>
                <c:pt idx="719">
                  <c:v>0.111886</c:v>
                </c:pt>
                <c:pt idx="720">
                  <c:v>0.12826100000000001</c:v>
                </c:pt>
                <c:pt idx="721">
                  <c:v>7.0281800000000005E-2</c:v>
                </c:pt>
                <c:pt idx="722">
                  <c:v>4.0104399999999998E-2</c:v>
                </c:pt>
                <c:pt idx="723">
                  <c:v>2.0878500000000001E-2</c:v>
                </c:pt>
                <c:pt idx="724">
                  <c:v>-2.4117499999999998E-3</c:v>
                </c:pt>
                <c:pt idx="725">
                  <c:v>-3.0856000000000001E-2</c:v>
                </c:pt>
                <c:pt idx="726">
                  <c:v>-6.2940399999999994E-2</c:v>
                </c:pt>
                <c:pt idx="727">
                  <c:v>-6.8737099999999995E-2</c:v>
                </c:pt>
                <c:pt idx="728">
                  <c:v>-9.3640299999999996E-2</c:v>
                </c:pt>
                <c:pt idx="729">
                  <c:v>-7.8452499999999994E-2</c:v>
                </c:pt>
                <c:pt idx="730">
                  <c:v>-1.5615800000000001E-2</c:v>
                </c:pt>
                <c:pt idx="731">
                  <c:v>2.2990300000000002E-2</c:v>
                </c:pt>
                <c:pt idx="732">
                  <c:v>1.2884100000000001E-2</c:v>
                </c:pt>
                <c:pt idx="733">
                  <c:v>2.4508599999999998E-2</c:v>
                </c:pt>
                <c:pt idx="734">
                  <c:v>8.0652699999999994E-2</c:v>
                </c:pt>
                <c:pt idx="735">
                  <c:v>8.9647099999999993E-2</c:v>
                </c:pt>
                <c:pt idx="736">
                  <c:v>8.0436999999999995E-2</c:v>
                </c:pt>
                <c:pt idx="737">
                  <c:v>9.4215300000000002E-2</c:v>
                </c:pt>
                <c:pt idx="738">
                  <c:v>6.5785999999999997E-2</c:v>
                </c:pt>
                <c:pt idx="739">
                  <c:v>6.0480800000000001E-2</c:v>
                </c:pt>
                <c:pt idx="740">
                  <c:v>7.2274699999999997E-2</c:v>
                </c:pt>
                <c:pt idx="741">
                  <c:v>6.6122299999999995E-2</c:v>
                </c:pt>
                <c:pt idx="742">
                  <c:v>5.0234800000000003E-2</c:v>
                </c:pt>
                <c:pt idx="743">
                  <c:v>6.4984799999999995E-2</c:v>
                </c:pt>
                <c:pt idx="744">
                  <c:v>5.4785399999999998E-2</c:v>
                </c:pt>
                <c:pt idx="745">
                  <c:v>5.0349600000000001E-2</c:v>
                </c:pt>
                <c:pt idx="746">
                  <c:v>6.3168699999999994E-2</c:v>
                </c:pt>
                <c:pt idx="747">
                  <c:v>1.4173E-2</c:v>
                </c:pt>
                <c:pt idx="748">
                  <c:v>3.6037399999999997E-2</c:v>
                </c:pt>
                <c:pt idx="749">
                  <c:v>3.3701000000000002E-2</c:v>
                </c:pt>
                <c:pt idx="750">
                  <c:v>4.4920799999999997E-2</c:v>
                </c:pt>
                <c:pt idx="751">
                  <c:v>6.6024299999999994E-2</c:v>
                </c:pt>
                <c:pt idx="752">
                  <c:v>4.0368000000000001E-2</c:v>
                </c:pt>
                <c:pt idx="753">
                  <c:v>3.6613899999999998E-2</c:v>
                </c:pt>
                <c:pt idx="754">
                  <c:v>6.3901399999999997E-2</c:v>
                </c:pt>
                <c:pt idx="755">
                  <c:v>3.3906800000000001E-2</c:v>
                </c:pt>
                <c:pt idx="756">
                  <c:v>3.5627399999999997E-2</c:v>
                </c:pt>
                <c:pt idx="757">
                  <c:v>8.8527499999999995E-2</c:v>
                </c:pt>
                <c:pt idx="758">
                  <c:v>0.115817</c:v>
                </c:pt>
                <c:pt idx="759">
                  <c:v>0.161524</c:v>
                </c:pt>
                <c:pt idx="760">
                  <c:v>0.19626399999999999</c:v>
                </c:pt>
                <c:pt idx="761">
                  <c:v>0.210395</c:v>
                </c:pt>
                <c:pt idx="762">
                  <c:v>0.21729399999999999</c:v>
                </c:pt>
                <c:pt idx="763">
                  <c:v>0.19660900000000001</c:v>
                </c:pt>
                <c:pt idx="764">
                  <c:v>0.15388499999999999</c:v>
                </c:pt>
                <c:pt idx="765">
                  <c:v>0.14938899999999999</c:v>
                </c:pt>
                <c:pt idx="766">
                  <c:v>0.14938399999999999</c:v>
                </c:pt>
                <c:pt idx="767">
                  <c:v>0.13589899999999999</c:v>
                </c:pt>
                <c:pt idx="768">
                  <c:v>0.134794</c:v>
                </c:pt>
                <c:pt idx="769">
                  <c:v>0.103312</c:v>
                </c:pt>
                <c:pt idx="770">
                  <c:v>0.108055</c:v>
                </c:pt>
                <c:pt idx="771">
                  <c:v>0.10469000000000001</c:v>
                </c:pt>
                <c:pt idx="772">
                  <c:v>0.12875200000000001</c:v>
                </c:pt>
                <c:pt idx="773">
                  <c:v>0.107144</c:v>
                </c:pt>
                <c:pt idx="774">
                  <c:v>9.81683E-2</c:v>
                </c:pt>
                <c:pt idx="775">
                  <c:v>0.10836899999999999</c:v>
                </c:pt>
                <c:pt idx="776">
                  <c:v>7.4543200000000004E-2</c:v>
                </c:pt>
                <c:pt idx="777">
                  <c:v>0.118644</c:v>
                </c:pt>
                <c:pt idx="778">
                  <c:v>0.11726499999999999</c:v>
                </c:pt>
                <c:pt idx="779">
                  <c:v>0.12922700000000001</c:v>
                </c:pt>
                <c:pt idx="780">
                  <c:v>0.116969</c:v>
                </c:pt>
                <c:pt idx="781">
                  <c:v>0.101032</c:v>
                </c:pt>
                <c:pt idx="782">
                  <c:v>0.107777</c:v>
                </c:pt>
                <c:pt idx="783">
                  <c:v>0.101974</c:v>
                </c:pt>
                <c:pt idx="784">
                  <c:v>8.6610999999999994E-2</c:v>
                </c:pt>
                <c:pt idx="785">
                  <c:v>0.101732</c:v>
                </c:pt>
                <c:pt idx="786">
                  <c:v>8.8327900000000001E-2</c:v>
                </c:pt>
                <c:pt idx="787">
                  <c:v>9.35029E-2</c:v>
                </c:pt>
                <c:pt idx="788">
                  <c:v>0.16939599999999999</c:v>
                </c:pt>
                <c:pt idx="789">
                  <c:v>0.15140100000000001</c:v>
                </c:pt>
                <c:pt idx="790">
                  <c:v>0.16297900000000001</c:v>
                </c:pt>
                <c:pt idx="791">
                  <c:v>0.15056700000000001</c:v>
                </c:pt>
                <c:pt idx="792">
                  <c:v>0.159466</c:v>
                </c:pt>
                <c:pt idx="793">
                  <c:v>0.12631600000000001</c:v>
                </c:pt>
                <c:pt idx="794">
                  <c:v>0.13490199999999999</c:v>
                </c:pt>
                <c:pt idx="795">
                  <c:v>0.107683</c:v>
                </c:pt>
                <c:pt idx="796">
                  <c:v>0.13178699999999999</c:v>
                </c:pt>
                <c:pt idx="797">
                  <c:v>0.113148</c:v>
                </c:pt>
                <c:pt idx="798">
                  <c:v>0.11687500000000001</c:v>
                </c:pt>
                <c:pt idx="799">
                  <c:v>0.101761</c:v>
                </c:pt>
                <c:pt idx="800">
                  <c:v>0.103529</c:v>
                </c:pt>
                <c:pt idx="801">
                  <c:v>5.1561799999999998E-2</c:v>
                </c:pt>
                <c:pt idx="802">
                  <c:v>4.2754500000000001E-2</c:v>
                </c:pt>
                <c:pt idx="803">
                  <c:v>8.6247500000000005E-2</c:v>
                </c:pt>
                <c:pt idx="804">
                  <c:v>7.2972999999999996E-2</c:v>
                </c:pt>
                <c:pt idx="805">
                  <c:v>4.3226599999999997E-2</c:v>
                </c:pt>
                <c:pt idx="806">
                  <c:v>6.0477900000000001E-2</c:v>
                </c:pt>
                <c:pt idx="807">
                  <c:v>6.3773399999999994E-2</c:v>
                </c:pt>
                <c:pt idx="808">
                  <c:v>4.6603899999999997E-2</c:v>
                </c:pt>
                <c:pt idx="809">
                  <c:v>6.8999400000000002E-2</c:v>
                </c:pt>
                <c:pt idx="810">
                  <c:v>6.7975499999999994E-2</c:v>
                </c:pt>
                <c:pt idx="811">
                  <c:v>7.5269500000000003E-2</c:v>
                </c:pt>
                <c:pt idx="812">
                  <c:v>4.7252799999999998E-2</c:v>
                </c:pt>
                <c:pt idx="813">
                  <c:v>2.5696799999999999E-2</c:v>
                </c:pt>
                <c:pt idx="814">
                  <c:v>3.7779899999999998E-2</c:v>
                </c:pt>
                <c:pt idx="815">
                  <c:v>2.3825800000000001E-2</c:v>
                </c:pt>
                <c:pt idx="816">
                  <c:v>0.10041700000000001</c:v>
                </c:pt>
                <c:pt idx="817">
                  <c:v>9.7173200000000001E-2</c:v>
                </c:pt>
                <c:pt idx="818">
                  <c:v>0.11197500000000001</c:v>
                </c:pt>
                <c:pt idx="819">
                  <c:v>0.14351700000000001</c:v>
                </c:pt>
                <c:pt idx="820">
                  <c:v>0.14643999999999999</c:v>
                </c:pt>
                <c:pt idx="821">
                  <c:v>0.13165099999999999</c:v>
                </c:pt>
                <c:pt idx="822">
                  <c:v>0.134663</c:v>
                </c:pt>
                <c:pt idx="823">
                  <c:v>0.12881100000000001</c:v>
                </c:pt>
                <c:pt idx="824">
                  <c:v>7.3168899999999995E-2</c:v>
                </c:pt>
                <c:pt idx="825">
                  <c:v>7.6825599999999994E-2</c:v>
                </c:pt>
                <c:pt idx="826">
                  <c:v>8.5620799999999997E-2</c:v>
                </c:pt>
                <c:pt idx="827">
                  <c:v>0.10065</c:v>
                </c:pt>
                <c:pt idx="828">
                  <c:v>8.3486699999999997E-2</c:v>
                </c:pt>
                <c:pt idx="829">
                  <c:v>7.84247E-2</c:v>
                </c:pt>
                <c:pt idx="830">
                  <c:v>9.26009E-2</c:v>
                </c:pt>
                <c:pt idx="831">
                  <c:v>9.4484200000000004E-2</c:v>
                </c:pt>
                <c:pt idx="832">
                  <c:v>0.185804</c:v>
                </c:pt>
                <c:pt idx="833">
                  <c:v>0.202014</c:v>
                </c:pt>
                <c:pt idx="834">
                  <c:v>0.201402</c:v>
                </c:pt>
                <c:pt idx="835">
                  <c:v>0.19494</c:v>
                </c:pt>
                <c:pt idx="836">
                  <c:v>0.16479199999999999</c:v>
                </c:pt>
                <c:pt idx="837">
                  <c:v>0.17691699999999999</c:v>
                </c:pt>
                <c:pt idx="838">
                  <c:v>0.17540500000000001</c:v>
                </c:pt>
                <c:pt idx="839">
                  <c:v>0.17794399999999999</c:v>
                </c:pt>
                <c:pt idx="840">
                  <c:v>0.17321400000000001</c:v>
                </c:pt>
                <c:pt idx="841">
                  <c:v>0.17730799999999999</c:v>
                </c:pt>
                <c:pt idx="842">
                  <c:v>0.17678099999999999</c:v>
                </c:pt>
                <c:pt idx="843">
                  <c:v>0.126829</c:v>
                </c:pt>
                <c:pt idx="844">
                  <c:v>9.6616300000000002E-2</c:v>
                </c:pt>
                <c:pt idx="845">
                  <c:v>0.13564100000000001</c:v>
                </c:pt>
                <c:pt idx="846">
                  <c:v>0.14657200000000001</c:v>
                </c:pt>
                <c:pt idx="847">
                  <c:v>0.15970500000000001</c:v>
                </c:pt>
                <c:pt idx="848">
                  <c:v>0.17288600000000001</c:v>
                </c:pt>
                <c:pt idx="849">
                  <c:v>0.15054300000000001</c:v>
                </c:pt>
                <c:pt idx="850">
                  <c:v>0.119605</c:v>
                </c:pt>
                <c:pt idx="851">
                  <c:v>8.3095100000000005E-2</c:v>
                </c:pt>
                <c:pt idx="852">
                  <c:v>9.1708899999999996E-2</c:v>
                </c:pt>
                <c:pt idx="853">
                  <c:v>8.3918499999999993E-2</c:v>
                </c:pt>
                <c:pt idx="854">
                  <c:v>7.5036900000000004E-2</c:v>
                </c:pt>
                <c:pt idx="855">
                  <c:v>9.75747E-2</c:v>
                </c:pt>
                <c:pt idx="856">
                  <c:v>8.9317099999999996E-2</c:v>
                </c:pt>
                <c:pt idx="857">
                  <c:v>8.5210300000000003E-2</c:v>
                </c:pt>
                <c:pt idx="858">
                  <c:v>0.108512</c:v>
                </c:pt>
                <c:pt idx="859">
                  <c:v>6.8254300000000004E-2</c:v>
                </c:pt>
                <c:pt idx="860">
                  <c:v>6.3098600000000005E-2</c:v>
                </c:pt>
                <c:pt idx="861">
                  <c:v>9.8318900000000001E-2</c:v>
                </c:pt>
                <c:pt idx="862">
                  <c:v>0.12066300000000001</c:v>
                </c:pt>
                <c:pt idx="863">
                  <c:v>0.101412</c:v>
                </c:pt>
                <c:pt idx="864">
                  <c:v>9.8349199999999998E-2</c:v>
                </c:pt>
                <c:pt idx="865">
                  <c:v>0.107598</c:v>
                </c:pt>
                <c:pt idx="866">
                  <c:v>1.88915E-3</c:v>
                </c:pt>
                <c:pt idx="867">
                  <c:v>1.2394199999999999E-2</c:v>
                </c:pt>
                <c:pt idx="868">
                  <c:v>4.5040799999999999E-2</c:v>
                </c:pt>
                <c:pt idx="869">
                  <c:v>4.3967800000000001E-2</c:v>
                </c:pt>
                <c:pt idx="870">
                  <c:v>3.7358200000000001E-2</c:v>
                </c:pt>
                <c:pt idx="871">
                  <c:v>6.9019999999999998E-2</c:v>
                </c:pt>
                <c:pt idx="872">
                  <c:v>7.2429400000000005E-2</c:v>
                </c:pt>
                <c:pt idx="873">
                  <c:v>7.4563400000000002E-2</c:v>
                </c:pt>
                <c:pt idx="874">
                  <c:v>7.0503499999999997E-2</c:v>
                </c:pt>
                <c:pt idx="875">
                  <c:v>0.10173</c:v>
                </c:pt>
                <c:pt idx="876">
                  <c:v>0.12964400000000001</c:v>
                </c:pt>
                <c:pt idx="877">
                  <c:v>0.14097999999999999</c:v>
                </c:pt>
                <c:pt idx="878">
                  <c:v>0.126832</c:v>
                </c:pt>
                <c:pt idx="879">
                  <c:v>8.0088999999999994E-2</c:v>
                </c:pt>
                <c:pt idx="880">
                  <c:v>8.1370499999999998E-2</c:v>
                </c:pt>
                <c:pt idx="881">
                  <c:v>0.101857</c:v>
                </c:pt>
                <c:pt idx="882">
                  <c:v>0.12631600000000001</c:v>
                </c:pt>
                <c:pt idx="883">
                  <c:v>0.13169400000000001</c:v>
                </c:pt>
                <c:pt idx="884">
                  <c:v>0.13328799999999999</c:v>
                </c:pt>
                <c:pt idx="885">
                  <c:v>0.1416</c:v>
                </c:pt>
                <c:pt idx="886">
                  <c:v>0.116997</c:v>
                </c:pt>
                <c:pt idx="887">
                  <c:v>0.141566</c:v>
                </c:pt>
                <c:pt idx="888">
                  <c:v>0.12388299999999999</c:v>
                </c:pt>
                <c:pt idx="889">
                  <c:v>0.13792299999999999</c:v>
                </c:pt>
                <c:pt idx="890">
                  <c:v>0.15490100000000001</c:v>
                </c:pt>
                <c:pt idx="891">
                  <c:v>0.154556</c:v>
                </c:pt>
                <c:pt idx="892">
                  <c:v>0.14010900000000001</c:v>
                </c:pt>
                <c:pt idx="893">
                  <c:v>0.17281099999999999</c:v>
                </c:pt>
                <c:pt idx="894">
                  <c:v>0.13658600000000001</c:v>
                </c:pt>
                <c:pt idx="895">
                  <c:v>0.15262400000000001</c:v>
                </c:pt>
                <c:pt idx="896">
                  <c:v>0.15094299999999999</c:v>
                </c:pt>
                <c:pt idx="897">
                  <c:v>0.13414499999999999</c:v>
                </c:pt>
                <c:pt idx="898">
                  <c:v>0.12893099999999999</c:v>
                </c:pt>
                <c:pt idx="899">
                  <c:v>0.15376100000000001</c:v>
                </c:pt>
                <c:pt idx="900">
                  <c:v>0.14064599999999999</c:v>
                </c:pt>
                <c:pt idx="901">
                  <c:v>0.122928</c:v>
                </c:pt>
                <c:pt idx="902">
                  <c:v>0.123929</c:v>
                </c:pt>
                <c:pt idx="903">
                  <c:v>0.118021</c:v>
                </c:pt>
                <c:pt idx="904">
                  <c:v>0.184</c:v>
                </c:pt>
                <c:pt idx="905">
                  <c:v>0.191687</c:v>
                </c:pt>
                <c:pt idx="906">
                  <c:v>0.16053200000000001</c:v>
                </c:pt>
                <c:pt idx="907">
                  <c:v>0.17820900000000001</c:v>
                </c:pt>
                <c:pt idx="908">
                  <c:v>0.17322199999999999</c:v>
                </c:pt>
                <c:pt idx="909">
                  <c:v>0.17519000000000001</c:v>
                </c:pt>
                <c:pt idx="910">
                  <c:v>0.17646800000000001</c:v>
                </c:pt>
                <c:pt idx="911">
                  <c:v>0.162607</c:v>
                </c:pt>
                <c:pt idx="912">
                  <c:v>0.190885</c:v>
                </c:pt>
                <c:pt idx="913">
                  <c:v>0.19242200000000001</c:v>
                </c:pt>
                <c:pt idx="914">
                  <c:v>0.21249299999999999</c:v>
                </c:pt>
                <c:pt idx="915">
                  <c:v>0.193274</c:v>
                </c:pt>
                <c:pt idx="916">
                  <c:v>0.19425100000000001</c:v>
                </c:pt>
                <c:pt idx="917">
                  <c:v>0.19883000000000001</c:v>
                </c:pt>
                <c:pt idx="918">
                  <c:v>0.21201300000000001</c:v>
                </c:pt>
                <c:pt idx="919">
                  <c:v>0.26481199999999999</c:v>
                </c:pt>
                <c:pt idx="920">
                  <c:v>0.26749499999999998</c:v>
                </c:pt>
                <c:pt idx="921">
                  <c:v>0.29930600000000002</c:v>
                </c:pt>
                <c:pt idx="922">
                  <c:v>0.28535300000000002</c:v>
                </c:pt>
                <c:pt idx="923">
                  <c:v>0.270565</c:v>
                </c:pt>
                <c:pt idx="924">
                  <c:v>0.26754299999999998</c:v>
                </c:pt>
                <c:pt idx="925">
                  <c:v>0.25679999999999997</c:v>
                </c:pt>
                <c:pt idx="926">
                  <c:v>0.245584</c:v>
                </c:pt>
                <c:pt idx="927">
                  <c:v>0.24693599999999999</c:v>
                </c:pt>
                <c:pt idx="928">
                  <c:v>0.22717399999999999</c:v>
                </c:pt>
                <c:pt idx="929">
                  <c:v>0.24638499999999999</c:v>
                </c:pt>
                <c:pt idx="930">
                  <c:v>0.24201800000000001</c:v>
                </c:pt>
                <c:pt idx="931">
                  <c:v>0.236737</c:v>
                </c:pt>
                <c:pt idx="932">
                  <c:v>0.24796099999999999</c:v>
                </c:pt>
                <c:pt idx="933">
                  <c:v>0.25384899999999999</c:v>
                </c:pt>
                <c:pt idx="934">
                  <c:v>0.245619</c:v>
                </c:pt>
                <c:pt idx="935">
                  <c:v>0.25364700000000001</c:v>
                </c:pt>
                <c:pt idx="936">
                  <c:v>0.24024999999999999</c:v>
                </c:pt>
                <c:pt idx="937">
                  <c:v>0.237039</c:v>
                </c:pt>
                <c:pt idx="938">
                  <c:v>0.22711100000000001</c:v>
                </c:pt>
                <c:pt idx="939">
                  <c:v>0.22883400000000001</c:v>
                </c:pt>
                <c:pt idx="940">
                  <c:v>0.22489000000000001</c:v>
                </c:pt>
                <c:pt idx="941">
                  <c:v>0.22026599999999999</c:v>
                </c:pt>
                <c:pt idx="942">
                  <c:v>0.202962</c:v>
                </c:pt>
                <c:pt idx="943">
                  <c:v>0.20258599999999999</c:v>
                </c:pt>
                <c:pt idx="944">
                  <c:v>0.22908200000000001</c:v>
                </c:pt>
                <c:pt idx="945">
                  <c:v>0.229717</c:v>
                </c:pt>
                <c:pt idx="946">
                  <c:v>0.23896300000000001</c:v>
                </c:pt>
                <c:pt idx="947">
                  <c:v>0.22137599999999999</c:v>
                </c:pt>
                <c:pt idx="948">
                  <c:v>0.22689000000000001</c:v>
                </c:pt>
                <c:pt idx="949">
                  <c:v>0.2215</c:v>
                </c:pt>
                <c:pt idx="950">
                  <c:v>0.21239</c:v>
                </c:pt>
                <c:pt idx="951">
                  <c:v>0.25645600000000002</c:v>
                </c:pt>
                <c:pt idx="952">
                  <c:v>0.24102899999999999</c:v>
                </c:pt>
                <c:pt idx="953">
                  <c:v>0.17697499999999999</c:v>
                </c:pt>
                <c:pt idx="954">
                  <c:v>0.17699200000000001</c:v>
                </c:pt>
                <c:pt idx="955">
                  <c:v>0.19667399999999999</c:v>
                </c:pt>
                <c:pt idx="956">
                  <c:v>0.167158</c:v>
                </c:pt>
                <c:pt idx="957">
                  <c:v>0.21099699999999999</c:v>
                </c:pt>
                <c:pt idx="958">
                  <c:v>0.206791</c:v>
                </c:pt>
                <c:pt idx="959">
                  <c:v>0.210951</c:v>
                </c:pt>
                <c:pt idx="960">
                  <c:v>0.22608400000000001</c:v>
                </c:pt>
                <c:pt idx="961">
                  <c:v>0.19151000000000001</c:v>
                </c:pt>
                <c:pt idx="962">
                  <c:v>0.19204499999999999</c:v>
                </c:pt>
                <c:pt idx="963">
                  <c:v>0.16079299999999999</c:v>
                </c:pt>
                <c:pt idx="964">
                  <c:v>0.140018</c:v>
                </c:pt>
                <c:pt idx="965">
                  <c:v>0.121448</c:v>
                </c:pt>
                <c:pt idx="966">
                  <c:v>0.120598</c:v>
                </c:pt>
                <c:pt idx="967">
                  <c:v>0.121049</c:v>
                </c:pt>
                <c:pt idx="968">
                  <c:v>9.7644499999999995E-2</c:v>
                </c:pt>
                <c:pt idx="969">
                  <c:v>8.0027200000000007E-2</c:v>
                </c:pt>
                <c:pt idx="970">
                  <c:v>9.9176399999999998E-2</c:v>
                </c:pt>
                <c:pt idx="971">
                  <c:v>9.5882899999999993E-2</c:v>
                </c:pt>
                <c:pt idx="972">
                  <c:v>7.7107499999999995E-2</c:v>
                </c:pt>
                <c:pt idx="973">
                  <c:v>5.7090000000000002E-2</c:v>
                </c:pt>
                <c:pt idx="974">
                  <c:v>3.46722E-2</c:v>
                </c:pt>
                <c:pt idx="975">
                  <c:v>3.05659E-2</c:v>
                </c:pt>
                <c:pt idx="976">
                  <c:v>2.7341800000000001E-3</c:v>
                </c:pt>
                <c:pt idx="977">
                  <c:v>5.5523300000000003E-3</c:v>
                </c:pt>
                <c:pt idx="978">
                  <c:v>-1.81551E-2</c:v>
                </c:pt>
                <c:pt idx="979">
                  <c:v>-1.11209E-2</c:v>
                </c:pt>
                <c:pt idx="980">
                  <c:v>-7.5704700000000002E-3</c:v>
                </c:pt>
                <c:pt idx="981">
                  <c:v>-1.9128099999999999E-2</c:v>
                </c:pt>
                <c:pt idx="982">
                  <c:v>-2.33767E-2</c:v>
                </c:pt>
                <c:pt idx="983">
                  <c:v>-2.3937400000000001E-2</c:v>
                </c:pt>
                <c:pt idx="984">
                  <c:v>-3.11566E-2</c:v>
                </c:pt>
                <c:pt idx="985">
                  <c:v>-6.5669000000000005E-2</c:v>
                </c:pt>
                <c:pt idx="986">
                  <c:v>-8.5548100000000002E-2</c:v>
                </c:pt>
                <c:pt idx="987">
                  <c:v>-7.2825200000000007E-2</c:v>
                </c:pt>
                <c:pt idx="988">
                  <c:v>-0.115229</c:v>
                </c:pt>
                <c:pt idx="989">
                  <c:v>-0.119797</c:v>
                </c:pt>
                <c:pt idx="990">
                  <c:v>-0.109071</c:v>
                </c:pt>
                <c:pt idx="991">
                  <c:v>-0.14161899999999999</c:v>
                </c:pt>
                <c:pt idx="992">
                  <c:v>-0.14943000000000001</c:v>
                </c:pt>
                <c:pt idx="993">
                  <c:v>-0.17239299999999999</c:v>
                </c:pt>
                <c:pt idx="994">
                  <c:v>-0.150837</c:v>
                </c:pt>
                <c:pt idx="995">
                  <c:v>-0.160885</c:v>
                </c:pt>
                <c:pt idx="996">
                  <c:v>-6.1904099999999997E-2</c:v>
                </c:pt>
                <c:pt idx="997">
                  <c:v>-3.9335099999999998E-2</c:v>
                </c:pt>
                <c:pt idx="998">
                  <c:v>1.6575099999999999E-2</c:v>
                </c:pt>
                <c:pt idx="999">
                  <c:v>-5.1862200000000001E-3</c:v>
                </c:pt>
                <c:pt idx="1000">
                  <c:v>1.27659E-2</c:v>
                </c:pt>
                <c:pt idx="1001">
                  <c:v>-7.1103099999999999E-3</c:v>
                </c:pt>
                <c:pt idx="1002">
                  <c:v>2.26237E-2</c:v>
                </c:pt>
                <c:pt idx="1003">
                  <c:v>-1.36402E-2</c:v>
                </c:pt>
                <c:pt idx="1004">
                  <c:v>1.2217799999999999E-2</c:v>
                </c:pt>
                <c:pt idx="1005">
                  <c:v>-2.68533E-2</c:v>
                </c:pt>
                <c:pt idx="1006">
                  <c:v>3.8796499999999999E-4</c:v>
                </c:pt>
                <c:pt idx="1007">
                  <c:v>4.4554499999999997E-2</c:v>
                </c:pt>
                <c:pt idx="1008">
                  <c:v>4.4584199999999997E-2</c:v>
                </c:pt>
                <c:pt idx="1009">
                  <c:v>5.9471400000000001E-2</c:v>
                </c:pt>
                <c:pt idx="1010">
                  <c:v>5.71961E-2</c:v>
                </c:pt>
                <c:pt idx="1011">
                  <c:v>2.71238E-2</c:v>
                </c:pt>
                <c:pt idx="1012">
                  <c:v>3.35448E-2</c:v>
                </c:pt>
                <c:pt idx="1013">
                  <c:v>4.1523800000000001E-4</c:v>
                </c:pt>
                <c:pt idx="1014">
                  <c:v>-2.4700799999999998E-2</c:v>
                </c:pt>
                <c:pt idx="1015">
                  <c:v>-5.5226999999999998E-2</c:v>
                </c:pt>
                <c:pt idx="1016">
                  <c:v>-5.9134800000000001E-2</c:v>
                </c:pt>
                <c:pt idx="1017">
                  <c:v>-6.2732099999999999E-2</c:v>
                </c:pt>
                <c:pt idx="1018">
                  <c:v>-7.1185300000000007E-2</c:v>
                </c:pt>
                <c:pt idx="1019">
                  <c:v>-6.8029099999999995E-2</c:v>
                </c:pt>
                <c:pt idx="1020">
                  <c:v>-7.0209999999999995E-2</c:v>
                </c:pt>
                <c:pt idx="1021">
                  <c:v>-0.103701</c:v>
                </c:pt>
                <c:pt idx="1022">
                  <c:v>-0.11139300000000001</c:v>
                </c:pt>
                <c:pt idx="1023">
                  <c:v>-0.11436499999999999</c:v>
                </c:pt>
                <c:pt idx="1024">
                  <c:v>-5.9804599999999999E-2</c:v>
                </c:pt>
                <c:pt idx="1025">
                  <c:v>-5.4910199999999999E-2</c:v>
                </c:pt>
                <c:pt idx="1026">
                  <c:v>-2.29497E-2</c:v>
                </c:pt>
                <c:pt idx="1027">
                  <c:v>-2.43828E-2</c:v>
                </c:pt>
                <c:pt idx="1028">
                  <c:v>-1.67041E-2</c:v>
                </c:pt>
                <c:pt idx="1029">
                  <c:v>-3.5558500000000002E-3</c:v>
                </c:pt>
                <c:pt idx="1030">
                  <c:v>-2.7575100000000002E-2</c:v>
                </c:pt>
                <c:pt idx="1031">
                  <c:v>-4.34019E-2</c:v>
                </c:pt>
                <c:pt idx="1032">
                  <c:v>-7.0645200000000005E-2</c:v>
                </c:pt>
                <c:pt idx="1033">
                  <c:v>-8.1080899999999997E-2</c:v>
                </c:pt>
                <c:pt idx="1034">
                  <c:v>-5.9264900000000002E-2</c:v>
                </c:pt>
                <c:pt idx="1035">
                  <c:v>-7.65652E-2</c:v>
                </c:pt>
                <c:pt idx="1036">
                  <c:v>-6.63165E-2</c:v>
                </c:pt>
                <c:pt idx="1037">
                  <c:v>-9.4625899999999999E-2</c:v>
                </c:pt>
                <c:pt idx="1038">
                  <c:v>-5.36347E-2</c:v>
                </c:pt>
                <c:pt idx="1039">
                  <c:v>-8.2085000000000005E-2</c:v>
                </c:pt>
                <c:pt idx="1040">
                  <c:v>-0.105702</c:v>
                </c:pt>
                <c:pt idx="1041">
                  <c:v>-0.107139</c:v>
                </c:pt>
                <c:pt idx="1042">
                  <c:v>-4.7484999999999999E-2</c:v>
                </c:pt>
                <c:pt idx="1043">
                  <c:v>-7.3451900000000001E-2</c:v>
                </c:pt>
                <c:pt idx="1044">
                  <c:v>2.5216399999999999E-3</c:v>
                </c:pt>
                <c:pt idx="1045">
                  <c:v>-4.7551000000000001E-4</c:v>
                </c:pt>
                <c:pt idx="1046">
                  <c:v>2.8584399999999999E-2</c:v>
                </c:pt>
                <c:pt idx="1047">
                  <c:v>6.7628900000000006E-2</c:v>
                </c:pt>
                <c:pt idx="1048">
                  <c:v>7.7897300000000003E-2</c:v>
                </c:pt>
                <c:pt idx="1049">
                  <c:v>9.9782300000000004E-2</c:v>
                </c:pt>
                <c:pt idx="1050">
                  <c:v>0.103147</c:v>
                </c:pt>
                <c:pt idx="1051">
                  <c:v>0.109862</c:v>
                </c:pt>
                <c:pt idx="1052">
                  <c:v>8.4604700000000005E-2</c:v>
                </c:pt>
                <c:pt idx="1053">
                  <c:v>9.9557999999999994E-2</c:v>
                </c:pt>
                <c:pt idx="1054">
                  <c:v>9.5756599999999997E-2</c:v>
                </c:pt>
                <c:pt idx="1055">
                  <c:v>9.8807699999999998E-2</c:v>
                </c:pt>
                <c:pt idx="1056">
                  <c:v>7.7953400000000006E-2</c:v>
                </c:pt>
                <c:pt idx="1057">
                  <c:v>6.3788899999999996E-2</c:v>
                </c:pt>
                <c:pt idx="1058">
                  <c:v>7.1897799999999998E-2</c:v>
                </c:pt>
                <c:pt idx="1059">
                  <c:v>6.5589999999999996E-2</c:v>
                </c:pt>
                <c:pt idx="1060">
                  <c:v>9.4828200000000001E-2</c:v>
                </c:pt>
                <c:pt idx="1061">
                  <c:v>8.6539900000000003E-2</c:v>
                </c:pt>
                <c:pt idx="1062">
                  <c:v>7.3463899999999999E-2</c:v>
                </c:pt>
                <c:pt idx="1063">
                  <c:v>5.1736600000000001E-2</c:v>
                </c:pt>
                <c:pt idx="1064">
                  <c:v>1.4697999999999999E-2</c:v>
                </c:pt>
                <c:pt idx="1065">
                  <c:v>9.1598499999999999E-2</c:v>
                </c:pt>
                <c:pt idx="1066">
                  <c:v>0.119813</c:v>
                </c:pt>
                <c:pt idx="1067">
                  <c:v>0.12579699999999999</c:v>
                </c:pt>
                <c:pt idx="1068">
                  <c:v>0.236979</c:v>
                </c:pt>
                <c:pt idx="1069">
                  <c:v>0.242285</c:v>
                </c:pt>
                <c:pt idx="1070">
                  <c:v>0.27251700000000001</c:v>
                </c:pt>
                <c:pt idx="1071">
                  <c:v>0.27399299999999999</c:v>
                </c:pt>
                <c:pt idx="1072">
                  <c:v>0.257942</c:v>
                </c:pt>
                <c:pt idx="1073">
                  <c:v>0.27017600000000003</c:v>
                </c:pt>
                <c:pt idx="1074">
                  <c:v>0.29235</c:v>
                </c:pt>
                <c:pt idx="1075">
                  <c:v>0.268266</c:v>
                </c:pt>
                <c:pt idx="1076">
                  <c:v>0.23636199999999999</c:v>
                </c:pt>
                <c:pt idx="1077">
                  <c:v>0.19448799999999999</c:v>
                </c:pt>
                <c:pt idx="1078">
                  <c:v>0.19975799999999999</c:v>
                </c:pt>
                <c:pt idx="1079">
                  <c:v>0.187167</c:v>
                </c:pt>
                <c:pt idx="1080">
                  <c:v>0.180838</c:v>
                </c:pt>
                <c:pt idx="1081">
                  <c:v>0.20080600000000001</c:v>
                </c:pt>
                <c:pt idx="1082">
                  <c:v>0.212258</c:v>
                </c:pt>
                <c:pt idx="1083">
                  <c:v>0.21368999999999999</c:v>
                </c:pt>
                <c:pt idx="1084">
                  <c:v>0.217143</c:v>
                </c:pt>
                <c:pt idx="1085">
                  <c:v>0.22261400000000001</c:v>
                </c:pt>
                <c:pt idx="1086">
                  <c:v>0.226461</c:v>
                </c:pt>
                <c:pt idx="1087">
                  <c:v>0.21571199999999999</c:v>
                </c:pt>
                <c:pt idx="1088">
                  <c:v>0.22184499999999999</c:v>
                </c:pt>
                <c:pt idx="1089">
                  <c:v>0.22237499999999999</c:v>
                </c:pt>
                <c:pt idx="1090">
                  <c:v>0.19707</c:v>
                </c:pt>
                <c:pt idx="1091">
                  <c:v>0.205286</c:v>
                </c:pt>
                <c:pt idx="1092">
                  <c:v>0.167046</c:v>
                </c:pt>
                <c:pt idx="1093">
                  <c:v>0.16298199999999999</c:v>
                </c:pt>
                <c:pt idx="1094">
                  <c:v>0.142045</c:v>
                </c:pt>
                <c:pt idx="1095">
                  <c:v>0.131582</c:v>
                </c:pt>
                <c:pt idx="1096">
                  <c:v>0.15549399999999999</c:v>
                </c:pt>
                <c:pt idx="1097">
                  <c:v>0.12909699999999999</c:v>
                </c:pt>
                <c:pt idx="1098">
                  <c:v>9.6609799999999996E-2</c:v>
                </c:pt>
                <c:pt idx="1099">
                  <c:v>7.5085200000000005E-2</c:v>
                </c:pt>
                <c:pt idx="1100">
                  <c:v>7.5458300000000006E-2</c:v>
                </c:pt>
                <c:pt idx="1101">
                  <c:v>-7.4797799999999998E-2</c:v>
                </c:pt>
                <c:pt idx="1102">
                  <c:v>-7.3536099999999993E-2</c:v>
                </c:pt>
                <c:pt idx="1103">
                  <c:v>-7.2542300000000004E-2</c:v>
                </c:pt>
                <c:pt idx="1104">
                  <c:v>-0.118025</c:v>
                </c:pt>
                <c:pt idx="1105">
                  <c:v>-8.9148599999999995E-2</c:v>
                </c:pt>
                <c:pt idx="1106">
                  <c:v>-6.45347E-2</c:v>
                </c:pt>
                <c:pt idx="1107">
                  <c:v>-3.3850100000000001E-2</c:v>
                </c:pt>
                <c:pt idx="1108">
                  <c:v>-8.1328200000000003E-2</c:v>
                </c:pt>
                <c:pt idx="1109">
                  <c:v>-6.9861300000000001E-2</c:v>
                </c:pt>
                <c:pt idx="1110">
                  <c:v>-7.3975100000000002E-2</c:v>
                </c:pt>
                <c:pt idx="1111">
                  <c:v>-8.1571699999999997E-2</c:v>
                </c:pt>
                <c:pt idx="1112">
                  <c:v>-8.3672300000000005E-2</c:v>
                </c:pt>
                <c:pt idx="1113">
                  <c:v>-0.10233299999999999</c:v>
                </c:pt>
                <c:pt idx="1114">
                  <c:v>-0.113757</c:v>
                </c:pt>
                <c:pt idx="1115">
                  <c:v>-0.14324100000000001</c:v>
                </c:pt>
                <c:pt idx="1116">
                  <c:v>-0.13731699999999999</c:v>
                </c:pt>
                <c:pt idx="1117">
                  <c:v>-0.12778500000000001</c:v>
                </c:pt>
                <c:pt idx="1118">
                  <c:v>-0.176147</c:v>
                </c:pt>
                <c:pt idx="1119">
                  <c:v>-0.145344</c:v>
                </c:pt>
                <c:pt idx="1120">
                  <c:v>-0.14598700000000001</c:v>
                </c:pt>
                <c:pt idx="1121">
                  <c:v>-0.139959</c:v>
                </c:pt>
                <c:pt idx="1122">
                  <c:v>-0.147337</c:v>
                </c:pt>
                <c:pt idx="1123">
                  <c:v>-0.10546800000000001</c:v>
                </c:pt>
                <c:pt idx="1124">
                  <c:v>-0.106169</c:v>
                </c:pt>
                <c:pt idx="1125">
                  <c:v>-5.1078199999999997E-2</c:v>
                </c:pt>
                <c:pt idx="1126">
                  <c:v>-3.5597499999999997E-2</c:v>
                </c:pt>
                <c:pt idx="1127">
                  <c:v>-2.8286200000000001E-2</c:v>
                </c:pt>
                <c:pt idx="1128">
                  <c:v>-1.6379600000000001E-2</c:v>
                </c:pt>
                <c:pt idx="1129">
                  <c:v>-1.5277799999999999E-2</c:v>
                </c:pt>
                <c:pt idx="1130">
                  <c:v>-4.7213300000000001E-3</c:v>
                </c:pt>
                <c:pt idx="1131" formatCode="0.00E+00">
                  <c:v>-3.4796600000000001E-6</c:v>
                </c:pt>
                <c:pt idx="1132">
                  <c:v>-4.6584300000000002E-4</c:v>
                </c:pt>
                <c:pt idx="1133">
                  <c:v>-7.0244699999999997E-3</c:v>
                </c:pt>
                <c:pt idx="1134">
                  <c:v>-1.7928400000000001E-2</c:v>
                </c:pt>
                <c:pt idx="1135">
                  <c:v>-8.3234199999999998E-3</c:v>
                </c:pt>
                <c:pt idx="1136">
                  <c:v>2.24899E-2</c:v>
                </c:pt>
                <c:pt idx="1137">
                  <c:v>2.9648500000000001E-2</c:v>
                </c:pt>
                <c:pt idx="1138">
                  <c:v>6.6438899999999995E-2</c:v>
                </c:pt>
                <c:pt idx="1139">
                  <c:v>5.4092500000000002E-2</c:v>
                </c:pt>
                <c:pt idx="1140">
                  <c:v>5.5700300000000001E-2</c:v>
                </c:pt>
                <c:pt idx="1141">
                  <c:v>5.6818599999999997E-2</c:v>
                </c:pt>
                <c:pt idx="1142">
                  <c:v>9.3277399999999996E-2</c:v>
                </c:pt>
                <c:pt idx="1143">
                  <c:v>0.130076</c:v>
                </c:pt>
                <c:pt idx="1144">
                  <c:v>0.13895299999999999</c:v>
                </c:pt>
                <c:pt idx="1145">
                  <c:v>0.14424300000000001</c:v>
                </c:pt>
                <c:pt idx="1146">
                  <c:v>0.15237899999999999</c:v>
                </c:pt>
                <c:pt idx="1147">
                  <c:v>0.146314</c:v>
                </c:pt>
                <c:pt idx="1148">
                  <c:v>0.15009900000000001</c:v>
                </c:pt>
                <c:pt idx="1149">
                  <c:v>0.15743299999999999</c:v>
                </c:pt>
                <c:pt idx="1150">
                  <c:v>0.15534400000000001</c:v>
                </c:pt>
                <c:pt idx="1151">
                  <c:v>0.183756</c:v>
                </c:pt>
                <c:pt idx="1152">
                  <c:v>0.170344</c:v>
                </c:pt>
                <c:pt idx="1153">
                  <c:v>0.17207500000000001</c:v>
                </c:pt>
                <c:pt idx="1154">
                  <c:v>0.20364499999999999</c:v>
                </c:pt>
                <c:pt idx="1155">
                  <c:v>0.20763300000000001</c:v>
                </c:pt>
                <c:pt idx="1156">
                  <c:v>0.22148499999999999</c:v>
                </c:pt>
                <c:pt idx="1157">
                  <c:v>0.214832</c:v>
                </c:pt>
                <c:pt idx="1158">
                  <c:v>0.21731800000000001</c:v>
                </c:pt>
                <c:pt idx="1159">
                  <c:v>0.22196399999999999</c:v>
                </c:pt>
                <c:pt idx="1160">
                  <c:v>0.21667900000000001</c:v>
                </c:pt>
                <c:pt idx="1161">
                  <c:v>0.21181700000000001</c:v>
                </c:pt>
                <c:pt idx="1162">
                  <c:v>0.22656200000000001</c:v>
                </c:pt>
                <c:pt idx="1163">
                  <c:v>0.206674</c:v>
                </c:pt>
                <c:pt idx="1164">
                  <c:v>0.195077</c:v>
                </c:pt>
                <c:pt idx="1165">
                  <c:v>0.20454700000000001</c:v>
                </c:pt>
                <c:pt idx="1166">
                  <c:v>0.20747699999999999</c:v>
                </c:pt>
                <c:pt idx="1167">
                  <c:v>0.25138899999999997</c:v>
                </c:pt>
                <c:pt idx="1168">
                  <c:v>0.22190199999999999</c:v>
                </c:pt>
                <c:pt idx="1169">
                  <c:v>0.26247199999999998</c:v>
                </c:pt>
                <c:pt idx="1170">
                  <c:v>0.24781900000000001</c:v>
                </c:pt>
                <c:pt idx="1171">
                  <c:v>0.263789</c:v>
                </c:pt>
                <c:pt idx="1172">
                  <c:v>0.26905800000000002</c:v>
                </c:pt>
                <c:pt idx="1173">
                  <c:v>0.24218799999999999</c:v>
                </c:pt>
                <c:pt idx="1174">
                  <c:v>0.242066</c:v>
                </c:pt>
                <c:pt idx="1175">
                  <c:v>0.23313700000000001</c:v>
                </c:pt>
                <c:pt idx="1176">
                  <c:v>0.24235200000000001</c:v>
                </c:pt>
                <c:pt idx="1177">
                  <c:v>0.22822100000000001</c:v>
                </c:pt>
                <c:pt idx="1178">
                  <c:v>0.21649099999999999</c:v>
                </c:pt>
                <c:pt idx="1179">
                  <c:v>0.24021600000000001</c:v>
                </c:pt>
                <c:pt idx="1180">
                  <c:v>0.214916</c:v>
                </c:pt>
                <c:pt idx="1181">
                  <c:v>0.21845999999999999</c:v>
                </c:pt>
                <c:pt idx="1182">
                  <c:v>0.24534900000000001</c:v>
                </c:pt>
                <c:pt idx="1183">
                  <c:v>0.233131</c:v>
                </c:pt>
                <c:pt idx="1184">
                  <c:v>0.23236699999999999</c:v>
                </c:pt>
                <c:pt idx="1185">
                  <c:v>0.238456</c:v>
                </c:pt>
                <c:pt idx="1186">
                  <c:v>0.23469400000000001</c:v>
                </c:pt>
                <c:pt idx="1187">
                  <c:v>0.20206199999999999</c:v>
                </c:pt>
                <c:pt idx="1188">
                  <c:v>0.16745299999999999</c:v>
                </c:pt>
                <c:pt idx="1189">
                  <c:v>0.16600200000000001</c:v>
                </c:pt>
                <c:pt idx="1190">
                  <c:v>0.135827</c:v>
                </c:pt>
                <c:pt idx="1191">
                  <c:v>0.16814699999999999</c:v>
                </c:pt>
                <c:pt idx="1192">
                  <c:v>0.17685799999999999</c:v>
                </c:pt>
                <c:pt idx="1193">
                  <c:v>0.28965999999999997</c:v>
                </c:pt>
                <c:pt idx="1194">
                  <c:v>0.29192400000000002</c:v>
                </c:pt>
                <c:pt idx="1195">
                  <c:v>0.28484799999999999</c:v>
                </c:pt>
                <c:pt idx="1196">
                  <c:v>0.27741100000000002</c:v>
                </c:pt>
                <c:pt idx="1197">
                  <c:v>0.30606</c:v>
                </c:pt>
                <c:pt idx="1198">
                  <c:v>0.26734000000000002</c:v>
                </c:pt>
                <c:pt idx="1199">
                  <c:v>0.25295699999999999</c:v>
                </c:pt>
                <c:pt idx="1200">
                  <c:v>0.246336</c:v>
                </c:pt>
                <c:pt idx="1201">
                  <c:v>0.24004900000000001</c:v>
                </c:pt>
                <c:pt idx="1202">
                  <c:v>0.23719000000000001</c:v>
                </c:pt>
                <c:pt idx="1203">
                  <c:v>0.24213599999999999</c:v>
                </c:pt>
                <c:pt idx="1204">
                  <c:v>0.23607900000000001</c:v>
                </c:pt>
                <c:pt idx="1205">
                  <c:v>0.22725400000000001</c:v>
                </c:pt>
                <c:pt idx="1206">
                  <c:v>0.24196000000000001</c:v>
                </c:pt>
                <c:pt idx="1207">
                  <c:v>0.25153500000000001</c:v>
                </c:pt>
                <c:pt idx="1208">
                  <c:v>0.232048</c:v>
                </c:pt>
                <c:pt idx="1209">
                  <c:v>0.245447</c:v>
                </c:pt>
                <c:pt idx="1210">
                  <c:v>0.23399400000000001</c:v>
                </c:pt>
                <c:pt idx="1211">
                  <c:v>0.22418199999999999</c:v>
                </c:pt>
                <c:pt idx="1212">
                  <c:v>0.21451799999999999</c:v>
                </c:pt>
                <c:pt idx="1213">
                  <c:v>0.20171700000000001</c:v>
                </c:pt>
                <c:pt idx="1214">
                  <c:v>0.249999</c:v>
                </c:pt>
                <c:pt idx="1215">
                  <c:v>0.225053</c:v>
                </c:pt>
                <c:pt idx="1216">
                  <c:v>0.243227</c:v>
                </c:pt>
                <c:pt idx="1217">
                  <c:v>0.23702999999999999</c:v>
                </c:pt>
                <c:pt idx="1218">
                  <c:v>0.27238899999999999</c:v>
                </c:pt>
                <c:pt idx="1219">
                  <c:v>0.273974</c:v>
                </c:pt>
                <c:pt idx="1220">
                  <c:v>0.31706699999999999</c:v>
                </c:pt>
                <c:pt idx="1221">
                  <c:v>0.32497100000000001</c:v>
                </c:pt>
                <c:pt idx="1222">
                  <c:v>0.32988600000000001</c:v>
                </c:pt>
                <c:pt idx="1223">
                  <c:v>0.32362299999999999</c:v>
                </c:pt>
                <c:pt idx="1224">
                  <c:v>0.32644600000000001</c:v>
                </c:pt>
                <c:pt idx="1225">
                  <c:v>0.324156</c:v>
                </c:pt>
                <c:pt idx="1226">
                  <c:v>0.18739</c:v>
                </c:pt>
                <c:pt idx="1227">
                  <c:v>0.23000599999999999</c:v>
                </c:pt>
                <c:pt idx="1228">
                  <c:v>0.226387</c:v>
                </c:pt>
                <c:pt idx="1229">
                  <c:v>0.18427099999999999</c:v>
                </c:pt>
                <c:pt idx="1230">
                  <c:v>0.16794500000000001</c:v>
                </c:pt>
                <c:pt idx="1231">
                  <c:v>0.28662500000000002</c:v>
                </c:pt>
                <c:pt idx="1232">
                  <c:v>0.28117399999999998</c:v>
                </c:pt>
                <c:pt idx="1233">
                  <c:v>0.268785</c:v>
                </c:pt>
                <c:pt idx="1234">
                  <c:v>0.27003899999999997</c:v>
                </c:pt>
                <c:pt idx="1235">
                  <c:v>0.28449000000000002</c:v>
                </c:pt>
                <c:pt idx="1236">
                  <c:v>0.301209</c:v>
                </c:pt>
                <c:pt idx="1237">
                  <c:v>0.27429100000000001</c:v>
                </c:pt>
                <c:pt idx="1238">
                  <c:v>0.30407600000000001</c:v>
                </c:pt>
                <c:pt idx="1239">
                  <c:v>0.32341300000000001</c:v>
                </c:pt>
                <c:pt idx="1240">
                  <c:v>0.31693300000000002</c:v>
                </c:pt>
                <c:pt idx="1241">
                  <c:v>0.277279</c:v>
                </c:pt>
                <c:pt idx="1242">
                  <c:v>0.27898099999999998</c:v>
                </c:pt>
                <c:pt idx="1243">
                  <c:v>0.24212500000000001</c:v>
                </c:pt>
                <c:pt idx="1244">
                  <c:v>0.261716</c:v>
                </c:pt>
                <c:pt idx="1245">
                  <c:v>0.29413800000000001</c:v>
                </c:pt>
                <c:pt idx="1246">
                  <c:v>0.31024800000000002</c:v>
                </c:pt>
                <c:pt idx="1247">
                  <c:v>0.317606</c:v>
                </c:pt>
                <c:pt idx="1248">
                  <c:v>0.32171</c:v>
                </c:pt>
                <c:pt idx="1249">
                  <c:v>0.32734000000000002</c:v>
                </c:pt>
                <c:pt idx="1250">
                  <c:v>0.30558800000000003</c:v>
                </c:pt>
                <c:pt idx="1251">
                  <c:v>0.457426</c:v>
                </c:pt>
                <c:pt idx="1252">
                  <c:v>0.44872200000000001</c:v>
                </c:pt>
                <c:pt idx="1253">
                  <c:v>0.43547599999999997</c:v>
                </c:pt>
                <c:pt idx="1254">
                  <c:v>0.42930600000000002</c:v>
                </c:pt>
                <c:pt idx="1255">
                  <c:v>0.428981</c:v>
                </c:pt>
                <c:pt idx="1256">
                  <c:v>0.44731799999999999</c:v>
                </c:pt>
                <c:pt idx="1257">
                  <c:v>0.45419300000000001</c:v>
                </c:pt>
                <c:pt idx="1258">
                  <c:v>0.44598399999999999</c:v>
                </c:pt>
                <c:pt idx="1259">
                  <c:v>0.47521400000000003</c:v>
                </c:pt>
                <c:pt idx="1260">
                  <c:v>0.48823800000000001</c:v>
                </c:pt>
                <c:pt idx="1261">
                  <c:v>0.48097499999999999</c:v>
                </c:pt>
                <c:pt idx="1262">
                  <c:v>0.52010699999999999</c:v>
                </c:pt>
                <c:pt idx="1263">
                  <c:v>0.52620299999999998</c:v>
                </c:pt>
                <c:pt idx="1264">
                  <c:v>0.49975199999999997</c:v>
                </c:pt>
                <c:pt idx="1265">
                  <c:v>0.49825399999999997</c:v>
                </c:pt>
                <c:pt idx="1266">
                  <c:v>0.50786399999999998</c:v>
                </c:pt>
                <c:pt idx="1267">
                  <c:v>0.523895</c:v>
                </c:pt>
                <c:pt idx="1268">
                  <c:v>0.49927899999999997</c:v>
                </c:pt>
                <c:pt idx="1269">
                  <c:v>0.48288399999999998</c:v>
                </c:pt>
                <c:pt idx="1270">
                  <c:v>0.489736</c:v>
                </c:pt>
                <c:pt idx="1271">
                  <c:v>0.49318699999999999</c:v>
                </c:pt>
                <c:pt idx="1272">
                  <c:v>0.469393</c:v>
                </c:pt>
                <c:pt idx="1273">
                  <c:v>0.46521099999999999</c:v>
                </c:pt>
                <c:pt idx="1274">
                  <c:v>0.48300599999999999</c:v>
                </c:pt>
                <c:pt idx="1275">
                  <c:v>0.50725100000000001</c:v>
                </c:pt>
                <c:pt idx="1276">
                  <c:v>0.56674899999999995</c:v>
                </c:pt>
                <c:pt idx="1277">
                  <c:v>0.55271700000000001</c:v>
                </c:pt>
                <c:pt idx="1278">
                  <c:v>0.52975799999999995</c:v>
                </c:pt>
                <c:pt idx="1279">
                  <c:v>0.523478</c:v>
                </c:pt>
                <c:pt idx="1280">
                  <c:v>0.51469699999999996</c:v>
                </c:pt>
                <c:pt idx="1281">
                  <c:v>0.51659200000000005</c:v>
                </c:pt>
                <c:pt idx="1282">
                  <c:v>0.5101</c:v>
                </c:pt>
                <c:pt idx="1283">
                  <c:v>0.53125699999999998</c:v>
                </c:pt>
                <c:pt idx="1284">
                  <c:v>0.53308100000000003</c:v>
                </c:pt>
                <c:pt idx="1285">
                  <c:v>0.40686899999999998</c:v>
                </c:pt>
                <c:pt idx="1286">
                  <c:v>0.39955499999999999</c:v>
                </c:pt>
                <c:pt idx="1287">
                  <c:v>0.38113799999999998</c:v>
                </c:pt>
                <c:pt idx="1288">
                  <c:v>0.38089299999999998</c:v>
                </c:pt>
                <c:pt idx="1289">
                  <c:v>0.38641799999999998</c:v>
                </c:pt>
                <c:pt idx="1290">
                  <c:v>0.37396499999999999</c:v>
                </c:pt>
                <c:pt idx="1291">
                  <c:v>0.38162400000000002</c:v>
                </c:pt>
                <c:pt idx="1292">
                  <c:v>0.41327999999999998</c:v>
                </c:pt>
                <c:pt idx="1293">
                  <c:v>0.42088399999999998</c:v>
                </c:pt>
                <c:pt idx="1294">
                  <c:v>0.41117999999999999</c:v>
                </c:pt>
                <c:pt idx="1295">
                  <c:v>0.43884699999999999</c:v>
                </c:pt>
                <c:pt idx="1296">
                  <c:v>0.40649099999999999</c:v>
                </c:pt>
                <c:pt idx="1297">
                  <c:v>0.41596699999999998</c:v>
                </c:pt>
                <c:pt idx="1298">
                  <c:v>0.52235799999999999</c:v>
                </c:pt>
                <c:pt idx="1299">
                  <c:v>0.52496799999999999</c:v>
                </c:pt>
                <c:pt idx="1300">
                  <c:v>0.54032000000000002</c:v>
                </c:pt>
                <c:pt idx="1301">
                  <c:v>0.55212399999999995</c:v>
                </c:pt>
                <c:pt idx="1302">
                  <c:v>0.55587399999999998</c:v>
                </c:pt>
                <c:pt idx="1303">
                  <c:v>0.55959400000000004</c:v>
                </c:pt>
                <c:pt idx="1304">
                  <c:v>0.55828500000000003</c:v>
                </c:pt>
                <c:pt idx="1305">
                  <c:v>0.55823999999999996</c:v>
                </c:pt>
                <c:pt idx="1306">
                  <c:v>0.55067900000000003</c:v>
                </c:pt>
                <c:pt idx="1307">
                  <c:v>0.57303199999999999</c:v>
                </c:pt>
                <c:pt idx="1308">
                  <c:v>0.57935499999999995</c:v>
                </c:pt>
                <c:pt idx="1309">
                  <c:v>0.557975</c:v>
                </c:pt>
                <c:pt idx="1310">
                  <c:v>0.56737599999999999</c:v>
                </c:pt>
                <c:pt idx="1311">
                  <c:v>0.563697</c:v>
                </c:pt>
                <c:pt idx="1312">
                  <c:v>0.58215799999999995</c:v>
                </c:pt>
                <c:pt idx="1313">
                  <c:v>0.58096599999999998</c:v>
                </c:pt>
                <c:pt idx="1314">
                  <c:v>0.57260100000000003</c:v>
                </c:pt>
                <c:pt idx="1315">
                  <c:v>0.58188399999999996</c:v>
                </c:pt>
                <c:pt idx="1316">
                  <c:v>0.57929399999999998</c:v>
                </c:pt>
                <c:pt idx="1317">
                  <c:v>0.57786800000000005</c:v>
                </c:pt>
                <c:pt idx="1318">
                  <c:v>0.57203400000000004</c:v>
                </c:pt>
                <c:pt idx="1319">
                  <c:v>0.57125800000000004</c:v>
                </c:pt>
                <c:pt idx="1320">
                  <c:v>0.57176400000000005</c:v>
                </c:pt>
                <c:pt idx="1321">
                  <c:v>0.56713400000000003</c:v>
                </c:pt>
                <c:pt idx="1322">
                  <c:v>0.64054800000000001</c:v>
                </c:pt>
                <c:pt idx="1323">
                  <c:v>0.64103900000000003</c:v>
                </c:pt>
                <c:pt idx="1324">
                  <c:v>0.632691</c:v>
                </c:pt>
                <c:pt idx="1325">
                  <c:v>0.63000999999999996</c:v>
                </c:pt>
                <c:pt idx="1326">
                  <c:v>0.62421499999999996</c:v>
                </c:pt>
                <c:pt idx="1327">
                  <c:v>0.63670099999999996</c:v>
                </c:pt>
                <c:pt idx="1328">
                  <c:v>0.63772600000000002</c:v>
                </c:pt>
                <c:pt idx="1329">
                  <c:v>0.64433700000000005</c:v>
                </c:pt>
                <c:pt idx="1330">
                  <c:v>0.63699600000000001</c:v>
                </c:pt>
                <c:pt idx="1331">
                  <c:v>0.57877199999999995</c:v>
                </c:pt>
                <c:pt idx="1332">
                  <c:v>0.55918000000000001</c:v>
                </c:pt>
                <c:pt idx="1333">
                  <c:v>0.54262900000000003</c:v>
                </c:pt>
                <c:pt idx="1334">
                  <c:v>0.544937</c:v>
                </c:pt>
                <c:pt idx="1335">
                  <c:v>0.54209200000000002</c:v>
                </c:pt>
                <c:pt idx="1336">
                  <c:v>0.55096400000000001</c:v>
                </c:pt>
                <c:pt idx="1337">
                  <c:v>0.54351499999999997</c:v>
                </c:pt>
                <c:pt idx="1338">
                  <c:v>0.54324700000000004</c:v>
                </c:pt>
                <c:pt idx="1339">
                  <c:v>0.54656000000000005</c:v>
                </c:pt>
                <c:pt idx="1340">
                  <c:v>0.54991199999999996</c:v>
                </c:pt>
                <c:pt idx="1341">
                  <c:v>0.51677499999999998</c:v>
                </c:pt>
                <c:pt idx="1342">
                  <c:v>0.54478199999999999</c:v>
                </c:pt>
                <c:pt idx="1343">
                  <c:v>0.59084800000000004</c:v>
                </c:pt>
                <c:pt idx="1344">
                  <c:v>0.59244600000000003</c:v>
                </c:pt>
                <c:pt idx="1345">
                  <c:v>0.59365699999999999</c:v>
                </c:pt>
                <c:pt idx="1346">
                  <c:v>0.58518000000000003</c:v>
                </c:pt>
                <c:pt idx="1347">
                  <c:v>0.54302799999999996</c:v>
                </c:pt>
                <c:pt idx="1348">
                  <c:v>0.53995300000000002</c:v>
                </c:pt>
                <c:pt idx="1349">
                  <c:v>0.53945799999999999</c:v>
                </c:pt>
                <c:pt idx="1350">
                  <c:v>0.55329700000000004</c:v>
                </c:pt>
                <c:pt idx="1351">
                  <c:v>0.55125999999999997</c:v>
                </c:pt>
                <c:pt idx="1352">
                  <c:v>0.55288499999999996</c:v>
                </c:pt>
                <c:pt idx="1353">
                  <c:v>0.54781800000000003</c:v>
                </c:pt>
                <c:pt idx="1354">
                  <c:v>0.53284600000000004</c:v>
                </c:pt>
                <c:pt idx="1355">
                  <c:v>0.45225199999999999</c:v>
                </c:pt>
                <c:pt idx="1356">
                  <c:v>0.44833400000000001</c:v>
                </c:pt>
                <c:pt idx="1357">
                  <c:v>0.39418399999999998</c:v>
                </c:pt>
                <c:pt idx="1358">
                  <c:v>0.40528999999999998</c:v>
                </c:pt>
                <c:pt idx="1359">
                  <c:v>0.45596100000000001</c:v>
                </c:pt>
                <c:pt idx="1360">
                  <c:v>0.454984</c:v>
                </c:pt>
                <c:pt idx="1361">
                  <c:v>0.46264699999999997</c:v>
                </c:pt>
                <c:pt idx="1362">
                  <c:v>0.46749499999999999</c:v>
                </c:pt>
                <c:pt idx="1363">
                  <c:v>0.47251300000000002</c:v>
                </c:pt>
                <c:pt idx="1364">
                  <c:v>0.50451500000000005</c:v>
                </c:pt>
                <c:pt idx="1365">
                  <c:v>0.52635500000000002</c:v>
                </c:pt>
                <c:pt idx="1366">
                  <c:v>0.51014199999999998</c:v>
                </c:pt>
                <c:pt idx="1367">
                  <c:v>0.50391300000000006</c:v>
                </c:pt>
                <c:pt idx="1368">
                  <c:v>0.505247</c:v>
                </c:pt>
                <c:pt idx="1369">
                  <c:v>0.50326400000000004</c:v>
                </c:pt>
                <c:pt idx="1370">
                  <c:v>0.48383599999999999</c:v>
                </c:pt>
                <c:pt idx="1371">
                  <c:v>0.51870300000000003</c:v>
                </c:pt>
                <c:pt idx="1372">
                  <c:v>0.524397</c:v>
                </c:pt>
                <c:pt idx="1373">
                  <c:v>0.52807599999999999</c:v>
                </c:pt>
                <c:pt idx="1374">
                  <c:v>0.53847</c:v>
                </c:pt>
                <c:pt idx="1375">
                  <c:v>0.60209699999999999</c:v>
                </c:pt>
                <c:pt idx="1376">
                  <c:v>0.58207100000000001</c:v>
                </c:pt>
                <c:pt idx="1377">
                  <c:v>0.59409699999999999</c:v>
                </c:pt>
                <c:pt idx="1378">
                  <c:v>0.59148000000000001</c:v>
                </c:pt>
                <c:pt idx="1379">
                  <c:v>0.579183</c:v>
                </c:pt>
                <c:pt idx="1380">
                  <c:v>0.58768500000000001</c:v>
                </c:pt>
                <c:pt idx="1381">
                  <c:v>0.633046</c:v>
                </c:pt>
                <c:pt idx="1382">
                  <c:v>0.64163700000000001</c:v>
                </c:pt>
                <c:pt idx="1383">
                  <c:v>0.64209300000000002</c:v>
                </c:pt>
                <c:pt idx="1384">
                  <c:v>0.64332100000000003</c:v>
                </c:pt>
                <c:pt idx="1385">
                  <c:v>0.61557499999999998</c:v>
                </c:pt>
                <c:pt idx="1386">
                  <c:v>0.61920399999999998</c:v>
                </c:pt>
                <c:pt idx="1387">
                  <c:v>0.62931199999999998</c:v>
                </c:pt>
                <c:pt idx="1388">
                  <c:v>0.62753999999999999</c:v>
                </c:pt>
                <c:pt idx="1389">
                  <c:v>0.62717699999999998</c:v>
                </c:pt>
                <c:pt idx="1390">
                  <c:v>0.64849000000000001</c:v>
                </c:pt>
                <c:pt idx="1391">
                  <c:v>0.66179500000000002</c:v>
                </c:pt>
                <c:pt idx="1392">
                  <c:v>0.64610299999999998</c:v>
                </c:pt>
                <c:pt idx="1393">
                  <c:v>0.70537000000000005</c:v>
                </c:pt>
                <c:pt idx="1394">
                  <c:v>0.66803400000000002</c:v>
                </c:pt>
                <c:pt idx="1395">
                  <c:v>0.66113500000000003</c:v>
                </c:pt>
                <c:pt idx="1396">
                  <c:v>0.636625</c:v>
                </c:pt>
                <c:pt idx="1397">
                  <c:v>0.62939599999999996</c:v>
                </c:pt>
                <c:pt idx="1398">
                  <c:v>0.62293500000000002</c:v>
                </c:pt>
                <c:pt idx="1399">
                  <c:v>0.620722</c:v>
                </c:pt>
                <c:pt idx="1400">
                  <c:v>0.61458000000000002</c:v>
                </c:pt>
                <c:pt idx="1401">
                  <c:v>0.61065800000000003</c:v>
                </c:pt>
                <c:pt idx="1402">
                  <c:v>0.61987899999999996</c:v>
                </c:pt>
                <c:pt idx="1403">
                  <c:v>0.62603200000000003</c:v>
                </c:pt>
                <c:pt idx="1404">
                  <c:v>0.62707000000000002</c:v>
                </c:pt>
                <c:pt idx="1405">
                  <c:v>0.63862799999999997</c:v>
                </c:pt>
                <c:pt idx="1406">
                  <c:v>0.62680899999999995</c:v>
                </c:pt>
                <c:pt idx="1407">
                  <c:v>0.62331700000000001</c:v>
                </c:pt>
                <c:pt idx="1408">
                  <c:v>0.596499</c:v>
                </c:pt>
                <c:pt idx="1409">
                  <c:v>0.59411700000000001</c:v>
                </c:pt>
                <c:pt idx="1410">
                  <c:v>0.57190700000000005</c:v>
                </c:pt>
                <c:pt idx="1411">
                  <c:v>0.57274000000000003</c:v>
                </c:pt>
                <c:pt idx="1412">
                  <c:v>0.64128200000000002</c:v>
                </c:pt>
                <c:pt idx="1413">
                  <c:v>0.63684700000000005</c:v>
                </c:pt>
                <c:pt idx="1414">
                  <c:v>0.63128099999999998</c:v>
                </c:pt>
                <c:pt idx="1415">
                  <c:v>0.64912099999999995</c:v>
                </c:pt>
                <c:pt idx="1416">
                  <c:v>0.67547999999999997</c:v>
                </c:pt>
                <c:pt idx="1417">
                  <c:v>0.67423</c:v>
                </c:pt>
                <c:pt idx="1418">
                  <c:v>0.68256399999999995</c:v>
                </c:pt>
                <c:pt idx="1419">
                  <c:v>0.68785300000000005</c:v>
                </c:pt>
                <c:pt idx="1420">
                  <c:v>0.68132599999999999</c:v>
                </c:pt>
                <c:pt idx="1421">
                  <c:v>0.68083099999999996</c:v>
                </c:pt>
                <c:pt idx="1422">
                  <c:v>0.68579900000000005</c:v>
                </c:pt>
                <c:pt idx="1423">
                  <c:v>0.68201299999999998</c:v>
                </c:pt>
                <c:pt idx="1424">
                  <c:v>0.687079</c:v>
                </c:pt>
                <c:pt idx="1425">
                  <c:v>0.69106100000000004</c:v>
                </c:pt>
                <c:pt idx="1426">
                  <c:v>0.69187600000000005</c:v>
                </c:pt>
                <c:pt idx="1427">
                  <c:v>0.67778899999999997</c:v>
                </c:pt>
                <c:pt idx="1428">
                  <c:v>0.692415</c:v>
                </c:pt>
                <c:pt idx="1429">
                  <c:v>0.73425600000000002</c:v>
                </c:pt>
                <c:pt idx="1430">
                  <c:v>0.73311499999999996</c:v>
                </c:pt>
                <c:pt idx="1431">
                  <c:v>0.71207200000000004</c:v>
                </c:pt>
                <c:pt idx="1432">
                  <c:v>0.71427099999999999</c:v>
                </c:pt>
                <c:pt idx="1433">
                  <c:v>0.72492299999999998</c:v>
                </c:pt>
                <c:pt idx="1434">
                  <c:v>0.72036500000000003</c:v>
                </c:pt>
                <c:pt idx="1435">
                  <c:v>0.72053599999999995</c:v>
                </c:pt>
                <c:pt idx="1436">
                  <c:v>0.71880299999999997</c:v>
                </c:pt>
                <c:pt idx="1437">
                  <c:v>0.72336999999999996</c:v>
                </c:pt>
                <c:pt idx="1438">
                  <c:v>0.72005399999999997</c:v>
                </c:pt>
                <c:pt idx="1439">
                  <c:v>0.72268299999999996</c:v>
                </c:pt>
                <c:pt idx="1440">
                  <c:v>0.72223400000000004</c:v>
                </c:pt>
                <c:pt idx="1441">
                  <c:v>0.72777499999999995</c:v>
                </c:pt>
                <c:pt idx="1442">
                  <c:v>0.73068500000000003</c:v>
                </c:pt>
                <c:pt idx="1443">
                  <c:v>0.73056699999999997</c:v>
                </c:pt>
                <c:pt idx="1444">
                  <c:v>0.73193299999999994</c:v>
                </c:pt>
                <c:pt idx="1445">
                  <c:v>0.71400200000000003</c:v>
                </c:pt>
                <c:pt idx="1446">
                  <c:v>0.76200800000000002</c:v>
                </c:pt>
                <c:pt idx="1447">
                  <c:v>0.75194799999999995</c:v>
                </c:pt>
                <c:pt idx="1448">
                  <c:v>0.74834900000000004</c:v>
                </c:pt>
                <c:pt idx="1449">
                  <c:v>0.73876699999999995</c:v>
                </c:pt>
                <c:pt idx="1450">
                  <c:v>0.73964099999999999</c:v>
                </c:pt>
                <c:pt idx="1451">
                  <c:v>0.75068800000000002</c:v>
                </c:pt>
                <c:pt idx="1452">
                  <c:v>0.74212100000000003</c:v>
                </c:pt>
                <c:pt idx="1453">
                  <c:v>0.76185899999999995</c:v>
                </c:pt>
                <c:pt idx="1454">
                  <c:v>0.76932999999999996</c:v>
                </c:pt>
                <c:pt idx="1455">
                  <c:v>0.76717900000000006</c:v>
                </c:pt>
                <c:pt idx="1456">
                  <c:v>0.76232100000000003</c:v>
                </c:pt>
                <c:pt idx="1457">
                  <c:v>0.75110200000000005</c:v>
                </c:pt>
                <c:pt idx="1458">
                  <c:v>0.74388100000000001</c:v>
                </c:pt>
                <c:pt idx="1459">
                  <c:v>0.75237500000000002</c:v>
                </c:pt>
                <c:pt idx="1460">
                  <c:v>0.75116499999999997</c:v>
                </c:pt>
                <c:pt idx="1461">
                  <c:v>0.76694700000000005</c:v>
                </c:pt>
                <c:pt idx="1462">
                  <c:v>0.76240799999999997</c:v>
                </c:pt>
                <c:pt idx="1463">
                  <c:v>0.76256100000000004</c:v>
                </c:pt>
                <c:pt idx="1464">
                  <c:v>0.76571699999999998</c:v>
                </c:pt>
                <c:pt idx="1465">
                  <c:v>0.77837800000000001</c:v>
                </c:pt>
                <c:pt idx="1466">
                  <c:v>0.779833</c:v>
                </c:pt>
                <c:pt idx="1467">
                  <c:v>0.78426600000000002</c:v>
                </c:pt>
                <c:pt idx="1468">
                  <c:v>0.78669999999999995</c:v>
                </c:pt>
                <c:pt idx="1469">
                  <c:v>0.78866700000000001</c:v>
                </c:pt>
                <c:pt idx="1470">
                  <c:v>0.77619099999999996</c:v>
                </c:pt>
                <c:pt idx="1471">
                  <c:v>0.77743600000000002</c:v>
                </c:pt>
                <c:pt idx="1472">
                  <c:v>0.779304</c:v>
                </c:pt>
                <c:pt idx="1473">
                  <c:v>0.774281</c:v>
                </c:pt>
                <c:pt idx="1474">
                  <c:v>0.78662399999999999</c:v>
                </c:pt>
                <c:pt idx="1475">
                  <c:v>0.78965200000000002</c:v>
                </c:pt>
                <c:pt idx="1476">
                  <c:v>0.79144499999999995</c:v>
                </c:pt>
                <c:pt idx="1477">
                  <c:v>0.79107099999999997</c:v>
                </c:pt>
                <c:pt idx="1478">
                  <c:v>0.79027599999999998</c:v>
                </c:pt>
                <c:pt idx="1479">
                  <c:v>0.792713</c:v>
                </c:pt>
                <c:pt idx="1480">
                  <c:v>0.75174200000000002</c:v>
                </c:pt>
                <c:pt idx="1481">
                  <c:v>0.75073599999999996</c:v>
                </c:pt>
                <c:pt idx="1482">
                  <c:v>0.74983299999999997</c:v>
                </c:pt>
                <c:pt idx="1483">
                  <c:v>0.75009400000000004</c:v>
                </c:pt>
                <c:pt idx="1484">
                  <c:v>0.74433700000000003</c:v>
                </c:pt>
                <c:pt idx="1485">
                  <c:v>0.73734200000000005</c:v>
                </c:pt>
                <c:pt idx="1486">
                  <c:v>0.711032</c:v>
                </c:pt>
                <c:pt idx="1487">
                  <c:v>0.71163500000000002</c:v>
                </c:pt>
                <c:pt idx="1488">
                  <c:v>0.73464399999999996</c:v>
                </c:pt>
                <c:pt idx="1489">
                  <c:v>0.73680299999999999</c:v>
                </c:pt>
                <c:pt idx="1490">
                  <c:v>0.743676</c:v>
                </c:pt>
                <c:pt idx="1491">
                  <c:v>0.74245300000000003</c:v>
                </c:pt>
                <c:pt idx="1492">
                  <c:v>0.74661100000000002</c:v>
                </c:pt>
                <c:pt idx="1493">
                  <c:v>0.75742600000000004</c:v>
                </c:pt>
                <c:pt idx="1494">
                  <c:v>0.75286900000000001</c:v>
                </c:pt>
                <c:pt idx="1495">
                  <c:v>0.75407400000000002</c:v>
                </c:pt>
                <c:pt idx="1496">
                  <c:v>0.75501200000000002</c:v>
                </c:pt>
                <c:pt idx="1497">
                  <c:v>0.75481500000000001</c:v>
                </c:pt>
                <c:pt idx="1498">
                  <c:v>0.82120599999999999</c:v>
                </c:pt>
                <c:pt idx="1499">
                  <c:v>0.82154199999999999</c:v>
                </c:pt>
                <c:pt idx="1500">
                  <c:v>0.81763600000000003</c:v>
                </c:pt>
                <c:pt idx="1501">
                  <c:v>0.81726600000000005</c:v>
                </c:pt>
                <c:pt idx="1502">
                  <c:v>0.81391199999999997</c:v>
                </c:pt>
                <c:pt idx="1503">
                  <c:v>0.81703099999999995</c:v>
                </c:pt>
                <c:pt idx="1504">
                  <c:v>0.824272</c:v>
                </c:pt>
                <c:pt idx="1505">
                  <c:v>0.82065999999999995</c:v>
                </c:pt>
                <c:pt idx="1506">
                  <c:v>0.82677900000000004</c:v>
                </c:pt>
                <c:pt idx="1507">
                  <c:v>0.82270299999999996</c:v>
                </c:pt>
                <c:pt idx="1508">
                  <c:v>0.81923199999999996</c:v>
                </c:pt>
                <c:pt idx="1509">
                  <c:v>0.82353600000000005</c:v>
                </c:pt>
                <c:pt idx="1510">
                  <c:v>0.82848100000000002</c:v>
                </c:pt>
                <c:pt idx="1511">
                  <c:v>0.83580299999999996</c:v>
                </c:pt>
                <c:pt idx="1512">
                  <c:v>0.83808800000000006</c:v>
                </c:pt>
                <c:pt idx="1513">
                  <c:v>0.83985500000000002</c:v>
                </c:pt>
                <c:pt idx="1514">
                  <c:v>0.82142000000000004</c:v>
                </c:pt>
                <c:pt idx="1515">
                  <c:v>0.82135899999999995</c:v>
                </c:pt>
                <c:pt idx="1516">
                  <c:v>0.82375699999999996</c:v>
                </c:pt>
                <c:pt idx="1517">
                  <c:v>0.82479899999999995</c:v>
                </c:pt>
                <c:pt idx="1518">
                  <c:v>0.83047499999999996</c:v>
                </c:pt>
                <c:pt idx="1519">
                  <c:v>0.84016000000000002</c:v>
                </c:pt>
                <c:pt idx="1520">
                  <c:v>0.84527399999999997</c:v>
                </c:pt>
                <c:pt idx="1521">
                  <c:v>0.83794500000000005</c:v>
                </c:pt>
                <c:pt idx="1522">
                  <c:v>0.84002399999999999</c:v>
                </c:pt>
                <c:pt idx="1523">
                  <c:v>0.84472400000000003</c:v>
                </c:pt>
                <c:pt idx="1524">
                  <c:v>0.84449099999999999</c:v>
                </c:pt>
                <c:pt idx="1525">
                  <c:v>0.84306199999999998</c:v>
                </c:pt>
                <c:pt idx="1526">
                  <c:v>0.83850599999999997</c:v>
                </c:pt>
                <c:pt idx="1527">
                  <c:v>0.844248</c:v>
                </c:pt>
                <c:pt idx="1528">
                  <c:v>0.82870699999999997</c:v>
                </c:pt>
                <c:pt idx="1529">
                  <c:v>0.83097200000000004</c:v>
                </c:pt>
                <c:pt idx="1530">
                  <c:v>0.83050000000000002</c:v>
                </c:pt>
                <c:pt idx="1531">
                  <c:v>0.758413</c:v>
                </c:pt>
                <c:pt idx="1532">
                  <c:v>0.79044999999999999</c:v>
                </c:pt>
                <c:pt idx="1533">
                  <c:v>0.80844099999999997</c:v>
                </c:pt>
                <c:pt idx="1534">
                  <c:v>0.81295399999999995</c:v>
                </c:pt>
                <c:pt idx="1535">
                  <c:v>0.83610799999999996</c:v>
                </c:pt>
                <c:pt idx="1536">
                  <c:v>0.86639999999999995</c:v>
                </c:pt>
                <c:pt idx="1537">
                  <c:v>0.88634400000000002</c:v>
                </c:pt>
                <c:pt idx="1538">
                  <c:v>0.88697000000000004</c:v>
                </c:pt>
                <c:pt idx="1539">
                  <c:v>0.88711499999999999</c:v>
                </c:pt>
                <c:pt idx="1540">
                  <c:v>0.88637600000000005</c:v>
                </c:pt>
                <c:pt idx="1541">
                  <c:v>0.88517100000000004</c:v>
                </c:pt>
                <c:pt idx="1542">
                  <c:v>0.88529100000000005</c:v>
                </c:pt>
                <c:pt idx="1543">
                  <c:v>0.88886500000000002</c:v>
                </c:pt>
                <c:pt idx="1544">
                  <c:v>0.88893299999999997</c:v>
                </c:pt>
                <c:pt idx="1545">
                  <c:v>0.88865400000000005</c:v>
                </c:pt>
                <c:pt idx="1546">
                  <c:v>0.88908799999999999</c:v>
                </c:pt>
                <c:pt idx="1547">
                  <c:v>0.88524199999999997</c:v>
                </c:pt>
                <c:pt idx="1548">
                  <c:v>0.89953700000000003</c:v>
                </c:pt>
                <c:pt idx="1549">
                  <c:v>0.90180400000000005</c:v>
                </c:pt>
                <c:pt idx="1550">
                  <c:v>0.90267299999999995</c:v>
                </c:pt>
                <c:pt idx="1551">
                  <c:v>0.90455300000000005</c:v>
                </c:pt>
                <c:pt idx="1552">
                  <c:v>0.90501200000000004</c:v>
                </c:pt>
                <c:pt idx="1553">
                  <c:v>0.90656700000000001</c:v>
                </c:pt>
                <c:pt idx="1554">
                  <c:v>0.90679900000000002</c:v>
                </c:pt>
                <c:pt idx="1555">
                  <c:v>0.91801999999999995</c:v>
                </c:pt>
                <c:pt idx="1556">
                  <c:v>0.91869500000000004</c:v>
                </c:pt>
                <c:pt idx="1557">
                  <c:v>0.91695000000000004</c:v>
                </c:pt>
                <c:pt idx="1558">
                  <c:v>0.92060699999999995</c:v>
                </c:pt>
                <c:pt idx="1559">
                  <c:v>0.91988700000000001</c:v>
                </c:pt>
                <c:pt idx="1560">
                  <c:v>0.92282799999999998</c:v>
                </c:pt>
                <c:pt idx="1561">
                  <c:v>0.93232899999999996</c:v>
                </c:pt>
                <c:pt idx="1562">
                  <c:v>0.93293499999999996</c:v>
                </c:pt>
                <c:pt idx="1563">
                  <c:v>0.94432400000000005</c:v>
                </c:pt>
                <c:pt idx="1564">
                  <c:v>0.94519799999999998</c:v>
                </c:pt>
                <c:pt idx="1565">
                  <c:v>0.94664099999999995</c:v>
                </c:pt>
                <c:pt idx="1566">
                  <c:v>0.940307</c:v>
                </c:pt>
                <c:pt idx="1567">
                  <c:v>0.94044399999999995</c:v>
                </c:pt>
                <c:pt idx="1568">
                  <c:v>0.93708800000000003</c:v>
                </c:pt>
                <c:pt idx="1569">
                  <c:v>0.92929899999999999</c:v>
                </c:pt>
                <c:pt idx="1570">
                  <c:v>0.92252699999999999</c:v>
                </c:pt>
                <c:pt idx="1571">
                  <c:v>0.92635800000000001</c:v>
                </c:pt>
                <c:pt idx="1572">
                  <c:v>0.92486900000000005</c:v>
                </c:pt>
                <c:pt idx="1573">
                  <c:v>0.92426799999999998</c:v>
                </c:pt>
                <c:pt idx="1574">
                  <c:v>0.93345100000000003</c:v>
                </c:pt>
                <c:pt idx="1575">
                  <c:v>0.93830800000000003</c:v>
                </c:pt>
                <c:pt idx="1576">
                  <c:v>0.94118199999999996</c:v>
                </c:pt>
                <c:pt idx="1577">
                  <c:v>0.93978899999999999</c:v>
                </c:pt>
                <c:pt idx="1578">
                  <c:v>0.93917799999999996</c:v>
                </c:pt>
                <c:pt idx="1579">
                  <c:v>0.93948500000000001</c:v>
                </c:pt>
                <c:pt idx="1580">
                  <c:v>0.94286899999999996</c:v>
                </c:pt>
                <c:pt idx="1581">
                  <c:v>0.94412200000000002</c:v>
                </c:pt>
                <c:pt idx="1582">
                  <c:v>0.94091899999999995</c:v>
                </c:pt>
                <c:pt idx="1583">
                  <c:v>0.94031399999999998</c:v>
                </c:pt>
                <c:pt idx="1584">
                  <c:v>0.94425800000000004</c:v>
                </c:pt>
                <c:pt idx="1585">
                  <c:v>0.94389999999999996</c:v>
                </c:pt>
                <c:pt idx="1586">
                  <c:v>0.945739</c:v>
                </c:pt>
                <c:pt idx="1587">
                  <c:v>0.943052</c:v>
                </c:pt>
                <c:pt idx="1588">
                  <c:v>0.939303</c:v>
                </c:pt>
                <c:pt idx="1589">
                  <c:v>0.93457199999999996</c:v>
                </c:pt>
                <c:pt idx="1590">
                  <c:v>0.93320999999999998</c:v>
                </c:pt>
                <c:pt idx="1591">
                  <c:v>0.93408000000000002</c:v>
                </c:pt>
                <c:pt idx="1592">
                  <c:v>0.93039000000000005</c:v>
                </c:pt>
                <c:pt idx="1593">
                  <c:v>0.93630999999999998</c:v>
                </c:pt>
                <c:pt idx="1594">
                  <c:v>0.93494200000000005</c:v>
                </c:pt>
                <c:pt idx="1595">
                  <c:v>0.93426100000000001</c:v>
                </c:pt>
                <c:pt idx="1596">
                  <c:v>0.92455399999999999</c:v>
                </c:pt>
                <c:pt idx="1597">
                  <c:v>0.92827800000000005</c:v>
                </c:pt>
                <c:pt idx="1598">
                  <c:v>0.93224499999999999</c:v>
                </c:pt>
                <c:pt idx="1599">
                  <c:v>0.93620199999999998</c:v>
                </c:pt>
                <c:pt idx="1600">
                  <c:v>0.93037199999999998</c:v>
                </c:pt>
                <c:pt idx="1601">
                  <c:v>0.93154700000000001</c:v>
                </c:pt>
                <c:pt idx="1602">
                  <c:v>0.933894</c:v>
                </c:pt>
                <c:pt idx="1603">
                  <c:v>0.93798700000000002</c:v>
                </c:pt>
                <c:pt idx="1604">
                  <c:v>0.93911500000000003</c:v>
                </c:pt>
                <c:pt idx="1605">
                  <c:v>0.937033</c:v>
                </c:pt>
                <c:pt idx="1606">
                  <c:v>0.93661300000000003</c:v>
                </c:pt>
                <c:pt idx="1607">
                  <c:v>0.92980499999999999</c:v>
                </c:pt>
                <c:pt idx="1608">
                  <c:v>0.93079500000000004</c:v>
                </c:pt>
                <c:pt idx="1609">
                  <c:v>0.93092200000000003</c:v>
                </c:pt>
                <c:pt idx="1610">
                  <c:v>0.93248600000000004</c:v>
                </c:pt>
                <c:pt idx="1611">
                  <c:v>0.93361099999999997</c:v>
                </c:pt>
                <c:pt idx="1612">
                  <c:v>0.93289999999999995</c:v>
                </c:pt>
                <c:pt idx="1613">
                  <c:v>0.93496599999999996</c:v>
                </c:pt>
                <c:pt idx="1614">
                  <c:v>0.93071800000000005</c:v>
                </c:pt>
                <c:pt idx="1615">
                  <c:v>0.94095700000000004</c:v>
                </c:pt>
                <c:pt idx="1616">
                  <c:v>0.94125099999999995</c:v>
                </c:pt>
                <c:pt idx="1617">
                  <c:v>0.93857699999999999</c:v>
                </c:pt>
                <c:pt idx="1618">
                  <c:v>0.94369499999999995</c:v>
                </c:pt>
                <c:pt idx="1619">
                  <c:v>0.94364300000000001</c:v>
                </c:pt>
                <c:pt idx="1620">
                  <c:v>0.94383399999999995</c:v>
                </c:pt>
                <c:pt idx="1621">
                  <c:v>0.94347199999999998</c:v>
                </c:pt>
                <c:pt idx="1622">
                  <c:v>0.94545299999999999</c:v>
                </c:pt>
                <c:pt idx="1623">
                  <c:v>0.94282600000000005</c:v>
                </c:pt>
                <c:pt idx="1624">
                  <c:v>0.94287600000000005</c:v>
                </c:pt>
                <c:pt idx="1625">
                  <c:v>0.94342800000000004</c:v>
                </c:pt>
                <c:pt idx="1626">
                  <c:v>0.94361499999999998</c:v>
                </c:pt>
                <c:pt idx="1627">
                  <c:v>0.94221299999999997</c:v>
                </c:pt>
                <c:pt idx="1628">
                  <c:v>0.94562400000000002</c:v>
                </c:pt>
                <c:pt idx="1629">
                  <c:v>0.94150199999999995</c:v>
                </c:pt>
                <c:pt idx="1630">
                  <c:v>0.93907200000000002</c:v>
                </c:pt>
                <c:pt idx="1631">
                  <c:v>0.934137</c:v>
                </c:pt>
                <c:pt idx="1632">
                  <c:v>0.96921100000000004</c:v>
                </c:pt>
                <c:pt idx="1633">
                  <c:v>0.97237799999999996</c:v>
                </c:pt>
                <c:pt idx="1634">
                  <c:v>0.97367000000000004</c:v>
                </c:pt>
                <c:pt idx="1635">
                  <c:v>0.97251799999999999</c:v>
                </c:pt>
                <c:pt idx="1636">
                  <c:v>0.97082199999999996</c:v>
                </c:pt>
                <c:pt idx="1637">
                  <c:v>0.97098099999999998</c:v>
                </c:pt>
                <c:pt idx="1638">
                  <c:v>0.97136800000000001</c:v>
                </c:pt>
                <c:pt idx="1639">
                  <c:v>0.97148199999999996</c:v>
                </c:pt>
                <c:pt idx="1640">
                  <c:v>0.97187100000000004</c:v>
                </c:pt>
                <c:pt idx="1641">
                  <c:v>0.97226299999999999</c:v>
                </c:pt>
                <c:pt idx="1642">
                  <c:v>0.97206700000000001</c:v>
                </c:pt>
                <c:pt idx="1643">
                  <c:v>0.97122200000000003</c:v>
                </c:pt>
                <c:pt idx="1644">
                  <c:v>0.97164399999999995</c:v>
                </c:pt>
                <c:pt idx="1645">
                  <c:v>0.97154700000000005</c:v>
                </c:pt>
                <c:pt idx="1646">
                  <c:v>0.97563299999999997</c:v>
                </c:pt>
                <c:pt idx="1647">
                  <c:v>0.97684000000000004</c:v>
                </c:pt>
                <c:pt idx="1648">
                  <c:v>0.97650099999999995</c:v>
                </c:pt>
                <c:pt idx="1649">
                  <c:v>0.97604500000000005</c:v>
                </c:pt>
                <c:pt idx="1650">
                  <c:v>0.97635899999999998</c:v>
                </c:pt>
                <c:pt idx="1651">
                  <c:v>0.97558299999999998</c:v>
                </c:pt>
                <c:pt idx="1652">
                  <c:v>0.97504000000000002</c:v>
                </c:pt>
                <c:pt idx="1653">
                  <c:v>0.97583699999999995</c:v>
                </c:pt>
                <c:pt idx="1654">
                  <c:v>0.97656299999999996</c:v>
                </c:pt>
                <c:pt idx="1655">
                  <c:v>0.97661900000000001</c:v>
                </c:pt>
                <c:pt idx="1656">
                  <c:v>0.97782599999999997</c:v>
                </c:pt>
                <c:pt idx="1657">
                  <c:v>0.976854</c:v>
                </c:pt>
                <c:pt idx="1658">
                  <c:v>0.97771300000000005</c:v>
                </c:pt>
                <c:pt idx="1659">
                  <c:v>0.97834600000000005</c:v>
                </c:pt>
                <c:pt idx="1660">
                  <c:v>0.97487800000000002</c:v>
                </c:pt>
                <c:pt idx="1661">
                  <c:v>0.97536100000000003</c:v>
                </c:pt>
                <c:pt idx="1662">
                  <c:v>0.98076600000000003</c:v>
                </c:pt>
                <c:pt idx="1663">
                  <c:v>0.98044399999999998</c:v>
                </c:pt>
                <c:pt idx="1664">
                  <c:v>0.98064300000000004</c:v>
                </c:pt>
                <c:pt idx="1665">
                  <c:v>0.98104000000000002</c:v>
                </c:pt>
                <c:pt idx="1666">
                  <c:v>0.97105900000000001</c:v>
                </c:pt>
                <c:pt idx="1667">
                  <c:v>0.97359499999999999</c:v>
                </c:pt>
                <c:pt idx="1668">
                  <c:v>0.97395699999999996</c:v>
                </c:pt>
                <c:pt idx="1669">
                  <c:v>0.97518000000000005</c:v>
                </c:pt>
                <c:pt idx="1670">
                  <c:v>0.97691300000000003</c:v>
                </c:pt>
                <c:pt idx="1671">
                  <c:v>0.97706800000000005</c:v>
                </c:pt>
                <c:pt idx="1672">
                  <c:v>0.97655599999999998</c:v>
                </c:pt>
                <c:pt idx="1673">
                  <c:v>0.97677700000000001</c:v>
                </c:pt>
                <c:pt idx="1674">
                  <c:v>0.97708099999999998</c:v>
                </c:pt>
                <c:pt idx="1675">
                  <c:v>0.97970100000000004</c:v>
                </c:pt>
                <c:pt idx="1676">
                  <c:v>0.97997900000000004</c:v>
                </c:pt>
                <c:pt idx="1677">
                  <c:v>0.97911800000000004</c:v>
                </c:pt>
                <c:pt idx="1678">
                  <c:v>0.97898700000000005</c:v>
                </c:pt>
                <c:pt idx="1679">
                  <c:v>0.97761100000000001</c:v>
                </c:pt>
                <c:pt idx="1680">
                  <c:v>0.97816899999999996</c:v>
                </c:pt>
                <c:pt idx="1681">
                  <c:v>0.97874000000000005</c:v>
                </c:pt>
                <c:pt idx="1682">
                  <c:v>0.97766399999999998</c:v>
                </c:pt>
                <c:pt idx="1683">
                  <c:v>0.97897100000000004</c:v>
                </c:pt>
                <c:pt idx="1684">
                  <c:v>0.980217</c:v>
                </c:pt>
                <c:pt idx="1685">
                  <c:v>0.98040799999999995</c:v>
                </c:pt>
                <c:pt idx="1686">
                  <c:v>0.980213</c:v>
                </c:pt>
                <c:pt idx="1687">
                  <c:v>0.97985199999999995</c:v>
                </c:pt>
                <c:pt idx="1688">
                  <c:v>0.97923300000000002</c:v>
                </c:pt>
                <c:pt idx="1689">
                  <c:v>0.97938199999999997</c:v>
                </c:pt>
                <c:pt idx="1690">
                  <c:v>0.98189499999999996</c:v>
                </c:pt>
                <c:pt idx="1691">
                  <c:v>0.98208499999999999</c:v>
                </c:pt>
                <c:pt idx="1692">
                  <c:v>0.98250499999999996</c:v>
                </c:pt>
                <c:pt idx="1693">
                  <c:v>0.98453900000000005</c:v>
                </c:pt>
                <c:pt idx="1694">
                  <c:v>0.98590999999999995</c:v>
                </c:pt>
                <c:pt idx="1695">
                  <c:v>0.98423899999999998</c:v>
                </c:pt>
                <c:pt idx="1696">
                  <c:v>0.98456999999999995</c:v>
                </c:pt>
                <c:pt idx="1697">
                  <c:v>0.98449900000000001</c:v>
                </c:pt>
                <c:pt idx="1698">
                  <c:v>0.98469399999999996</c:v>
                </c:pt>
                <c:pt idx="1699">
                  <c:v>0.985039</c:v>
                </c:pt>
                <c:pt idx="1700">
                  <c:v>0.985487</c:v>
                </c:pt>
                <c:pt idx="1701">
                  <c:v>0.98489400000000005</c:v>
                </c:pt>
                <c:pt idx="1702">
                  <c:v>0.98500399999999999</c:v>
                </c:pt>
                <c:pt idx="1703">
                  <c:v>0.98417500000000002</c:v>
                </c:pt>
                <c:pt idx="1704">
                  <c:v>0.98461399999999999</c:v>
                </c:pt>
                <c:pt idx="1705">
                  <c:v>0.98604400000000003</c:v>
                </c:pt>
                <c:pt idx="1706">
                  <c:v>0.98647099999999999</c:v>
                </c:pt>
                <c:pt idx="1707">
                  <c:v>0.98615799999999998</c:v>
                </c:pt>
                <c:pt idx="1708">
                  <c:v>0.98469600000000002</c:v>
                </c:pt>
                <c:pt idx="1709">
                  <c:v>0.98462300000000003</c:v>
                </c:pt>
                <c:pt idx="1710">
                  <c:v>0.98555999999999999</c:v>
                </c:pt>
                <c:pt idx="1711">
                  <c:v>0.98770400000000003</c:v>
                </c:pt>
                <c:pt idx="1712">
                  <c:v>0.98744299999999996</c:v>
                </c:pt>
                <c:pt idx="1713">
                  <c:v>0.98734900000000003</c:v>
                </c:pt>
                <c:pt idx="1714">
                  <c:v>0.98857099999999998</c:v>
                </c:pt>
                <c:pt idx="1715">
                  <c:v>0.98866900000000002</c:v>
                </c:pt>
                <c:pt idx="1716">
                  <c:v>0.989263</c:v>
                </c:pt>
                <c:pt idx="1717">
                  <c:v>0.98935200000000001</c:v>
                </c:pt>
                <c:pt idx="1718">
                  <c:v>0.98953199999999997</c:v>
                </c:pt>
                <c:pt idx="1719">
                  <c:v>0.98938800000000005</c:v>
                </c:pt>
                <c:pt idx="1720">
                  <c:v>0.98873599999999995</c:v>
                </c:pt>
                <c:pt idx="1721">
                  <c:v>0.98888200000000004</c:v>
                </c:pt>
                <c:pt idx="1722">
                  <c:v>0.98797599999999997</c:v>
                </c:pt>
                <c:pt idx="1723">
                  <c:v>0.98559099999999999</c:v>
                </c:pt>
                <c:pt idx="1724">
                  <c:v>0.98492999999999997</c:v>
                </c:pt>
                <c:pt idx="1725">
                  <c:v>0.98492599999999997</c:v>
                </c:pt>
                <c:pt idx="1726">
                  <c:v>0.98568299999999998</c:v>
                </c:pt>
                <c:pt idx="1727">
                  <c:v>0.98703700000000005</c:v>
                </c:pt>
                <c:pt idx="1728">
                  <c:v>0.98719800000000002</c:v>
                </c:pt>
                <c:pt idx="1729">
                  <c:v>0.98704400000000003</c:v>
                </c:pt>
                <c:pt idx="1730">
                  <c:v>0.98746</c:v>
                </c:pt>
                <c:pt idx="1731">
                  <c:v>0.98756699999999997</c:v>
                </c:pt>
                <c:pt idx="1732">
                  <c:v>0.98798699999999995</c:v>
                </c:pt>
                <c:pt idx="1733">
                  <c:v>0.988344</c:v>
                </c:pt>
                <c:pt idx="1734">
                  <c:v>0.98859600000000003</c:v>
                </c:pt>
                <c:pt idx="1735">
                  <c:v>0.98885199999999995</c:v>
                </c:pt>
                <c:pt idx="1736">
                  <c:v>0.98894599999999999</c:v>
                </c:pt>
                <c:pt idx="1737">
                  <c:v>0.98912800000000001</c:v>
                </c:pt>
                <c:pt idx="1738">
                  <c:v>0.98948499999999995</c:v>
                </c:pt>
                <c:pt idx="1739">
                  <c:v>0.990568</c:v>
                </c:pt>
                <c:pt idx="1740">
                  <c:v>0.99062300000000003</c:v>
                </c:pt>
                <c:pt idx="1741">
                  <c:v>0.99114899999999995</c:v>
                </c:pt>
                <c:pt idx="1742">
                  <c:v>0.99145899999999998</c:v>
                </c:pt>
                <c:pt idx="1743">
                  <c:v>0.99136800000000003</c:v>
                </c:pt>
                <c:pt idx="1744">
                  <c:v>0.99122500000000002</c:v>
                </c:pt>
                <c:pt idx="1745">
                  <c:v>0.98951299999999998</c:v>
                </c:pt>
                <c:pt idx="1746">
                  <c:v>0.98966799999999999</c:v>
                </c:pt>
                <c:pt idx="1747">
                  <c:v>0.98937699999999995</c:v>
                </c:pt>
                <c:pt idx="1748">
                  <c:v>0.98977899999999996</c:v>
                </c:pt>
                <c:pt idx="1749">
                  <c:v>0.98974899999999999</c:v>
                </c:pt>
                <c:pt idx="1750">
                  <c:v>0.98962700000000003</c:v>
                </c:pt>
                <c:pt idx="1751">
                  <c:v>0.99090699999999998</c:v>
                </c:pt>
                <c:pt idx="1752">
                  <c:v>0.99135700000000004</c:v>
                </c:pt>
                <c:pt idx="1753">
                  <c:v>0.99161699999999997</c:v>
                </c:pt>
                <c:pt idx="1754">
                  <c:v>0.99269099999999999</c:v>
                </c:pt>
                <c:pt idx="1755">
                  <c:v>0.99214100000000005</c:v>
                </c:pt>
                <c:pt idx="1756">
                  <c:v>0.99263900000000005</c:v>
                </c:pt>
                <c:pt idx="1757">
                  <c:v>0.99296300000000004</c:v>
                </c:pt>
                <c:pt idx="1758">
                  <c:v>0.99251699999999998</c:v>
                </c:pt>
                <c:pt idx="1759">
                  <c:v>0.99174399999999996</c:v>
                </c:pt>
                <c:pt idx="1760">
                  <c:v>0.991734</c:v>
                </c:pt>
                <c:pt idx="1761">
                  <c:v>0.99163299999999999</c:v>
                </c:pt>
                <c:pt idx="1762">
                  <c:v>0.99014199999999997</c:v>
                </c:pt>
                <c:pt idx="1763">
                  <c:v>0.99006000000000005</c:v>
                </c:pt>
                <c:pt idx="1764">
                  <c:v>0.99004499999999995</c:v>
                </c:pt>
                <c:pt idx="1765">
                  <c:v>0.99023300000000003</c:v>
                </c:pt>
                <c:pt idx="1766">
                  <c:v>0.99045899999999998</c:v>
                </c:pt>
                <c:pt idx="1767">
                  <c:v>0.99026199999999998</c:v>
                </c:pt>
                <c:pt idx="1768">
                  <c:v>0.990255</c:v>
                </c:pt>
                <c:pt idx="1769">
                  <c:v>0.990232</c:v>
                </c:pt>
                <c:pt idx="1770">
                  <c:v>0.990089</c:v>
                </c:pt>
                <c:pt idx="1771">
                  <c:v>0.98995999999999995</c:v>
                </c:pt>
                <c:pt idx="1772">
                  <c:v>0.988792</c:v>
                </c:pt>
                <c:pt idx="1773">
                  <c:v>0.98867400000000005</c:v>
                </c:pt>
                <c:pt idx="1774">
                  <c:v>0.98866799999999999</c:v>
                </c:pt>
                <c:pt idx="1775">
                  <c:v>0.98851900000000004</c:v>
                </c:pt>
                <c:pt idx="1776">
                  <c:v>0.98916700000000002</c:v>
                </c:pt>
                <c:pt idx="1777">
                  <c:v>0.98919400000000002</c:v>
                </c:pt>
                <c:pt idx="1778">
                  <c:v>0.98960700000000001</c:v>
                </c:pt>
                <c:pt idx="1779">
                  <c:v>0.98966100000000001</c:v>
                </c:pt>
                <c:pt idx="1780">
                  <c:v>0.98952399999999996</c:v>
                </c:pt>
                <c:pt idx="1781">
                  <c:v>0.98935799999999996</c:v>
                </c:pt>
                <c:pt idx="1782">
                  <c:v>0.989259</c:v>
                </c:pt>
                <c:pt idx="1783">
                  <c:v>0.98899700000000001</c:v>
                </c:pt>
                <c:pt idx="1784">
                  <c:v>0.98737699999999995</c:v>
                </c:pt>
                <c:pt idx="1785">
                  <c:v>0.98707400000000001</c:v>
                </c:pt>
                <c:pt idx="1786">
                  <c:v>0.98592400000000002</c:v>
                </c:pt>
                <c:pt idx="1787">
                  <c:v>0.98964799999999997</c:v>
                </c:pt>
                <c:pt idx="1788">
                  <c:v>0.99001099999999997</c:v>
                </c:pt>
                <c:pt idx="1789">
                  <c:v>0.99092199999999997</c:v>
                </c:pt>
                <c:pt idx="1790">
                  <c:v>0.99066699999999996</c:v>
                </c:pt>
                <c:pt idx="1791">
                  <c:v>0.99071799999999999</c:v>
                </c:pt>
                <c:pt idx="1792">
                  <c:v>0.99189000000000005</c:v>
                </c:pt>
                <c:pt idx="1793">
                  <c:v>0.99233300000000002</c:v>
                </c:pt>
                <c:pt idx="1794">
                  <c:v>0.99212299999999998</c:v>
                </c:pt>
                <c:pt idx="1795">
                  <c:v>0.99237900000000001</c:v>
                </c:pt>
                <c:pt idx="1796">
                  <c:v>0.99314000000000002</c:v>
                </c:pt>
                <c:pt idx="1797">
                  <c:v>0.99327799999999999</c:v>
                </c:pt>
                <c:pt idx="1798">
                  <c:v>0.99344699999999997</c:v>
                </c:pt>
                <c:pt idx="1799">
                  <c:v>0.99347200000000002</c:v>
                </c:pt>
                <c:pt idx="1800">
                  <c:v>0.99341699999999999</c:v>
                </c:pt>
                <c:pt idx="1801">
                  <c:v>0.99389700000000003</c:v>
                </c:pt>
                <c:pt idx="1802">
                  <c:v>0.994174</c:v>
                </c:pt>
                <c:pt idx="1803">
                  <c:v>0.99411700000000003</c:v>
                </c:pt>
                <c:pt idx="1804">
                  <c:v>0.99422100000000002</c:v>
                </c:pt>
                <c:pt idx="1805">
                  <c:v>0.99367099999999997</c:v>
                </c:pt>
                <c:pt idx="1806">
                  <c:v>0.99360499999999996</c:v>
                </c:pt>
                <c:pt idx="1807">
                  <c:v>0.99369099999999999</c:v>
                </c:pt>
                <c:pt idx="1808">
                  <c:v>0.99277000000000004</c:v>
                </c:pt>
                <c:pt idx="1809">
                  <c:v>0.99186200000000002</c:v>
                </c:pt>
                <c:pt idx="1810">
                  <c:v>0.99173299999999998</c:v>
                </c:pt>
                <c:pt idx="1811">
                  <c:v>0.99190500000000004</c:v>
                </c:pt>
                <c:pt idx="1812">
                  <c:v>0.99246800000000002</c:v>
                </c:pt>
                <c:pt idx="1813">
                  <c:v>0.992394</c:v>
                </c:pt>
                <c:pt idx="1814">
                  <c:v>0.99240200000000001</c:v>
                </c:pt>
                <c:pt idx="1815">
                  <c:v>0.99424100000000004</c:v>
                </c:pt>
                <c:pt idx="1816">
                  <c:v>0.99426099999999995</c:v>
                </c:pt>
                <c:pt idx="1817">
                  <c:v>0.99409700000000001</c:v>
                </c:pt>
                <c:pt idx="1818">
                  <c:v>0.99395900000000004</c:v>
                </c:pt>
                <c:pt idx="1819">
                  <c:v>0.99426599999999998</c:v>
                </c:pt>
                <c:pt idx="1820">
                  <c:v>0.99223899999999998</c:v>
                </c:pt>
                <c:pt idx="1821">
                  <c:v>0.99222500000000002</c:v>
                </c:pt>
                <c:pt idx="1822">
                  <c:v>0.992255</c:v>
                </c:pt>
                <c:pt idx="1823">
                  <c:v>0.99245300000000003</c:v>
                </c:pt>
                <c:pt idx="1824">
                  <c:v>0.99263699999999999</c:v>
                </c:pt>
                <c:pt idx="1825">
                  <c:v>0.99190999999999996</c:v>
                </c:pt>
                <c:pt idx="1826">
                  <c:v>0.99171399999999998</c:v>
                </c:pt>
                <c:pt idx="1827">
                  <c:v>0.99215600000000004</c:v>
                </c:pt>
                <c:pt idx="1828">
                  <c:v>0.99209800000000004</c:v>
                </c:pt>
                <c:pt idx="1829">
                  <c:v>0.99280199999999996</c:v>
                </c:pt>
                <c:pt idx="1830">
                  <c:v>0.99282999999999999</c:v>
                </c:pt>
                <c:pt idx="1831">
                  <c:v>0.99307800000000002</c:v>
                </c:pt>
                <c:pt idx="1832">
                  <c:v>0.99336199999999997</c:v>
                </c:pt>
                <c:pt idx="1833">
                  <c:v>0.99316599999999999</c:v>
                </c:pt>
                <c:pt idx="1834">
                  <c:v>0.99319400000000002</c:v>
                </c:pt>
                <c:pt idx="1835">
                  <c:v>0.99272000000000005</c:v>
                </c:pt>
                <c:pt idx="1836">
                  <c:v>0.99254500000000001</c:v>
                </c:pt>
                <c:pt idx="1837">
                  <c:v>0.99537600000000004</c:v>
                </c:pt>
                <c:pt idx="1838">
                  <c:v>0.99587700000000001</c:v>
                </c:pt>
                <c:pt idx="1839">
                  <c:v>0.995946</c:v>
                </c:pt>
                <c:pt idx="1840">
                  <c:v>0.996027</c:v>
                </c:pt>
                <c:pt idx="1841">
                  <c:v>0.99630700000000005</c:v>
                </c:pt>
                <c:pt idx="1842">
                  <c:v>0.99685800000000002</c:v>
                </c:pt>
                <c:pt idx="1843">
                  <c:v>0.99692700000000001</c:v>
                </c:pt>
                <c:pt idx="1844">
                  <c:v>0.99691700000000005</c:v>
                </c:pt>
                <c:pt idx="1845">
                  <c:v>0.99700699999999998</c:v>
                </c:pt>
                <c:pt idx="1846">
                  <c:v>0.99702100000000005</c:v>
                </c:pt>
                <c:pt idx="1847">
                  <c:v>0.99696700000000005</c:v>
                </c:pt>
                <c:pt idx="1848">
                  <c:v>0.99655199999999999</c:v>
                </c:pt>
                <c:pt idx="1849">
                  <c:v>0.99667700000000004</c:v>
                </c:pt>
                <c:pt idx="1850">
                  <c:v>0.99667399999999995</c:v>
                </c:pt>
                <c:pt idx="1851">
                  <c:v>0.996923</c:v>
                </c:pt>
                <c:pt idx="1852">
                  <c:v>0.99690599999999996</c:v>
                </c:pt>
                <c:pt idx="1853">
                  <c:v>0.99691399999999997</c:v>
                </c:pt>
                <c:pt idx="1854">
                  <c:v>0.99698399999999998</c:v>
                </c:pt>
                <c:pt idx="1855">
                  <c:v>0.99695900000000004</c:v>
                </c:pt>
                <c:pt idx="1856">
                  <c:v>0.99697899999999995</c:v>
                </c:pt>
                <c:pt idx="1857">
                  <c:v>0.99723700000000004</c:v>
                </c:pt>
                <c:pt idx="1858">
                  <c:v>0.99659299999999995</c:v>
                </c:pt>
                <c:pt idx="1859">
                  <c:v>0.99651599999999996</c:v>
                </c:pt>
                <c:pt idx="1860">
                  <c:v>0.99643800000000005</c:v>
                </c:pt>
                <c:pt idx="1861">
                  <c:v>0.99642699999999995</c:v>
                </c:pt>
                <c:pt idx="1862">
                  <c:v>0.99636199999999997</c:v>
                </c:pt>
                <c:pt idx="1863">
                  <c:v>0.99621000000000004</c:v>
                </c:pt>
                <c:pt idx="1864">
                  <c:v>0.99629400000000001</c:v>
                </c:pt>
                <c:pt idx="1865">
                  <c:v>0.99624599999999996</c:v>
                </c:pt>
                <c:pt idx="1866">
                  <c:v>0.99605900000000003</c:v>
                </c:pt>
                <c:pt idx="1867">
                  <c:v>0.99624500000000005</c:v>
                </c:pt>
                <c:pt idx="1868">
                  <c:v>0.99638599999999999</c:v>
                </c:pt>
                <c:pt idx="1869">
                  <c:v>0.99647399999999997</c:v>
                </c:pt>
                <c:pt idx="1870">
                  <c:v>0.994861</c:v>
                </c:pt>
                <c:pt idx="1871">
                  <c:v>0.99478100000000003</c:v>
                </c:pt>
                <c:pt idx="1872">
                  <c:v>0.99480800000000003</c:v>
                </c:pt>
                <c:pt idx="1873">
                  <c:v>0.99493200000000004</c:v>
                </c:pt>
                <c:pt idx="1874">
                  <c:v>0.99451500000000004</c:v>
                </c:pt>
                <c:pt idx="1875">
                  <c:v>0.99446199999999996</c:v>
                </c:pt>
                <c:pt idx="1876">
                  <c:v>0.99415399999999998</c:v>
                </c:pt>
                <c:pt idx="1877">
                  <c:v>0.99442699999999995</c:v>
                </c:pt>
                <c:pt idx="1878">
                  <c:v>0.99435399999999996</c:v>
                </c:pt>
                <c:pt idx="1879">
                  <c:v>0.99419599999999997</c:v>
                </c:pt>
                <c:pt idx="1880">
                  <c:v>0.99388600000000005</c:v>
                </c:pt>
                <c:pt idx="1881">
                  <c:v>0.99352600000000002</c:v>
                </c:pt>
                <c:pt idx="1882">
                  <c:v>0.99343899999999996</c:v>
                </c:pt>
                <c:pt idx="1883">
                  <c:v>0.99390400000000001</c:v>
                </c:pt>
                <c:pt idx="1884">
                  <c:v>0.994008</c:v>
                </c:pt>
                <c:pt idx="1885">
                  <c:v>0.99385299999999999</c:v>
                </c:pt>
                <c:pt idx="1886">
                  <c:v>0.99375599999999997</c:v>
                </c:pt>
                <c:pt idx="1887">
                  <c:v>0.99409099999999995</c:v>
                </c:pt>
                <c:pt idx="1888">
                  <c:v>0.99407800000000002</c:v>
                </c:pt>
                <c:pt idx="1889">
                  <c:v>0.99388299999999996</c:v>
                </c:pt>
                <c:pt idx="1890">
                  <c:v>0.99391099999999999</c:v>
                </c:pt>
                <c:pt idx="1891">
                  <c:v>0.99295900000000004</c:v>
                </c:pt>
                <c:pt idx="1892">
                  <c:v>0.991367</c:v>
                </c:pt>
                <c:pt idx="1893">
                  <c:v>0.99149299999999996</c:v>
                </c:pt>
                <c:pt idx="1894">
                  <c:v>0.99079399999999995</c:v>
                </c:pt>
                <c:pt idx="1895">
                  <c:v>0.99043800000000004</c:v>
                </c:pt>
                <c:pt idx="1896">
                  <c:v>0.99092400000000003</c:v>
                </c:pt>
                <c:pt idx="1897">
                  <c:v>0.99101899999999998</c:v>
                </c:pt>
                <c:pt idx="1898">
                  <c:v>0.99025600000000003</c:v>
                </c:pt>
                <c:pt idx="1899">
                  <c:v>0.99086099999999999</c:v>
                </c:pt>
                <c:pt idx="1900">
                  <c:v>0.99120900000000001</c:v>
                </c:pt>
                <c:pt idx="1901">
                  <c:v>0.98972000000000004</c:v>
                </c:pt>
                <c:pt idx="1902">
                  <c:v>0.98953000000000002</c:v>
                </c:pt>
                <c:pt idx="1903">
                  <c:v>0.98892199999999997</c:v>
                </c:pt>
                <c:pt idx="1904">
                  <c:v>0.99003399999999997</c:v>
                </c:pt>
                <c:pt idx="1905">
                  <c:v>0.989954</c:v>
                </c:pt>
                <c:pt idx="1906">
                  <c:v>0.99222299999999997</c:v>
                </c:pt>
                <c:pt idx="1907">
                  <c:v>0.99242799999999998</c:v>
                </c:pt>
                <c:pt idx="1908">
                  <c:v>0.99255400000000005</c:v>
                </c:pt>
                <c:pt idx="1909">
                  <c:v>0.99254699999999996</c:v>
                </c:pt>
                <c:pt idx="1910">
                  <c:v>0.99243300000000001</c:v>
                </c:pt>
                <c:pt idx="1911">
                  <c:v>0.99219999999999997</c:v>
                </c:pt>
                <c:pt idx="1912">
                  <c:v>0.99255800000000005</c:v>
                </c:pt>
                <c:pt idx="1913">
                  <c:v>0.99265999999999999</c:v>
                </c:pt>
                <c:pt idx="1914">
                  <c:v>0.99330300000000005</c:v>
                </c:pt>
                <c:pt idx="1915">
                  <c:v>0.99342900000000001</c:v>
                </c:pt>
                <c:pt idx="1916">
                  <c:v>0.99341000000000002</c:v>
                </c:pt>
                <c:pt idx="1917">
                  <c:v>0.99321300000000001</c:v>
                </c:pt>
                <c:pt idx="1918">
                  <c:v>0.99333199999999999</c:v>
                </c:pt>
                <c:pt idx="1919">
                  <c:v>0.99353100000000005</c:v>
                </c:pt>
                <c:pt idx="1920">
                  <c:v>0.99360700000000002</c:v>
                </c:pt>
                <c:pt idx="1921">
                  <c:v>0.99361299999999997</c:v>
                </c:pt>
                <c:pt idx="1922">
                  <c:v>0.99431000000000003</c:v>
                </c:pt>
                <c:pt idx="1923">
                  <c:v>0.99466500000000002</c:v>
                </c:pt>
                <c:pt idx="1924">
                  <c:v>0.994695</c:v>
                </c:pt>
                <c:pt idx="1925">
                  <c:v>0.99476100000000001</c:v>
                </c:pt>
                <c:pt idx="1926">
                  <c:v>0.99490699999999999</c:v>
                </c:pt>
                <c:pt idx="1927">
                  <c:v>0.99484799999999995</c:v>
                </c:pt>
                <c:pt idx="1928">
                  <c:v>0.99468500000000004</c:v>
                </c:pt>
                <c:pt idx="1929">
                  <c:v>0.995085</c:v>
                </c:pt>
                <c:pt idx="1930">
                  <c:v>0.99551900000000004</c:v>
                </c:pt>
                <c:pt idx="1931">
                  <c:v>0.99558800000000003</c:v>
                </c:pt>
                <c:pt idx="1932">
                  <c:v>0.99559699999999995</c:v>
                </c:pt>
                <c:pt idx="1933">
                  <c:v>0.99561299999999997</c:v>
                </c:pt>
                <c:pt idx="1934">
                  <c:v>0.99583500000000003</c:v>
                </c:pt>
                <c:pt idx="1935">
                  <c:v>0.99593799999999999</c:v>
                </c:pt>
                <c:pt idx="1936">
                  <c:v>0.99594700000000003</c:v>
                </c:pt>
                <c:pt idx="1937">
                  <c:v>0.99582700000000002</c:v>
                </c:pt>
                <c:pt idx="1938">
                  <c:v>0.99573500000000004</c:v>
                </c:pt>
                <c:pt idx="1939">
                  <c:v>0.99527399999999999</c:v>
                </c:pt>
                <c:pt idx="1940">
                  <c:v>0.99530700000000005</c:v>
                </c:pt>
                <c:pt idx="1941">
                  <c:v>0.99525300000000005</c:v>
                </c:pt>
                <c:pt idx="1942">
                  <c:v>0.99525699999999995</c:v>
                </c:pt>
                <c:pt idx="1943">
                  <c:v>0.99585900000000005</c:v>
                </c:pt>
                <c:pt idx="1944">
                  <c:v>0.99578800000000001</c:v>
                </c:pt>
                <c:pt idx="1945">
                  <c:v>0.99581500000000001</c:v>
                </c:pt>
                <c:pt idx="1946">
                  <c:v>0.99551199999999995</c:v>
                </c:pt>
                <c:pt idx="1947">
                  <c:v>0.99570700000000001</c:v>
                </c:pt>
                <c:pt idx="1948">
                  <c:v>0.99567300000000003</c:v>
                </c:pt>
                <c:pt idx="1949">
                  <c:v>0.99548700000000001</c:v>
                </c:pt>
                <c:pt idx="1950">
                  <c:v>0.99573299999999998</c:v>
                </c:pt>
                <c:pt idx="1951">
                  <c:v>0.99582300000000001</c:v>
                </c:pt>
                <c:pt idx="1952">
                  <c:v>0.996915</c:v>
                </c:pt>
                <c:pt idx="1953">
                  <c:v>0.99694899999999997</c:v>
                </c:pt>
                <c:pt idx="1954">
                  <c:v>0.99685400000000002</c:v>
                </c:pt>
                <c:pt idx="1955">
                  <c:v>0.99736199999999997</c:v>
                </c:pt>
                <c:pt idx="1956">
                  <c:v>0.99725200000000003</c:v>
                </c:pt>
                <c:pt idx="1957">
                  <c:v>0.99716000000000005</c:v>
                </c:pt>
                <c:pt idx="1958">
                  <c:v>0.99758899999999995</c:v>
                </c:pt>
                <c:pt idx="1959">
                  <c:v>0.99776399999999998</c:v>
                </c:pt>
                <c:pt idx="1960">
                  <c:v>0.99765700000000002</c:v>
                </c:pt>
                <c:pt idx="1961">
                  <c:v>0.99796799999999997</c:v>
                </c:pt>
                <c:pt idx="1962">
                  <c:v>0.99780899999999995</c:v>
                </c:pt>
                <c:pt idx="1963">
                  <c:v>0.99795900000000004</c:v>
                </c:pt>
                <c:pt idx="1964">
                  <c:v>0.99802199999999996</c:v>
                </c:pt>
                <c:pt idx="1965">
                  <c:v>0.99796499999999999</c:v>
                </c:pt>
                <c:pt idx="1966">
                  <c:v>0.998004</c:v>
                </c:pt>
                <c:pt idx="1967">
                  <c:v>0.99795299999999998</c:v>
                </c:pt>
                <c:pt idx="1968">
                  <c:v>0.99795800000000001</c:v>
                </c:pt>
                <c:pt idx="1969">
                  <c:v>0.99810200000000004</c:v>
                </c:pt>
                <c:pt idx="1970">
                  <c:v>0.99814000000000003</c:v>
                </c:pt>
                <c:pt idx="1971">
                  <c:v>0.99815200000000004</c:v>
                </c:pt>
                <c:pt idx="1972">
                  <c:v>0.99809099999999995</c:v>
                </c:pt>
                <c:pt idx="1973">
                  <c:v>0.99812800000000002</c:v>
                </c:pt>
                <c:pt idx="1974">
                  <c:v>0.998228</c:v>
                </c:pt>
                <c:pt idx="1975">
                  <c:v>0.99821300000000002</c:v>
                </c:pt>
                <c:pt idx="1976">
                  <c:v>0.99821000000000004</c:v>
                </c:pt>
                <c:pt idx="1977">
                  <c:v>0.99816099999999996</c:v>
                </c:pt>
                <c:pt idx="1978">
                  <c:v>0.99826199999999998</c:v>
                </c:pt>
                <c:pt idx="1979">
                  <c:v>0.998336</c:v>
                </c:pt>
                <c:pt idx="1980">
                  <c:v>0.99838300000000002</c:v>
                </c:pt>
                <c:pt idx="1981">
                  <c:v>0.99841299999999999</c:v>
                </c:pt>
                <c:pt idx="1982">
                  <c:v>0.99839</c:v>
                </c:pt>
                <c:pt idx="1983">
                  <c:v>0.99832799999999999</c:v>
                </c:pt>
                <c:pt idx="1984">
                  <c:v>0.99828499999999998</c:v>
                </c:pt>
                <c:pt idx="1985">
                  <c:v>0.99807699999999999</c:v>
                </c:pt>
                <c:pt idx="1986">
                  <c:v>0.99805100000000002</c:v>
                </c:pt>
                <c:pt idx="1987">
                  <c:v>0.99814400000000003</c:v>
                </c:pt>
                <c:pt idx="1988">
                  <c:v>0.99800299999999997</c:v>
                </c:pt>
                <c:pt idx="1989">
                  <c:v>0.99814400000000003</c:v>
                </c:pt>
                <c:pt idx="1990">
                  <c:v>0.99837500000000001</c:v>
                </c:pt>
                <c:pt idx="1991">
                  <c:v>0.99842200000000003</c:v>
                </c:pt>
                <c:pt idx="1992">
                  <c:v>0.99852600000000002</c:v>
                </c:pt>
                <c:pt idx="1993">
                  <c:v>0.99852200000000002</c:v>
                </c:pt>
                <c:pt idx="1994">
                  <c:v>0.99842799999999998</c:v>
                </c:pt>
                <c:pt idx="1995">
                  <c:v>0.99844699999999997</c:v>
                </c:pt>
                <c:pt idx="1996">
                  <c:v>0.99856100000000003</c:v>
                </c:pt>
                <c:pt idx="1997">
                  <c:v>0.99857499999999999</c:v>
                </c:pt>
                <c:pt idx="1998">
                  <c:v>0.99838400000000005</c:v>
                </c:pt>
                <c:pt idx="1999">
                  <c:v>0.99838199999999999</c:v>
                </c:pt>
                <c:pt idx="2000">
                  <c:v>0.99862899999999999</c:v>
                </c:pt>
                <c:pt idx="2001">
                  <c:v>0.99871100000000002</c:v>
                </c:pt>
                <c:pt idx="2002">
                  <c:v>0.99873000000000001</c:v>
                </c:pt>
                <c:pt idx="2003">
                  <c:v>0.99877800000000005</c:v>
                </c:pt>
                <c:pt idx="2004">
                  <c:v>0.99877300000000002</c:v>
                </c:pt>
                <c:pt idx="2005">
                  <c:v>0.99879200000000001</c:v>
                </c:pt>
                <c:pt idx="2006">
                  <c:v>0.99881900000000001</c:v>
                </c:pt>
                <c:pt idx="2007">
                  <c:v>0.99882599999999999</c:v>
                </c:pt>
                <c:pt idx="2008">
                  <c:v>0.99887400000000004</c:v>
                </c:pt>
                <c:pt idx="2009">
                  <c:v>0.99890500000000004</c:v>
                </c:pt>
                <c:pt idx="2010">
                  <c:v>0.99894899999999998</c:v>
                </c:pt>
                <c:pt idx="2011">
                  <c:v>0.99879799999999996</c:v>
                </c:pt>
                <c:pt idx="2012">
                  <c:v>0.99885900000000005</c:v>
                </c:pt>
                <c:pt idx="2013">
                  <c:v>0.99890400000000001</c:v>
                </c:pt>
                <c:pt idx="2014">
                  <c:v>0.99893699999999996</c:v>
                </c:pt>
                <c:pt idx="2015">
                  <c:v>0.99885199999999996</c:v>
                </c:pt>
                <c:pt idx="2016">
                  <c:v>0.99888500000000002</c:v>
                </c:pt>
                <c:pt idx="2017">
                  <c:v>0.99892000000000003</c:v>
                </c:pt>
                <c:pt idx="2018">
                  <c:v>0.99893900000000002</c:v>
                </c:pt>
                <c:pt idx="2019">
                  <c:v>0.99894700000000003</c:v>
                </c:pt>
                <c:pt idx="2020">
                  <c:v>0.99877400000000005</c:v>
                </c:pt>
              </c:numCache>
            </c:numRef>
          </c:yVal>
          <c:smooth val="0"/>
        </c:ser>
        <c:dLbls>
          <c:showLegendKey val="0"/>
          <c:showVal val="0"/>
          <c:showCatName val="0"/>
          <c:showSerName val="0"/>
          <c:showPercent val="0"/>
          <c:showBubbleSize val="0"/>
        </c:dLbls>
        <c:axId val="445136896"/>
        <c:axId val="445138432"/>
      </c:scatterChart>
      <c:valAx>
        <c:axId val="445136896"/>
        <c:scaling>
          <c:orientation val="minMax"/>
          <c:max val="4"/>
          <c:min val="2"/>
        </c:scaling>
        <c:delete val="0"/>
        <c:axPos val="b"/>
        <c:majorGridlines>
          <c:spPr>
            <a:ln w="12208">
              <a:solidFill>
                <a:srgbClr val="C0C0C0"/>
              </a:solidFill>
              <a:prstDash val="solid"/>
            </a:ln>
          </c:spPr>
        </c:majorGridlines>
        <c:minorGridlines>
          <c:spPr>
            <a:ln w="12208">
              <a:solidFill>
                <a:srgbClr val="CCCCFF"/>
              </a:solidFill>
              <a:prstDash val="solid"/>
            </a:ln>
          </c:spPr>
        </c:minorGridlines>
        <c:numFmt formatCode="General" sourceLinked="1"/>
        <c:majorTickMark val="out"/>
        <c:minorTickMark val="cross"/>
        <c:tickLblPos val="low"/>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445138432"/>
        <c:crossesAt val="0"/>
        <c:crossBetween val="midCat"/>
        <c:majorUnit val="0.2"/>
        <c:minorUnit val="0.2"/>
      </c:valAx>
      <c:valAx>
        <c:axId val="445138432"/>
        <c:scaling>
          <c:orientation val="minMax"/>
          <c:max val="1"/>
        </c:scaling>
        <c:delete val="0"/>
        <c:axPos val="l"/>
        <c:majorGridlines>
          <c:spPr>
            <a:ln w="12208">
              <a:solidFill>
                <a:srgbClr val="C0C0C0"/>
              </a:solidFill>
              <a:prstDash val="solid"/>
            </a:ln>
          </c:spPr>
        </c:majorGridlines>
        <c:numFmt formatCode="General" sourceLinked="0"/>
        <c:majorTickMark val="out"/>
        <c:minorTickMark val="none"/>
        <c:tickLblPos val="nextTo"/>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445136896"/>
        <c:crossesAt val="-0.4"/>
        <c:crossBetween val="midCat"/>
      </c:valAx>
      <c:spPr>
        <a:noFill/>
        <a:ln w="12208">
          <a:solidFill>
            <a:srgbClr val="808080"/>
          </a:solidFill>
          <a:prstDash val="solid"/>
        </a:ln>
      </c:spPr>
    </c:plotArea>
    <c:legend>
      <c:legendPos val="r"/>
      <c:layout>
        <c:manualLayout>
          <c:xMode val="edge"/>
          <c:yMode val="edge"/>
          <c:x val="0.16122004357298475"/>
          <c:y val="9.047619047619046E-2"/>
          <c:w val="0.19934640522875813"/>
          <c:h val="0.14761904761904762"/>
        </c:manualLayout>
      </c:layout>
      <c:overlay val="0"/>
      <c:spPr>
        <a:solidFill>
          <a:schemeClr val="bg1"/>
        </a:solidFill>
        <a:ln w="3052">
          <a:solidFill>
            <a:schemeClr val="tx1"/>
          </a:solidFill>
          <a:prstDash val="solid"/>
        </a:ln>
      </c:spPr>
      <c:txPr>
        <a:bodyPr/>
        <a:lstStyle/>
        <a:p>
          <a:pPr>
            <a:defRPr sz="1942"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9"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12321940972196E-2"/>
          <c:y val="8.9066965278024907E-2"/>
          <c:w val="0.79102715466351825"/>
          <c:h val="0.81568627450980391"/>
        </c:manualLayout>
      </c:layout>
      <c:scatterChart>
        <c:scatterStyle val="lineMarker"/>
        <c:varyColors val="0"/>
        <c:ser>
          <c:idx val="0"/>
          <c:order val="0"/>
          <c:tx>
            <c:strRef>
              <c:f>Sheet1!$B$1</c:f>
              <c:strCache>
                <c:ptCount val="1"/>
                <c:pt idx="0">
                  <c:v>F+</c:v>
                </c:pt>
              </c:strCache>
            </c:strRef>
          </c:tx>
          <c:spPr>
            <a:ln w="29227">
              <a:noFill/>
            </a:ln>
          </c:spPr>
          <c:marker>
            <c:symbol val="plus"/>
            <c:size val="12"/>
            <c:spPr>
              <a:noFill/>
              <a:ln>
                <a:solidFill>
                  <a:srgbClr val="FF000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Sheet1!$B$2:$B$11</c:f>
              <c:numCache>
                <c:formatCode>General</c:formatCode>
                <c:ptCount val="10"/>
                <c:pt idx="0">
                  <c:v>52.396500000000003</c:v>
                </c:pt>
                <c:pt idx="1">
                  <c:v>57.537100000000002</c:v>
                </c:pt>
                <c:pt idx="2">
                  <c:v>48.523000000000003</c:v>
                </c:pt>
                <c:pt idx="3">
                  <c:v>47.596400000000003</c:v>
                </c:pt>
                <c:pt idx="4">
                  <c:v>34.152999999999999</c:v>
                </c:pt>
                <c:pt idx="5">
                  <c:v>48.910600000000002</c:v>
                </c:pt>
                <c:pt idx="6">
                  <c:v>70.341499999999996</c:v>
                </c:pt>
                <c:pt idx="7">
                  <c:v>52.787100000000002</c:v>
                </c:pt>
                <c:pt idx="8">
                  <c:v>59.332700000000003</c:v>
                </c:pt>
                <c:pt idx="9">
                  <c:v>50.062199999999997</c:v>
                </c:pt>
              </c:numCache>
            </c:numRef>
          </c:yVal>
          <c:smooth val="0"/>
        </c:ser>
        <c:ser>
          <c:idx val="1"/>
          <c:order val="1"/>
          <c:tx>
            <c:strRef>
              <c:f>Sheet1!$C$1</c:f>
              <c:strCache>
                <c:ptCount val="1"/>
                <c:pt idx="0">
                  <c:v>F-</c:v>
                </c:pt>
              </c:strCache>
            </c:strRef>
          </c:tx>
          <c:spPr>
            <a:ln w="29227">
              <a:noFill/>
            </a:ln>
          </c:spPr>
          <c:marker>
            <c:symbol val="dash"/>
            <c:size val="9"/>
            <c:spPr>
              <a:noFill/>
              <a:ln>
                <a:solidFill>
                  <a:srgbClr val="00008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Sheet1!$C$2:$C$11</c:f>
              <c:numCache>
                <c:formatCode>General</c:formatCode>
                <c:ptCount val="10"/>
                <c:pt idx="0">
                  <c:v>46.396500000000003</c:v>
                </c:pt>
                <c:pt idx="1">
                  <c:v>51.537100000000002</c:v>
                </c:pt>
                <c:pt idx="2">
                  <c:v>42.523000000000003</c:v>
                </c:pt>
                <c:pt idx="3">
                  <c:v>41.596400000000003</c:v>
                </c:pt>
                <c:pt idx="4">
                  <c:v>28.152999999999999</c:v>
                </c:pt>
                <c:pt idx="5">
                  <c:v>42.910600000000002</c:v>
                </c:pt>
                <c:pt idx="6">
                  <c:v>64.341499999999996</c:v>
                </c:pt>
                <c:pt idx="7">
                  <c:v>46.787100000000002</c:v>
                </c:pt>
                <c:pt idx="8">
                  <c:v>53.332700000000003</c:v>
                </c:pt>
                <c:pt idx="9">
                  <c:v>44.062199999999997</c:v>
                </c:pt>
              </c:numCache>
            </c:numRef>
          </c:yVal>
          <c:smooth val="0"/>
        </c:ser>
        <c:dLbls>
          <c:showLegendKey val="0"/>
          <c:showVal val="0"/>
          <c:showCatName val="0"/>
          <c:showSerName val="0"/>
          <c:showPercent val="0"/>
          <c:showBubbleSize val="0"/>
        </c:dLbls>
        <c:axId val="934389632"/>
        <c:axId val="934391808"/>
      </c:scatterChart>
      <c:valAx>
        <c:axId val="934389632"/>
        <c:scaling>
          <c:orientation val="minMax"/>
          <c:max val="10.5"/>
          <c:min val="0"/>
        </c:scaling>
        <c:delete val="0"/>
        <c:axPos val="b"/>
        <c:numFmt formatCode="General" sourceLinked="1"/>
        <c:majorTickMark val="out"/>
        <c:minorTickMark val="cross"/>
        <c:tickLblPos val="nextTo"/>
        <c:spPr>
          <a:ln w="12990">
            <a:solidFill>
              <a:schemeClr val="tx1"/>
            </a:solidFill>
            <a:prstDash val="solid"/>
          </a:ln>
        </c:spPr>
        <c:txPr>
          <a:bodyPr rot="0" vert="horz"/>
          <a:lstStyle/>
          <a:p>
            <a:pPr>
              <a:defRPr sz="1918" b="1" i="0" u="none" strike="noStrike" baseline="0">
                <a:solidFill>
                  <a:schemeClr val="tx1"/>
                </a:solidFill>
                <a:latin typeface="Arial"/>
                <a:ea typeface="Arial"/>
                <a:cs typeface="Arial"/>
              </a:defRPr>
            </a:pPr>
            <a:endParaRPr lang="en-US"/>
          </a:p>
        </c:txPr>
        <c:crossAx val="934391808"/>
        <c:crosses val="autoZero"/>
        <c:crossBetween val="midCat"/>
        <c:majorUnit val="1"/>
        <c:minorUnit val="1"/>
      </c:valAx>
      <c:valAx>
        <c:axId val="934391808"/>
        <c:scaling>
          <c:orientation val="minMax"/>
        </c:scaling>
        <c:delete val="0"/>
        <c:axPos val="l"/>
        <c:numFmt formatCode="General" sourceLinked="0"/>
        <c:majorTickMark val="out"/>
        <c:minorTickMark val="none"/>
        <c:tickLblPos val="nextTo"/>
        <c:spPr>
          <a:ln w="12990">
            <a:solidFill>
              <a:schemeClr val="tx1"/>
            </a:solidFill>
            <a:prstDash val="solid"/>
          </a:ln>
        </c:spPr>
        <c:txPr>
          <a:bodyPr rot="0" vert="horz"/>
          <a:lstStyle/>
          <a:p>
            <a:pPr>
              <a:defRPr sz="1994" b="1" i="0" u="none" strike="noStrike" baseline="0">
                <a:solidFill>
                  <a:schemeClr val="tx1"/>
                </a:solidFill>
                <a:latin typeface="Arial"/>
                <a:ea typeface="Arial"/>
                <a:cs typeface="Arial"/>
              </a:defRPr>
            </a:pPr>
            <a:endParaRPr lang="en-US"/>
          </a:p>
        </c:txPr>
        <c:crossAx val="934389632"/>
        <c:crossesAt val="0"/>
        <c:crossBetween val="midCat"/>
      </c:valAx>
      <c:spPr>
        <a:noFill/>
        <a:ln w="12990">
          <a:solidFill>
            <a:srgbClr val="808080"/>
          </a:solidFill>
          <a:prstDash val="solid"/>
        </a:ln>
      </c:spPr>
    </c:plotArea>
    <c:legend>
      <c:legendPos val="r"/>
      <c:legendEntry>
        <c:idx val="1"/>
        <c:txPr>
          <a:bodyPr/>
          <a:lstStyle/>
          <a:p>
            <a:pPr>
              <a:defRPr sz="1314" b="0" i="0" u="none" strike="noStrike" baseline="0">
                <a:solidFill>
                  <a:schemeClr val="tx1"/>
                </a:solidFill>
                <a:latin typeface="Arial"/>
                <a:ea typeface="Arial"/>
                <a:cs typeface="Arial"/>
              </a:defRPr>
            </a:pPr>
            <a:endParaRPr lang="en-US"/>
          </a:p>
        </c:txPr>
      </c:legendEntry>
      <c:layout>
        <c:manualLayout>
          <c:xMode val="edge"/>
          <c:yMode val="edge"/>
          <c:x val="0.79178558847345448"/>
          <c:y val="0.68965633168321006"/>
          <c:w val="5.7031972806364024E-2"/>
          <c:h val="0.16605905430636428"/>
        </c:manualLayout>
      </c:layout>
      <c:overlay val="0"/>
      <c:spPr>
        <a:solidFill>
          <a:schemeClr val="bg1"/>
        </a:solidFill>
        <a:ln w="3247">
          <a:solidFill>
            <a:schemeClr val="tx1"/>
          </a:solidFill>
          <a:prstDash val="solid"/>
        </a:ln>
      </c:spPr>
      <c:txPr>
        <a:bodyPr/>
        <a:lstStyle/>
        <a:p>
          <a:pPr>
            <a:defRPr sz="1314"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023"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3</a:t>
            </a:fld>
            <a:endParaRPr lang="en-US" altLang="en-US"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70BEB-2F27-47DE-802C-73A6627197D6}" type="slidenum">
              <a:rPr lang="en-US" altLang="en-US">
                <a:solidFill>
                  <a:prstClr val="black"/>
                </a:solidFill>
              </a:rPr>
              <a:pPr/>
              <a:t>39</a:t>
            </a:fld>
            <a:endParaRPr lang="en-US" altLang="en-US">
              <a:solidFill>
                <a:prstClr val="black"/>
              </a:solidFill>
            </a:endParaRPr>
          </a:p>
        </p:txBody>
      </p:sp>
      <p:sp>
        <p:nvSpPr>
          <p:cNvPr id="2130946" name="Rectangle 2"/>
          <p:cNvSpPr>
            <a:spLocks noGrp="1" noRot="1" noChangeAspect="1" noChangeArrowheads="1" noTextEdit="1"/>
          </p:cNvSpPr>
          <p:nvPr>
            <p:ph type="sldImg"/>
          </p:nvPr>
        </p:nvSpPr>
        <p:spPr>
          <a:ln/>
        </p:spPr>
      </p:sp>
      <p:sp>
        <p:nvSpPr>
          <p:cNvPr id="213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38BDB-F74A-4378-940F-834C9BF6F5DD}" type="slidenum">
              <a:rPr lang="en-US" altLang="en-US">
                <a:solidFill>
                  <a:prstClr val="black"/>
                </a:solidFill>
              </a:rPr>
              <a:pPr/>
              <a:t>175</a:t>
            </a:fld>
            <a:endParaRPr lang="en-US" altLang="en-US" dirty="0">
              <a:solidFill>
                <a:prstClr val="black"/>
              </a:solidFill>
            </a:endParaRPr>
          </a:p>
        </p:txBody>
      </p:sp>
      <p:sp>
        <p:nvSpPr>
          <p:cNvPr id="3155970" name="Rectangle 2"/>
          <p:cNvSpPr>
            <a:spLocks noGrp="1" noRot="1" noChangeAspect="1" noChangeArrowheads="1" noTextEdit="1"/>
          </p:cNvSpPr>
          <p:nvPr>
            <p:ph type="sldImg"/>
          </p:nvPr>
        </p:nvSpPr>
        <p:spPr>
          <a:ln/>
        </p:spPr>
      </p:sp>
      <p:sp>
        <p:nvSpPr>
          <p:cNvPr id="3155971" name="Rectangle 3"/>
          <p:cNvSpPr>
            <a:spLocks noGrp="1" noChangeArrowheads="1"/>
          </p:cNvSpPr>
          <p:nvPr>
            <p:ph type="body" idx="1"/>
          </p:nvPr>
        </p:nvSpPr>
        <p:spPr/>
        <p:txBody>
          <a:bodyPr/>
          <a:lstStyle/>
          <a:p>
            <a:r>
              <a:rPr lang="en-US" altLang="en-US" dirty="0"/>
              <a:t>Inspired by the ESRF microcrystal camera, the </a:t>
            </a:r>
            <a:r>
              <a:rPr lang="en-US" altLang="en-US" dirty="0" err="1"/>
              <a:t>superbend</a:t>
            </a:r>
            <a:r>
              <a:rPr lang="en-US" altLang="en-US" dirty="0"/>
              <a:t> </a:t>
            </a:r>
            <a:r>
              <a:rPr lang="en-US" altLang="en-US" dirty="0" err="1"/>
              <a:t>endstations</a:t>
            </a:r>
            <a:r>
              <a:rPr lang="en-US" altLang="en-US" dirty="0"/>
              <a:t> are all equipped with zero-</a:t>
            </a:r>
            <a:r>
              <a:rPr lang="en-US" altLang="en-US" dirty="0" err="1"/>
              <a:t>paralax</a:t>
            </a:r>
            <a:r>
              <a:rPr lang="en-US" altLang="en-US" dirty="0"/>
              <a:t> optics.  The user sees their sample from the point of view of the x-ray beam.  Sample alignment is not only more stable but more intuitive than an off-axis camera.  Placing the crystal into the microscope crosshairs </a:t>
            </a:r>
            <a:r>
              <a:rPr lang="en-US" altLang="en-US" dirty="0" err="1"/>
              <a:t>gaurantees</a:t>
            </a:r>
            <a:r>
              <a:rPr lang="en-US" altLang="en-US" dirty="0"/>
              <a:t> that it will be hit by the beam.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45AF9-F515-4AB7-A88D-AE7302A32728}" type="slidenum">
              <a:rPr lang="en-US" altLang="en-US"/>
              <a:pPr/>
              <a:t>176</a:t>
            </a:fld>
            <a:endParaRPr lang="en-US" altLang="en-US"/>
          </a:p>
        </p:txBody>
      </p:sp>
      <p:sp>
        <p:nvSpPr>
          <p:cNvPr id="46082" name="Rectangle 2"/>
          <p:cNvSpPr>
            <a:spLocks noGrp="1" noRot="1" noChangeAspect="1" noChangeArrowheads="1" noTextEdit="1"/>
          </p:cNvSpPr>
          <p:nvPr>
            <p:ph type="sldImg"/>
          </p:nvPr>
        </p:nvSpPr>
        <p:spPr>
          <a:xfrm>
            <a:off x="1144588" y="685800"/>
            <a:ext cx="4572000" cy="3429000"/>
          </a:xfrm>
          <a:ln/>
        </p:spPr>
      </p:sp>
      <p:sp>
        <p:nvSpPr>
          <p:cNvPr id="46083" name="Rectangle 3"/>
          <p:cNvSpPr>
            <a:spLocks noGrp="1" noChangeArrowheads="1"/>
          </p:cNvSpPr>
          <p:nvPr>
            <p:ph type="body" idx="1"/>
          </p:nvPr>
        </p:nvSpPr>
        <p:spPr/>
        <p:txBody>
          <a:bodyPr/>
          <a:lstStyle/>
          <a:p>
            <a:r>
              <a:rPr lang="en-US" altLang="en-US"/>
              <a:t>The non-rotating “plate goniometer” (left) was developed last year.  A new incarnation for taking rotation-camera data is now being developed (right).  Either of these devices will accept most any crystallization tray that can be rotated 90 degrees to gravity and probe arbitrary points in each crystallization drop with a 50 um x-ray beam.  Installing a plate goniometer takes ~30 minutes and the location ~300 mm downbeam from the “normal” protein crystallography sample mounting point makes this technology transferable to most any beamline.</a:t>
            </a:r>
          </a:p>
          <a:p>
            <a:endParaRPr lang="en-US" altLang="en-US"/>
          </a:p>
          <a:p>
            <a:r>
              <a:rPr lang="en-US" altLang="en-US"/>
              <a:t>Current status is that a 95% complete data set has been collected from a 50 um lysozyme crystal at room temperature, and trials are now underway to collect data sets from “real” crystals.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80DB9-5313-45B4-BCBF-7AD3C021784E}" type="slidenum">
              <a:rPr lang="en-US" altLang="en-US"/>
              <a:pPr/>
              <a:t>177</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non-rotating tray goniometer stage installed in ALS 8.3.1.  Note that the “normal” cryo-pin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75AB69BB-FAD8-4076-92D7-10869C0EE83D}" type="slidenum">
              <a:rPr lang="en-US" altLang="en-US">
                <a:solidFill>
                  <a:prstClr val="black"/>
                </a:solidFill>
              </a:rPr>
              <a:pPr/>
              <a:t>179</a:t>
            </a:fld>
            <a:endParaRPr lang="en-US" altLang="en-US">
              <a:solidFill>
                <a:prstClr val="black"/>
              </a:solidFill>
            </a:endParaRPr>
          </a:p>
        </p:txBody>
      </p:sp>
      <p:sp>
        <p:nvSpPr>
          <p:cNvPr id="4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latin typeface="Arial" pitchFamily="34" charset="0"/>
              </a:rPr>
              <a:t>Next slide please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2D905-C1D9-4520-9E71-9AC60F700766}" type="slidenum">
              <a:rPr lang="en-US" altLang="en-US"/>
              <a:pPr/>
              <a:t>185</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239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6486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384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4868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85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956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2684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41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715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5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826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305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1357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580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318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78408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2809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65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09876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96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19982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76546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0065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77165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07506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61735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3244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94364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pPr/>
              <a:t>‹#›</a:t>
            </a:fld>
            <a:endParaRPr lang="en-US" altLang="en-US"/>
          </a:p>
        </p:txBody>
      </p:sp>
    </p:spTree>
    <p:extLst>
      <p:ext uri="{BB962C8B-B14F-4D97-AF65-F5344CB8AC3E}">
        <p14:creationId xmlns:p14="http://schemas.microsoft.com/office/powerpoint/2010/main" val="485457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F6991FB1-7F7C-48FF-B605-02D84E152D2F}" type="slidenum">
              <a:rPr lang="en-US"/>
              <a:pPr>
                <a:defRPr/>
              </a:pPr>
              <a:t>‹#›</a:t>
            </a:fld>
            <a:endParaRPr lang="en-US"/>
          </a:p>
        </p:txBody>
      </p:sp>
    </p:spTree>
    <p:extLst>
      <p:ext uri="{BB962C8B-B14F-4D97-AF65-F5344CB8AC3E}">
        <p14:creationId xmlns:p14="http://schemas.microsoft.com/office/powerpoint/2010/main" val="37167078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915FE8-AFA2-4131-94E1-A97529F13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780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40C6B-7FBD-42D0-B574-A5DB31EECC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1019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78F09B-DE53-445F-A787-ADEA1C7D4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548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0F48AC-F6BE-4F6C-8447-5A0D48DF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4506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48E337-BFDC-4B43-AAD7-65F43D02A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684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1C57AB-C339-4643-B3D5-55E946EF92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7675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0A21E1-F59B-4A2A-9852-0C1E56CB9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01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28A92C-4EBD-4209-B460-0BADED0A82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13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pPr/>
              <a:t>‹#›</a:t>
            </a:fld>
            <a:endParaRPr lang="en-US" altLang="en-US"/>
          </a:p>
        </p:txBody>
      </p:sp>
    </p:spTree>
    <p:extLst>
      <p:ext uri="{BB962C8B-B14F-4D97-AF65-F5344CB8AC3E}">
        <p14:creationId xmlns:p14="http://schemas.microsoft.com/office/powerpoint/2010/main" val="41288401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6A76D3-B569-491E-9E7E-865C058FDD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0162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BF7DF-C5AD-4C7E-846B-C8157F5C7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1881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0313-3E61-4F8B-915D-A83B18B9AF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08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BA6659-A718-4732-BB20-CAC1BA613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1572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CA724F-ECA1-4673-87BC-F7B256690628}" type="slidenum">
              <a:rPr lang="en-US"/>
              <a:pPr>
                <a:defRPr/>
              </a:pPr>
              <a:t>‹#›</a:t>
            </a:fld>
            <a:endParaRPr lang="en-US"/>
          </a:p>
        </p:txBody>
      </p:sp>
    </p:spTree>
    <p:extLst>
      <p:ext uri="{BB962C8B-B14F-4D97-AF65-F5344CB8AC3E}">
        <p14:creationId xmlns:p14="http://schemas.microsoft.com/office/powerpoint/2010/main" val="3836487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3472DA-C5D3-4072-A2AB-DD19CD7BDDB4}" type="slidenum">
              <a:rPr lang="en-US"/>
              <a:pPr>
                <a:defRPr/>
              </a:pPr>
              <a:t>‹#›</a:t>
            </a:fld>
            <a:endParaRPr lang="en-US"/>
          </a:p>
        </p:txBody>
      </p:sp>
    </p:spTree>
    <p:extLst>
      <p:ext uri="{BB962C8B-B14F-4D97-AF65-F5344CB8AC3E}">
        <p14:creationId xmlns:p14="http://schemas.microsoft.com/office/powerpoint/2010/main" val="14608489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FF241B-A577-44FF-A8E3-5673F0A359D5}" type="slidenum">
              <a:rPr lang="en-US"/>
              <a:pPr>
                <a:defRPr/>
              </a:pPr>
              <a:t>‹#›</a:t>
            </a:fld>
            <a:endParaRPr lang="en-US"/>
          </a:p>
        </p:txBody>
      </p:sp>
    </p:spTree>
    <p:extLst>
      <p:ext uri="{BB962C8B-B14F-4D97-AF65-F5344CB8AC3E}">
        <p14:creationId xmlns:p14="http://schemas.microsoft.com/office/powerpoint/2010/main" val="35358533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21247-8C7A-4C4C-AD6E-CB0BF13AF413}" type="slidenum">
              <a:rPr lang="en-US"/>
              <a:pPr>
                <a:defRPr/>
              </a:pPr>
              <a:t>‹#›</a:t>
            </a:fld>
            <a:endParaRPr lang="en-US"/>
          </a:p>
        </p:txBody>
      </p:sp>
    </p:spTree>
    <p:extLst>
      <p:ext uri="{BB962C8B-B14F-4D97-AF65-F5344CB8AC3E}">
        <p14:creationId xmlns:p14="http://schemas.microsoft.com/office/powerpoint/2010/main" val="10151026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83CB76-DEC2-4DBB-8FEF-26DC30214C30}" type="slidenum">
              <a:rPr lang="en-US"/>
              <a:pPr>
                <a:defRPr/>
              </a:pPr>
              <a:t>‹#›</a:t>
            </a:fld>
            <a:endParaRPr lang="en-US"/>
          </a:p>
        </p:txBody>
      </p:sp>
    </p:spTree>
    <p:extLst>
      <p:ext uri="{BB962C8B-B14F-4D97-AF65-F5344CB8AC3E}">
        <p14:creationId xmlns:p14="http://schemas.microsoft.com/office/powerpoint/2010/main" val="36861504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C5DD8B-42C8-4B3B-BD48-1789C1A1767E}" type="slidenum">
              <a:rPr lang="en-US"/>
              <a:pPr>
                <a:defRPr/>
              </a:pPr>
              <a:t>‹#›</a:t>
            </a:fld>
            <a:endParaRPr lang="en-US"/>
          </a:p>
        </p:txBody>
      </p:sp>
    </p:spTree>
    <p:extLst>
      <p:ext uri="{BB962C8B-B14F-4D97-AF65-F5344CB8AC3E}">
        <p14:creationId xmlns:p14="http://schemas.microsoft.com/office/powerpoint/2010/main" val="472933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pPr/>
              <a:t>‹#›</a:t>
            </a:fld>
            <a:endParaRPr lang="en-US" altLang="en-US"/>
          </a:p>
        </p:txBody>
      </p:sp>
    </p:spTree>
    <p:extLst>
      <p:ext uri="{BB962C8B-B14F-4D97-AF65-F5344CB8AC3E}">
        <p14:creationId xmlns:p14="http://schemas.microsoft.com/office/powerpoint/2010/main" val="15541347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EEF2FC-76FC-4D94-8405-AB369ABCEAC1}" type="slidenum">
              <a:rPr lang="en-US"/>
              <a:pPr>
                <a:defRPr/>
              </a:pPr>
              <a:t>‹#›</a:t>
            </a:fld>
            <a:endParaRPr lang="en-US"/>
          </a:p>
        </p:txBody>
      </p:sp>
    </p:spTree>
    <p:extLst>
      <p:ext uri="{BB962C8B-B14F-4D97-AF65-F5344CB8AC3E}">
        <p14:creationId xmlns:p14="http://schemas.microsoft.com/office/powerpoint/2010/main" val="5866841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601CFD-BA8F-4897-9143-63704FFB7D7A}" type="slidenum">
              <a:rPr lang="en-US"/>
              <a:pPr>
                <a:defRPr/>
              </a:pPr>
              <a:t>‹#›</a:t>
            </a:fld>
            <a:endParaRPr lang="en-US"/>
          </a:p>
        </p:txBody>
      </p:sp>
    </p:spTree>
    <p:extLst>
      <p:ext uri="{BB962C8B-B14F-4D97-AF65-F5344CB8AC3E}">
        <p14:creationId xmlns:p14="http://schemas.microsoft.com/office/powerpoint/2010/main" val="35845023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BA46F9-203C-48F1-9E79-59ECEB80C826}" type="slidenum">
              <a:rPr lang="en-US"/>
              <a:pPr>
                <a:defRPr/>
              </a:pPr>
              <a:t>‹#›</a:t>
            </a:fld>
            <a:endParaRPr lang="en-US"/>
          </a:p>
        </p:txBody>
      </p:sp>
    </p:spTree>
    <p:extLst>
      <p:ext uri="{BB962C8B-B14F-4D97-AF65-F5344CB8AC3E}">
        <p14:creationId xmlns:p14="http://schemas.microsoft.com/office/powerpoint/2010/main" val="17963139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88B724-C8B5-4F6D-B653-A442513A2513}" type="slidenum">
              <a:rPr lang="en-US"/>
              <a:pPr>
                <a:defRPr/>
              </a:pPr>
              <a:t>‹#›</a:t>
            </a:fld>
            <a:endParaRPr lang="en-US"/>
          </a:p>
        </p:txBody>
      </p:sp>
    </p:spTree>
    <p:extLst>
      <p:ext uri="{BB962C8B-B14F-4D97-AF65-F5344CB8AC3E}">
        <p14:creationId xmlns:p14="http://schemas.microsoft.com/office/powerpoint/2010/main" val="24045328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3E49AD-298F-497D-AF30-4197FB6CDE08}" type="slidenum">
              <a:rPr lang="en-US"/>
              <a:pPr>
                <a:defRPr/>
              </a:pPr>
              <a:t>‹#›</a:t>
            </a:fld>
            <a:endParaRPr lang="en-US"/>
          </a:p>
        </p:txBody>
      </p:sp>
    </p:spTree>
    <p:extLst>
      <p:ext uri="{BB962C8B-B14F-4D97-AF65-F5344CB8AC3E}">
        <p14:creationId xmlns:p14="http://schemas.microsoft.com/office/powerpoint/2010/main" val="34960978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A67D0B-0C19-4FD6-93BD-30B243E64719}" type="slidenum">
              <a:rPr lang="en-US"/>
              <a:pPr>
                <a:defRPr/>
              </a:pPr>
              <a:t>‹#›</a:t>
            </a:fld>
            <a:endParaRPr lang="en-US"/>
          </a:p>
        </p:txBody>
      </p:sp>
    </p:spTree>
    <p:extLst>
      <p:ext uri="{BB962C8B-B14F-4D97-AF65-F5344CB8AC3E}">
        <p14:creationId xmlns:p14="http://schemas.microsoft.com/office/powerpoint/2010/main" val="2695743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06515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2738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8115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57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pPr/>
              <a:t>‹#›</a:t>
            </a:fld>
            <a:endParaRPr lang="en-US" altLang="en-US"/>
          </a:p>
        </p:txBody>
      </p:sp>
    </p:spTree>
    <p:extLst>
      <p:ext uri="{BB962C8B-B14F-4D97-AF65-F5344CB8AC3E}">
        <p14:creationId xmlns:p14="http://schemas.microsoft.com/office/powerpoint/2010/main" val="16275640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7465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0510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9415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5278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615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6799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67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6921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7948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93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pPr/>
              <a:t>‹#›</a:t>
            </a:fld>
            <a:endParaRPr lang="en-US" altLang="en-US"/>
          </a:p>
        </p:txBody>
      </p:sp>
    </p:spTree>
    <p:extLst>
      <p:ext uri="{BB962C8B-B14F-4D97-AF65-F5344CB8AC3E}">
        <p14:creationId xmlns:p14="http://schemas.microsoft.com/office/powerpoint/2010/main" val="38071846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643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05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4002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812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728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867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4029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5821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3691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624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pPr/>
              <a:t>‹#›</a:t>
            </a:fld>
            <a:endParaRPr lang="en-US" altLang="en-US"/>
          </a:p>
        </p:txBody>
      </p:sp>
    </p:spTree>
    <p:extLst>
      <p:ext uri="{BB962C8B-B14F-4D97-AF65-F5344CB8AC3E}">
        <p14:creationId xmlns:p14="http://schemas.microsoft.com/office/powerpoint/2010/main" val="11690400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85DCCA37-29D7-4C3E-B607-8105DB685ACC}" type="slidenum">
              <a:rPr lang="en-US"/>
              <a:pPr>
                <a:defRPr/>
              </a:pPr>
              <a:t>‹#›</a:t>
            </a:fld>
            <a:endParaRPr lang="en-US"/>
          </a:p>
        </p:txBody>
      </p:sp>
    </p:spTree>
    <p:extLst>
      <p:ext uri="{BB962C8B-B14F-4D97-AF65-F5344CB8AC3E}">
        <p14:creationId xmlns:p14="http://schemas.microsoft.com/office/powerpoint/2010/main" val="42808735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70977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0973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7416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350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8841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2837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8858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1677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7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pPr/>
              <a:t>‹#›</a:t>
            </a:fld>
            <a:endParaRPr lang="en-US" altLang="en-US"/>
          </a:p>
        </p:txBody>
      </p:sp>
    </p:spTree>
    <p:extLst>
      <p:ext uri="{BB962C8B-B14F-4D97-AF65-F5344CB8AC3E}">
        <p14:creationId xmlns:p14="http://schemas.microsoft.com/office/powerpoint/2010/main" val="40737903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0985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2121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5228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2797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855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298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556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73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9642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35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pPr/>
              <a:t>‹#›</a:t>
            </a:fld>
            <a:endParaRPr lang="en-US" altLang="en-US"/>
          </a:p>
        </p:txBody>
      </p:sp>
    </p:spTree>
    <p:extLst>
      <p:ext uri="{BB962C8B-B14F-4D97-AF65-F5344CB8AC3E}">
        <p14:creationId xmlns:p14="http://schemas.microsoft.com/office/powerpoint/2010/main" val="9032720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043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675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9825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2974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972268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5683279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97566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34689578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40182524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807635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pPr/>
              <a:t>‹#›</a:t>
            </a:fld>
            <a:endParaRPr lang="en-US" altLang="en-US"/>
          </a:p>
        </p:txBody>
      </p:sp>
    </p:spTree>
    <p:extLst>
      <p:ext uri="{BB962C8B-B14F-4D97-AF65-F5344CB8AC3E}">
        <p14:creationId xmlns:p14="http://schemas.microsoft.com/office/powerpoint/2010/main" val="23905544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23427253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23011566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38174996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3345403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37236962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19244319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7279117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5425879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27563455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732730-DA92-462A-8A5C-1E6B09BE7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63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pPr/>
              <a:t>‹#›</a:t>
            </a:fld>
            <a:endParaRPr lang="en-US" altLang="en-US"/>
          </a:p>
        </p:txBody>
      </p:sp>
    </p:spTree>
    <p:extLst>
      <p:ext uri="{BB962C8B-B14F-4D97-AF65-F5344CB8AC3E}">
        <p14:creationId xmlns:p14="http://schemas.microsoft.com/office/powerpoint/2010/main" val="200667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51717A-995E-4022-8565-0297D5B06B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14328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92078-B0C5-4597-BC6F-A8EFAB27D1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5390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8DE802-424E-429C-8778-EB9CBDA005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07455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7DF045-072F-49F9-9164-AD6785F8CD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20700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BEBB2B-07FF-4390-BB17-79FDB26CC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22827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F77347B-FB35-4FC9-99AF-CE978D7D3D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30625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2CAD56-639C-4927-879E-E5D0650A2A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006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0410D8-945E-4346-83D9-6B1225E53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3390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8FE541-CE77-47CB-898E-A5F36D0437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0658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EF58A-C7C0-4D3D-9A47-96C645EFB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569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pPr/>
              <a:t>‹#›</a:t>
            </a:fld>
            <a:endParaRPr lang="en-US" altLang="en-US"/>
          </a:p>
        </p:txBody>
      </p:sp>
    </p:spTree>
    <p:extLst>
      <p:ext uri="{BB962C8B-B14F-4D97-AF65-F5344CB8AC3E}">
        <p14:creationId xmlns:p14="http://schemas.microsoft.com/office/powerpoint/2010/main" val="385237619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2BE5CDA-6CA5-4DBB-857E-2C58CA1FAC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7125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5128462-1F85-457C-BC85-9D2C3937EA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87253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13889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528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1788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18320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638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445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78011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2129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pPr/>
              <a:t>‹#›</a:t>
            </a:fld>
            <a:endParaRPr lang="en-US" altLang="en-US"/>
          </a:p>
        </p:txBody>
      </p:sp>
    </p:spTree>
    <p:extLst>
      <p:ext uri="{BB962C8B-B14F-4D97-AF65-F5344CB8AC3E}">
        <p14:creationId xmlns:p14="http://schemas.microsoft.com/office/powerpoint/2010/main" val="28924653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3050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55470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77816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79664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661856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16188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208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1659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1238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451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pPr/>
              <a:t>‹#›</a:t>
            </a:fld>
            <a:endParaRPr lang="en-US" altLang="en-US"/>
          </a:p>
        </p:txBody>
      </p:sp>
    </p:spTree>
    <p:extLst>
      <p:ext uri="{BB962C8B-B14F-4D97-AF65-F5344CB8AC3E}">
        <p14:creationId xmlns:p14="http://schemas.microsoft.com/office/powerpoint/2010/main" val="41531787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700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6891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9262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757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11378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0695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0258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870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7418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383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748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89842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022997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99683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62321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80336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732599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72376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82221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168761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1444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186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7144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04310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3051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2529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11983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6020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393355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549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7405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679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640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43083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44945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00364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3185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5900860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781825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4787871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119633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981897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3635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0506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922098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417658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6230889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249017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662719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248672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82447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32AE9-F9CF-9043-A4D4-CC24CDB584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68396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33624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233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3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4967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0514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41574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2728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7989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49552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276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399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01813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544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9339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435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4170423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416401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297832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3912017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4114970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948979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427192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366812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26657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05241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5827170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108619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8567202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5651994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32AE9-F9CF-9043-A4D4-CC24CDB584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728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40316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9232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4589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47755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920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86342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43939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59840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115104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65341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200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7585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766951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01541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8625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6159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6253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753016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936245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2770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571118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538094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31288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35604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53223601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57483047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8835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6410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357910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71740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9208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2814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71023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02258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029358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2776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1632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192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40249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268038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213660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006119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1130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03032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795306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479387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570153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486613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2631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9697302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70836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99943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175032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79516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9016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34767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8158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375119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10400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609423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64868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89610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94244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58136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967269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161459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2359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015519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513020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1514426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26EC5A-BDB6-4A39-B2AA-7B68AC842B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706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E9ECD-53B9-4D4E-8185-8A83CCB666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5539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E68C13-6EC6-4337-80E1-C996335F50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7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DA1FF1-FF2A-4D67-8F4D-3768106D66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199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CD5430-D48F-4880-91B9-CE80DC3893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9974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4E502C-AF76-48A7-964D-5201083394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710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0D1CB2-A06E-4EB3-92AF-D9747124F8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36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D5C48C-BCE4-4842-9EAF-E7E467E10A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933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DFAFA2-9171-4724-86DE-B3C583E3D3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2408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DA803B-A40D-4EA0-933B-D2E0012E53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82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FBC32A-A832-4BB7-AD78-0F5584D954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0850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776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17845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559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29861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987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1376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336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48099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458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7184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39753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780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8670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733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68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9078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84046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542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627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7671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7206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9823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0846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583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12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theme" Target="../theme/theme10.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1.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2.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3.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theme" Target="../theme/theme14.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5.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theme" Target="../theme/theme16.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7.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heme" Target="../theme/theme19.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theme" Target="../theme/theme23.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theme" Target="../theme/theme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2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theme" Target="../theme/theme28.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5" Type="http://schemas.openxmlformats.org/officeDocument/2006/relationships/theme" Target="../theme/theme29.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7.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8.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A061B0E-EC41-4A21-9A49-3EA893228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1572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00AFDF0D-DAD6-4DCB-BBFC-65C7FC298F93}" type="slidenum">
              <a:rPr lang="en-US"/>
              <a:pPr>
                <a:defRPr/>
              </a:pPr>
              <a:t>‹#›</a:t>
            </a:fld>
            <a:endParaRPr lang="en-US"/>
          </a:p>
        </p:txBody>
      </p:sp>
    </p:spTree>
    <p:extLst>
      <p:ext uri="{BB962C8B-B14F-4D97-AF65-F5344CB8AC3E}">
        <p14:creationId xmlns:p14="http://schemas.microsoft.com/office/powerpoint/2010/main" val="5793609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96342503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83164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551900"/>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10/18/2017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9479252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4" r:id="rId12"/>
    <p:sldLayoutId id="2147484105" r:id="rId13"/>
    <p:sldLayoutId id="2147484106"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CE623-7EB3-439F-8AF7-0CAF732B8474}" type="slidenum">
              <a:rPr lang="en-US"/>
              <a:pPr>
                <a:defRPr/>
              </a:pPr>
              <a:t>‹#›</a:t>
            </a:fld>
            <a:endParaRPr lang="en-US"/>
          </a:p>
        </p:txBody>
      </p:sp>
    </p:spTree>
    <p:extLst>
      <p:ext uri="{BB962C8B-B14F-4D97-AF65-F5344CB8AC3E}">
        <p14:creationId xmlns:p14="http://schemas.microsoft.com/office/powerpoint/2010/main" val="4253917109"/>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42DE6A0-2688-497A-8074-91AD30BC34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651130"/>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a:cs typeface="Arial" charset="0"/>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a:cs typeface="Arial" charset="0"/>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latin typeface="Arial"/>
                <a:cs typeface="Arial" charset="0"/>
              </a:rPr>
              <a:pPr/>
              <a:t>‹#›</a:t>
            </a:fld>
            <a:endParaRPr lang="en-US" altLang="en-US">
              <a:solidFill>
                <a:srgbClr val="000000"/>
              </a:solidFill>
              <a:latin typeface="Arial"/>
              <a:cs typeface="Arial" charset="0"/>
            </a:endParaRPr>
          </a:p>
        </p:txBody>
      </p:sp>
    </p:spTree>
    <p:extLst>
      <p:ext uri="{BB962C8B-B14F-4D97-AF65-F5344CB8AC3E}">
        <p14:creationId xmlns:p14="http://schemas.microsoft.com/office/powerpoint/2010/main" val="326811123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4" r:id="rId12"/>
    <p:sldLayoutId id="214748368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847743"/>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CA09F52-ABE3-4390-AA3A-DA238C283DD7}" type="slidenum">
              <a:rPr lang="en-US" altLang="en-US">
                <a:solidFill>
                  <a:srgbClr val="000000"/>
                </a:solidFill>
                <a:latin typeface="Arial"/>
                <a:cs typeface="Arial" charset="0"/>
              </a:rPr>
              <a:pPr>
                <a:defRPr/>
              </a:pPr>
              <a:t>‹#›</a:t>
            </a:fld>
            <a:endParaRPr lang="en-US" altLang="en-US">
              <a:solidFill>
                <a:srgbClr val="000000"/>
              </a:solidFill>
              <a:latin typeface="Arial"/>
              <a:cs typeface="Arial" charset="0"/>
            </a:endParaRPr>
          </a:p>
        </p:txBody>
      </p:sp>
    </p:spTree>
    <p:extLst>
      <p:ext uri="{BB962C8B-B14F-4D97-AF65-F5344CB8AC3E}">
        <p14:creationId xmlns:p14="http://schemas.microsoft.com/office/powerpoint/2010/main" val="205520715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85385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CFC8270-EA6B-41B2-A156-921DCF70D3D2}" type="slidenum">
              <a:rPr lang="en-US" altLang="en-US" smtClean="0">
                <a:solidFill>
                  <a:srgbClr val="000000"/>
                </a:solidFill>
                <a:cs typeface="Arial" charset="0"/>
              </a:rPr>
              <a:pPr/>
              <a:t>‹#›</a:t>
            </a:fld>
            <a:endParaRPr lang="en-US" altLang="en-US" dirty="0" smtClean="0">
              <a:solidFill>
                <a:srgbClr val="000000"/>
              </a:solidFill>
              <a:cs typeface="Arial" charset="0"/>
            </a:endParaRPr>
          </a:p>
        </p:txBody>
      </p:sp>
    </p:spTree>
    <p:extLst>
      <p:ext uri="{BB962C8B-B14F-4D97-AF65-F5344CB8AC3E}">
        <p14:creationId xmlns:p14="http://schemas.microsoft.com/office/powerpoint/2010/main" val="186261447"/>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706126"/>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endParaRPr lang="en-US" altLang="en-US" dirty="0" smtClean="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CFC8270-EA6B-41B2-A156-921DCF70D3D2}" type="slidenum">
              <a:rPr lang="en-US" altLang="en-US" smtClean="0">
                <a:solidFill>
                  <a:srgbClr val="000000"/>
                </a:solidFill>
                <a:cs typeface="Arial" charset="0"/>
              </a:rPr>
              <a:pPr/>
              <a:t>‹#›</a:t>
            </a:fld>
            <a:endParaRPr lang="en-US" altLang="en-US" dirty="0" smtClean="0">
              <a:solidFill>
                <a:srgbClr val="000000"/>
              </a:solidFill>
              <a:cs typeface="Arial" charset="0"/>
            </a:endParaRPr>
          </a:p>
        </p:txBody>
      </p:sp>
    </p:spTree>
    <p:extLst>
      <p:ext uri="{BB962C8B-B14F-4D97-AF65-F5344CB8AC3E}">
        <p14:creationId xmlns:p14="http://schemas.microsoft.com/office/powerpoint/2010/main" val="3999914673"/>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9017072"/>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cs typeface="Arial" charset="0"/>
              </a:rPr>
              <a:pPr fontAlgn="auto">
                <a:spcBef>
                  <a:spcPts val="0"/>
                </a:spcBef>
                <a:spcAft>
                  <a:spcPts val="0"/>
                </a:spcAft>
              </a:pPr>
              <a:t>10/18/2017</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271317346"/>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693604"/>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7471309"/>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2F9600-B575-4003-B294-C2E85049096B}" type="datetimeFigureOut">
              <a:rPr lang="en-US" smtClean="0">
                <a:solidFill>
                  <a:prstClr val="black">
                    <a:tint val="75000"/>
                  </a:prstClr>
                </a:solidFill>
                <a:latin typeface="Calibri"/>
              </a:rPr>
              <a:pPr fontAlgn="auto">
                <a:spcBef>
                  <a:spcPts val="0"/>
                </a:spcBef>
                <a:spcAft>
                  <a:spcPts val="0"/>
                </a:spcAft>
              </a:pPr>
              <a:t>10/18/2017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FC741A-B4E1-4282-9BCF-2DB92FFD224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3313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6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26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26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solidFill>
                <a:srgbClr val="000000"/>
              </a:solidFill>
            </a:endParaRPr>
          </a:p>
        </p:txBody>
      </p:sp>
      <p:sp>
        <p:nvSpPr>
          <p:cNvPr id="2326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solidFill>
                <a:srgbClr val="000000"/>
              </a:solidFill>
            </a:endParaRPr>
          </a:p>
        </p:txBody>
      </p:sp>
      <p:sp>
        <p:nvSpPr>
          <p:cNvPr id="2326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681C572-654A-4CBD-B844-0F25304EB0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5078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80046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91053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45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87965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336.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1.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1.xml"/></Relationships>
</file>

<file path=ppt/slides/_rels/slide1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1.xml"/></Relationships>
</file>

<file path=ppt/slides/_rels/slide1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1.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1.xml"/></Relationships>
</file>

<file path=ppt/slides/_rels/slide1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1.xml"/></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8.xml"/></Relationships>
</file>

<file path=ppt/slides/_rels/slide1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1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1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1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6.xml"/><Relationship Id="rId1" Type="http://schemas.openxmlformats.org/officeDocument/2006/relationships/vmlDrawing" Target="../drawings/vmlDrawing8.vml"/><Relationship Id="rId4" Type="http://schemas.openxmlformats.org/officeDocument/2006/relationships/image" Target="../media/image61.emf"/></Relationships>
</file>

<file path=ppt/slides/_rels/slide1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1.xml"/></Relationships>
</file>

<file path=ppt/slides/_rels/slide1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2.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129.xml"/></Relationships>
</file>

<file path=ppt/slides/_rels/slide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9.xml"/></Relationships>
</file>

<file path=ppt/slides/_rels/slide1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xml"/><Relationship Id="rId1" Type="http://schemas.openxmlformats.org/officeDocument/2006/relationships/vmlDrawing" Target="../drawings/vmlDrawing9.vml"/><Relationship Id="rId4" Type="http://schemas.openxmlformats.org/officeDocument/2006/relationships/image" Target="../media/image67.emf"/></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10.vml"/><Relationship Id="rId4" Type="http://schemas.openxmlformats.org/officeDocument/2006/relationships/image" Target="../media/image68.emf"/></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95.xml"/><Relationship Id="rId1" Type="http://schemas.openxmlformats.org/officeDocument/2006/relationships/vmlDrawing" Target="../drawings/vmlDrawing11.vml"/><Relationship Id="rId4" Type="http://schemas.openxmlformats.org/officeDocument/2006/relationships/image" Target="../media/image69.emf"/></Relationships>
</file>

<file path=ppt/slides/_rels/slide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322.xml"/></Relationships>
</file>

<file path=ppt/slides/_rels/slide1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2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09.xml"/><Relationship Id="rId1" Type="http://schemas.openxmlformats.org/officeDocument/2006/relationships/vmlDrawing" Target="../drawings/vmlDrawing12.vml"/><Relationship Id="rId4" Type="http://schemas.openxmlformats.org/officeDocument/2006/relationships/image" Target="../media/image71.emf"/></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82.xml"/><Relationship Id="rId1" Type="http://schemas.openxmlformats.org/officeDocument/2006/relationships/vmlDrawing" Target="../drawings/vmlDrawing13.vml"/><Relationship Id="rId4" Type="http://schemas.openxmlformats.org/officeDocument/2006/relationships/image" Target="../media/image72.wm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5.xml"/></Relationships>
</file>

<file path=ppt/slides/_rels/slide1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5.xml"/></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5.xml"/><Relationship Id="rId1" Type="http://schemas.openxmlformats.org/officeDocument/2006/relationships/vmlDrawing" Target="../drawings/vmlDrawing14.vml"/><Relationship Id="rId4" Type="http://schemas.openxmlformats.org/officeDocument/2006/relationships/image" Target="../media/image75.emf"/></Relationships>
</file>

<file path=ppt/slides/_rels/slide1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0.xml"/></Relationships>
</file>

<file path=ppt/slides/_rels/slide1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video" Target="file:///C:\Users\James_Holton\Desktop\James_Holton\beamline%20talk\resolution.avi"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3.xml"/></Relationships>
</file>

<file path=ppt/slides/_rels/slide1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3.xml"/></Relationships>
</file>

<file path=ppt/slides/_rels/slide1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3.xml"/></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43.xml"/><Relationship Id="rId1" Type="http://schemas.openxmlformats.org/officeDocument/2006/relationships/vmlDrawing" Target="../drawings/vmlDrawing15.vml"/><Relationship Id="rId4" Type="http://schemas.openxmlformats.org/officeDocument/2006/relationships/image" Target="../media/image83.emf"/></Relationships>
</file>

<file path=ppt/slides/_rels/slide1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16.vml"/><Relationship Id="rId6" Type="http://schemas.openxmlformats.org/officeDocument/2006/relationships/image" Target="../media/image86.emf"/><Relationship Id="rId5" Type="http://schemas.openxmlformats.org/officeDocument/2006/relationships/oleObject" Target="../embeddings/oleObject17.bin"/><Relationship Id="rId4" Type="http://schemas.openxmlformats.org/officeDocument/2006/relationships/image" Target="../media/image85.emf"/></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7.vml"/><Relationship Id="rId4" Type="http://schemas.openxmlformats.org/officeDocument/2006/relationships/image" Target="../media/image87.emf"/></Relationships>
</file>

<file path=ppt/slides/_rels/slide1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352.xml"/></Relationships>
</file>

<file path=ppt/slides/_rels/slide1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1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92.xml"/><Relationship Id="rId1" Type="http://schemas.openxmlformats.org/officeDocument/2006/relationships/video" Target="file:///C:\Users\James_Holton\Desktop\James_Holton\movies\dephase.mpeg" TargetMode="Externa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7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4.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4.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5.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30.xml"/><Relationship Id="rId1" Type="http://schemas.openxmlformats.org/officeDocument/2006/relationships/vmlDrawing" Target="../drawings/vmlDrawing3.vml"/><Relationship Id="rId4" Type="http://schemas.openxmlformats.org/officeDocument/2006/relationships/image" Target="../media/image1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8.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4.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6.xml"/><Relationship Id="rId1" Type="http://schemas.openxmlformats.org/officeDocument/2006/relationships/video" Target="file:///C:\Users\James_Holton\Desktop\James_Holton\APS_talk\damage\warp.av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6.xml"/><Relationship Id="rId1" Type="http://schemas.openxmlformats.org/officeDocument/2006/relationships/video" Target="file:///C:\Users\James_Holton\Desktop\James_Holton\APS_talk\damage\phaser.avi" TargetMode="Externa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6.xml"/><Relationship Id="rId1" Type="http://schemas.openxmlformats.org/officeDocument/2006/relationships/vmlDrawing" Target="../drawings/vmlDrawing4.vml"/><Relationship Id="rId4" Type="http://schemas.openxmlformats.org/officeDocument/2006/relationships/image" Target="../media/image21.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6.xml"/><Relationship Id="rId1" Type="http://schemas.openxmlformats.org/officeDocument/2006/relationships/vmlDrawing" Target="../drawings/vmlDrawing5.vml"/><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6.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0.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0.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0.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70.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90.xml"/><Relationship Id="rId4" Type="http://schemas.openxmlformats.org/officeDocument/2006/relationships/image" Target="../media/image5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8.xml"/><Relationship Id="rId1" Type="http://schemas.openxmlformats.org/officeDocument/2006/relationships/vmlDrawing" Target="../drawings/vmlDrawing6.vml"/><Relationship Id="rId4" Type="http://schemas.openxmlformats.org/officeDocument/2006/relationships/image" Target="../media/image51.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8.xml"/><Relationship Id="rId1" Type="http://schemas.openxmlformats.org/officeDocument/2006/relationships/vmlDrawing" Target="../drawings/vmlDrawing7.vml"/><Relationship Id="rId4" Type="http://schemas.openxmlformats.org/officeDocument/2006/relationships/image" Target="../media/image5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CSHL_tipsNtrick_2017.pptx</a:t>
            </a:r>
            <a:endParaRPr lang="en-US" altLang="en-US" sz="4400" dirty="0"/>
          </a:p>
          <a:p>
            <a:pPr algn="ctr">
              <a:buFontTx/>
              <a:buNone/>
            </a:pPr>
            <a:endParaRPr lang="en-US" alt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40190290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592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fontAlgn="auto">
              <a:spcBef>
                <a:spcPts val="0"/>
              </a:spcBef>
              <a:spcAft>
                <a:spcPts val="0"/>
              </a:spcAft>
              <a:defRPr/>
            </a:pPr>
            <a:r>
              <a:rPr lang="en-US" sz="3200" dirty="0" smtClean="0">
                <a:solidFill>
                  <a:prstClr val="black"/>
                </a:solidFill>
                <a:latin typeface="Arial"/>
              </a:rPr>
              <a:t>RH: 84.2%</a:t>
            </a:r>
          </a:p>
          <a:p>
            <a:pPr fontAlgn="auto">
              <a:spcBef>
                <a:spcPts val="0"/>
              </a:spcBef>
              <a:spcAft>
                <a:spcPts val="0"/>
              </a:spcAft>
              <a:defRPr/>
            </a:pPr>
            <a:r>
              <a:rPr lang="en-US" sz="3200" dirty="0" smtClean="0">
                <a:solidFill>
                  <a:prstClr val="black"/>
                </a:solidFill>
                <a:latin typeface="Arial"/>
              </a:rPr>
              <a:t>  </a:t>
            </a:r>
            <a:r>
              <a:rPr lang="en-US" sz="2800" dirty="0" smtClean="0">
                <a:solidFill>
                  <a:prstClr val="black"/>
                </a:solidFill>
                <a:latin typeface="Arial"/>
              </a:rPr>
              <a:t> </a:t>
            </a:r>
            <a:r>
              <a:rPr lang="en-US" sz="3200" dirty="0" smtClean="0">
                <a:solidFill>
                  <a:prstClr val="black"/>
                </a:solidFill>
                <a:latin typeface="Arial"/>
              </a:rPr>
              <a:t>vs </a:t>
            </a:r>
            <a:r>
              <a:rPr lang="en-US" sz="3200" dirty="0">
                <a:solidFill>
                  <a:prstClr val="black"/>
                </a:solidFill>
                <a:latin typeface="Arial"/>
              </a:rPr>
              <a:t>71.9%</a:t>
            </a:r>
          </a:p>
        </p:txBody>
      </p:sp>
      <p:sp>
        <p:nvSpPr>
          <p:cNvPr id="8" name="Rectangle 7"/>
          <p:cNvSpPr/>
          <p:nvPr/>
        </p:nvSpPr>
        <p:spPr>
          <a:xfrm>
            <a:off x="6423764" y="1052500"/>
            <a:ext cx="2460930" cy="584775"/>
          </a:xfrm>
          <a:prstGeom prst="rect">
            <a:avLst/>
          </a:prstGeom>
        </p:spPr>
        <p:txBody>
          <a:bodyPr wrap="none">
            <a:spAutoFit/>
          </a:bodyPr>
          <a:lstStyle/>
          <a:p>
            <a:pPr fontAlgn="auto">
              <a:spcBef>
                <a:spcPts val="0"/>
              </a:spcBef>
              <a:spcAft>
                <a:spcPts val="0"/>
              </a:spcAft>
              <a:defRPr/>
            </a:pPr>
            <a:r>
              <a:rPr lang="en-US" sz="3200" dirty="0" err="1">
                <a:solidFill>
                  <a:prstClr val="black"/>
                </a:solidFill>
                <a:latin typeface="Arial"/>
              </a:rPr>
              <a:t>R</a:t>
            </a:r>
            <a:r>
              <a:rPr lang="en-US" sz="3200" baseline="-25000" dirty="0" err="1">
                <a:solidFill>
                  <a:prstClr val="black"/>
                </a:solidFill>
                <a:latin typeface="Arial"/>
              </a:rPr>
              <a:t>iso</a:t>
            </a:r>
            <a:r>
              <a:rPr lang="en-US" sz="3200" dirty="0">
                <a:solidFill>
                  <a:prstClr val="black"/>
                </a:solidFill>
                <a:latin typeface="Aria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pPr fontAlgn="auto">
              <a:spcBef>
                <a:spcPts val="0"/>
              </a:spcBef>
              <a:spcAft>
                <a:spcPts val="0"/>
              </a:spcAft>
              <a:defRPr/>
            </a:pPr>
            <a:r>
              <a:rPr lang="en-US" sz="2400" dirty="0" smtClean="0">
                <a:solidFill>
                  <a:prstClr val="black"/>
                </a:solidFill>
                <a:latin typeface="Arial"/>
                <a:cs typeface="Arial" panose="020B0604020202020204" pitchFamily="34" charset="0"/>
              </a:rPr>
              <a:t>3aw6</a:t>
            </a:r>
          </a:p>
          <a:p>
            <a:pPr fontAlgn="auto">
              <a:spcBef>
                <a:spcPts val="0"/>
              </a:spcBef>
              <a:spcAft>
                <a:spcPts val="0"/>
              </a:spcAft>
              <a:defRPr/>
            </a:pPr>
            <a:r>
              <a:rPr lang="en-US" sz="2400" dirty="0" smtClean="0">
                <a:solidFill>
                  <a:prstClr val="black"/>
                </a:solidFill>
                <a:latin typeface="Arial"/>
                <a:cs typeface="Arial" panose="020B0604020202020204" pitchFamily="34" charset="0"/>
              </a:rPr>
              <a:t>3aw7</a:t>
            </a:r>
            <a:endParaRPr lang="en-US" sz="2400" dirty="0">
              <a:solidFill>
                <a:prstClr val="black"/>
              </a:solidFill>
              <a:latin typeface="Aria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pPr fontAlgn="auto">
              <a:spcBef>
                <a:spcPts val="0"/>
              </a:spcBef>
              <a:spcAft>
                <a:spcPts val="0"/>
              </a:spcAft>
              <a:defRPr/>
            </a:pPr>
            <a:r>
              <a:rPr lang="el-GR" sz="3200" dirty="0" smtClean="0">
                <a:solidFill>
                  <a:srgbClr val="FF0000"/>
                </a:solidFill>
                <a:latin typeface="Arial"/>
              </a:rPr>
              <a:t>Δ</a:t>
            </a:r>
            <a:r>
              <a:rPr lang="en-US" sz="3200" dirty="0" smtClean="0">
                <a:solidFill>
                  <a:srgbClr val="FF0000"/>
                </a:solidFill>
                <a:latin typeface="Arial"/>
              </a:rPr>
              <a:t>cell </a:t>
            </a:r>
            <a:r>
              <a:rPr lang="en-US" sz="3200" dirty="0">
                <a:solidFill>
                  <a:srgbClr val="FF0000"/>
                </a:solidFill>
                <a:latin typeface="Arial"/>
              </a:rPr>
              <a:t>= </a:t>
            </a:r>
            <a:r>
              <a:rPr lang="en-US" sz="3200" dirty="0" smtClean="0">
                <a:solidFill>
                  <a:srgbClr val="FF0000"/>
                </a:solidFill>
                <a:latin typeface="Arial"/>
              </a:rPr>
              <a:t>0.7 %</a:t>
            </a:r>
            <a:endParaRPr lang="en-US" sz="3200" dirty="0">
              <a:solidFill>
                <a:srgbClr val="FF0000"/>
              </a:solidFill>
              <a:latin typeface="Aria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a:t>
            </a:r>
            <a:r>
              <a:rPr lang="en-US" sz="3200" dirty="0" smtClean="0">
                <a:solidFill>
                  <a:prstClr val="black"/>
                </a:solidFill>
                <a:latin typeface="Arial"/>
              </a:rPr>
              <a:t>1.70 </a:t>
            </a:r>
            <a:r>
              <a:rPr lang="en-US" sz="3200" dirty="0">
                <a:solidFill>
                  <a:prstClr val="black"/>
                </a:solidFill>
                <a:latin typeface="Arial"/>
              </a:rPr>
              <a:t>Å</a:t>
            </a:r>
          </a:p>
        </p:txBody>
      </p:sp>
      <p:sp>
        <p:nvSpPr>
          <p:cNvPr id="13" name="Rectangle 12"/>
          <p:cNvSpPr/>
          <p:nvPr/>
        </p:nvSpPr>
        <p:spPr>
          <a:xfrm>
            <a:off x="0" y="1516295"/>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0</a:t>
            </a:r>
            <a:r>
              <a:rPr lang="en-US" sz="3200" dirty="0" smtClean="0">
                <a:solidFill>
                  <a:prstClr val="black"/>
                </a:solidFill>
                <a:latin typeface="Arial"/>
              </a:rPr>
              <a:t>.18 </a:t>
            </a:r>
            <a:r>
              <a:rPr lang="en-US" sz="3200" dirty="0">
                <a:solidFill>
                  <a:prstClr val="black"/>
                </a:solidFill>
                <a:latin typeface="Arial"/>
              </a:rPr>
              <a:t>Å</a:t>
            </a:r>
          </a:p>
        </p:txBody>
      </p:sp>
    </p:spTree>
    <p:extLst>
      <p:ext uri="{BB962C8B-B14F-4D97-AF65-F5344CB8AC3E}">
        <p14:creationId xmlns:p14="http://schemas.microsoft.com/office/powerpoint/2010/main" val="3138248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970096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sp>
        <p:nvSpPr>
          <p:cNvPr id="56" name="TextBox 55"/>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27179076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sp>
        <p:nvSpPr>
          <p:cNvPr id="34" name="TextBox 33"/>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755820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Tree>
    <p:extLst>
      <p:ext uri="{BB962C8B-B14F-4D97-AF65-F5344CB8AC3E}">
        <p14:creationId xmlns:p14="http://schemas.microsoft.com/office/powerpoint/2010/main" val="366521323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17" name="TextBox 16"/>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56835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1937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378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11449388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5309187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426234500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1901387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919446502"/>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b="1" dirty="0" smtClean="0"/>
              <a:t>OK! OK!</a:t>
            </a:r>
            <a:br>
              <a:rPr lang="en-US" b="1" dirty="0" smtClean="0"/>
            </a:br>
            <a:r>
              <a:rPr lang="en-US" b="1" dirty="0" smtClean="0"/>
              <a:t>Now I am afraid!</a:t>
            </a:r>
            <a:endParaRPr lang="en-US" b="1" dirty="0"/>
          </a:p>
        </p:txBody>
      </p:sp>
      <p:sp>
        <p:nvSpPr>
          <p:cNvPr id="3" name="Content Placeholder 2"/>
          <p:cNvSpPr>
            <a:spLocks noGrp="1"/>
          </p:cNvSpPr>
          <p:nvPr>
            <p:ph idx="1"/>
          </p:nvPr>
        </p:nvSpPr>
        <p:spPr>
          <a:xfrm>
            <a:off x="457200" y="3425371"/>
            <a:ext cx="8229600" cy="2700792"/>
          </a:xfrm>
        </p:spPr>
        <p:txBody>
          <a:bodyPr/>
          <a:lstStyle/>
          <a:p>
            <a:pPr marL="0" indent="0" algn="ctr">
              <a:buNone/>
            </a:pPr>
            <a:r>
              <a:rPr lang="en-US" dirty="0" smtClean="0"/>
              <a:t>What should I </a:t>
            </a:r>
            <a:r>
              <a:rPr lang="en-US" sz="4400" b="1" dirty="0" smtClean="0">
                <a:solidFill>
                  <a:srgbClr val="00B050"/>
                </a:solidFill>
              </a:rPr>
              <a:t>do</a:t>
            </a:r>
            <a:r>
              <a:rPr lang="en-US" dirty="0" smtClean="0"/>
              <a:t>?</a:t>
            </a:r>
            <a:endParaRPr lang="en-US" dirty="0"/>
          </a:p>
        </p:txBody>
      </p:sp>
    </p:spTree>
    <p:extLst>
      <p:ext uri="{BB962C8B-B14F-4D97-AF65-F5344CB8AC3E}">
        <p14:creationId xmlns:p14="http://schemas.microsoft.com/office/powerpoint/2010/main" val="41077859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a:xfrm>
            <a:off x="685800" y="196850"/>
            <a:ext cx="7772400" cy="1143000"/>
          </a:xfrm>
        </p:spPr>
        <p:txBody>
          <a:bodyPr/>
          <a:lstStyle/>
          <a:p>
            <a:pPr eaLnBrk="1" hangingPunct="1"/>
            <a:r>
              <a:rPr lang="en-US" altLang="en-US" sz="5400" smtClean="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eaLnBrk="1" hangingPunct="1">
              <a:buFontTx/>
              <a:buNone/>
            </a:pPr>
            <a:r>
              <a:rPr lang="en-US" altLang="en-US" smtClean="0"/>
              <a:t>“Hell, there are </a:t>
            </a:r>
            <a:r>
              <a:rPr lang="en-US" altLang="en-US" smtClean="0">
                <a:solidFill>
                  <a:srgbClr val="990000"/>
                </a:solidFill>
              </a:rPr>
              <a:t>NO RULES</a:t>
            </a:r>
            <a:r>
              <a:rPr lang="en-US" altLang="en-US" smtClean="0"/>
              <a:t> here - we're trying to accomplish something.”</a:t>
            </a:r>
          </a:p>
          <a:p>
            <a:pPr algn="r" eaLnBrk="1" hangingPunct="1">
              <a:buFontTx/>
              <a:buNone/>
            </a:pPr>
            <a:r>
              <a:rPr lang="en-US" altLang="en-US" sz="2000" smtClean="0"/>
              <a:t>Thomas A. Edison – inventor</a:t>
            </a:r>
          </a:p>
          <a:p>
            <a:pPr algn="ctr" eaLnBrk="1" hangingPunct="1">
              <a:buFontTx/>
              <a:buNone/>
            </a:pPr>
            <a:endParaRPr lang="en-US" altLang="en-US" smtClean="0"/>
          </a:p>
          <a:p>
            <a:pPr eaLnBrk="1" hangingPunct="1">
              <a:buFontTx/>
              <a:buNone/>
            </a:pPr>
            <a:r>
              <a:rPr lang="en-US" altLang="en-US" smtClean="0"/>
              <a:t>“You’ve got to have an </a:t>
            </a:r>
            <a:r>
              <a:rPr lang="en-US" altLang="en-US" smtClean="0">
                <a:solidFill>
                  <a:srgbClr val="990000"/>
                </a:solidFill>
              </a:rPr>
              <a:t>ASSAY</a:t>
            </a:r>
            <a:r>
              <a:rPr lang="en-US" altLang="en-US" smtClean="0"/>
              <a:t>.”</a:t>
            </a:r>
          </a:p>
          <a:p>
            <a:pPr algn="r" eaLnBrk="1" hangingPunct="1">
              <a:buFontTx/>
              <a:buNone/>
            </a:pPr>
            <a:r>
              <a:rPr lang="en-US" altLang="en-US" sz="2000" smtClean="0"/>
              <a:t>Arthur Kornberg – Nobel Laureate</a:t>
            </a:r>
          </a:p>
          <a:p>
            <a:pPr algn="ctr" eaLnBrk="1" hangingPunct="1">
              <a:buFontTx/>
              <a:buNone/>
            </a:pPr>
            <a:endParaRPr lang="en-US" altLang="en-US" sz="2000" smtClean="0"/>
          </a:p>
          <a:p>
            <a:pPr eaLnBrk="1" hangingPunct="1">
              <a:buFontTx/>
              <a:buNone/>
            </a:pPr>
            <a:r>
              <a:rPr lang="en-US" altLang="en-US" smtClean="0"/>
              <a:t>“Control, control, you must learn </a:t>
            </a:r>
            <a:r>
              <a:rPr lang="en-US" altLang="en-US" smtClean="0">
                <a:solidFill>
                  <a:srgbClr val="990000"/>
                </a:solidFill>
              </a:rPr>
              <a:t>CONTROL</a:t>
            </a:r>
            <a:r>
              <a:rPr lang="en-US" altLang="en-US" smtClean="0"/>
              <a:t>!”</a:t>
            </a:r>
          </a:p>
          <a:p>
            <a:pPr algn="r" eaLnBrk="1" hangingPunct="1">
              <a:buFontTx/>
              <a:buNone/>
            </a:pPr>
            <a:r>
              <a:rPr lang="en-US" altLang="en-US" sz="2000" smtClean="0"/>
              <a:t>Yoda – Jedi Master</a:t>
            </a:r>
          </a:p>
          <a:p>
            <a:pPr eaLnBrk="1" hangingPunct="1">
              <a:buFontTx/>
              <a:buNone/>
            </a:pPr>
            <a:endParaRPr lang="en-US" altLang="en-US" sz="2000" smtClean="0"/>
          </a:p>
        </p:txBody>
      </p:sp>
    </p:spTree>
    <p:extLst>
      <p:ext uri="{BB962C8B-B14F-4D97-AF65-F5344CB8AC3E}">
        <p14:creationId xmlns:p14="http://schemas.microsoft.com/office/powerpoint/2010/main" val="2329264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overlay_024"/>
          <p:cNvPicPr>
            <a:picLocks noChangeAspect="1" noChangeArrowheads="1"/>
          </p:cNvPicPr>
          <p:nvPr/>
        </p:nvPicPr>
        <p:blipFill>
          <a:blip r:embed="rId2">
            <a:extLst>
              <a:ext uri="{28A0092B-C50C-407E-A947-70E740481C1C}">
                <a14:useLocalDpi xmlns:a14="http://schemas.microsoft.com/office/drawing/2010/main" val="0"/>
              </a:ext>
            </a:extLst>
          </a:blip>
          <a:srcRect l="50343" b="46625"/>
          <a:stretch>
            <a:fillRect/>
          </a:stretch>
        </p:blipFill>
        <p:spPr bwMode="auto">
          <a:xfrm>
            <a:off x="0" y="-511175"/>
            <a:ext cx="9140825" cy="7369175"/>
          </a:xfrm>
          <a:prstGeom prst="rect">
            <a:avLst/>
          </a:prstGeom>
          <a:noFill/>
          <a:extLst>
            <a:ext uri="{909E8E84-426E-40DD-AFC4-6F175D3DCCD1}">
              <a14:hiddenFill xmlns:a14="http://schemas.microsoft.com/office/drawing/2010/main">
                <a:solidFill>
                  <a:srgbClr val="FFFFFF"/>
                </a:solidFill>
              </a14:hiddenFill>
            </a:ext>
          </a:extLst>
        </p:spPr>
      </p:pic>
      <p:sp>
        <p:nvSpPr>
          <p:cNvPr id="43929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930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9301" name="Rectangle 5"/>
          <p:cNvSpPr>
            <a:spLocks noGrp="1" noChangeArrowheads="1"/>
          </p:cNvSpPr>
          <p:nvPr>
            <p:ph type="title"/>
          </p:nvPr>
        </p:nvSpPr>
        <p:spPr>
          <a:xfrm>
            <a:off x="457200" y="-207963"/>
            <a:ext cx="8229600" cy="1143001"/>
          </a:xfrm>
        </p:spPr>
        <p:txBody>
          <a:bodyPr/>
          <a:lstStyle/>
          <a:p>
            <a:r>
              <a:rPr lang="en-US" altLang="en-US"/>
              <a:t>The Best Assay</a:t>
            </a:r>
          </a:p>
        </p:txBody>
      </p:sp>
    </p:spTree>
    <p:extLst>
      <p:ext uri="{BB962C8B-B14F-4D97-AF65-F5344CB8AC3E}">
        <p14:creationId xmlns:p14="http://schemas.microsoft.com/office/powerpoint/2010/main" val="2905450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39298"/>
                                        </p:tgtEl>
                                        <p:attrNameLst>
                                          <p:attrName>style.visibility</p:attrName>
                                        </p:attrNameLst>
                                      </p:cBhvr>
                                      <p:to>
                                        <p:strVal val="visible"/>
                                      </p:to>
                                    </p:set>
                                    <p:animEffect transition="in" filter="wipe(up)">
                                      <p:cBhvr>
                                        <p:cTn id="7" dur="500"/>
                                        <p:tgtEl>
                                          <p:spTgt spid="439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rgbClr val="EA0000"/>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397257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302083" name="Text Box 3"/>
          <p:cNvSpPr txBox="1">
            <a:spLocks noChangeArrowheads="1"/>
          </p:cNvSpPr>
          <p:nvPr/>
        </p:nvSpPr>
        <p:spPr bwMode="auto">
          <a:xfrm>
            <a:off x="533400" y="177165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000000"/>
                </a:solidFill>
                <a:cs typeface="Arial" pitchFamily="34" charset="0"/>
              </a:rPr>
              <a:t>   Put your crystal into the beam</a:t>
            </a:r>
          </a:p>
        </p:txBody>
      </p:sp>
    </p:spTree>
    <p:extLst>
      <p:ext uri="{BB962C8B-B14F-4D97-AF65-F5344CB8AC3E}">
        <p14:creationId xmlns:p14="http://schemas.microsoft.com/office/powerpoint/2010/main" val="34382999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7" name="Title 1"/>
          <p:cNvSpPr>
            <a:spLocks noGrp="1"/>
          </p:cNvSpPr>
          <p:nvPr>
            <p:ph type="title"/>
          </p:nvPr>
        </p:nvSpPr>
        <p:spPr/>
        <p:txBody>
          <a:bodyPr/>
          <a:lstStyle/>
          <a:p>
            <a:pPr algn="l" eaLnBrk="1" hangingPunct="1"/>
            <a:r>
              <a:rPr lang="en-US" altLang="en-US" smtClean="0"/>
              <a:t>Get thee to a</a:t>
            </a:r>
            <a:br>
              <a:rPr lang="en-US" altLang="en-US" smtClean="0"/>
            </a:br>
            <a:r>
              <a:rPr lang="en-US" altLang="en-US" smtClean="0"/>
              <a:t> microbeam?</a:t>
            </a:r>
          </a:p>
        </p:txBody>
      </p:sp>
      <p:sp>
        <p:nvSpPr>
          <p:cNvPr id="195588"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cs typeface="Arial" pitchFamily="34" charset="0"/>
              </a:rPr>
              <a:t>Evans </a:t>
            </a:r>
            <a:r>
              <a:rPr lang="en-US" altLang="en-US" sz="1600" i="1">
                <a:solidFill>
                  <a:srgbClr val="000000"/>
                </a:solidFill>
                <a:cs typeface="Arial" pitchFamily="34" charset="0"/>
              </a:rPr>
              <a:t>et al. </a:t>
            </a:r>
            <a:r>
              <a:rPr lang="en-US" altLang="en-US" sz="1600">
                <a:solidFill>
                  <a:srgbClr val="000000"/>
                </a:solidFill>
                <a:cs typeface="Arial" pitchFamily="34" charset="0"/>
              </a:rPr>
              <a:t>(2011)."Macromolecular microcrystallography", </a:t>
            </a:r>
            <a:r>
              <a:rPr lang="en-US" altLang="en-US" sz="1600" i="1">
                <a:solidFill>
                  <a:srgbClr val="000000"/>
                </a:solidFill>
                <a:cs typeface="Arial" pitchFamily="34" charset="0"/>
              </a:rPr>
              <a:t>Crystallography Reviews</a:t>
            </a:r>
            <a:r>
              <a:rPr lang="en-US" altLang="en-US" sz="1600">
                <a:solidFill>
                  <a:srgbClr val="000000"/>
                </a:solidFill>
                <a:cs typeface="Arial" pitchFamily="34" charset="0"/>
              </a:rPr>
              <a:t> </a:t>
            </a:r>
            <a:r>
              <a:rPr lang="en-US" altLang="en-US" sz="1600" b="1">
                <a:solidFill>
                  <a:srgbClr val="000000"/>
                </a:solidFill>
                <a:cs typeface="Arial" pitchFamily="34" charset="0"/>
              </a:rPr>
              <a:t>17</a:t>
            </a:r>
            <a:r>
              <a:rPr lang="en-US" altLang="en-US" sz="1600">
                <a:solidFill>
                  <a:srgbClr val="000000"/>
                </a:solidFill>
                <a:cs typeface="Arial" pitchFamily="34" charset="0"/>
              </a:rPr>
              <a:t>, 105-142. </a:t>
            </a:r>
          </a:p>
        </p:txBody>
      </p:sp>
      <p:sp>
        <p:nvSpPr>
          <p:cNvPr id="5" name="Rectangle 4"/>
          <p:cNvSpPr/>
          <p:nvPr/>
        </p:nvSpPr>
        <p:spPr>
          <a:xfrm>
            <a:off x="3576638" y="3481388"/>
            <a:ext cx="180975" cy="182562"/>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4F4F"/>
              </a:solidFill>
            </a:endParaRPr>
          </a:p>
        </p:txBody>
      </p:sp>
    </p:spTree>
    <p:extLst>
      <p:ext uri="{BB962C8B-B14F-4D97-AF65-F5344CB8AC3E}">
        <p14:creationId xmlns:p14="http://schemas.microsoft.com/office/powerpoint/2010/main" val="386894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path" presetSubtype="0" accel="50000" decel="50000" fill="hold" grpId="0" nodeType="withEffect">
                                  <p:stCondLst>
                                    <p:cond delay="0"/>
                                  </p:stCondLst>
                                  <p:childTnLst>
                                    <p:animMotion origin="layout" path="M 2.77778E-6 1.85185E-6 C 0.00295 0.00023 0.00538 0.00301 0.00677 0.00694 L 0.00989 0.01666 C 0.01059 0.01875 0.01163 0.01991 0.01284 0.01991 C 0.01475 0.01991 0.01649 0.0169 0.01666 0.01273 C 0.01649 0.00949 0.01475 0.00625 0.01284 0.00625 C 0.01163 0.00625 0.01059 0.00764 0.00989 0.00949 L 0.00677 0.01898 C 0.00538 0.02315 0.00295 0.02592 2.77778E-6 0.02662 C -0.00313 0.02592 -0.00573 0.02315 -0.00712 0.01898 L -0.01007 0.00949 C -0.01077 0.00764 -0.01181 0.00625 -0.0132 0.00625 C -0.01511 0.00625 -0.01667 0.00949 -0.01667 0.01273 C -0.01667 0.0169 -0.01511 0.01991 -0.0132 0.01991 C -0.01181 0.01991 -0.01077 0.01875 -0.01007 0.01666 L -0.00712 0.00694 C -0.00573 0.00301 -0.00313 0.00023 2.77778E-6 1.85185E-6 Z " pathEditMode="relative" rAng="0" ptsTypes="fFffffFffFffffFff">
                                      <p:cBhvr>
                                        <p:cTn id="6" dur="5000" fill="hold"/>
                                        <p:tgtEl>
                                          <p:spTgt spid="5"/>
                                        </p:tgtEl>
                                        <p:attrNameLst>
                                          <p:attrName>ppt_x</p:attrName>
                                          <p:attrName>ppt_y</p:attrName>
                                        </p:attrNameLst>
                                      </p:cBhvr>
                                      <p:rCtr x="0"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196611" name="Text Box 3"/>
          <p:cNvSpPr txBox="1">
            <a:spLocks noChangeArrowheads="1"/>
          </p:cNvSpPr>
          <p:nvPr/>
        </p:nvSpPr>
        <p:spPr bwMode="auto">
          <a:xfrm>
            <a:off x="533400" y="177165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the whole crystal</a:t>
            </a:r>
          </a:p>
        </p:txBody>
      </p:sp>
    </p:spTree>
    <p:extLst>
      <p:ext uri="{BB962C8B-B14F-4D97-AF65-F5344CB8AC3E}">
        <p14:creationId xmlns:p14="http://schemas.microsoft.com/office/powerpoint/2010/main" val="330477197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8899889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Group 2"/>
          <p:cNvGrpSpPr>
            <a:grpSpLocks/>
          </p:cNvGrpSpPr>
          <p:nvPr/>
        </p:nvGrpSpPr>
        <p:grpSpPr bwMode="auto">
          <a:xfrm>
            <a:off x="5548313" y="2247900"/>
            <a:ext cx="2847975" cy="2832100"/>
            <a:chOff x="3494" y="1415"/>
            <a:chExt cx="1794" cy="1784"/>
          </a:xfrm>
        </p:grpSpPr>
        <p:sp>
          <p:nvSpPr>
            <p:cNvPr id="19764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197635"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7636"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7637" name="Rectangle 9"/>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763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0" name="Rectangle 13"/>
          <p:cNvSpPr>
            <a:spLocks noChangeArrowheads="1"/>
          </p:cNvSpPr>
          <p:nvPr/>
        </p:nvSpPr>
        <p:spPr bwMode="auto">
          <a:xfrm rot="5400000">
            <a:off x="2778125" y="3502025"/>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1" name="Freeform 14"/>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2" name="Freeform 15"/>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3" name="Oval 16"/>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4"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839847220"/>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nvGrpSpPr>
          <p:cNvPr id="198659" name="Group 2"/>
          <p:cNvGrpSpPr>
            <a:grpSpLocks/>
          </p:cNvGrpSpPr>
          <p:nvPr/>
        </p:nvGrpSpPr>
        <p:grpSpPr bwMode="auto">
          <a:xfrm>
            <a:off x="5548313" y="2247900"/>
            <a:ext cx="2847975" cy="2832100"/>
            <a:chOff x="3494" y="1415"/>
            <a:chExt cx="1794" cy="1784"/>
          </a:xfrm>
        </p:grpSpPr>
        <p:sp>
          <p:nvSpPr>
            <p:cNvPr id="1986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1" name="Rectangle 9"/>
          <p:cNvSpPr>
            <a:spLocks noGrp="1" noChangeArrowheads="1"/>
          </p:cNvSpPr>
          <p:nvPr>
            <p:ph type="title"/>
          </p:nvPr>
        </p:nvSpPr>
        <p:spPr/>
        <p:txBody>
          <a:bodyPr/>
          <a:lstStyle/>
          <a:p>
            <a:pPr eaLnBrk="1" hangingPunct="1"/>
            <a:r>
              <a:rPr lang="en-US" altLang="en-US" sz="4000" smtClean="0"/>
              <a:t>shoot the whole crystal</a:t>
            </a:r>
          </a:p>
        </p:txBody>
      </p:sp>
      <p:sp>
        <p:nvSpPr>
          <p:cNvPr id="198662"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8663"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4"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5"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6"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7"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8"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8669"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8352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2" name="Group 2"/>
          <p:cNvGrpSpPr>
            <a:grpSpLocks/>
          </p:cNvGrpSpPr>
          <p:nvPr/>
        </p:nvGrpSpPr>
        <p:grpSpPr bwMode="auto">
          <a:xfrm>
            <a:off x="5548313" y="2247900"/>
            <a:ext cx="2847975" cy="2832100"/>
            <a:chOff x="3494" y="1415"/>
            <a:chExt cx="1794" cy="1784"/>
          </a:xfrm>
        </p:grpSpPr>
        <p:sp>
          <p:nvSpPr>
            <p:cNvPr id="19969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9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199683"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9684"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9685"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9686"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88"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89"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1822601966"/>
      </p:ext>
    </p:extLst>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00707" name="Text Box 3"/>
          <p:cNvSpPr txBox="1">
            <a:spLocks noChangeArrowheads="1"/>
          </p:cNvSpPr>
          <p:nvPr/>
        </p:nvSpPr>
        <p:spPr bwMode="auto">
          <a:xfrm>
            <a:off x="533400" y="177165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nothing but the crystal</a:t>
            </a:r>
          </a:p>
        </p:txBody>
      </p:sp>
    </p:spTree>
    <p:extLst>
      <p:ext uri="{BB962C8B-B14F-4D97-AF65-F5344CB8AC3E}">
        <p14:creationId xmlns:p14="http://schemas.microsoft.com/office/powerpoint/2010/main" val="1637953428"/>
      </p:ext>
    </p:extLst>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Group 2"/>
          <p:cNvGrpSpPr>
            <a:grpSpLocks/>
          </p:cNvGrpSpPr>
          <p:nvPr/>
        </p:nvGrpSpPr>
        <p:grpSpPr bwMode="auto">
          <a:xfrm>
            <a:off x="5548313" y="2247900"/>
            <a:ext cx="2847975" cy="2832100"/>
            <a:chOff x="3494" y="1415"/>
            <a:chExt cx="1794" cy="1784"/>
          </a:xfrm>
        </p:grpSpPr>
        <p:sp>
          <p:nvSpPr>
            <p:cNvPr id="20174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4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4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201731" name="Rectangle 6"/>
          <p:cNvSpPr>
            <a:spLocks noGrp="1" noChangeArrowheads="1"/>
          </p:cNvSpPr>
          <p:nvPr>
            <p:ph type="title"/>
          </p:nvPr>
        </p:nvSpPr>
        <p:spPr/>
        <p:txBody>
          <a:bodyPr/>
          <a:lstStyle/>
          <a:p>
            <a:pPr eaLnBrk="1" hangingPunct="1"/>
            <a:r>
              <a:rPr lang="en-US" altLang="en-US" sz="4000" smtClean="0"/>
              <a:t>shoot nothing but the crystal</a:t>
            </a:r>
          </a:p>
        </p:txBody>
      </p:sp>
      <p:sp>
        <p:nvSpPr>
          <p:cNvPr id="201732"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44744" name="Group 8"/>
          <p:cNvGrpSpPr>
            <a:grpSpLocks/>
          </p:cNvGrpSpPr>
          <p:nvPr/>
        </p:nvGrpSpPr>
        <p:grpSpPr bwMode="auto">
          <a:xfrm>
            <a:off x="-188913" y="2224088"/>
            <a:ext cx="8586788" cy="2870200"/>
            <a:chOff x="-119" y="1401"/>
            <a:chExt cx="5409" cy="1808"/>
          </a:xfrm>
        </p:grpSpPr>
        <p:sp>
          <p:nvSpPr>
            <p:cNvPr id="201741"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1742"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1734" name="Group 11"/>
          <p:cNvGrpSpPr>
            <a:grpSpLocks/>
          </p:cNvGrpSpPr>
          <p:nvPr/>
        </p:nvGrpSpPr>
        <p:grpSpPr bwMode="auto">
          <a:xfrm rot="5400000">
            <a:off x="1725612" y="4021138"/>
            <a:ext cx="2238375" cy="501650"/>
            <a:chOff x="1288" y="3758"/>
            <a:chExt cx="1410" cy="316"/>
          </a:xfrm>
        </p:grpSpPr>
        <p:sp>
          <p:nvSpPr>
            <p:cNvPr id="201736"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37"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38"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39"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40"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173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379533076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2"/>
          <p:cNvGrpSpPr>
            <a:grpSpLocks/>
          </p:cNvGrpSpPr>
          <p:nvPr/>
        </p:nvGrpSpPr>
        <p:grpSpPr bwMode="auto">
          <a:xfrm>
            <a:off x="5548313" y="2247900"/>
            <a:ext cx="2847975" cy="2832100"/>
            <a:chOff x="3494" y="1415"/>
            <a:chExt cx="1794" cy="1784"/>
          </a:xfrm>
        </p:grpSpPr>
        <p:sp>
          <p:nvSpPr>
            <p:cNvPr id="2027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2755" name="Group 6"/>
          <p:cNvGrpSpPr>
            <a:grpSpLocks/>
          </p:cNvGrpSpPr>
          <p:nvPr/>
        </p:nvGrpSpPr>
        <p:grpSpPr bwMode="auto">
          <a:xfrm>
            <a:off x="-188913" y="2224088"/>
            <a:ext cx="8586788" cy="2870200"/>
            <a:chOff x="-119" y="1401"/>
            <a:chExt cx="5409" cy="1808"/>
          </a:xfrm>
        </p:grpSpPr>
        <p:sp>
          <p:nvSpPr>
            <p:cNvPr id="202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2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756" name="Rectangle 10"/>
          <p:cNvSpPr>
            <a:spLocks noGrp="1" noChangeArrowheads="1"/>
          </p:cNvSpPr>
          <p:nvPr>
            <p:ph type="title"/>
          </p:nvPr>
        </p:nvSpPr>
        <p:spPr/>
        <p:txBody>
          <a:bodyPr/>
          <a:lstStyle/>
          <a:p>
            <a:pPr eaLnBrk="1" hangingPunct="1"/>
            <a:r>
              <a:rPr lang="en-US" altLang="en-US" sz="4000" smtClean="0"/>
              <a:t>shoot nothing but the crystal</a:t>
            </a:r>
          </a:p>
        </p:txBody>
      </p:sp>
      <p:sp>
        <p:nvSpPr>
          <p:cNvPr id="202757"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02758" name="Group 12"/>
          <p:cNvGrpSpPr>
            <a:grpSpLocks/>
          </p:cNvGrpSpPr>
          <p:nvPr/>
        </p:nvGrpSpPr>
        <p:grpSpPr bwMode="auto">
          <a:xfrm rot="5400000">
            <a:off x="1725612" y="4021138"/>
            <a:ext cx="2238375" cy="501650"/>
            <a:chOff x="1288" y="3758"/>
            <a:chExt cx="1410" cy="316"/>
          </a:xfrm>
        </p:grpSpPr>
        <p:sp>
          <p:nvSpPr>
            <p:cNvPr id="202762"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3"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4"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5"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6"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2759"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0"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1"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885365118"/>
      </p:ext>
    </p:extLst>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a:solidFill>
                  <a:srgbClr val="000000"/>
                </a:solidFill>
                <a:cs typeface="Arial" pitchFamily="34" charset="0"/>
              </a:rPr>
              <a:t>1 </a:t>
            </a:r>
            <a:r>
              <a:rPr lang="el-GR" altLang="en-US" sz="4000">
                <a:solidFill>
                  <a:srgbClr val="000000"/>
                </a:solidFill>
                <a:cs typeface="Arial" pitchFamily="34" charset="0"/>
              </a:rPr>
              <a:t>μ</a:t>
            </a:r>
            <a:r>
              <a:rPr lang="en-US" altLang="en-US" sz="4000">
                <a:solidFill>
                  <a:srgbClr val="000000"/>
                </a:solidFill>
                <a:cs typeface="Arial" pitchFamily="34" charset="0"/>
              </a:rPr>
              <a:t>m crystal	≈ 	1 </a:t>
            </a:r>
            <a:r>
              <a:rPr lang="el-GR" altLang="en-US" sz="4000">
                <a:solidFill>
                  <a:srgbClr val="000000"/>
                </a:solidFill>
                <a:cs typeface="Arial" pitchFamily="34" charset="0"/>
              </a:rPr>
              <a:t>μ</a:t>
            </a:r>
            <a:r>
              <a:rPr lang="en-US" altLang="en-US" sz="4000">
                <a:solidFill>
                  <a:srgbClr val="000000"/>
                </a:solidFill>
                <a:cs typeface="Arial" pitchFamily="34" charset="0"/>
              </a:rPr>
              <a:t>m water</a:t>
            </a:r>
          </a:p>
          <a:p>
            <a:pPr eaLnBrk="1" hangingPunct="1">
              <a:spcBef>
                <a:spcPct val="50000"/>
              </a:spcBef>
              <a:buFontTx/>
              <a:buNone/>
            </a:pPr>
            <a:r>
              <a:rPr lang="en-US" altLang="en-US" sz="4000">
                <a:solidFill>
                  <a:srgbClr val="000000"/>
                </a:solidFill>
                <a:cs typeface="Arial" pitchFamily="34" charset="0"/>
              </a:rPr>
              <a:t>				≈ 	1 </a:t>
            </a:r>
            <a:r>
              <a:rPr lang="el-GR" altLang="en-US" sz="4000">
                <a:solidFill>
                  <a:srgbClr val="000000"/>
                </a:solidFill>
                <a:cs typeface="Arial" pitchFamily="34" charset="0"/>
              </a:rPr>
              <a:t>μ</a:t>
            </a:r>
            <a:r>
              <a:rPr lang="en-US" altLang="en-US" sz="4000">
                <a:solidFill>
                  <a:srgbClr val="000000"/>
                </a:solidFill>
                <a:cs typeface="Arial" pitchFamily="34" charset="0"/>
              </a:rPr>
              <a:t>m plastic</a:t>
            </a:r>
          </a:p>
          <a:p>
            <a:pPr eaLnBrk="1" hangingPunct="1">
              <a:spcBef>
                <a:spcPct val="50000"/>
              </a:spcBef>
              <a:buFontTx/>
              <a:buNone/>
            </a:pPr>
            <a:r>
              <a:rPr lang="en-US" altLang="en-US" sz="4000">
                <a:solidFill>
                  <a:srgbClr val="000000"/>
                </a:solidFill>
                <a:cs typeface="Arial" pitchFamily="34" charset="0"/>
              </a:rPr>
              <a:t>				≈ 	0.1 </a:t>
            </a:r>
            <a:r>
              <a:rPr lang="el-GR" altLang="en-US" sz="4000">
                <a:solidFill>
                  <a:srgbClr val="000000"/>
                </a:solidFill>
                <a:cs typeface="Arial" pitchFamily="34" charset="0"/>
              </a:rPr>
              <a:t>μ</a:t>
            </a:r>
            <a:r>
              <a:rPr lang="en-US" altLang="en-US" sz="4000">
                <a:solidFill>
                  <a:srgbClr val="000000"/>
                </a:solidFill>
                <a:cs typeface="Arial" pitchFamily="34" charset="0"/>
              </a:rPr>
              <a:t>m glass</a:t>
            </a:r>
          </a:p>
          <a:p>
            <a:pPr eaLnBrk="1" hangingPunct="1">
              <a:spcBef>
                <a:spcPct val="50000"/>
              </a:spcBef>
              <a:buFontTx/>
              <a:buNone/>
            </a:pPr>
            <a:r>
              <a:rPr lang="en-US" altLang="en-US" sz="4000">
                <a:solidFill>
                  <a:srgbClr val="000000"/>
                </a:solidFill>
                <a:cs typeface="Arial" pitchFamily="34" charset="0"/>
              </a:rPr>
              <a:t>				≈ 	1000 </a:t>
            </a:r>
            <a:r>
              <a:rPr lang="el-GR" altLang="en-US" sz="4000">
                <a:solidFill>
                  <a:srgbClr val="000000"/>
                </a:solidFill>
                <a:cs typeface="Arial" pitchFamily="34" charset="0"/>
              </a:rPr>
              <a:t>μ</a:t>
            </a:r>
            <a:r>
              <a:rPr lang="en-US" altLang="en-US" sz="4000">
                <a:solidFill>
                  <a:srgbClr val="000000"/>
                </a:solidFill>
                <a:cs typeface="Arial" pitchFamily="34" charset="0"/>
              </a:rPr>
              <a:t>m air</a:t>
            </a:r>
            <a:endParaRPr lang="el-GR" altLang="en-US" sz="400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solidFill>
                  <a:srgbClr val="000000"/>
                </a:solidFill>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4125851049"/>
      </p:ext>
    </p:extLst>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815402136"/>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780333"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rPr>
              <a:t>too big</a:t>
            </a:r>
            <a:endParaRPr lang="en-US" dirty="0">
              <a:solidFill>
                <a:prstClr val="black"/>
              </a:solidFill>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rPr>
              <a:t>too small</a:t>
            </a:r>
            <a:endParaRPr lang="en-US" dirty="0">
              <a:solidFill>
                <a:prstClr val="black"/>
              </a:solidFill>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rPr>
              <a:t>j</a:t>
            </a:r>
            <a:r>
              <a:rPr lang="en-US" dirty="0" smtClean="0">
                <a:solidFill>
                  <a:prstClr val="black"/>
                </a:solidFill>
              </a:rPr>
              <a:t>ust right</a:t>
            </a:r>
            <a:endParaRPr lang="en-US" dirty="0">
              <a:solidFill>
                <a:prstClr val="black"/>
              </a:solidFill>
            </a:endParaRPr>
          </a:p>
        </p:txBody>
      </p:sp>
    </p:spTree>
    <p:extLst>
      <p:ext uri="{BB962C8B-B14F-4D97-AF65-F5344CB8AC3E}">
        <p14:creationId xmlns:p14="http://schemas.microsoft.com/office/powerpoint/2010/main" val="3410163248"/>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l="9334" t="29077" r="10667" b="9187"/>
          <a:stretch>
            <a:fillRect/>
          </a:stretch>
        </p:blipFill>
        <p:spPr bwMode="auto">
          <a:xfrm>
            <a:off x="0" y="22860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257800" y="175260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FF"/>
                </a:solidFill>
                <a:cs typeface="Arial" charset="0"/>
              </a:rPr>
              <a:t>50% of flux</a:t>
            </a:r>
          </a:p>
        </p:txBody>
      </p:sp>
      <p:sp>
        <p:nvSpPr>
          <p:cNvPr id="305158" name="Text Box 6"/>
          <p:cNvSpPr txBox="1">
            <a:spLocks noChangeArrowheads="1"/>
          </p:cNvSpPr>
          <p:nvPr/>
        </p:nvSpPr>
        <p:spPr bwMode="auto">
          <a:xfrm>
            <a:off x="6705600" y="24384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0000"/>
                </a:solidFill>
                <a:cs typeface="Arial" charset="0"/>
              </a:rPr>
              <a:t>the other 50%</a:t>
            </a:r>
          </a:p>
        </p:txBody>
      </p:sp>
      <p:sp>
        <p:nvSpPr>
          <p:cNvPr id="305159" name="Line 7"/>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5160" name="Line 8"/>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Tree>
    <p:extLst>
      <p:ext uri="{BB962C8B-B14F-4D97-AF65-F5344CB8AC3E}">
        <p14:creationId xmlns:p14="http://schemas.microsoft.com/office/powerpoint/2010/main" val="14672070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51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990600" y="2133600"/>
            <a:ext cx="762000"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pic>
        <p:nvPicPr>
          <p:cNvPr id="208899" name="Picture 3"/>
          <p:cNvPicPr>
            <a:picLocks noChangeAspect="1" noChangeArrowheads="1"/>
          </p:cNvPicPr>
          <p:nvPr/>
        </p:nvPicPr>
        <p:blipFill>
          <a:blip r:embed="rId2">
            <a:extLst>
              <a:ext uri="{28A0092B-C50C-407E-A947-70E740481C1C}">
                <a14:useLocalDpi xmlns:a14="http://schemas.microsoft.com/office/drawing/2010/main" val="0"/>
              </a:ext>
            </a:extLst>
          </a:blip>
          <a:srcRect l="9373" t="29143" r="10649" b="9177"/>
          <a:stretch>
            <a:fillRect/>
          </a:stretch>
        </p:blipFill>
        <p:spPr bwMode="auto">
          <a:xfrm>
            <a:off x="0" y="2284413"/>
            <a:ext cx="9140825"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0" name="Rectangle 4"/>
          <p:cNvSpPr>
            <a:spLocks noGrp="1" noChangeArrowheads="1"/>
          </p:cNvSpPr>
          <p:nvPr>
            <p:ph type="title"/>
          </p:nvPr>
        </p:nvSpPr>
        <p:spPr>
          <a:xfrm>
            <a:off x="730045" y="0"/>
            <a:ext cx="7772400" cy="1143000"/>
          </a:xfrm>
        </p:spPr>
        <p:txBody>
          <a:bodyPr/>
          <a:lstStyle/>
          <a:p>
            <a:pPr eaLnBrk="1" hangingPunct="1"/>
            <a:r>
              <a:rPr lang="en-US" altLang="en-US" sz="4000" dirty="0" smtClean="0"/>
              <a:t>Collimated beam</a:t>
            </a:r>
            <a:endParaRPr lang="el-GR" altLang="en-US" sz="4000" dirty="0" smtClean="0"/>
          </a:p>
        </p:txBody>
      </p:sp>
      <p:sp>
        <p:nvSpPr>
          <p:cNvPr id="208901" name="Text Box 5"/>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solidFill>
                <a:srgbClr val="000000"/>
              </a:solidFill>
              <a:cs typeface="Arial" charset="0"/>
            </a:endParaRPr>
          </a:p>
        </p:txBody>
      </p:sp>
      <p:sp>
        <p:nvSpPr>
          <p:cNvPr id="208902" name="Text Box 6"/>
          <p:cNvSpPr txBox="1">
            <a:spLocks noChangeArrowheads="1"/>
          </p:cNvSpPr>
          <p:nvPr/>
        </p:nvSpPr>
        <p:spPr bwMode="auto">
          <a:xfrm>
            <a:off x="5257800" y="17526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FF"/>
                </a:solidFill>
                <a:cs typeface="Arial" charset="0"/>
              </a:rPr>
              <a:t>100% of flux</a:t>
            </a:r>
          </a:p>
        </p:txBody>
      </p:sp>
      <p:sp>
        <p:nvSpPr>
          <p:cNvPr id="208903" name="Text Box 7"/>
          <p:cNvSpPr txBox="1">
            <a:spLocks noChangeArrowheads="1"/>
          </p:cNvSpPr>
          <p:nvPr/>
        </p:nvSpPr>
        <p:spPr bwMode="auto">
          <a:xfrm>
            <a:off x="6705600" y="24384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0000"/>
                </a:solidFill>
                <a:cs typeface="Arial" charset="0"/>
              </a:rPr>
              <a:t>0%</a:t>
            </a:r>
          </a:p>
        </p:txBody>
      </p:sp>
      <p:sp>
        <p:nvSpPr>
          <p:cNvPr id="208904" name="Line 8"/>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05" name="Line 9"/>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306186" name="Rectangle 10"/>
          <p:cNvSpPr>
            <a:spLocks noChangeArrowheads="1"/>
          </p:cNvSpPr>
          <p:nvPr/>
        </p:nvSpPr>
        <p:spPr bwMode="auto">
          <a:xfrm>
            <a:off x="0" y="1905000"/>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208907" name="Group 11"/>
          <p:cNvGrpSpPr>
            <a:grpSpLocks/>
          </p:cNvGrpSpPr>
          <p:nvPr/>
        </p:nvGrpSpPr>
        <p:grpSpPr bwMode="auto">
          <a:xfrm rot="5400000">
            <a:off x="1166019" y="2415381"/>
            <a:ext cx="1114425" cy="246063"/>
            <a:chOff x="1288" y="3758"/>
            <a:chExt cx="1410" cy="316"/>
          </a:xfrm>
        </p:grpSpPr>
        <p:sp>
          <p:nvSpPr>
            <p:cNvPr id="208910"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891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0891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208908" name="Rectangle 17"/>
          <p:cNvSpPr>
            <a:spLocks noChangeAspect="1" noChangeArrowheads="1"/>
          </p:cNvSpPr>
          <p:nvPr/>
        </p:nvSpPr>
        <p:spPr bwMode="auto">
          <a:xfrm>
            <a:off x="1066800" y="2209800"/>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08909" name="Rectangle 18"/>
          <p:cNvSpPr>
            <a:spLocks noChangeAspect="1" noChangeArrowheads="1"/>
          </p:cNvSpPr>
          <p:nvPr/>
        </p:nvSpPr>
        <p:spPr bwMode="auto">
          <a:xfrm>
            <a:off x="1066800" y="1457325"/>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9338035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70269654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for µfocus:</a:t>
            </a:r>
            <a:endParaRPr lang="en-US" dirty="0"/>
          </a:p>
        </p:txBody>
      </p:sp>
      <p:sp>
        <p:nvSpPr>
          <p:cNvPr id="4" name="TextBox 3"/>
          <p:cNvSpPr txBox="1"/>
          <p:nvPr/>
        </p:nvSpPr>
        <p:spPr>
          <a:xfrm>
            <a:off x="3124941" y="2629412"/>
            <a:ext cx="3950563" cy="1200329"/>
          </a:xfrm>
          <a:prstGeom prst="rect">
            <a:avLst/>
          </a:prstGeom>
          <a:noFill/>
        </p:spPr>
        <p:txBody>
          <a:bodyPr wrap="square" rtlCol="0">
            <a:spAutoFit/>
          </a:bodyPr>
          <a:lstStyle/>
          <a:p>
            <a:pPr fontAlgn="auto">
              <a:spcBef>
                <a:spcPts val="0"/>
              </a:spcBef>
              <a:spcAft>
                <a:spcPts val="0"/>
              </a:spcAft>
            </a:pPr>
            <a:r>
              <a:rPr lang="en-US" sz="7200" dirty="0" smtClean="0">
                <a:solidFill>
                  <a:srgbClr val="000000"/>
                </a:solidFill>
                <a:latin typeface="Arial"/>
              </a:rPr>
              <a:t>10 µm</a:t>
            </a:r>
            <a:endParaRPr lang="en-US" sz="7200" dirty="0">
              <a:solidFill>
                <a:srgbClr val="000000"/>
              </a:solidFill>
              <a:latin typeface="Arial"/>
            </a:endParaRPr>
          </a:p>
        </p:txBody>
      </p:sp>
      <p:grpSp>
        <p:nvGrpSpPr>
          <p:cNvPr id="18" name="Group 17"/>
          <p:cNvGrpSpPr/>
          <p:nvPr/>
        </p:nvGrpSpPr>
        <p:grpSpPr>
          <a:xfrm>
            <a:off x="1145219" y="4706553"/>
            <a:ext cx="5752438" cy="1638300"/>
            <a:chOff x="1145219" y="4706553"/>
            <a:chExt cx="5752438" cy="1638300"/>
          </a:xfrm>
        </p:grpSpPr>
        <p:sp>
          <p:nvSpPr>
            <p:cNvPr id="5" name="Rectangle 2"/>
            <p:cNvSpPr>
              <a:spLocks noChangeArrowheads="1"/>
            </p:cNvSpPr>
            <p:nvPr/>
          </p:nvSpPr>
          <p:spPr bwMode="auto">
            <a:xfrm>
              <a:off x="2135818" y="5382828"/>
              <a:ext cx="4641921"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6" name="Rectangle 10"/>
            <p:cNvSpPr>
              <a:spLocks noChangeArrowheads="1"/>
            </p:cNvSpPr>
            <p:nvPr/>
          </p:nvSpPr>
          <p:spPr bwMode="auto">
            <a:xfrm>
              <a:off x="1145219" y="5154228"/>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charset="0"/>
              </a:endParaRPr>
            </a:p>
          </p:txBody>
        </p:sp>
        <p:grpSp>
          <p:nvGrpSpPr>
            <p:cNvPr id="7" name="Group 11"/>
            <p:cNvGrpSpPr>
              <a:grpSpLocks/>
            </p:cNvGrpSpPr>
            <p:nvPr/>
          </p:nvGrpSpPr>
          <p:grpSpPr bwMode="auto">
            <a:xfrm rot="5400000">
              <a:off x="6217413" y="5664609"/>
              <a:ext cx="1114425" cy="246063"/>
              <a:chOff x="1288" y="3758"/>
              <a:chExt cx="1410" cy="316"/>
            </a:xfrm>
          </p:grpSpPr>
          <p:sp>
            <p:nvSpPr>
              <p:cNvPr id="8"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1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1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13" name="Rectangle 17"/>
            <p:cNvSpPr>
              <a:spLocks noChangeAspect="1" noChangeArrowheads="1"/>
            </p:cNvSpPr>
            <p:nvPr/>
          </p:nvSpPr>
          <p:spPr bwMode="auto">
            <a:xfrm>
              <a:off x="2212019" y="5459028"/>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4" name="Rectangle 18"/>
            <p:cNvSpPr>
              <a:spLocks noChangeAspect="1" noChangeArrowheads="1"/>
            </p:cNvSpPr>
            <p:nvPr/>
          </p:nvSpPr>
          <p:spPr bwMode="auto">
            <a:xfrm>
              <a:off x="2212019" y="4706553"/>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5" name="TextBox 14"/>
            <p:cNvSpPr txBox="1"/>
            <p:nvPr/>
          </p:nvSpPr>
          <p:spPr>
            <a:xfrm>
              <a:off x="3974255" y="5702645"/>
              <a:ext cx="1024639"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~10 mm</a:t>
              </a:r>
              <a:endParaRPr lang="en-US" dirty="0">
                <a:solidFill>
                  <a:srgbClr val="000000"/>
                </a:solidFill>
                <a:latin typeface="Arial"/>
              </a:endParaRPr>
            </a:p>
          </p:txBody>
        </p:sp>
        <p:sp>
          <p:nvSpPr>
            <p:cNvPr id="16" name="AutoShape 4"/>
            <p:cNvSpPr>
              <a:spLocks noChangeArrowheads="1"/>
            </p:cNvSpPr>
            <p:nvPr/>
          </p:nvSpPr>
          <p:spPr bwMode="auto">
            <a:xfrm rot="16200000">
              <a:off x="3921144" y="3035248"/>
              <a:ext cx="642937" cy="4774359"/>
            </a:xfrm>
            <a:prstGeom prst="triangle">
              <a:avLst>
                <a:gd name="adj" fmla="val 50000"/>
              </a:avLst>
            </a:prstGeom>
            <a:solidFill>
              <a:srgbClr val="92D050"/>
            </a:solidFill>
            <a:ln>
              <a:noFill/>
            </a:ln>
            <a:effectLst/>
            <a:extLst/>
          </p:spPr>
          <p:txBody>
            <a:bodyPr wrap="none" anchor="ctr"/>
            <a:lstStyle/>
            <a:p>
              <a:pPr fontAlgn="auto">
                <a:spcBef>
                  <a:spcPts val="0"/>
                </a:spcBef>
                <a:spcAft>
                  <a:spcPts val="0"/>
                </a:spcAft>
              </a:pPr>
              <a:endParaRPr lang="en-US">
                <a:solidFill>
                  <a:srgbClr val="000000"/>
                </a:solidFill>
                <a:latin typeface="Arial"/>
              </a:endParaRPr>
            </a:p>
          </p:txBody>
        </p:sp>
        <p:sp>
          <p:nvSpPr>
            <p:cNvPr id="17" name="TextBox 16"/>
            <p:cNvSpPr txBox="1"/>
            <p:nvPr/>
          </p:nvSpPr>
          <p:spPr>
            <a:xfrm>
              <a:off x="4873542" y="5232515"/>
              <a:ext cx="1778051"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 </a:t>
              </a:r>
              <a:r>
                <a:rPr lang="en-US" dirty="0" err="1" smtClean="0">
                  <a:solidFill>
                    <a:srgbClr val="000000"/>
                  </a:solidFill>
                  <a:latin typeface="Arial"/>
                </a:rPr>
                <a:t>mrad</a:t>
              </a:r>
              <a:r>
                <a:rPr lang="en-US" dirty="0" smtClean="0">
                  <a:solidFill>
                    <a:srgbClr val="000000"/>
                  </a:solidFill>
                  <a:latin typeface="Arial"/>
                </a:rPr>
                <a:t> =0.06°</a:t>
              </a:r>
              <a:endParaRPr lang="en-US" dirty="0">
                <a:solidFill>
                  <a:srgbClr val="000000"/>
                </a:solidFill>
                <a:latin typeface="Arial"/>
              </a:endParaRPr>
            </a:p>
          </p:txBody>
        </p:sp>
      </p:grpSp>
    </p:spTree>
    <p:extLst>
      <p:ext uri="{BB962C8B-B14F-4D97-AF65-F5344CB8AC3E}">
        <p14:creationId xmlns:p14="http://schemas.microsoft.com/office/powerpoint/2010/main" val="217951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99011" name="Text Box 3"/>
          <p:cNvSpPr txBox="1">
            <a:spLocks noChangeArrowheads="1"/>
          </p:cNvSpPr>
          <p:nvPr/>
        </p:nvSpPr>
        <p:spPr bwMode="auto">
          <a:xfrm>
            <a:off x="533400" y="177165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Back off!</a:t>
            </a:r>
          </a:p>
        </p:txBody>
      </p:sp>
    </p:spTree>
    <p:extLst>
      <p:ext uri="{BB962C8B-B14F-4D97-AF65-F5344CB8AC3E}">
        <p14:creationId xmlns:p14="http://schemas.microsoft.com/office/powerpoint/2010/main" val="35228817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205829"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05829"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5829"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205828" name="Rectangle 2"/>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pic>
        <p:nvPicPr>
          <p:cNvPr id="205829"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5831"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260358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206854" name="Group 4"/>
            <p:cNvGrpSpPr>
              <a:grpSpLocks/>
            </p:cNvGrpSpPr>
            <p:nvPr/>
          </p:nvGrpSpPr>
          <p:grpSpPr bwMode="auto">
            <a:xfrm>
              <a:off x="72" y="768"/>
              <a:ext cx="1272" cy="576"/>
              <a:chOff x="4080" y="2832"/>
              <a:chExt cx="1272" cy="576"/>
            </a:xfrm>
          </p:grpSpPr>
          <p:sp>
            <p:nvSpPr>
              <p:cNvPr id="206883"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4"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5"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5" name="Group 8"/>
            <p:cNvGrpSpPr>
              <a:grpSpLocks/>
            </p:cNvGrpSpPr>
            <p:nvPr/>
          </p:nvGrpSpPr>
          <p:grpSpPr bwMode="auto">
            <a:xfrm>
              <a:off x="72" y="2040"/>
              <a:ext cx="1272" cy="576"/>
              <a:chOff x="4080" y="2832"/>
              <a:chExt cx="1272" cy="576"/>
            </a:xfrm>
          </p:grpSpPr>
          <p:sp>
            <p:nvSpPr>
              <p:cNvPr id="206880"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1"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2"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6" name="Group 12"/>
            <p:cNvGrpSpPr>
              <a:grpSpLocks/>
            </p:cNvGrpSpPr>
            <p:nvPr/>
          </p:nvGrpSpPr>
          <p:grpSpPr bwMode="auto">
            <a:xfrm>
              <a:off x="72" y="3312"/>
              <a:ext cx="1272" cy="576"/>
              <a:chOff x="4080" y="2832"/>
              <a:chExt cx="1272" cy="576"/>
            </a:xfrm>
          </p:grpSpPr>
          <p:sp>
            <p:nvSpPr>
              <p:cNvPr id="206877"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8"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9"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7" name="Group 16"/>
            <p:cNvGrpSpPr>
              <a:grpSpLocks/>
            </p:cNvGrpSpPr>
            <p:nvPr/>
          </p:nvGrpSpPr>
          <p:grpSpPr bwMode="auto">
            <a:xfrm>
              <a:off x="1308" y="768"/>
              <a:ext cx="1272" cy="576"/>
              <a:chOff x="4080" y="2832"/>
              <a:chExt cx="1272" cy="576"/>
            </a:xfrm>
          </p:grpSpPr>
          <p:sp>
            <p:nvSpPr>
              <p:cNvPr id="206874"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5"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6"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8" name="Group 20"/>
            <p:cNvGrpSpPr>
              <a:grpSpLocks/>
            </p:cNvGrpSpPr>
            <p:nvPr/>
          </p:nvGrpSpPr>
          <p:grpSpPr bwMode="auto">
            <a:xfrm>
              <a:off x="1308" y="3312"/>
              <a:ext cx="1272" cy="576"/>
              <a:chOff x="4080" y="2832"/>
              <a:chExt cx="1272" cy="576"/>
            </a:xfrm>
          </p:grpSpPr>
          <p:sp>
            <p:nvSpPr>
              <p:cNvPr id="206871"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2"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3"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9" name="Group 24"/>
            <p:cNvGrpSpPr>
              <a:grpSpLocks/>
            </p:cNvGrpSpPr>
            <p:nvPr/>
          </p:nvGrpSpPr>
          <p:grpSpPr bwMode="auto">
            <a:xfrm>
              <a:off x="2544" y="768"/>
              <a:ext cx="1272" cy="576"/>
              <a:chOff x="4080" y="2832"/>
              <a:chExt cx="1272" cy="576"/>
            </a:xfrm>
          </p:grpSpPr>
          <p:sp>
            <p:nvSpPr>
              <p:cNvPr id="206868"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9"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0"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60" name="Group 28"/>
            <p:cNvGrpSpPr>
              <a:grpSpLocks/>
            </p:cNvGrpSpPr>
            <p:nvPr/>
          </p:nvGrpSpPr>
          <p:grpSpPr bwMode="auto">
            <a:xfrm>
              <a:off x="2544" y="2040"/>
              <a:ext cx="1272" cy="576"/>
              <a:chOff x="4080" y="2832"/>
              <a:chExt cx="1272" cy="576"/>
            </a:xfrm>
          </p:grpSpPr>
          <p:sp>
            <p:nvSpPr>
              <p:cNvPr id="206865"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6"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7"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61" name="Group 32"/>
            <p:cNvGrpSpPr>
              <a:grpSpLocks/>
            </p:cNvGrpSpPr>
            <p:nvPr/>
          </p:nvGrpSpPr>
          <p:grpSpPr bwMode="auto">
            <a:xfrm>
              <a:off x="2544" y="3312"/>
              <a:ext cx="1272" cy="576"/>
              <a:chOff x="4080" y="2832"/>
              <a:chExt cx="1272" cy="576"/>
            </a:xfrm>
          </p:grpSpPr>
          <p:sp>
            <p:nvSpPr>
              <p:cNvPr id="206862"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3"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4"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real estate is</a:t>
            </a:r>
          </a:p>
          <a:p>
            <a:pPr eaLnBrk="1" hangingPunct="1">
              <a:spcBef>
                <a:spcPct val="0"/>
              </a:spcBef>
              <a:buFontTx/>
              <a:buNone/>
            </a:pPr>
            <a:r>
              <a:rPr lang="en-US" altLang="en-US" sz="2800">
                <a:solidFill>
                  <a:srgbClr val="000000"/>
                </a:solidFill>
                <a:cs typeface="Arial" pitchFamily="34" charset="0"/>
              </a:rPr>
              <a:t>expensive</a:t>
            </a: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r>
              <a:rPr lang="en-US" altLang="en-US" sz="2800">
                <a:solidFill>
                  <a:srgbClr val="000000"/>
                </a:solidFill>
                <a:cs typeface="Arial" pitchFamily="34" charset="0"/>
              </a:rPr>
              <a:t>use it!</a:t>
            </a:r>
          </a:p>
        </p:txBody>
      </p:sp>
      <p:sp>
        <p:nvSpPr>
          <p:cNvPr id="206853" name="Rectangle 38"/>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spTree>
    <p:extLst>
      <p:ext uri="{BB962C8B-B14F-4D97-AF65-F5344CB8AC3E}">
        <p14:creationId xmlns:p14="http://schemas.microsoft.com/office/powerpoint/2010/main" val="31792685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588" y="0"/>
            <a:ext cx="9145588" cy="1317625"/>
          </a:xfrm>
        </p:spPr>
        <p:txBody>
          <a:bodyPr/>
          <a:lstStyle/>
          <a:p>
            <a:pPr eaLnBrk="1" hangingPunct="1"/>
            <a:r>
              <a:rPr lang="en-US" altLang="en-US" sz="5400" smtClean="0"/>
              <a:t>Fine Slicing</a:t>
            </a:r>
          </a:p>
        </p:txBody>
      </p:sp>
      <p:sp>
        <p:nvSpPr>
          <p:cNvPr id="207875"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7876"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77"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Pflugrath, J. W. (1999)."The finer things in X-ray diffraction data collection", </a:t>
            </a:r>
            <a:r>
              <a:rPr lang="en-US" altLang="en-US" sz="1800" i="1">
                <a:solidFill>
                  <a:srgbClr val="000000"/>
                </a:solidFill>
                <a:cs typeface="Arial" pitchFamily="34" charset="0"/>
              </a:rPr>
              <a:t>Acta Cryst. D</a:t>
            </a:r>
            <a:r>
              <a:rPr lang="en-US" altLang="en-US" sz="1800">
                <a:solidFill>
                  <a:srgbClr val="000000"/>
                </a:solidFill>
                <a:cs typeface="Arial" pitchFamily="34" charset="0"/>
              </a:rPr>
              <a:t> </a:t>
            </a:r>
            <a:r>
              <a:rPr lang="en-US" altLang="en-US" sz="1800" b="1">
                <a:solidFill>
                  <a:srgbClr val="000000"/>
                </a:solidFill>
                <a:cs typeface="Arial" pitchFamily="34" charset="0"/>
              </a:rPr>
              <a:t>55</a:t>
            </a:r>
            <a:r>
              <a:rPr lang="en-US" altLang="en-US" sz="1800">
                <a:solidFill>
                  <a:srgbClr val="000000"/>
                </a:solidFill>
                <a:cs typeface="Arial" pitchFamily="34" charset="0"/>
              </a:rPr>
              <a:t>, 1718-1725. </a:t>
            </a:r>
          </a:p>
        </p:txBody>
      </p:sp>
      <p:sp>
        <p:nvSpPr>
          <p:cNvPr id="207878"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207894"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7895"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7896"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sp>
          <p:nvSpPr>
            <p:cNvPr id="207897"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207892" name="Arc 13"/>
            <p:cNvSpPr>
              <a:spLocks/>
            </p:cNvSpPr>
            <p:nvPr/>
          </p:nvSpPr>
          <p:spPr bwMode="auto">
            <a:xfrm>
              <a:off x="-7009" y="114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3" name="Arc 14"/>
            <p:cNvSpPr>
              <a:spLocks/>
            </p:cNvSpPr>
            <p:nvPr/>
          </p:nvSpPr>
          <p:spPr bwMode="auto">
            <a:xfrm>
              <a:off x="-6031" y="964"/>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207889" name="Arc 16"/>
            <p:cNvSpPr>
              <a:spLocks/>
            </p:cNvSpPr>
            <p:nvPr/>
          </p:nvSpPr>
          <p:spPr bwMode="auto">
            <a:xfrm>
              <a:off x="-7483" y="120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0" name="Arc 17"/>
            <p:cNvSpPr>
              <a:spLocks/>
            </p:cNvSpPr>
            <p:nvPr/>
          </p:nvSpPr>
          <p:spPr bwMode="auto">
            <a:xfrm>
              <a:off x="-6497" y="107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1" name="Arc 18"/>
            <p:cNvSpPr>
              <a:spLocks/>
            </p:cNvSpPr>
            <p:nvPr/>
          </p:nvSpPr>
          <p:spPr bwMode="auto">
            <a:xfrm>
              <a:off x="-5479" y="908"/>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207883" name="Arc 20"/>
            <p:cNvSpPr>
              <a:spLocks/>
            </p:cNvSpPr>
            <p:nvPr/>
          </p:nvSpPr>
          <p:spPr bwMode="auto">
            <a:xfrm>
              <a:off x="-7720" y="1232"/>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4" name="Arc 21"/>
            <p:cNvSpPr>
              <a:spLocks/>
            </p:cNvSpPr>
            <p:nvPr/>
          </p:nvSpPr>
          <p:spPr bwMode="auto">
            <a:xfrm>
              <a:off x="-7253" y="1169"/>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5" name="Arc 22"/>
            <p:cNvSpPr>
              <a:spLocks/>
            </p:cNvSpPr>
            <p:nvPr/>
          </p:nvSpPr>
          <p:spPr bwMode="auto">
            <a:xfrm>
              <a:off x="-5270" y="87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6" name="Arc 23"/>
            <p:cNvSpPr>
              <a:spLocks/>
            </p:cNvSpPr>
            <p:nvPr/>
          </p:nvSpPr>
          <p:spPr bwMode="auto">
            <a:xfrm>
              <a:off x="-5738" y="941"/>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7" name="Arc 24"/>
            <p:cNvSpPr>
              <a:spLocks/>
            </p:cNvSpPr>
            <p:nvPr/>
          </p:nvSpPr>
          <p:spPr bwMode="auto">
            <a:xfrm>
              <a:off x="-6259" y="102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8" name="Arc 25"/>
            <p:cNvSpPr>
              <a:spLocks/>
            </p:cNvSpPr>
            <p:nvPr/>
          </p:nvSpPr>
          <p:spPr bwMode="auto">
            <a:xfrm>
              <a:off x="-6773" y="109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9959544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10947" name="Text Box 3"/>
          <p:cNvSpPr txBox="1">
            <a:spLocks noChangeArrowheads="1"/>
          </p:cNvSpPr>
          <p:nvPr/>
        </p:nvSpPr>
        <p:spPr bwMode="auto">
          <a:xfrm>
            <a:off x="533400" y="177165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Back off!</a:t>
            </a:r>
          </a:p>
          <a:p>
            <a:pPr lvl="1" eaLnBrk="1" hangingPunct="1">
              <a:lnSpc>
                <a:spcPct val="130000"/>
              </a:lnSpc>
              <a:spcBef>
                <a:spcPct val="0"/>
              </a:spcBef>
              <a:buFontTx/>
              <a:buAutoNum type="arabicPeriod"/>
            </a:pPr>
            <a:r>
              <a:rPr lang="en-US" altLang="en-US" sz="3600">
                <a:solidFill>
                  <a:srgbClr val="FF0000"/>
                </a:solidFill>
                <a:cs typeface="Arial" pitchFamily="34" charset="0"/>
              </a:rPr>
              <a:t>   The crystal must rotate</a:t>
            </a:r>
            <a:endParaRPr lang="en-US" altLang="en-US" sz="3600">
              <a:solidFill>
                <a:srgbClr val="000000"/>
              </a:solidFill>
              <a:cs typeface="Arial" pitchFamily="34" charset="0"/>
            </a:endParaRPr>
          </a:p>
        </p:txBody>
      </p:sp>
    </p:spTree>
    <p:extLst>
      <p:ext uri="{BB962C8B-B14F-4D97-AF65-F5344CB8AC3E}">
        <p14:creationId xmlns:p14="http://schemas.microsoft.com/office/powerpoint/2010/main" val="1719306637"/>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1" name="Title 1"/>
          <p:cNvSpPr>
            <a:spLocks noGrp="1"/>
          </p:cNvSpPr>
          <p:nvPr>
            <p:ph type="title"/>
          </p:nvPr>
        </p:nvSpPr>
        <p:spPr/>
        <p:txBody>
          <a:bodyPr/>
          <a:lstStyle/>
          <a:p>
            <a:pPr algn="l" eaLnBrk="1" hangingPunct="1"/>
            <a:r>
              <a:rPr lang="en-US" altLang="en-US" smtClean="0"/>
              <a:t>Get thee to a</a:t>
            </a:r>
            <a:br>
              <a:rPr lang="en-US" altLang="en-US" smtClean="0"/>
            </a:br>
            <a:r>
              <a:rPr lang="en-US" altLang="en-US" smtClean="0"/>
              <a:t> microbeam?</a:t>
            </a:r>
          </a:p>
        </p:txBody>
      </p:sp>
      <p:sp>
        <p:nvSpPr>
          <p:cNvPr id="211972"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cs typeface="Arial" pitchFamily="34" charset="0"/>
              </a:rPr>
              <a:t>Evans </a:t>
            </a:r>
            <a:r>
              <a:rPr lang="en-US" altLang="en-US" sz="1600" i="1">
                <a:solidFill>
                  <a:srgbClr val="000000"/>
                </a:solidFill>
                <a:cs typeface="Arial" pitchFamily="34" charset="0"/>
              </a:rPr>
              <a:t>et al. </a:t>
            </a:r>
            <a:r>
              <a:rPr lang="en-US" altLang="en-US" sz="1600">
                <a:solidFill>
                  <a:srgbClr val="000000"/>
                </a:solidFill>
                <a:cs typeface="Arial" pitchFamily="34" charset="0"/>
              </a:rPr>
              <a:t>(2011)."Macromolecular microcrystallography", </a:t>
            </a:r>
            <a:r>
              <a:rPr lang="en-US" altLang="en-US" sz="1600" i="1">
                <a:solidFill>
                  <a:srgbClr val="000000"/>
                </a:solidFill>
                <a:cs typeface="Arial" pitchFamily="34" charset="0"/>
              </a:rPr>
              <a:t>Crystallography Reviews</a:t>
            </a:r>
            <a:r>
              <a:rPr lang="en-US" altLang="en-US" sz="1600">
                <a:solidFill>
                  <a:srgbClr val="000000"/>
                </a:solidFill>
                <a:cs typeface="Arial" pitchFamily="34" charset="0"/>
              </a:rPr>
              <a:t> </a:t>
            </a:r>
            <a:r>
              <a:rPr lang="en-US" altLang="en-US" sz="1600" b="1">
                <a:solidFill>
                  <a:srgbClr val="000000"/>
                </a:solidFill>
                <a:cs typeface="Arial" pitchFamily="34" charset="0"/>
              </a:rPr>
              <a:t>17</a:t>
            </a:r>
            <a:r>
              <a:rPr lang="en-US" altLang="en-US" sz="1600">
                <a:solidFill>
                  <a:srgbClr val="000000"/>
                </a:solidFill>
                <a:cs typeface="Arial" pitchFamily="34" charset="0"/>
              </a:rPr>
              <a:t>, 105-142. </a:t>
            </a:r>
          </a:p>
        </p:txBody>
      </p:sp>
      <p:sp>
        <p:nvSpPr>
          <p:cNvPr id="5" name="Rectangle 4"/>
          <p:cNvSpPr/>
          <p:nvPr/>
        </p:nvSpPr>
        <p:spPr>
          <a:xfrm>
            <a:off x="3560763" y="1620838"/>
            <a:ext cx="207962" cy="3962400"/>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4F4F"/>
              </a:solidFill>
            </a:endParaRPr>
          </a:p>
        </p:txBody>
      </p:sp>
    </p:spTree>
    <p:extLst>
      <p:ext uri="{BB962C8B-B14F-4D97-AF65-F5344CB8AC3E}">
        <p14:creationId xmlns:p14="http://schemas.microsoft.com/office/powerpoint/2010/main" val="831423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altLang="en-US"/>
              <a:t>naked xtal</a:t>
            </a:r>
          </a:p>
        </p:txBody>
      </p:sp>
      <p:pic>
        <p:nvPicPr>
          <p:cNvPr id="447491" name="Picture 3" descr="pink-nakedx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14288"/>
            <a:ext cx="10036175" cy="6843712"/>
          </a:xfrm>
          <a:prstGeom prst="rect">
            <a:avLst/>
          </a:prstGeom>
          <a:noFill/>
          <a:extLst>
            <a:ext uri="{909E8E84-426E-40DD-AFC4-6F175D3DCCD1}">
              <a14:hiddenFill xmlns:a14="http://schemas.microsoft.com/office/drawing/2010/main">
                <a:solidFill>
                  <a:srgbClr val="FFFFFF"/>
                </a:solidFill>
              </a14:hiddenFill>
            </a:ext>
          </a:extLst>
        </p:spPr>
      </p:pic>
      <p:sp>
        <p:nvSpPr>
          <p:cNvPr id="447492" name="Oval 4"/>
          <p:cNvSpPr>
            <a:spLocks noChangeArrowheads="1"/>
          </p:cNvSpPr>
          <p:nvPr/>
        </p:nvSpPr>
        <p:spPr bwMode="auto">
          <a:xfrm>
            <a:off x="3695700" y="263048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3" name="Oval 5"/>
          <p:cNvSpPr>
            <a:spLocks noChangeArrowheads="1"/>
          </p:cNvSpPr>
          <p:nvPr/>
        </p:nvSpPr>
        <p:spPr bwMode="auto">
          <a:xfrm>
            <a:off x="6891338" y="1993900"/>
            <a:ext cx="1439862"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4" name="Oval 6"/>
          <p:cNvSpPr>
            <a:spLocks noChangeArrowheads="1"/>
          </p:cNvSpPr>
          <p:nvPr/>
        </p:nvSpPr>
        <p:spPr bwMode="auto">
          <a:xfrm>
            <a:off x="-469900" y="3746500"/>
            <a:ext cx="1439863"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5" name="Oval 7"/>
          <p:cNvSpPr>
            <a:spLocks noChangeArrowheads="1"/>
          </p:cNvSpPr>
          <p:nvPr/>
        </p:nvSpPr>
        <p:spPr bwMode="auto">
          <a:xfrm>
            <a:off x="5276850" y="234473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6" name="Oval 8"/>
          <p:cNvSpPr>
            <a:spLocks noChangeArrowheads="1"/>
          </p:cNvSpPr>
          <p:nvPr/>
        </p:nvSpPr>
        <p:spPr bwMode="auto">
          <a:xfrm>
            <a:off x="2106613" y="3046413"/>
            <a:ext cx="1439862"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4749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474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4749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474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4749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4749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4749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47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animBg="1"/>
      <p:bldP spid="447492" grpId="1" animBg="1"/>
      <p:bldP spid="447493" grpId="0" animBg="1"/>
      <p:bldP spid="447493" grpId="1" animBg="1"/>
      <p:bldP spid="447494" grpId="0" animBg="1"/>
      <p:bldP spid="447495" grpId="0" animBg="1"/>
      <p:bldP spid="447495" grpId="1" animBg="1"/>
      <p:bldP spid="447496" grpId="0" animBg="1"/>
      <p:bldP spid="447496"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68508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chemeClr val="tx2"/>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Crick, F. H. C. &amp; Magdoff, B. S. (1956) </a:t>
            </a:r>
            <a:r>
              <a:rPr lang="en-US" altLang="en-US" sz="1800" i="1"/>
              <a:t>Acta Crystallogr.</a:t>
            </a:r>
            <a:r>
              <a:rPr lang="en-US" altLang="en-US" sz="1800"/>
              <a:t> </a:t>
            </a:r>
            <a:r>
              <a:rPr lang="en-US" altLang="en-US" sz="1800" b="1"/>
              <a:t>9</a:t>
            </a:r>
            <a:r>
              <a:rPr lang="en-US" altLang="en-US" sz="1800"/>
              <a:t>, 901-908.</a:t>
            </a:r>
          </a:p>
          <a:p>
            <a:pPr eaLnBrk="1" hangingPunct="1">
              <a:spcBef>
                <a:spcPct val="0"/>
              </a:spcBef>
              <a:buFontTx/>
              <a:buNone/>
            </a:pPr>
            <a:r>
              <a:rPr lang="en-US" altLang="en-US" sz="1800"/>
              <a:t>Hendrickson, W. A. &amp; Teeter, M. M. (1981) </a:t>
            </a:r>
            <a:r>
              <a:rPr lang="en-US" altLang="en-US" sz="1800" i="1"/>
              <a:t>Nature</a:t>
            </a:r>
            <a:r>
              <a:rPr lang="en-US" altLang="en-US" sz="1800"/>
              <a:t> </a:t>
            </a:r>
            <a:r>
              <a:rPr lang="en-US" altLang="en-US" sz="1800" b="1"/>
              <a:t>290</a:t>
            </a:r>
            <a:r>
              <a:rPr lang="en-US" altLang="en-US" sz="1800"/>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t>≈</a:t>
            </a:r>
            <a:r>
              <a:rPr lang="en-US" altLang="en-US" sz="3600"/>
              <a:t> </a:t>
            </a:r>
            <a:r>
              <a:rPr lang="en-US" altLang="en-US" sz="6000"/>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t> = 0.5%</a:t>
            </a:r>
            <a:endParaRPr lang="el-GR" altLang="en-US"/>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Wang, Dauter &amp; Dauter (2006) </a:t>
            </a:r>
            <a:r>
              <a:rPr lang="en-US" altLang="en-US" sz="1800" i="1"/>
              <a:t>Acta Cryst. D</a:t>
            </a:r>
            <a:r>
              <a:rPr lang="en-US" altLang="en-US" sz="1800"/>
              <a:t> </a:t>
            </a:r>
            <a:r>
              <a:rPr lang="en-US" altLang="en-US" sz="1800" b="1"/>
              <a:t>62</a:t>
            </a:r>
            <a:r>
              <a:rPr lang="en-US" altLang="en-US" sz="1800"/>
              <a:t>, 1475-1483.</a:t>
            </a:r>
          </a:p>
        </p:txBody>
      </p:sp>
    </p:spTree>
    <p:extLst>
      <p:ext uri="{BB962C8B-B14F-4D97-AF65-F5344CB8AC3E}">
        <p14:creationId xmlns:p14="http://schemas.microsoft.com/office/powerpoint/2010/main" val="423426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609599"/>
            <a:ext cx="7772400" cy="2114551"/>
          </a:xfrm>
        </p:spPr>
        <p:txBody>
          <a:bodyPr/>
          <a:lstStyle/>
          <a:p>
            <a:r>
              <a:rPr lang="en-US" altLang="en-US" sz="4800" dirty="0" smtClean="0"/>
              <a:t>The </a:t>
            </a:r>
            <a:r>
              <a:rPr lang="en-US" altLang="en-US" sz="4800" dirty="0" smtClean="0"/>
              <a:t/>
            </a:r>
            <a:br>
              <a:rPr lang="en-US" altLang="en-US" sz="4800" dirty="0" smtClean="0"/>
            </a:br>
            <a:r>
              <a:rPr lang="en-US" altLang="en-US" sz="4800" dirty="0" smtClean="0"/>
              <a:t>“threshold of solvability”</a:t>
            </a:r>
            <a:br>
              <a:rPr lang="en-US" altLang="en-US" sz="4800" dirty="0" smtClean="0"/>
            </a:br>
            <a:r>
              <a:rPr lang="en-US" altLang="en-US" sz="4800" dirty="0" smtClean="0"/>
              <a:t>is </a:t>
            </a:r>
            <a:r>
              <a:rPr lang="en-US" altLang="en-US" sz="4800" dirty="0" smtClean="0"/>
              <a:t>sharp!</a:t>
            </a:r>
          </a:p>
        </p:txBody>
      </p:sp>
      <p:sp>
        <p:nvSpPr>
          <p:cNvPr id="59395" name="Content Placeholder 2"/>
          <p:cNvSpPr>
            <a:spLocks noGrp="1"/>
          </p:cNvSpPr>
          <p:nvPr>
            <p:ph idx="1"/>
          </p:nvPr>
        </p:nvSpPr>
        <p:spPr>
          <a:xfrm>
            <a:off x="685800" y="3282950"/>
            <a:ext cx="7772400" cy="2813050"/>
          </a:xfrm>
        </p:spPr>
        <p:txBody>
          <a:bodyPr/>
          <a:lstStyle/>
          <a:p>
            <a:pPr marL="0" indent="0" algn="ctr">
              <a:buFontTx/>
              <a:buNone/>
            </a:pPr>
            <a:r>
              <a:rPr lang="en-US" altLang="en-US" smtClean="0"/>
              <a:t>How can we predict success/failure?</a:t>
            </a:r>
          </a:p>
        </p:txBody>
      </p:sp>
      <p:sp>
        <p:nvSpPr>
          <p:cNvPr id="4" name="Rectangle 2"/>
          <p:cNvSpPr txBox="1">
            <a:spLocks noChangeArrowheads="1"/>
          </p:cNvSpPr>
          <p:nvPr/>
        </p:nvSpPr>
        <p:spPr bwMode="auto">
          <a:xfrm>
            <a:off x="685800" y="4700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6000" kern="0" smtClean="0">
                <a:solidFill>
                  <a:srgbClr val="000000"/>
                </a:solidFill>
              </a:rPr>
              <a:t>Know Thy Experiment</a:t>
            </a:r>
            <a:endParaRPr lang="en-US" altLang="en-US" sz="6000" kern="0" dirty="0" smtClean="0">
              <a:solidFill>
                <a:srgbClr val="000000"/>
              </a:solidFill>
            </a:endParaRPr>
          </a:p>
        </p:txBody>
      </p:sp>
    </p:spTree>
    <p:extLst>
      <p:ext uri="{BB962C8B-B14F-4D97-AF65-F5344CB8AC3E}">
        <p14:creationId xmlns:p14="http://schemas.microsoft.com/office/powerpoint/2010/main" val="42394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4130"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4131" name="Object 3"/>
          <p:cNvGraphicFramePr>
            <a:graphicFrameLocks noChangeAspect="1"/>
          </p:cNvGraphicFramePr>
          <p:nvPr>
            <p:extLst>
              <p:ext uri="{D42A27DB-BD31-4B8C-83A1-F6EECF244321}">
                <p14:modId xmlns:p14="http://schemas.microsoft.com/office/powerpoint/2010/main" val="643090369"/>
              </p:ext>
            </p:extLst>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800793" name="Chart" r:id="rId3" imgW="4876942" imgH="3390766" progId="MSGraph.Chart.8">
                  <p:embed followColorScheme="full"/>
                </p:oleObj>
              </mc:Choice>
              <mc:Fallback>
                <p:oleObj name="Chart" r:id="rId3" imgW="4876942" imgH="3390766"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4132"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4133"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4134"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4135"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Tree>
    <p:extLst>
      <p:ext uri="{BB962C8B-B14F-4D97-AF65-F5344CB8AC3E}">
        <p14:creationId xmlns:p14="http://schemas.microsoft.com/office/powerpoint/2010/main" val="2598751476"/>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5155" name="Object 3"/>
          <p:cNvGraphicFramePr>
            <a:graphicFrameLocks noChangeAspect="1"/>
          </p:cNvGraphicFramePr>
          <p:nvPr>
            <p:extLst>
              <p:ext uri="{D42A27DB-BD31-4B8C-83A1-F6EECF244321}">
                <p14:modId xmlns:p14="http://schemas.microsoft.com/office/powerpoint/2010/main" val="1490262863"/>
              </p:ext>
            </p:extLst>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801817" name="Chart" r:id="rId3" imgW="4876942" imgH="3390766" progId="MSGraph.Chart.8">
                  <p:embed followColorScheme="full"/>
                </p:oleObj>
              </mc:Choice>
              <mc:Fallback>
                <p:oleObj name="Chart" r:id="rId3" imgW="4876942" imgH="3390766"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5156"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5157"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5158"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5159"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225160"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pitchFamily="34" charset="0"/>
              </a:rPr>
              <a:t>≈</a:t>
            </a:r>
            <a:r>
              <a:rPr lang="en-US" altLang="en-US" sz="2800">
                <a:solidFill>
                  <a:srgbClr val="000000"/>
                </a:solidFill>
              </a:rPr>
              <a:t> 0.7 %/</a:t>
            </a:r>
            <a:r>
              <a:rPr lang="en-US" altLang="en-US" sz="2800">
                <a:solidFill>
                  <a:srgbClr val="000000"/>
                </a:solidFill>
                <a:cs typeface="Arial" pitchFamily="34" charset="0"/>
              </a:rPr>
              <a:t>MGy</a:t>
            </a:r>
          </a:p>
        </p:txBody>
      </p:sp>
      <p:sp>
        <p:nvSpPr>
          <p:cNvPr id="2225161"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633812661"/>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03268391"/>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803865" name="Chart" r:id="rId3" imgW="5692246" imgH="3703320" progId="MSGraph.Chart.8">
                  <p:embed followColorScheme="full"/>
                </p:oleObj>
              </mc:Choice>
              <mc:Fallback>
                <p:oleObj name="Chart" r:id="rId3" imgW="5692246" imgH="3703320"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Required signal-to-noise (I/</a:t>
            </a:r>
            <a:r>
              <a:rPr lang="el-GR" altLang="en-US" sz="2800" b="1" dirty="0" smtClean="0">
                <a:solidFill>
                  <a:prstClr val="black"/>
                </a:solidFill>
                <a:latin typeface="Arial" panose="020B0604020202020204" pitchFamily="34" charset="0"/>
                <a:cs typeface="Arial" charset="0"/>
              </a:rPr>
              <a:t>σ</a:t>
            </a:r>
            <a:r>
              <a:rPr lang="en-US" altLang="en-US" sz="2800" b="1" dirty="0" smtClean="0">
                <a:solidFill>
                  <a:prstClr val="black"/>
                </a:solidFill>
                <a:latin typeface="Arial" panose="020B0604020202020204" pitchFamily="34" charset="0"/>
                <a:cs typeface="Arial" charset="0"/>
              </a:rPr>
              <a:t>)</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Solve-able proteins (%)</a:t>
            </a:r>
            <a:endParaRPr lang="en-US" altLang="en-US" sz="2800" b="1" dirty="0">
              <a:solidFill>
                <a:prstClr val="black"/>
              </a:solidFill>
              <a:latin typeface="Arial" panose="020B0604020202020204" pitchFamily="34" charset="0"/>
              <a:cs typeface="Arial"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cs typeface="Arial" panose="020B0604020202020204" pitchFamily="34" charset="0"/>
                </a:rPr>
                <a:t>CCD</a:t>
              </a:r>
            </a:p>
            <a:p>
              <a:pPr algn="ctr" fontAlgn="auto">
                <a:spcBef>
                  <a:spcPts val="0"/>
                </a:spcBef>
                <a:spcAft>
                  <a:spcPts val="0"/>
                </a:spcAft>
              </a:pPr>
              <a:r>
                <a:rPr lang="en-US" sz="2000" b="1" dirty="0">
                  <a:solidFill>
                    <a:prstClr val="black"/>
                  </a:solidFill>
                  <a:cs typeface="Arial" panose="020B0604020202020204" pitchFamily="34" charset="0"/>
                </a:rPr>
                <a:t>o</a:t>
              </a:r>
              <a:r>
                <a:rPr lang="en-US" sz="2000" b="1" dirty="0" smtClean="0">
                  <a:solidFill>
                    <a:prstClr val="black"/>
                  </a:solidFill>
                  <a:cs typeface="Arial" panose="020B0604020202020204" pitchFamily="34" charset="0"/>
                </a:rPr>
                <a:t>ld Pilatus</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fontAlgn="auto">
                <a:spcBef>
                  <a:spcPts val="0"/>
                </a:spcBef>
                <a:spcAft>
                  <a:spcPts val="0"/>
                </a:spcAft>
              </a:pPr>
              <a:r>
                <a:rPr lang="en-US" sz="2400" b="1" dirty="0" smtClean="0">
                  <a:solidFill>
                    <a:prstClr val="black"/>
                  </a:solidFil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pPr fontAlgn="auto">
              <a:spcBef>
                <a:spcPts val="0"/>
              </a:spcBef>
              <a:spcAft>
                <a:spcPts val="0"/>
              </a:spcAft>
            </a:pPr>
            <a:r>
              <a:rPr lang="en-US" sz="4400" dirty="0" smtClean="0">
                <a:solidFill>
                  <a:srgbClr val="000000"/>
                </a:solidFill>
                <a:cs typeface="Arial" panose="020B0604020202020204" pitchFamily="34" charset="0"/>
              </a:rPr>
              <a:t>Threshold of a revolution in phasing</a:t>
            </a:r>
            <a:endParaRPr lang="en-US" sz="4400" dirty="0">
              <a:solidFill>
                <a:srgbClr val="000000"/>
              </a:solidFill>
              <a:cs typeface="Arial" panose="020B0604020202020204" pitchFamily="34" charset="0"/>
            </a:endParaRPr>
          </a:p>
        </p:txBody>
      </p:sp>
      <p:grpSp>
        <p:nvGrpSpPr>
          <p:cNvPr id="6" name="Group 5"/>
          <p:cNvGrpSpPr/>
          <p:nvPr/>
        </p:nvGrpSpPr>
        <p:grpSpPr>
          <a:xfrm>
            <a:off x="4640043" y="2893367"/>
            <a:ext cx="2317017" cy="1864102"/>
            <a:chOff x="4640043" y="2893367"/>
            <a:chExt cx="2317017" cy="1864102"/>
          </a:xfrm>
        </p:grpSpPr>
        <p:sp>
          <p:nvSpPr>
            <p:cNvPr id="16" name="TextBox 15"/>
            <p:cNvSpPr txBox="1"/>
            <p:nvPr/>
          </p:nvSpPr>
          <p:spPr>
            <a:xfrm>
              <a:off x="4777740" y="3926472"/>
              <a:ext cx="2179320" cy="830997"/>
            </a:xfrm>
            <a:prstGeom prst="rect">
              <a:avLst/>
            </a:prstGeom>
            <a:solidFill>
              <a:schemeClr val="bg1"/>
            </a:solidFill>
          </p:spPr>
          <p:txBody>
            <a:bodyPr wrap="square" rtlCol="0">
              <a:spAutoFit/>
            </a:bodyPr>
            <a:lstStyle/>
            <a:p>
              <a:pPr algn="ctr" fontAlgn="auto">
                <a:spcBef>
                  <a:spcPts val="0"/>
                </a:spcBef>
                <a:spcAft>
                  <a:spcPts val="0"/>
                </a:spcAft>
              </a:pPr>
              <a:r>
                <a:rPr lang="en-US" sz="2400" b="1" dirty="0" smtClean="0">
                  <a:solidFill>
                    <a:prstClr val="black"/>
                  </a:solidFill>
                  <a:cs typeface="Arial" panose="020B0604020202020204" pitchFamily="34" charset="0"/>
                </a:rPr>
                <a:t>Best</a:t>
              </a:r>
              <a:endParaRPr lang="en-US" sz="2400" b="1" dirty="0">
                <a:solidFill>
                  <a:prstClr val="black"/>
                </a:solidFill>
                <a:cs typeface="Arial" panose="020B0604020202020204" pitchFamily="34" charset="0"/>
              </a:endParaRPr>
            </a:p>
            <a:p>
              <a:pPr algn="ctr" fontAlgn="auto">
                <a:spcBef>
                  <a:spcPts val="0"/>
                </a:spcBef>
                <a:spcAft>
                  <a:spcPts val="0"/>
                </a:spcAft>
              </a:pPr>
              <a:r>
                <a:rPr lang="en-US" sz="2400" b="1" dirty="0" smtClean="0">
                  <a:solidFill>
                    <a:prstClr val="black"/>
                  </a:solidFill>
                  <a:cs typeface="Arial" panose="020B0604020202020204" pitchFamily="34" charset="0"/>
                </a:rPr>
                <a:t>Pilatus</a:t>
              </a:r>
            </a:p>
          </p:txBody>
        </p:sp>
        <p:cxnSp>
          <p:nvCxnSpPr>
            <p:cNvPr id="17" name="Straight Arrow Connector 16"/>
            <p:cNvCxnSpPr/>
            <p:nvPr/>
          </p:nvCxnSpPr>
          <p:spPr>
            <a:xfrm flipH="1" flipV="1">
              <a:off x="4640043" y="2893367"/>
              <a:ext cx="631869" cy="11932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1440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718" t="16413" r="23200" b="6912"/>
          <a:stretch/>
        </p:blipFill>
        <p:spPr bwMode="auto">
          <a:xfrm>
            <a:off x="0" y="833509"/>
            <a:ext cx="8707272" cy="604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05469"/>
          </a:xfrm>
        </p:spPr>
        <p:txBody>
          <a:bodyPr/>
          <a:lstStyle/>
          <a:p>
            <a:r>
              <a:rPr lang="en-US" dirty="0" smtClean="0"/>
              <a:t>S-SAD merging 20 </a:t>
            </a:r>
            <a:r>
              <a:rPr lang="en-US" dirty="0" err="1" smtClean="0"/>
              <a:t>xtals</a:t>
            </a:r>
            <a:endParaRPr lang="en-US" dirty="0"/>
          </a:p>
        </p:txBody>
      </p:sp>
      <p:sp>
        <p:nvSpPr>
          <p:cNvPr id="4" name="Rectangle 3"/>
          <p:cNvSpPr/>
          <p:nvPr/>
        </p:nvSpPr>
        <p:spPr>
          <a:xfrm>
            <a:off x="6526696" y="2781711"/>
            <a:ext cx="2809461" cy="1200329"/>
          </a:xfrm>
          <a:prstGeom prst="rect">
            <a:avLst/>
          </a:prstGeom>
        </p:spPr>
        <p:txBody>
          <a:bodyPr wrap="square">
            <a:spAutoFit/>
          </a:bodyPr>
          <a:lstStyle/>
          <a:p>
            <a:r>
              <a:rPr lang="en-US" dirty="0" smtClean="0">
                <a:solidFill>
                  <a:srgbClr val="000000"/>
                </a:solidFill>
                <a:latin typeface="Arial" charset="0"/>
                <a:cs typeface="Arial" charset="0"/>
              </a:rPr>
              <a:t>Knott </a:t>
            </a:r>
            <a:r>
              <a:rPr lang="en-US" i="1" dirty="0" smtClean="0">
                <a:solidFill>
                  <a:srgbClr val="000000"/>
                </a:solidFill>
                <a:latin typeface="Arial" charset="0"/>
                <a:cs typeface="Arial" charset="0"/>
              </a:rPr>
              <a:t>et al. </a:t>
            </a:r>
            <a:r>
              <a:rPr lang="en-US" dirty="0" smtClean="0">
                <a:solidFill>
                  <a:srgbClr val="000000"/>
                </a:solidFill>
                <a:latin typeface="Arial" charset="0"/>
                <a:cs typeface="Arial" charset="0"/>
              </a:rPr>
              <a:t>(2017</a:t>
            </a:r>
            <a:r>
              <a:rPr lang="en-US" dirty="0">
                <a:solidFill>
                  <a:srgbClr val="000000"/>
                </a:solidFill>
                <a:latin typeface="Arial" charset="0"/>
                <a:cs typeface="Arial" charset="0"/>
              </a:rPr>
              <a:t>). "Guide-bound </a:t>
            </a:r>
            <a:r>
              <a:rPr lang="en-US" dirty="0" smtClean="0">
                <a:solidFill>
                  <a:srgbClr val="000000"/>
                </a:solidFill>
                <a:latin typeface="Arial" charset="0"/>
                <a:cs typeface="Arial" charset="0"/>
              </a:rPr>
              <a:t>CRISPR-Cas13a." </a:t>
            </a:r>
            <a:r>
              <a:rPr lang="en-US" u="sng" dirty="0">
                <a:solidFill>
                  <a:srgbClr val="000000"/>
                </a:solidFill>
                <a:latin typeface="Arial" charset="0"/>
                <a:cs typeface="Arial" charset="0"/>
              </a:rPr>
              <a:t>Nature </a:t>
            </a:r>
            <a:r>
              <a:rPr lang="en-US" u="sng" dirty="0" smtClean="0">
                <a:solidFill>
                  <a:srgbClr val="000000"/>
                </a:solidFill>
                <a:latin typeface="Arial" charset="0"/>
                <a:cs typeface="Arial" charset="0"/>
              </a:rPr>
              <a:t>S&amp;MB </a:t>
            </a:r>
            <a:r>
              <a:rPr lang="en-US" b="1" u="sng" dirty="0" smtClean="0">
                <a:solidFill>
                  <a:srgbClr val="000000"/>
                </a:solidFill>
                <a:latin typeface="Arial" charset="0"/>
                <a:cs typeface="Arial" charset="0"/>
              </a:rPr>
              <a:t>online</a:t>
            </a:r>
            <a:endParaRPr lang="en-US" dirty="0">
              <a:solidFill>
                <a:srgbClr val="000000"/>
              </a:solidFill>
              <a:latin typeface="Arial" charset="0"/>
              <a:cs typeface="Arial" charset="0"/>
            </a:endParaRPr>
          </a:p>
        </p:txBody>
      </p:sp>
      <p:sp>
        <p:nvSpPr>
          <p:cNvPr id="5" name="Oval 4"/>
          <p:cNvSpPr/>
          <p:nvPr/>
        </p:nvSpPr>
        <p:spPr>
          <a:xfrm>
            <a:off x="6513048" y="5128789"/>
            <a:ext cx="1046922" cy="371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793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extLst>
              <p:ext uri="{D42A27DB-BD31-4B8C-83A1-F6EECF244321}">
                <p14:modId xmlns:p14="http://schemas.microsoft.com/office/powerpoint/2010/main" val="3806074660"/>
              </p:ext>
            </p:extLst>
          </p:nvPr>
        </p:nvGraphicFramePr>
        <p:xfrm>
          <a:off x="434396" y="727403"/>
          <a:ext cx="9268345" cy="5592107"/>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713732" y="6177169"/>
            <a:ext cx="22236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observation</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397723" y="3030866"/>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intensity</a:t>
            </a:r>
            <a:endParaRPr lang="en-US" altLang="en-US" sz="2800" b="1" dirty="0">
              <a:solidFill>
                <a:prstClr val="black"/>
              </a:solidFill>
              <a:latin typeface="Arial" panose="020B0604020202020204" pitchFamily="34" charset="0"/>
              <a:cs typeface="Arial" charset="0"/>
            </a:endParaRPr>
          </a:p>
        </p:txBody>
      </p:sp>
      <p:sp>
        <p:nvSpPr>
          <p:cNvPr id="9" name="TextBox 8"/>
          <p:cNvSpPr txBox="1"/>
          <p:nvPr/>
        </p:nvSpPr>
        <p:spPr>
          <a:xfrm>
            <a:off x="0" y="228600"/>
            <a:ext cx="9144000" cy="769441"/>
          </a:xfrm>
          <a:prstGeom prst="rect">
            <a:avLst/>
          </a:prstGeom>
          <a:noFill/>
        </p:spPr>
        <p:txBody>
          <a:bodyPr wrap="square" rtlCol="0">
            <a:spAutoFit/>
          </a:bodyPr>
          <a:lstStyle/>
          <a:p>
            <a:pPr algn="ctr" fontAlgn="auto">
              <a:spcBef>
                <a:spcPts val="0"/>
              </a:spcBef>
              <a:spcAft>
                <a:spcPts val="0"/>
              </a:spcAft>
            </a:pPr>
            <a:r>
              <a:rPr lang="en-US" sz="4400" dirty="0" smtClean="0">
                <a:solidFill>
                  <a:srgbClr val="000000"/>
                </a:solidFill>
                <a:cs typeface="Arial" panose="020B0604020202020204" pitchFamily="34" charset="0"/>
              </a:rPr>
              <a:t>Systematic vs random error</a:t>
            </a:r>
            <a:endParaRPr lang="en-US" sz="4400" dirty="0">
              <a:solidFill>
                <a:srgbClr val="000000"/>
              </a:solidFill>
              <a:cs typeface="Arial" panose="020B0604020202020204" pitchFamily="34" charset="0"/>
            </a:endParaRPr>
          </a:p>
        </p:txBody>
      </p:sp>
    </p:spTree>
    <p:extLst>
      <p:ext uri="{BB962C8B-B14F-4D97-AF65-F5344CB8AC3E}">
        <p14:creationId xmlns:p14="http://schemas.microsoft.com/office/powerpoint/2010/main" val="252701002"/>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147228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time</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intensity</a:t>
            </a:r>
            <a:endParaRPr lang="en-US" altLang="en-US" sz="2800" b="1" dirty="0">
              <a:solidFill>
                <a:srgbClr val="000000"/>
              </a:solidFill>
              <a:latin typeface="Arial"/>
              <a:cs typeface="Arial" charset="0"/>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pPr fontAlgn="auto">
              <a:spcBef>
                <a:spcPts val="0"/>
              </a:spcBef>
              <a:spcAft>
                <a:spcPts val="0"/>
              </a:spcAft>
            </a:pPr>
            <a:endParaRPr lang="en-US">
              <a:solidFill>
                <a:srgbClr val="000000"/>
              </a:solidFill>
              <a:latin typeface="Arial"/>
              <a:cs typeface="Arial" charset="0"/>
            </a:endParaRPr>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Box 2"/>
            <p:cNvSpPr txBox="1"/>
            <p:nvPr/>
          </p:nvSpPr>
          <p:spPr>
            <a:xfrm>
              <a:off x="4069724" y="1326524"/>
              <a:ext cx="1314784"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0000"/>
                  </a:solidFill>
                  <a:latin typeface="Arial"/>
                  <a:cs typeface="Arial" charset="0"/>
                </a:rPr>
                <a:t>2.03 </a:t>
              </a:r>
              <a:r>
                <a:rPr lang="en-US" sz="2400" b="1" dirty="0" err="1" smtClean="0">
                  <a:solidFill>
                    <a:srgbClr val="FF0000"/>
                  </a:solidFill>
                  <a:latin typeface="Arial"/>
                  <a:cs typeface="Arial" charset="0"/>
                </a:rPr>
                <a:t>ms</a:t>
              </a:r>
              <a:endParaRPr lang="en-US" sz="2400" b="1" dirty="0">
                <a:solidFill>
                  <a:srgbClr val="FF0000"/>
                </a:solidFill>
                <a:latin typeface="Arial"/>
                <a:cs typeface="Arial" charset="0"/>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2164690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a:noFill/>
          <a:ln/>
        </p:spPr>
        <p:txBody>
          <a:bodyPr/>
          <a:lstStyle/>
          <a:p>
            <a:r>
              <a:rPr lang="en-US" altLang="en-US" dirty="0" smtClean="0"/>
              <a:t>PAD full vs partial</a:t>
            </a:r>
            <a:endParaRPr lang="en-US" altLang="en-US" dirty="0"/>
          </a:p>
        </p:txBody>
      </p:sp>
      <p:graphicFrame>
        <p:nvGraphicFramePr>
          <p:cNvPr id="3075" name="Object 3"/>
          <p:cNvGraphicFramePr>
            <a:graphicFrameLocks noChangeAspect="1"/>
          </p:cNvGraphicFramePr>
          <p:nvPr>
            <p:extLst>
              <p:ext uri="{D42A27DB-BD31-4B8C-83A1-F6EECF244321}">
                <p14:modId xmlns:p14="http://schemas.microsoft.com/office/powerpoint/2010/main" val="29128215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04889"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 name="Text Box 4"/>
          <p:cNvSpPr txBox="1">
            <a:spLocks noChangeArrowheads="1"/>
          </p:cNvSpPr>
          <p:nvPr/>
        </p:nvSpPr>
        <p:spPr bwMode="auto">
          <a:xfrm>
            <a:off x="4118002" y="6057900"/>
            <a:ext cx="16033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latin typeface="Arial"/>
                <a:cs typeface="Arial" charset="0"/>
              </a:rPr>
              <a:t>iteration</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1240767" y="3064203"/>
            <a:ext cx="32800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latin typeface="Arial"/>
                <a:cs typeface="Arial" charset="0"/>
              </a:rPr>
              <a:t>Summed intensity</a:t>
            </a:r>
            <a:endParaRPr lang="en-US" altLang="en-US" sz="2800" b="1" dirty="0">
              <a:solidFill>
                <a:srgbClr val="000000"/>
              </a:solidFill>
              <a:latin typeface="Arial"/>
              <a:cs typeface="Arial" charset="0"/>
            </a:endParaRPr>
          </a:p>
        </p:txBody>
      </p:sp>
    </p:spTree>
    <p:extLst>
      <p:ext uri="{BB962C8B-B14F-4D97-AF65-F5344CB8AC3E}">
        <p14:creationId xmlns:p14="http://schemas.microsoft.com/office/powerpoint/2010/main" val="3405860835"/>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3754825168"/>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802842"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mad</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Optimal exposure time </a:t>
            </a:r>
            <a:r>
              <a:rPr lang="en-US" altLang="en-US" sz="2800" dirty="0" smtClean="0">
                <a:solidFill>
                  <a:srgbClr val="000000"/>
                </a:solidFill>
                <a:latin typeface="Arial"/>
                <a:cs typeface="Arial" pitchFamily="34" charset="0"/>
              </a:rPr>
              <a:t>(</a:t>
            </a:r>
            <a:r>
              <a:rPr lang="en-US" altLang="en-US" sz="2800" dirty="0">
                <a:solidFill>
                  <a:srgbClr val="000000"/>
                </a:solidFill>
                <a:latin typeface="Arial"/>
                <a:cs typeface="Arial" pitchFamily="34" charset="0"/>
              </a:rPr>
              <a:t>s)</a:t>
            </a:r>
          </a:p>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ro</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read-out time (s) </a:t>
            </a: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2.03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S</a:t>
            </a:r>
            <a:endParaRPr lang="en-US" altLang="en-US" sz="2800" dirty="0" smtClean="0">
              <a:solidFill>
                <a:srgbClr val="000000"/>
              </a:solidFill>
              <a:latin typeface="Arial"/>
              <a:cs typeface="Arial" pitchFamily="34" charset="0"/>
            </a:endParaRP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0.95 </a:t>
            </a:r>
            <a:r>
              <a:rPr lang="en-US" altLang="en-US" sz="2800" dirty="0" err="1">
                <a:solidFill>
                  <a:srgbClr val="000000"/>
                </a:solidFill>
                <a:latin typeface="Arial"/>
                <a:cs typeface="Arial" pitchFamily="34" charset="0"/>
              </a:rPr>
              <a:t>m</a:t>
            </a:r>
            <a:r>
              <a:rPr lang="en-US" altLang="en-US" sz="2800" dirty="0" err="1" smtClean="0">
                <a:solidFill>
                  <a:srgbClr val="000000"/>
                </a:solidFill>
                <a:latin typeface="Arial"/>
                <a:cs typeface="Arial" pitchFamily="34" charset="0"/>
              </a:rPr>
              <a:t>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X</a:t>
            </a:r>
          </a:p>
          <a:p>
            <a:pPr eaLnBrk="1" hangingPunct="1">
              <a:spcBef>
                <a:spcPct val="0"/>
              </a:spcBef>
              <a:buFontTx/>
              <a:buNone/>
            </a:pPr>
            <a:r>
              <a:rPr lang="en-US" altLang="en-US" sz="2800" dirty="0" smtClean="0">
                <a:solidFill>
                  <a:srgbClr val="000000"/>
                </a:solidFill>
                <a:latin typeface="Arial"/>
                <a:cs typeface="Arial" pitchFamily="34" charset="0"/>
              </a:rPr>
              <a:t>	0.003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a:t>
            </a:r>
            <a:r>
              <a:rPr lang="en-US" altLang="en-US" sz="2800" dirty="0" err="1" smtClean="0">
                <a:solidFill>
                  <a:srgbClr val="000000"/>
                </a:solidFill>
                <a:latin typeface="Arial"/>
                <a:cs typeface="Arial" pitchFamily="34" charset="0"/>
              </a:rPr>
              <a:t>Eiger</a:t>
            </a:r>
            <a:endParaRPr lang="en-US" altLang="en-US" sz="2800" dirty="0">
              <a:solidFill>
                <a:srgbClr val="000000"/>
              </a:solidFill>
              <a:latin typeface="Arial"/>
              <a:cs typeface="Arial" pitchFamily="34" charset="0"/>
            </a:endParaRPr>
          </a:p>
        </p:txBody>
      </p:sp>
      <p:sp>
        <p:nvSpPr>
          <p:cNvPr id="8" name="TextBox 7"/>
          <p:cNvSpPr txBox="1"/>
          <p:nvPr/>
        </p:nvSpPr>
        <p:spPr>
          <a:xfrm>
            <a:off x="5485198" y="6096000"/>
            <a:ext cx="3342582" cy="523220"/>
          </a:xfrm>
          <a:prstGeom prst="rect">
            <a:avLst/>
          </a:prstGeom>
          <a:noFill/>
        </p:spPr>
        <p:txBody>
          <a:bodyPr wrap="none" rtlCol="0">
            <a:spAutoFit/>
          </a:bodyPr>
          <a:lstStyle/>
          <a:p>
            <a:r>
              <a:rPr lang="en-US" sz="2800" b="1" dirty="0" smtClean="0">
                <a:solidFill>
                  <a:srgbClr val="C00000"/>
                </a:solidFill>
                <a:latin typeface="Arial" charset="0"/>
                <a:cs typeface="Arial" charset="0"/>
              </a:rPr>
              <a:t>Attenuate for MAD</a:t>
            </a:r>
          </a:p>
        </p:txBody>
      </p:sp>
      <p:sp>
        <p:nvSpPr>
          <p:cNvPr id="9" name="TextBox 8"/>
          <p:cNvSpPr txBox="1"/>
          <p:nvPr/>
        </p:nvSpPr>
        <p:spPr>
          <a:xfrm>
            <a:off x="6019800" y="3200400"/>
            <a:ext cx="2874505" cy="1815882"/>
          </a:xfrm>
          <a:prstGeom prst="rect">
            <a:avLst/>
          </a:prstGeom>
          <a:noFill/>
        </p:spPr>
        <p:txBody>
          <a:bodyPr wrap="none" rtlCol="0">
            <a:spAutoFit/>
          </a:bodyPr>
          <a:lstStyle/>
          <a:p>
            <a:r>
              <a:rPr lang="en-US" sz="2800" b="1" dirty="0" smtClean="0"/>
              <a:t>PILATUS</a:t>
            </a:r>
          </a:p>
          <a:p>
            <a:r>
              <a:rPr lang="en-US" sz="2800" b="1" dirty="0" smtClean="0">
                <a:solidFill>
                  <a:srgbClr val="FF0000"/>
                </a:solidFill>
              </a:rPr>
              <a:t>&gt;0.2 s/frame</a:t>
            </a:r>
          </a:p>
          <a:p>
            <a:r>
              <a:rPr lang="en-US" sz="2800" b="1" dirty="0" smtClean="0"/>
              <a:t>EIGER</a:t>
            </a:r>
          </a:p>
          <a:p>
            <a:r>
              <a:rPr lang="en-US" sz="2800" b="1" dirty="0" smtClean="0">
                <a:solidFill>
                  <a:srgbClr val="FF0000"/>
                </a:solidFill>
              </a:rPr>
              <a:t>&gt;0.0003 s/frame</a:t>
            </a:r>
          </a:p>
        </p:txBody>
      </p:sp>
      <p:sp>
        <p:nvSpPr>
          <p:cNvPr id="10" name="TextBox 9"/>
          <p:cNvSpPr txBox="1"/>
          <p:nvPr/>
        </p:nvSpPr>
        <p:spPr>
          <a:xfrm>
            <a:off x="6096000" y="5105400"/>
            <a:ext cx="2874505" cy="954107"/>
          </a:xfrm>
          <a:prstGeom prst="rect">
            <a:avLst/>
          </a:prstGeom>
          <a:noFill/>
        </p:spPr>
        <p:txBody>
          <a:bodyPr wrap="none" rtlCol="0">
            <a:spAutoFit/>
          </a:bodyPr>
          <a:lstStyle/>
          <a:p>
            <a:r>
              <a:rPr lang="en-US" sz="2800" b="1" dirty="0" smtClean="0"/>
              <a:t>= 20,000 frames</a:t>
            </a:r>
            <a:endParaRPr lang="en-US" sz="2800" b="1" dirty="0"/>
          </a:p>
          <a:p>
            <a:r>
              <a:rPr lang="en-US" sz="2800" b="1" dirty="0" smtClean="0"/>
              <a:t>350 GB/dataset</a:t>
            </a:r>
          </a:p>
        </p:txBody>
      </p:sp>
    </p:spTree>
    <p:extLst>
      <p:ext uri="{BB962C8B-B14F-4D97-AF65-F5344CB8AC3E}">
        <p14:creationId xmlns:p14="http://schemas.microsoft.com/office/powerpoint/2010/main" val="174501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Vibration (beam, </a:t>
            </a:r>
            <a:r>
              <a:rPr lang="en-US" altLang="en-US" sz="3600" dirty="0" err="1" smtClean="0">
                <a:solidFill>
                  <a:schemeClr val="bg1">
                    <a:lumMod val="75000"/>
                  </a:schemeClr>
                </a:solidFill>
              </a:rPr>
              <a:t>xtal</a:t>
            </a:r>
            <a:r>
              <a:rPr lang="en-US" altLang="en-US" sz="3600" dirty="0" smtClean="0">
                <a:solidFill>
                  <a:schemeClr val="bg1">
                    <a:lumMod val="75000"/>
                  </a:schemeClr>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147228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752600"/>
          </a:xfrm>
        </p:spPr>
        <p:txBody>
          <a:bodyPr/>
          <a:lstStyle/>
          <a:p>
            <a:r>
              <a:rPr lang="en-US" sz="6000" dirty="0" smtClean="0">
                <a:solidFill>
                  <a:schemeClr val="accent2">
                    <a:lumMod val="75000"/>
                  </a:schemeClr>
                </a:solidFill>
              </a:rPr>
              <a:t>What do we want?</a:t>
            </a:r>
            <a:endParaRPr lang="en-US" sz="6000" dirty="0">
              <a:solidFill>
                <a:schemeClr val="accent2">
                  <a:lumMod val="75000"/>
                </a:schemeClr>
              </a:solidFill>
            </a:endParaRPr>
          </a:p>
        </p:txBody>
      </p:sp>
      <p:sp>
        <p:nvSpPr>
          <p:cNvPr id="3" name="Content Placeholder 2"/>
          <p:cNvSpPr>
            <a:spLocks noGrp="1"/>
          </p:cNvSpPr>
          <p:nvPr>
            <p:ph idx="1"/>
          </p:nvPr>
        </p:nvSpPr>
        <p:spPr>
          <a:xfrm>
            <a:off x="2394408" y="1630837"/>
            <a:ext cx="6063792" cy="4465163"/>
          </a:xfrm>
        </p:spPr>
        <p:txBody>
          <a:bodyPr/>
          <a:lstStyle/>
          <a:p>
            <a:pPr marL="514350" indent="-514350">
              <a:buFont typeface="+mj-lt"/>
              <a:buAutoNum type="arabicPeriod"/>
            </a:pPr>
            <a:r>
              <a:rPr lang="en-US" sz="3600" dirty="0" smtClean="0">
                <a:solidFill>
                  <a:srgbClr val="00B050"/>
                </a:solidFill>
              </a:rPr>
              <a:t>Resolution</a:t>
            </a:r>
            <a:endParaRPr lang="en-US" sz="2400" dirty="0" smtClean="0">
              <a:solidFill>
                <a:srgbClr val="00B050"/>
              </a:solidFill>
            </a:endParaRPr>
          </a:p>
          <a:p>
            <a:pPr marL="514350" indent="-514350">
              <a:buFont typeface="+mj-lt"/>
              <a:buAutoNum type="arabicPeriod"/>
            </a:pPr>
            <a:r>
              <a:rPr lang="en-US" sz="2800" dirty="0" err="1" smtClean="0">
                <a:solidFill>
                  <a:schemeClr val="bg1">
                    <a:lumMod val="65000"/>
                  </a:schemeClr>
                </a:solidFill>
              </a:rPr>
              <a:t>Mosaicity</a:t>
            </a:r>
            <a:endParaRPr lang="en-US" sz="2800" dirty="0" smtClean="0">
              <a:solidFill>
                <a:schemeClr val="bg1">
                  <a:lumMod val="65000"/>
                </a:schemeClr>
              </a:solidFill>
            </a:endParaRPr>
          </a:p>
          <a:p>
            <a:pPr marL="514350" indent="-514350">
              <a:buFont typeface="+mj-lt"/>
              <a:buAutoNum type="arabicPeriod"/>
            </a:pPr>
            <a:r>
              <a:rPr lang="en-US" sz="2800" dirty="0" smtClean="0">
                <a:solidFill>
                  <a:schemeClr val="bg1">
                    <a:lumMod val="65000"/>
                  </a:schemeClr>
                </a:solidFill>
              </a:rPr>
              <a:t>Nice, round spots</a:t>
            </a:r>
          </a:p>
          <a:p>
            <a:pPr marL="514350" indent="-514350">
              <a:buFont typeface="+mj-lt"/>
              <a:buAutoNum type="arabicPeriod"/>
            </a:pPr>
            <a:r>
              <a:rPr lang="en-US" sz="2800" dirty="0" smtClean="0">
                <a:solidFill>
                  <a:schemeClr val="bg1">
                    <a:lumMod val="65000"/>
                  </a:schemeClr>
                </a:solidFill>
              </a:rPr>
              <a:t>No overlaps</a:t>
            </a:r>
          </a:p>
          <a:p>
            <a:pPr marL="514350" indent="-514350">
              <a:buFont typeface="+mj-lt"/>
              <a:buAutoNum type="arabicPeriod"/>
            </a:pPr>
            <a:r>
              <a:rPr lang="en-US" sz="2800" dirty="0" smtClean="0">
                <a:solidFill>
                  <a:schemeClr val="bg1">
                    <a:lumMod val="65000"/>
                  </a:schemeClr>
                </a:solidFill>
              </a:rPr>
              <a:t>No twinning</a:t>
            </a:r>
          </a:p>
          <a:p>
            <a:pPr marL="514350" indent="-514350">
              <a:buFont typeface="+mj-lt"/>
              <a:buAutoNum type="arabicPeriod"/>
            </a:pPr>
            <a:r>
              <a:rPr lang="en-US" sz="2800" dirty="0" smtClean="0">
                <a:solidFill>
                  <a:schemeClr val="bg1">
                    <a:lumMod val="65000"/>
                  </a:schemeClr>
                </a:solidFill>
              </a:rPr>
              <a:t>Lots of crystals</a:t>
            </a:r>
          </a:p>
          <a:p>
            <a:pPr marL="514350" indent="-514350">
              <a:buFont typeface="+mj-lt"/>
              <a:buAutoNum type="arabicPeriod"/>
            </a:pPr>
            <a:r>
              <a:rPr lang="en-US" sz="2800" dirty="0" smtClean="0">
                <a:solidFill>
                  <a:schemeClr val="bg1">
                    <a:lumMod val="65000"/>
                  </a:schemeClr>
                </a:solidFill>
              </a:rPr>
              <a:t>…</a:t>
            </a:r>
          </a:p>
        </p:txBody>
      </p:sp>
    </p:spTree>
    <p:extLst>
      <p:ext uri="{BB962C8B-B14F-4D97-AF65-F5344CB8AC3E}">
        <p14:creationId xmlns:p14="http://schemas.microsoft.com/office/powerpoint/2010/main" val="238700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791202"/>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585492"/>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774191"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5096003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Pick-up tool mark</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Bragg</a:t>
              </a:r>
            </a:p>
            <a:p>
              <a:pPr algn="ct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glitch</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oxygen</a:t>
              </a:r>
            </a:p>
            <a:p>
              <a:pPr algn="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“tree rings”</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latin typeface="Arial" panose="020B0604020202020204" pitchFamily="34" charset="0"/>
                </a:rPr>
                <a:t>1% high</a:t>
              </a:r>
            </a:p>
            <a:p>
              <a:pPr>
                <a:lnSpc>
                  <a:spcPct val="150000"/>
                </a:lnSpc>
              </a:pPr>
              <a:r>
                <a:rPr lang="en-US" sz="2000" dirty="0" smtClean="0">
                  <a:latin typeface="Arial" panose="020B0604020202020204" pitchFamily="34" charset="0"/>
                </a:rPr>
                <a:t>average</a:t>
              </a:r>
            </a:p>
            <a:p>
              <a:pPr>
                <a:lnSpc>
                  <a:spcPct val="150000"/>
                </a:lnSpc>
              </a:pPr>
              <a:r>
                <a:rPr lang="en-US" sz="2000" dirty="0" smtClean="0">
                  <a:latin typeface="Arial" panose="020B0604020202020204" pitchFamily="34" charset="0"/>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9" name="Rectangle 8"/>
          <p:cNvSpPr/>
          <p:nvPr/>
        </p:nvSpPr>
        <p:spPr>
          <a:xfrm>
            <a:off x="2618040" y="863991"/>
            <a:ext cx="3995004" cy="369332"/>
          </a:xfrm>
          <a:prstGeom prst="rect">
            <a:avLst/>
          </a:prstGeom>
        </p:spPr>
        <p:txBody>
          <a:bodyPr wrap="none">
            <a:spAutoFit/>
          </a:bodyPr>
          <a:lstStyle/>
          <a:p>
            <a:r>
              <a:rPr lang="en-US" dirty="0"/>
              <a:t>~3x10</a:t>
            </a:r>
            <a:r>
              <a:rPr lang="en-US" baseline="30000" dirty="0"/>
              <a:t>5</a:t>
            </a:r>
            <a:r>
              <a:rPr lang="en-US" dirty="0"/>
              <a:t> photon/pixel  Pilatus detector </a:t>
            </a:r>
          </a:p>
        </p:txBody>
      </p:sp>
      <p:sp>
        <p:nvSpPr>
          <p:cNvPr id="31"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12305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9188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t>(</a:t>
            </a:r>
            <a:r>
              <a:rPr lang="en-US" altLang="en-US" sz="18900">
                <a:latin typeface="Times New Roman" pitchFamily="18" charset="0"/>
              </a:rPr>
              <a:t>—</a:t>
            </a:r>
            <a:r>
              <a:rPr lang="en-US" altLang="en-US" sz="18900"/>
              <a:t>)</a:t>
            </a:r>
            <a:r>
              <a:rPr lang="en-US" altLang="en-US" sz="9600" baseline="100000"/>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2835502309"/>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Holton &amp; Frankel (2010) </a:t>
            </a:r>
            <a:r>
              <a:rPr lang="en-US" altLang="en-US" sz="1800" i="1"/>
              <a:t>Acta D</a:t>
            </a:r>
            <a:r>
              <a:rPr lang="en-US" altLang="en-US" sz="1800"/>
              <a:t> </a:t>
            </a:r>
            <a:r>
              <a:rPr lang="en-US" altLang="en-US" sz="1800" b="1"/>
              <a:t>66</a:t>
            </a:r>
            <a:r>
              <a:rPr lang="en-US" altLang="en-US" sz="1800"/>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210690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427163"/>
          </a:xfrm>
        </p:spPr>
        <p:txBody>
          <a:bodyPr/>
          <a:lstStyle/>
          <a:p>
            <a:pPr eaLnBrk="1" hangingPunct="1"/>
            <a:r>
              <a:rPr lang="en-US" altLang="en-US" smtClean="0"/>
              <a:t>Data collection parameters:</a:t>
            </a:r>
          </a:p>
        </p:txBody>
      </p:sp>
      <p:sp>
        <p:nvSpPr>
          <p:cNvPr id="2902019" name="Rectangle 3"/>
          <p:cNvSpPr>
            <a:spLocks noGrp="1" noChangeArrowheads="1"/>
          </p:cNvSpPr>
          <p:nvPr>
            <p:ph type="body" idx="1"/>
          </p:nvPr>
        </p:nvSpPr>
        <p:spPr>
          <a:xfrm>
            <a:off x="457200" y="1392238"/>
            <a:ext cx="8686800" cy="5184775"/>
          </a:xfrm>
        </p:spPr>
        <p:txBody>
          <a:bodyPr/>
          <a:lstStyle/>
          <a:p>
            <a:pPr eaLnBrk="1" hangingPunct="1"/>
            <a:r>
              <a:rPr lang="en-US" altLang="en-US" sz="4000" smtClean="0"/>
              <a:t>16 crystals</a:t>
            </a:r>
          </a:p>
          <a:p>
            <a:pPr eaLnBrk="1" hangingPunct="1"/>
            <a:r>
              <a:rPr lang="en-US" altLang="en-US" sz="4000" smtClean="0"/>
              <a:t>360° each, inverse beam </a:t>
            </a:r>
          </a:p>
          <a:p>
            <a:pPr eaLnBrk="1" hangingPunct="1"/>
            <a:r>
              <a:rPr lang="en-US" altLang="en-US" sz="4000" smtClean="0"/>
              <a:t>7235 eV photon energy</a:t>
            </a:r>
          </a:p>
          <a:p>
            <a:pPr eaLnBrk="1" hangingPunct="1"/>
            <a:r>
              <a:rPr lang="en-US" altLang="en-US" sz="4000" smtClean="0"/>
              <a:t>&lt; 1 MGy per xtal</a:t>
            </a:r>
          </a:p>
          <a:p>
            <a:pPr eaLnBrk="1" hangingPunct="1"/>
            <a:r>
              <a:rPr lang="en-US" altLang="en-US" sz="4000" smtClean="0"/>
              <a:t>Australian Synchrotron MX1</a:t>
            </a:r>
          </a:p>
          <a:p>
            <a:pPr lvl="1" eaLnBrk="1" hangingPunct="1"/>
            <a:r>
              <a:rPr lang="en-US" altLang="en-US" sz="3600" smtClean="0"/>
              <a:t>35 kGy/s into 100 </a:t>
            </a:r>
            <a:r>
              <a:rPr lang="el-GR" altLang="en-US" sz="3600" smtClean="0"/>
              <a:t>μ</a:t>
            </a:r>
            <a:r>
              <a:rPr lang="en-US" altLang="en-US" sz="3600" smtClean="0"/>
              <a:t>m x 100 </a:t>
            </a:r>
            <a:r>
              <a:rPr lang="el-GR" altLang="en-US" sz="3600" smtClean="0"/>
              <a:t>μ</a:t>
            </a:r>
            <a:r>
              <a:rPr lang="en-US" altLang="en-US" sz="3600" smtClean="0"/>
              <a:t>m</a:t>
            </a:r>
          </a:p>
        </p:txBody>
      </p:sp>
    </p:spTree>
    <p:extLst>
      <p:ext uri="{BB962C8B-B14F-4D97-AF65-F5344CB8AC3E}">
        <p14:creationId xmlns:p14="http://schemas.microsoft.com/office/powerpoint/2010/main" val="14696118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02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02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020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020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020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02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39939"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3596118041"/>
      </p:ext>
    </p:extLst>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0964"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18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
        <p:nvSpPr>
          <p:cNvPr id="40965"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
        <p:nvSpPr>
          <p:cNvPr id="40966"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16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Tree>
    <p:extLst>
      <p:ext uri="{BB962C8B-B14F-4D97-AF65-F5344CB8AC3E}">
        <p14:creationId xmlns:p14="http://schemas.microsoft.com/office/powerpoint/2010/main" val="148384417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resolution.avi">
            <a:hlinkClick r:id="" action="ppaction://media"/>
          </p:cNvPr>
          <p:cNvPicPr>
            <a:picLocks noGrp="1" noRot="1" noChangeAspect="1" noChangeArrowheads="1"/>
          </p:cNvPicPr>
          <p:nvPr>
            <p:ph/>
            <a:videoFile r:link="rId1"/>
          </p:nvPr>
        </p:nvPicPr>
        <p:blipFill>
          <a:blip r:embed="rId3"/>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5611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9134" fill="hold"/>
                                        <p:tgtEl>
                                          <p:spTgt spid="4403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40322"/>
                </p:tgtEl>
              </p:cMediaNode>
            </p:vide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1988"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15</a:t>
            </a:r>
            <a:r>
              <a:rPr lang="el-GR" altLang="en-US" sz="2800">
                <a:solidFill>
                  <a:srgbClr val="000000"/>
                </a:solidFill>
                <a:cs typeface="Arial" pitchFamily="34" charset="0"/>
              </a:rPr>
              <a:t>σ </a:t>
            </a:r>
            <a:r>
              <a:rPr lang="en-US" altLang="en-US" sz="2800">
                <a:solidFill>
                  <a:srgbClr val="000000"/>
                </a:solidFill>
                <a:cs typeface="Arial" pitchFamily="34" charset="0"/>
              </a:rPr>
              <a:t>= PO</a:t>
            </a:r>
            <a:r>
              <a:rPr lang="en-US" altLang="en-US" sz="2800" baseline="-25000">
                <a:solidFill>
                  <a:srgbClr val="000000"/>
                </a:solidFill>
                <a:cs typeface="Arial" pitchFamily="34" charset="0"/>
              </a:rPr>
              <a:t>4</a:t>
            </a:r>
          </a:p>
        </p:txBody>
      </p:sp>
      <p:sp>
        <p:nvSpPr>
          <p:cNvPr id="41989"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731178197"/>
      </p:ext>
    </p:extLst>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3012"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3013"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2289068678"/>
      </p:ext>
    </p:extLst>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4036"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8.2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4037" name="TextBox 7"/>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3826502422"/>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46083"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773171"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4"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 (electrons)</a:t>
            </a:r>
          </a:p>
        </p:txBody>
      </p:sp>
      <p:sp>
        <p:nvSpPr>
          <p:cNvPr id="46085"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DELFAN peak height (</a:t>
            </a:r>
            <a:r>
              <a:rPr lang="el-GR" altLang="en-US" sz="2800" b="1">
                <a:solidFill>
                  <a:srgbClr val="000000"/>
                </a:solidFill>
                <a:cs typeface="Arial" pitchFamily="34" charset="0"/>
              </a:rPr>
              <a:t>σ</a:t>
            </a:r>
            <a:r>
              <a:rPr lang="en-US" altLang="en-US" sz="2800" b="1">
                <a:solidFill>
                  <a:srgbClr val="000000"/>
                </a:solidFill>
                <a:cs typeface="Arial" pitchFamily="34" charset="0"/>
              </a:rPr>
              <a:t>)</a:t>
            </a:r>
          </a:p>
        </p:txBody>
      </p:sp>
      <p:sp>
        <p:nvSpPr>
          <p:cNvPr id="46086"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Mg</a:t>
            </a:r>
            <a:endParaRPr lang="en-US" altLang="en-US" sz="1800" b="1">
              <a:solidFill>
                <a:srgbClr val="000000"/>
              </a:solidFill>
              <a:cs typeface="Arial" pitchFamily="34" charset="0"/>
            </a:endParaRPr>
          </a:p>
        </p:txBody>
      </p:sp>
      <p:sp>
        <p:nvSpPr>
          <p:cNvPr id="46087"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Ne</a:t>
            </a:r>
            <a:endParaRPr lang="en-US" altLang="en-US" sz="1800" b="1">
              <a:solidFill>
                <a:srgbClr val="000000"/>
              </a:solidFill>
              <a:cs typeface="Arial" pitchFamily="34" charset="0"/>
            </a:endParaRPr>
          </a:p>
        </p:txBody>
      </p:sp>
      <p:sp>
        <p:nvSpPr>
          <p:cNvPr id="46088"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a:t>
            </a:r>
            <a:endParaRPr lang="en-US" altLang="en-US" sz="1800" b="1">
              <a:solidFill>
                <a:srgbClr val="000000"/>
              </a:solidFill>
              <a:cs typeface="Arial" pitchFamily="34" charset="0"/>
            </a:endParaRPr>
          </a:p>
        </p:txBody>
      </p:sp>
      <p:sp>
        <p:nvSpPr>
          <p:cNvPr id="46089"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F</a:t>
            </a:r>
            <a:endParaRPr lang="en-US" altLang="en-US" sz="1800" b="1">
              <a:solidFill>
                <a:srgbClr val="000000"/>
              </a:solidFill>
              <a:cs typeface="Arial" pitchFamily="34" charset="0"/>
            </a:endParaRPr>
          </a:p>
        </p:txBody>
      </p:sp>
      <p:sp>
        <p:nvSpPr>
          <p:cNvPr id="46090"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O</a:t>
            </a:r>
            <a:endParaRPr lang="en-US" altLang="en-US" sz="1800" b="1">
              <a:solidFill>
                <a:srgbClr val="000000"/>
              </a:solidFill>
              <a:cs typeface="Arial" pitchFamily="34" charset="0"/>
            </a:endParaRPr>
          </a:p>
        </p:txBody>
      </p:sp>
      <p:sp>
        <p:nvSpPr>
          <p:cNvPr id="46091"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t>
            </a:r>
            <a:endParaRPr lang="en-US" altLang="en-US" sz="1800" b="1">
              <a:solidFill>
                <a:srgbClr val="000000"/>
              </a:solidFill>
              <a:cs typeface="Arial" pitchFamily="34" charset="0"/>
            </a:endParaRPr>
          </a:p>
        </p:txBody>
      </p:sp>
    </p:spTree>
    <p:extLst>
      <p:ext uri="{BB962C8B-B14F-4D97-AF65-F5344CB8AC3E}">
        <p14:creationId xmlns:p14="http://schemas.microsoft.com/office/powerpoint/2010/main" val="4198674466"/>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0" y="1233488"/>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5060" name="TextBox 5"/>
          <p:cNvSpPr txBox="1">
            <a:spLocks noChangeArrowheads="1"/>
          </p:cNvSpPr>
          <p:nvPr/>
        </p:nvSpPr>
        <p:spPr bwMode="auto">
          <a:xfrm>
            <a:off x="1649413" y="3616325"/>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000000"/>
                </a:solidFill>
                <a:cs typeface="Arial" pitchFamily="34" charset="0"/>
              </a:rPr>
              <a:t>7.4</a:t>
            </a:r>
            <a:r>
              <a:rPr lang="el-GR" altLang="en-US" sz="2800" dirty="0">
                <a:solidFill>
                  <a:srgbClr val="000000"/>
                </a:solidFill>
                <a:cs typeface="Arial" pitchFamily="34" charset="0"/>
              </a:rPr>
              <a:t>σ </a:t>
            </a:r>
            <a:r>
              <a:rPr lang="en-US" altLang="en-US" sz="2800" dirty="0">
                <a:solidFill>
                  <a:srgbClr val="000000"/>
                </a:solidFill>
                <a:cs typeface="Arial" pitchFamily="34" charset="0"/>
              </a:rPr>
              <a:t>= </a:t>
            </a:r>
            <a:r>
              <a:rPr lang="en-US" altLang="en-US" sz="2800" dirty="0" smtClean="0">
                <a:solidFill>
                  <a:srgbClr val="000000"/>
                </a:solidFill>
                <a:cs typeface="Arial" pitchFamily="34" charset="0"/>
              </a:rPr>
              <a:t>Na</a:t>
            </a:r>
            <a:endParaRPr lang="en-US" altLang="en-US" sz="2800" dirty="0">
              <a:solidFill>
                <a:srgbClr val="000000"/>
              </a:solidFill>
              <a:cs typeface="Arial" pitchFamily="34" charset="0"/>
            </a:endParaRPr>
          </a:p>
        </p:txBody>
      </p:sp>
      <p:sp>
        <p:nvSpPr>
          <p:cNvPr id="45061" name="TextBox 6"/>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1206933623"/>
      </p:ext>
    </p:extLst>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smtClean="0">
                <a:cs typeface="Arial" pitchFamily="34" charset="0"/>
              </a:rPr>
              <a:t>2 wavelengths are better than 1</a:t>
            </a:r>
          </a:p>
          <a:p>
            <a:pPr marL="609600" indent="-609600" eaLnBrk="1" hangingPunct="1">
              <a:buFontTx/>
              <a:buNone/>
            </a:pPr>
            <a:r>
              <a:rPr lang="en-US" altLang="en-US" sz="3600" smtClean="0">
                <a:cs typeface="Arial" pitchFamily="34" charset="0"/>
              </a:rPr>
              <a:t>	- (peak + inf)/2, and remote</a:t>
            </a:r>
          </a:p>
          <a:p>
            <a:pPr marL="609600" indent="-609600" eaLnBrk="1" hangingPunct="1">
              <a:buFontTx/>
              <a:buNone/>
            </a:pPr>
            <a:r>
              <a:rPr lang="en-US" altLang="en-US" sz="3600" smtClean="0">
                <a:cs typeface="Arial" pitchFamily="34" charset="0"/>
              </a:rPr>
              <a:t>MAD, not M-SAD!</a:t>
            </a:r>
          </a:p>
        </p:txBody>
      </p:sp>
      <p:sp>
        <p:nvSpPr>
          <p:cNvPr id="2892804" name="Rectangle 4"/>
          <p:cNvSpPr>
            <a:spLocks noChangeArrowheads="1"/>
          </p:cNvSpPr>
          <p:nvPr/>
        </p:nvSpPr>
        <p:spPr bwMode="auto">
          <a:xfrm>
            <a:off x="2668588" y="1627188"/>
            <a:ext cx="380682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a:t>360° in &lt; 5 MGy</a:t>
            </a:r>
          </a:p>
          <a:p>
            <a:pPr eaLnBrk="1" hangingPunct="1">
              <a:lnSpc>
                <a:spcPct val="90000"/>
              </a:lnSpc>
              <a:buFontTx/>
              <a:buAutoNum type="arabicPeriod"/>
            </a:pPr>
            <a:r>
              <a:rPr lang="en-US" altLang="en-US"/>
              <a:t>move detector</a:t>
            </a:r>
          </a:p>
          <a:p>
            <a:pPr eaLnBrk="1" hangingPunct="1">
              <a:lnSpc>
                <a:spcPct val="90000"/>
              </a:lnSpc>
              <a:buFontTx/>
              <a:buAutoNum type="arabicPeriod"/>
            </a:pPr>
            <a:r>
              <a:rPr lang="en-US" altLang="en-US"/>
              <a:t>4X exposure </a:t>
            </a:r>
          </a:p>
          <a:p>
            <a:pPr eaLnBrk="1" hangingPunct="1">
              <a:lnSpc>
                <a:spcPct val="90000"/>
              </a:lnSpc>
              <a:buFontTx/>
              <a:buAutoNum type="arabicPeriod"/>
            </a:pPr>
            <a:r>
              <a:rPr lang="en-US" altLang="en-US"/>
              <a:t>goto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498613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257425"/>
            <a:ext cx="8162925" cy="4351338"/>
          </a:xfrm>
        </p:spPr>
        <p:txBody>
          <a:bodyPr/>
          <a:lstStyle/>
          <a:p>
            <a:pPr algn="ctr" eaLnBrk="1" hangingPunct="1">
              <a:lnSpc>
                <a:spcPct val="130000"/>
              </a:lnSpc>
              <a:buFontTx/>
              <a:buNone/>
            </a:pPr>
            <a:r>
              <a:rPr lang="en-US" altLang="en-US" b="1" smtClean="0">
                <a:solidFill>
                  <a:srgbClr val="008000"/>
                </a:solidFill>
              </a:rPr>
              <a:t>100 ADU/pixel</a:t>
            </a:r>
          </a:p>
          <a:p>
            <a:pPr algn="ctr" eaLnBrk="1" hangingPunct="1">
              <a:lnSpc>
                <a:spcPct val="130000"/>
              </a:lnSpc>
              <a:buFontTx/>
              <a:buNone/>
            </a:pPr>
            <a:r>
              <a:rPr lang="en-US" altLang="en-US" b="1" smtClean="0">
                <a:solidFill>
                  <a:srgbClr val="008000"/>
                </a:solidFill>
              </a:rPr>
              <a:t>10 </a:t>
            </a:r>
            <a:r>
              <a:rPr lang="el-GR" altLang="en-US" b="1" smtClean="0">
                <a:solidFill>
                  <a:srgbClr val="008000"/>
                </a:solidFill>
                <a:cs typeface="Arial" pitchFamily="34" charset="0"/>
              </a:rPr>
              <a:t>μ</a:t>
            </a:r>
            <a:r>
              <a:rPr lang="en-US" altLang="en-US" b="1" smtClean="0">
                <a:solidFill>
                  <a:srgbClr val="008000"/>
                </a:solidFill>
                <a:cs typeface="Arial" pitchFamily="34" charset="0"/>
              </a:rPr>
              <a:t>m for lysozyme</a:t>
            </a:r>
            <a:endParaRPr lang="el-GR" altLang="en-US" b="1" smtClean="0">
              <a:solidFill>
                <a:srgbClr val="008000"/>
              </a:solidFill>
              <a:cs typeface="Arial" pitchFamily="34" charset="0"/>
            </a:endParaRPr>
          </a:p>
          <a:p>
            <a:pPr algn="ctr" eaLnBrk="1" hangingPunct="1">
              <a:lnSpc>
                <a:spcPct val="130000"/>
              </a:lnSpc>
              <a:buFontTx/>
              <a:buNone/>
            </a:pPr>
            <a:r>
              <a:rPr lang="en-US" altLang="en-US" b="1" smtClean="0">
                <a:solidFill>
                  <a:srgbClr val="008000"/>
                </a:solidFill>
              </a:rPr>
              <a:t>~3% error per spot, 1%/MGy</a:t>
            </a:r>
          </a:p>
          <a:p>
            <a:pPr algn="ctr" eaLnBrk="1" hangingPunct="1">
              <a:lnSpc>
                <a:spcPct val="130000"/>
              </a:lnSpc>
              <a:buFontTx/>
              <a:buNone/>
            </a:pPr>
            <a:r>
              <a:rPr lang="en-US" altLang="en-US" b="1" smtClean="0">
                <a:solidFill>
                  <a:srgbClr val="008000"/>
                </a:solidFill>
              </a:rPr>
              <a:t>7235 eV for S-SAD</a:t>
            </a:r>
          </a:p>
          <a:p>
            <a:pPr algn="ctr" eaLnBrk="1" hangingPunct="1">
              <a:lnSpc>
                <a:spcPct val="130000"/>
              </a:lnSpc>
              <a:buFontTx/>
              <a:buNone/>
            </a:pPr>
            <a:r>
              <a:rPr lang="en-US" altLang="en-US" b="1" smtClean="0">
                <a:solidFill>
                  <a:srgbClr val="008000"/>
                </a:solidFill>
              </a:rPr>
              <a:t>“Attenu-wait”: dose slicing</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smtClean="0"/>
              <a:t>Summary</a:t>
            </a:r>
          </a:p>
        </p:txBody>
      </p:sp>
      <p:sp>
        <p:nvSpPr>
          <p:cNvPr id="273412" name="Rectangle 4"/>
          <p:cNvSpPr>
            <a:spLocks noChangeArrowheads="1"/>
          </p:cNvSpPr>
          <p:nvPr/>
        </p:nvSpPr>
        <p:spPr bwMode="auto">
          <a:xfrm>
            <a:off x="498475" y="1185863"/>
            <a:ext cx="8645525"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a:latin typeface="Courier New" pitchFamily="49" charset="0"/>
              </a:rPr>
              <a:t>http://bl831.als.lbl.gov/xtalsize.html</a:t>
            </a:r>
          </a:p>
          <a:p>
            <a:pPr eaLnBrk="1" hangingPunct="1">
              <a:lnSpc>
                <a:spcPct val="130000"/>
              </a:lnSpc>
              <a:spcBef>
                <a:spcPct val="0"/>
              </a:spcBef>
              <a:buFontTx/>
              <a:buNone/>
            </a:pPr>
            <a:r>
              <a:rPr lang="en-US" altLang="en-US" sz="1400" b="1">
                <a:latin typeface="Courier New" pitchFamily="49" charset="0"/>
              </a:rPr>
              <a:t>http://bl831.als.lbl.gov/~jamesh/mlfsom/</a:t>
            </a:r>
          </a:p>
          <a:p>
            <a:pPr eaLnBrk="1" hangingPunct="1">
              <a:lnSpc>
                <a:spcPct val="130000"/>
              </a:lnSpc>
              <a:spcBef>
                <a:spcPct val="0"/>
              </a:spcBef>
              <a:buFontTx/>
              <a:buNone/>
            </a:pPr>
            <a:r>
              <a:rPr lang="en-US" altLang="en-US" sz="1400" b="1">
                <a:latin typeface="Courier New" pitchFamily="49" charset="0"/>
              </a:rPr>
              <a:t>http://bl831.als.lbl.gov/~jamesh/powerpoint/ACMC_GBU_2013.ppt</a:t>
            </a:r>
          </a:p>
        </p:txBody>
      </p:sp>
    </p:spTree>
    <p:extLst>
      <p:ext uri="{BB962C8B-B14F-4D97-AF65-F5344CB8AC3E}">
        <p14:creationId xmlns:p14="http://schemas.microsoft.com/office/powerpoint/2010/main" val="12169611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502126"/>
            <a:ext cx="8162925" cy="4351338"/>
          </a:xfrm>
        </p:spPr>
        <p:txBody>
          <a:bodyPr/>
          <a:lstStyle/>
          <a:p>
            <a:pPr algn="ctr" eaLnBrk="1" hangingPunct="1">
              <a:lnSpc>
                <a:spcPct val="130000"/>
              </a:lnSpc>
              <a:spcBef>
                <a:spcPts val="0"/>
              </a:spcBef>
              <a:buFontTx/>
              <a:buNone/>
            </a:pPr>
            <a:r>
              <a:rPr lang="en-US" altLang="en-US" b="1" dirty="0" smtClean="0">
                <a:solidFill>
                  <a:srgbClr val="008000"/>
                </a:solidFill>
              </a:rPr>
              <a:t>15 </a:t>
            </a:r>
            <a:r>
              <a:rPr lang="en-US" altLang="en-US" b="1" dirty="0" smtClean="0">
                <a:solidFill>
                  <a:srgbClr val="008000"/>
                </a:solidFill>
              </a:rPr>
              <a:t>ADU/pixel on </a:t>
            </a:r>
            <a:r>
              <a:rPr lang="en-US" altLang="en-US" b="1" dirty="0" err="1" smtClean="0">
                <a:solidFill>
                  <a:srgbClr val="008000"/>
                </a:solidFill>
              </a:rPr>
              <a:t>R</a:t>
            </a:r>
            <a:r>
              <a:rPr lang="en-US" altLang="en-US" b="1" dirty="0" err="1" smtClean="0">
                <a:solidFill>
                  <a:srgbClr val="008000"/>
                </a:solidFill>
              </a:rPr>
              <a:t>ayonix</a:t>
            </a:r>
            <a:r>
              <a:rPr lang="en-US" altLang="en-US" b="1" dirty="0" smtClean="0">
                <a:solidFill>
                  <a:srgbClr val="008000"/>
                </a:solidFill>
              </a:rPr>
              <a:t> HS 300</a:t>
            </a:r>
          </a:p>
          <a:p>
            <a:pPr algn="ctr" eaLnBrk="1" hangingPunct="1">
              <a:lnSpc>
                <a:spcPct val="130000"/>
              </a:lnSpc>
              <a:spcBef>
                <a:spcPts val="0"/>
              </a:spcBef>
              <a:buFontTx/>
              <a:buNone/>
            </a:pPr>
            <a:r>
              <a:rPr lang="en-US" altLang="en-US" b="1" dirty="0" smtClean="0">
                <a:solidFill>
                  <a:srgbClr val="008000"/>
                </a:solidFill>
              </a:rPr>
              <a:t>&gt; 0.1 s exposures (HS 300)</a:t>
            </a:r>
            <a:endParaRPr lang="en-US" altLang="en-US" b="1" dirty="0" smtClean="0">
              <a:solidFill>
                <a:srgbClr val="008000"/>
              </a:solidFill>
            </a:endParaRPr>
          </a:p>
          <a:p>
            <a:pPr algn="ctr" eaLnBrk="1" hangingPunct="1">
              <a:lnSpc>
                <a:spcPct val="130000"/>
              </a:lnSpc>
              <a:spcBef>
                <a:spcPts val="0"/>
              </a:spcBef>
              <a:buFontTx/>
              <a:buNone/>
            </a:pPr>
            <a:r>
              <a:rPr lang="en-US" altLang="en-US" b="1" dirty="0" smtClean="0">
                <a:solidFill>
                  <a:srgbClr val="008000"/>
                </a:solidFill>
              </a:rPr>
              <a:t>10 </a:t>
            </a:r>
            <a:r>
              <a:rPr lang="el-GR" altLang="en-US" b="1" dirty="0" smtClean="0">
                <a:solidFill>
                  <a:srgbClr val="008000"/>
                </a:solidFill>
                <a:cs typeface="Arial" pitchFamily="34" charset="0"/>
              </a:rPr>
              <a:t>μ</a:t>
            </a:r>
            <a:r>
              <a:rPr lang="en-US" altLang="en-US" b="1" dirty="0" smtClean="0">
                <a:solidFill>
                  <a:srgbClr val="008000"/>
                </a:solidFill>
                <a:cs typeface="Arial" pitchFamily="34" charset="0"/>
              </a:rPr>
              <a:t>m for lysozyme</a:t>
            </a:r>
            <a:endParaRPr lang="el-GR" altLang="en-US" b="1" dirty="0" smtClean="0">
              <a:solidFill>
                <a:srgbClr val="008000"/>
              </a:solidFill>
              <a:cs typeface="Arial" pitchFamily="34" charset="0"/>
            </a:endParaRPr>
          </a:p>
          <a:p>
            <a:pPr algn="ctr" eaLnBrk="1" hangingPunct="1">
              <a:lnSpc>
                <a:spcPct val="130000"/>
              </a:lnSpc>
              <a:spcBef>
                <a:spcPts val="0"/>
              </a:spcBef>
              <a:buFontTx/>
              <a:buNone/>
            </a:pPr>
            <a:r>
              <a:rPr lang="en-US" altLang="en-US" b="1" dirty="0" smtClean="0">
                <a:solidFill>
                  <a:srgbClr val="008000"/>
                </a:solidFill>
              </a:rPr>
              <a:t>~3% error per spot, 1%/</a:t>
            </a:r>
            <a:r>
              <a:rPr lang="en-US" altLang="en-US" b="1" dirty="0" err="1" smtClean="0">
                <a:solidFill>
                  <a:srgbClr val="008000"/>
                </a:solidFill>
              </a:rPr>
              <a:t>MGy</a:t>
            </a:r>
            <a:endParaRPr lang="en-US" altLang="en-US" b="1" dirty="0" smtClean="0">
              <a:solidFill>
                <a:srgbClr val="008000"/>
              </a:solidFill>
            </a:endParaRPr>
          </a:p>
          <a:p>
            <a:pPr algn="ctr" eaLnBrk="1" hangingPunct="1">
              <a:lnSpc>
                <a:spcPct val="130000"/>
              </a:lnSpc>
              <a:spcBef>
                <a:spcPts val="0"/>
              </a:spcBef>
              <a:buFontTx/>
              <a:buNone/>
            </a:pPr>
            <a:r>
              <a:rPr lang="en-US" altLang="en-US" b="1" dirty="0" smtClean="0">
                <a:solidFill>
                  <a:srgbClr val="008000"/>
                </a:solidFill>
              </a:rPr>
              <a:t>7235 eV for S-SAD on CCD</a:t>
            </a:r>
          </a:p>
          <a:p>
            <a:pPr algn="ctr" eaLnBrk="1" hangingPunct="1">
              <a:lnSpc>
                <a:spcPct val="130000"/>
              </a:lnSpc>
              <a:spcBef>
                <a:spcPts val="0"/>
              </a:spcBef>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slicing</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smtClean="0"/>
              <a:t>Summary</a:t>
            </a:r>
          </a:p>
        </p:txBody>
      </p:sp>
      <p:sp>
        <p:nvSpPr>
          <p:cNvPr id="273412" name="Rectangle 4"/>
          <p:cNvSpPr>
            <a:spLocks noChangeArrowheads="1"/>
          </p:cNvSpPr>
          <p:nvPr/>
        </p:nvSpPr>
        <p:spPr bwMode="auto">
          <a:xfrm>
            <a:off x="498475" y="1185863"/>
            <a:ext cx="8645525" cy="12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dirty="0">
                <a:latin typeface="Courier New" pitchFamily="49" charset="0"/>
              </a:rPr>
              <a:t>http://bl831.als.lbl.gov/xtalsize.html</a:t>
            </a:r>
          </a:p>
          <a:p>
            <a:pPr eaLnBrk="1" hangingPunct="1">
              <a:lnSpc>
                <a:spcPct val="130000"/>
              </a:lnSpc>
              <a:spcBef>
                <a:spcPct val="0"/>
              </a:spcBef>
              <a:buNone/>
            </a:pPr>
            <a:r>
              <a:rPr lang="en-US" altLang="en-US" sz="1400" b="1" dirty="0">
                <a:latin typeface="Courier New" pitchFamily="49" charset="0"/>
              </a:rPr>
              <a:t>http://</a:t>
            </a:r>
            <a:r>
              <a:rPr lang="en-US" altLang="en-US" sz="1400" b="1" dirty="0" smtClean="0">
                <a:latin typeface="Courier New" pitchFamily="49" charset="0"/>
              </a:rPr>
              <a:t>bl831.als.lbl.gov/xtallife.html</a:t>
            </a:r>
            <a:endParaRPr lang="en-US" altLang="en-US" sz="1400" b="1" dirty="0">
              <a:latin typeface="Courier New" pitchFamily="49" charset="0"/>
            </a:endParaRPr>
          </a:p>
          <a:p>
            <a:pPr eaLnBrk="1" hangingPunct="1">
              <a:lnSpc>
                <a:spcPct val="130000"/>
              </a:lnSpc>
              <a:spcBef>
                <a:spcPct val="0"/>
              </a:spcBef>
              <a:buFontTx/>
              <a:buNone/>
            </a:pPr>
            <a:r>
              <a:rPr lang="en-US" altLang="en-US" sz="1400" b="1" dirty="0" smtClean="0">
                <a:latin typeface="Courier New" pitchFamily="49" charset="0"/>
              </a:rPr>
              <a:t>http</a:t>
            </a:r>
            <a:r>
              <a:rPr lang="en-US" altLang="en-US" sz="1400" b="1" dirty="0">
                <a:latin typeface="Courier New" pitchFamily="49" charset="0"/>
              </a:rPr>
              <a:t>://bl831.als.lbl.gov/~</a:t>
            </a:r>
            <a:r>
              <a:rPr lang="en-US" altLang="en-US" sz="1400" b="1" dirty="0" smtClean="0">
                <a:latin typeface="Courier New" pitchFamily="49" charset="0"/>
              </a:rPr>
              <a:t>jamesh/damage_rates.pdf</a:t>
            </a:r>
            <a:endParaRPr lang="en-US" altLang="en-US" sz="1400" b="1" dirty="0">
              <a:latin typeface="Courier New" pitchFamily="49" charset="0"/>
            </a:endParaRPr>
          </a:p>
          <a:p>
            <a:pPr eaLnBrk="1" hangingPunct="1">
              <a:lnSpc>
                <a:spcPct val="130000"/>
              </a:lnSpc>
              <a:spcBef>
                <a:spcPct val="0"/>
              </a:spcBef>
              <a:buFontTx/>
              <a:buNone/>
            </a:pPr>
            <a:r>
              <a:rPr lang="en-US" altLang="en-US" sz="1400" b="1" dirty="0">
                <a:latin typeface="Courier New" pitchFamily="49" charset="0"/>
              </a:rPr>
              <a:t>http://bl831.als.lbl.gov/~</a:t>
            </a:r>
            <a:r>
              <a:rPr lang="en-US" altLang="en-US" sz="1400" b="1" dirty="0" smtClean="0">
                <a:latin typeface="Courier New" pitchFamily="49" charset="0"/>
              </a:rPr>
              <a:t>jamesh/powerpoint/CSHL_tipsNtrick_2017.pptx</a:t>
            </a:r>
            <a:endParaRPr lang="en-US" altLang="en-US" sz="1400" b="1" dirty="0">
              <a:latin typeface="Courier New" pitchFamily="49" charset="0"/>
            </a:endParaRPr>
          </a:p>
        </p:txBody>
      </p:sp>
    </p:spTree>
    <p:extLst>
      <p:ext uri="{BB962C8B-B14F-4D97-AF65-F5344CB8AC3E}">
        <p14:creationId xmlns:p14="http://schemas.microsoft.com/office/powerpoint/2010/main" val="3581754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18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Why harvest at all?</a:t>
            </a:r>
          </a:p>
        </p:txBody>
      </p:sp>
      <p:sp>
        <p:nvSpPr>
          <p:cNvPr id="112643"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t>Background scatter</a:t>
            </a:r>
          </a:p>
          <a:p>
            <a:pPr lvl="2">
              <a:buFontTx/>
              <a:buNone/>
            </a:pPr>
            <a:r>
              <a:rPr lang="en-US" altLang="en-US"/>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26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altLang="en-US"/>
              <a:t>Why harvest at all?</a:t>
            </a:r>
          </a:p>
        </p:txBody>
      </p:sp>
      <p:sp>
        <p:nvSpPr>
          <p:cNvPr id="397315"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solidFill>
                  <a:srgbClr val="FF0000"/>
                </a:solidFill>
              </a:rPr>
              <a:t>Background scatter</a:t>
            </a:r>
          </a:p>
          <a:p>
            <a:pPr lvl="2">
              <a:buFontTx/>
              <a:buNone/>
            </a:pPr>
            <a:r>
              <a:rPr lang="en-US" altLang="en-US">
                <a:solidFill>
                  <a:srgbClr val="FF0000"/>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752600"/>
          </a:xfrm>
        </p:spPr>
        <p:txBody>
          <a:bodyPr/>
          <a:lstStyle/>
          <a:p>
            <a:r>
              <a:rPr lang="en-US" sz="6000" dirty="0" smtClean="0">
                <a:solidFill>
                  <a:schemeClr val="accent2">
                    <a:lumMod val="75000"/>
                  </a:schemeClr>
                </a:solidFill>
              </a:rPr>
              <a:t>What do we want?</a:t>
            </a:r>
            <a:endParaRPr lang="en-US" sz="6000" dirty="0">
              <a:solidFill>
                <a:schemeClr val="accent2">
                  <a:lumMod val="75000"/>
                </a:schemeClr>
              </a:solidFill>
            </a:endParaRPr>
          </a:p>
        </p:txBody>
      </p:sp>
      <p:sp>
        <p:nvSpPr>
          <p:cNvPr id="3" name="Content Placeholder 2"/>
          <p:cNvSpPr>
            <a:spLocks noGrp="1"/>
          </p:cNvSpPr>
          <p:nvPr>
            <p:ph idx="1"/>
          </p:nvPr>
        </p:nvSpPr>
        <p:spPr>
          <a:xfrm>
            <a:off x="2394408" y="1630837"/>
            <a:ext cx="6063792" cy="4465163"/>
          </a:xfrm>
        </p:spPr>
        <p:txBody>
          <a:bodyPr/>
          <a:lstStyle/>
          <a:p>
            <a:pPr marL="514350" indent="-514350">
              <a:buFont typeface="+mj-lt"/>
              <a:buAutoNum type="arabicPeriod"/>
            </a:pPr>
            <a:r>
              <a:rPr lang="en-US" sz="3600" dirty="0" smtClean="0">
                <a:solidFill>
                  <a:srgbClr val="00B050"/>
                </a:solidFill>
              </a:rPr>
              <a:t>Resolution</a:t>
            </a:r>
            <a:endParaRPr lang="en-US" sz="2400" dirty="0" smtClean="0">
              <a:solidFill>
                <a:srgbClr val="00B050"/>
              </a:solidFill>
            </a:endParaRPr>
          </a:p>
          <a:p>
            <a:pPr marL="514350" indent="-514350">
              <a:buFont typeface="+mj-lt"/>
              <a:buAutoNum type="arabicPeriod"/>
            </a:pPr>
            <a:r>
              <a:rPr lang="en-US" sz="2800" dirty="0" err="1" smtClean="0">
                <a:solidFill>
                  <a:schemeClr val="bg1">
                    <a:lumMod val="65000"/>
                  </a:schemeClr>
                </a:solidFill>
              </a:rPr>
              <a:t>Mosaicity</a:t>
            </a:r>
            <a:endParaRPr lang="en-US" sz="2800" dirty="0" smtClean="0">
              <a:solidFill>
                <a:schemeClr val="bg1">
                  <a:lumMod val="65000"/>
                </a:schemeClr>
              </a:solidFill>
            </a:endParaRPr>
          </a:p>
          <a:p>
            <a:pPr marL="514350" indent="-514350">
              <a:buFont typeface="+mj-lt"/>
              <a:buAutoNum type="arabicPeriod"/>
            </a:pPr>
            <a:r>
              <a:rPr lang="en-US" sz="2800" dirty="0" smtClean="0">
                <a:solidFill>
                  <a:schemeClr val="bg1">
                    <a:lumMod val="65000"/>
                  </a:schemeClr>
                </a:solidFill>
              </a:rPr>
              <a:t>Nice, round spots</a:t>
            </a:r>
          </a:p>
          <a:p>
            <a:pPr marL="514350" indent="-514350">
              <a:buFont typeface="+mj-lt"/>
              <a:buAutoNum type="arabicPeriod"/>
            </a:pPr>
            <a:r>
              <a:rPr lang="en-US" sz="2800" dirty="0" smtClean="0">
                <a:solidFill>
                  <a:schemeClr val="bg1">
                    <a:lumMod val="65000"/>
                  </a:schemeClr>
                </a:solidFill>
              </a:rPr>
              <a:t>No overlaps</a:t>
            </a:r>
          </a:p>
          <a:p>
            <a:pPr marL="514350" indent="-514350">
              <a:buFont typeface="+mj-lt"/>
              <a:buAutoNum type="arabicPeriod"/>
            </a:pPr>
            <a:r>
              <a:rPr lang="en-US" sz="2800" dirty="0" smtClean="0">
                <a:solidFill>
                  <a:schemeClr val="bg1">
                    <a:lumMod val="65000"/>
                  </a:schemeClr>
                </a:solidFill>
              </a:rPr>
              <a:t>No twinning</a:t>
            </a:r>
          </a:p>
          <a:p>
            <a:pPr marL="514350" indent="-514350">
              <a:buFont typeface="+mj-lt"/>
              <a:buAutoNum type="arabicPeriod"/>
            </a:pPr>
            <a:r>
              <a:rPr lang="en-US" sz="2800" dirty="0" smtClean="0">
                <a:solidFill>
                  <a:schemeClr val="bg1">
                    <a:lumMod val="65000"/>
                  </a:schemeClr>
                </a:solidFill>
              </a:rPr>
              <a:t>Lots of crystals</a:t>
            </a:r>
          </a:p>
          <a:p>
            <a:pPr marL="514350" indent="-514350">
              <a:buFont typeface="+mj-lt"/>
              <a:buAutoNum type="arabicPeriod"/>
            </a:pPr>
            <a:r>
              <a:rPr lang="en-US" sz="2800" dirty="0" smtClean="0">
                <a:solidFill>
                  <a:schemeClr val="bg1">
                    <a:lumMod val="65000"/>
                  </a:schemeClr>
                </a:solidFill>
              </a:rPr>
              <a:t>…</a:t>
            </a:r>
          </a:p>
          <a:p>
            <a:pPr marL="0" indent="0">
              <a:buNone/>
            </a:pPr>
            <a:r>
              <a:rPr lang="en-US" sz="3600" dirty="0" smtClean="0">
                <a:solidFill>
                  <a:srgbClr val="00B050"/>
                </a:solidFill>
              </a:rPr>
              <a:t>2. Phases</a:t>
            </a:r>
          </a:p>
        </p:txBody>
      </p:sp>
    </p:spTree>
    <p:extLst>
      <p:ext uri="{BB962C8B-B14F-4D97-AF65-F5344CB8AC3E}">
        <p14:creationId xmlns:p14="http://schemas.microsoft.com/office/powerpoint/2010/main" val="78615512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113791"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67" name="Rectangle 3"/>
          <p:cNvSpPr>
            <a:spLocks noGrp="1" noChangeArrowheads="1"/>
          </p:cNvSpPr>
          <p:nvPr>
            <p:ph type="title"/>
          </p:nvPr>
        </p:nvSpPr>
        <p:spPr>
          <a:noFill/>
          <a:ln/>
        </p:spPr>
        <p:txBody>
          <a:bodyPr/>
          <a:lstStyle/>
          <a:p>
            <a:r>
              <a:rPr lang="en-US" altLang="en-US" sz="4000"/>
              <a:t>X-ray transmission of materials</a:t>
            </a:r>
          </a:p>
        </p:txBody>
      </p:sp>
      <p:sp>
        <p:nvSpPr>
          <p:cNvPr id="113668"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l-GR" altLang="en-US" b="1">
                <a:cs typeface="Arial" pitchFamily="34" charset="0"/>
              </a:rPr>
              <a:t>μ</a:t>
            </a:r>
            <a:r>
              <a:rPr lang="en-US" altLang="en-US" b="1"/>
              <a:t>m)</a:t>
            </a:r>
          </a:p>
        </p:txBody>
      </p:sp>
      <p:sp>
        <p:nvSpPr>
          <p:cNvPr id="113669"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113670"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113792"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1" name="Text Box 7"/>
          <p:cNvSpPr txBox="1">
            <a:spLocks noChangeArrowheads="1"/>
          </p:cNvSpPr>
          <p:nvPr/>
        </p:nvSpPr>
        <p:spPr bwMode="auto">
          <a:xfrm>
            <a:off x="3754438" y="417512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113672" name="Text Box 8"/>
          <p:cNvSpPr txBox="1">
            <a:spLocks noChangeArrowheads="1"/>
          </p:cNvSpPr>
          <p:nvPr/>
        </p:nvSpPr>
        <p:spPr bwMode="auto">
          <a:xfrm rot="280220">
            <a:off x="6184900" y="2176463"/>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113673" name="Text Box 9"/>
          <p:cNvSpPr txBox="1">
            <a:spLocks noChangeArrowheads="1"/>
          </p:cNvSpPr>
          <p:nvPr/>
        </p:nvSpPr>
        <p:spPr bwMode="auto">
          <a:xfrm rot="310074">
            <a:off x="6642100" y="183356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113674" name="Text Box 10"/>
          <p:cNvSpPr txBox="1">
            <a:spLocks noChangeArrowheads="1"/>
          </p:cNvSpPr>
          <p:nvPr/>
        </p:nvSpPr>
        <p:spPr bwMode="auto">
          <a:xfrm>
            <a:off x="5627688" y="14986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Tree>
  </p:cSld>
  <p:clrMapOvr>
    <a:masterClrMapping/>
  </p:clrMapOvr>
  <p:transition spd="med"/>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114761"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1" name="Rectangle 3"/>
          <p:cNvSpPr>
            <a:spLocks noGrp="1" noChangeArrowheads="1"/>
          </p:cNvSpPr>
          <p:nvPr>
            <p:ph type="title"/>
          </p:nvPr>
        </p:nvSpPr>
        <p:spPr>
          <a:noFill/>
          <a:ln/>
        </p:spPr>
        <p:txBody>
          <a:bodyPr/>
          <a:lstStyle/>
          <a:p>
            <a:r>
              <a:rPr lang="en-US" altLang="en-US" sz="3600"/>
              <a:t>X-ray scattering of materials</a:t>
            </a:r>
          </a:p>
        </p:txBody>
      </p:sp>
      <p:sp>
        <p:nvSpPr>
          <p:cNvPr id="114692"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114693"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114694"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114695" name="Text Box 7"/>
          <p:cNvSpPr txBox="1">
            <a:spLocks noChangeArrowheads="1"/>
          </p:cNvSpPr>
          <p:nvPr/>
        </p:nvSpPr>
        <p:spPr bwMode="auto">
          <a:xfrm>
            <a:off x="5334000" y="49514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114696" name="Text Box 8"/>
          <p:cNvSpPr txBox="1">
            <a:spLocks noChangeArrowheads="1"/>
          </p:cNvSpPr>
          <p:nvPr/>
        </p:nvSpPr>
        <p:spPr bwMode="auto">
          <a:xfrm>
            <a:off x="4772025" y="4681538"/>
            <a:ext cx="1581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114697" name="Text Box 9"/>
          <p:cNvSpPr txBox="1">
            <a:spLocks noChangeArrowheads="1"/>
          </p:cNvSpPr>
          <p:nvPr/>
        </p:nvSpPr>
        <p:spPr bwMode="auto">
          <a:xfrm>
            <a:off x="4772025" y="4448175"/>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114698" name="Line 10"/>
          <p:cNvSpPr>
            <a:spLocks noChangeShapeType="1"/>
          </p:cNvSpPr>
          <p:nvPr/>
        </p:nvSpPr>
        <p:spPr bwMode="auto">
          <a:xfrm flipH="1">
            <a:off x="4187825" y="4813300"/>
            <a:ext cx="584200" cy="24765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9" name="Line 11"/>
          <p:cNvSpPr>
            <a:spLocks noChangeShapeType="1"/>
          </p:cNvSpPr>
          <p:nvPr/>
        </p:nvSpPr>
        <p:spPr bwMode="auto">
          <a:xfrm flipH="1">
            <a:off x="3482975" y="4594225"/>
            <a:ext cx="1295400" cy="25876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0" name="Text Box 12"/>
          <p:cNvSpPr txBox="1">
            <a:spLocks noChangeArrowheads="1"/>
          </p:cNvSpPr>
          <p:nvPr/>
        </p:nvSpPr>
        <p:spPr bwMode="auto">
          <a:xfrm>
            <a:off x="4217988" y="404495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rPr>
              <a:t>plastic</a:t>
            </a:r>
          </a:p>
        </p:txBody>
      </p:sp>
      <p:sp>
        <p:nvSpPr>
          <p:cNvPr id="114701" name="Line 13"/>
          <p:cNvSpPr>
            <a:spLocks noChangeShapeType="1"/>
          </p:cNvSpPr>
          <p:nvPr/>
        </p:nvSpPr>
        <p:spPr bwMode="auto">
          <a:xfrm flipH="1">
            <a:off x="3497263" y="4181475"/>
            <a:ext cx="773112" cy="142875"/>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2" name="Text Box 14"/>
          <p:cNvSpPr txBox="1">
            <a:spLocks noChangeArrowheads="1"/>
          </p:cNvSpPr>
          <p:nvPr/>
        </p:nvSpPr>
        <p:spPr bwMode="auto">
          <a:xfrm>
            <a:off x="3768725" y="2082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glass</a:t>
            </a:r>
          </a:p>
        </p:txBody>
      </p:sp>
    </p:spTree>
  </p:cSld>
  <p:clrMapOvr>
    <a:masterClrMapping/>
  </p:clrMapOvr>
  <p:transition spd="med"/>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N01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863" y="0"/>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grpSp>
        <p:nvGrpSpPr>
          <p:cNvPr id="39940" name="Group 4"/>
          <p:cNvGrpSpPr>
            <a:grpSpLocks/>
          </p:cNvGrpSpPr>
          <p:nvPr/>
        </p:nvGrpSpPr>
        <p:grpSpPr bwMode="auto">
          <a:xfrm>
            <a:off x="246063" y="1289050"/>
            <a:ext cx="7945437" cy="4081463"/>
            <a:chOff x="155" y="812"/>
            <a:chExt cx="5005" cy="2571"/>
          </a:xfrm>
        </p:grpSpPr>
        <p:sp>
          <p:nvSpPr>
            <p:cNvPr id="39941" name="Line 5"/>
            <p:cNvSpPr>
              <a:spLocks noChangeShapeType="1"/>
            </p:cNvSpPr>
            <p:nvPr/>
          </p:nvSpPr>
          <p:spPr bwMode="auto">
            <a:xfrm flipH="1" flipV="1">
              <a:off x="3117" y="2334"/>
              <a:ext cx="2043" cy="70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2" name="Line 6"/>
            <p:cNvSpPr>
              <a:spLocks noChangeShapeType="1"/>
            </p:cNvSpPr>
            <p:nvPr/>
          </p:nvSpPr>
          <p:spPr bwMode="auto">
            <a:xfrm flipH="1" flipV="1">
              <a:off x="472" y="1413"/>
              <a:ext cx="1448" cy="49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3" name="Line 7"/>
            <p:cNvSpPr>
              <a:spLocks noChangeShapeType="1"/>
            </p:cNvSpPr>
            <p:nvPr/>
          </p:nvSpPr>
          <p:spPr bwMode="auto">
            <a:xfrm flipH="1" flipV="1">
              <a:off x="2910" y="2262"/>
              <a:ext cx="126" cy="44"/>
            </a:xfrm>
            <a:prstGeom prst="line">
              <a:avLst/>
            </a:prstGeom>
            <a:noFill/>
            <a:ln w="28575">
              <a:solidFill>
                <a:srgbClr val="FF474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4" name="Line 8"/>
            <p:cNvSpPr>
              <a:spLocks noChangeShapeType="1"/>
            </p:cNvSpPr>
            <p:nvPr/>
          </p:nvSpPr>
          <p:spPr bwMode="auto">
            <a:xfrm flipH="1" flipV="1">
              <a:off x="2538" y="2132"/>
              <a:ext cx="372" cy="130"/>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5" name="Line 9"/>
            <p:cNvSpPr>
              <a:spLocks noChangeShapeType="1"/>
            </p:cNvSpPr>
            <p:nvPr/>
          </p:nvSpPr>
          <p:spPr bwMode="auto">
            <a:xfrm flipH="1" flipV="1">
              <a:off x="1920" y="1912"/>
              <a:ext cx="243" cy="85"/>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6" name="Line 10"/>
            <p:cNvSpPr>
              <a:spLocks noChangeShapeType="1"/>
            </p:cNvSpPr>
            <p:nvPr/>
          </p:nvSpPr>
          <p:spPr bwMode="auto">
            <a:xfrm>
              <a:off x="3036" y="1997"/>
              <a:ext cx="59" cy="244"/>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7" name="Line 11"/>
            <p:cNvSpPr>
              <a:spLocks noChangeShapeType="1"/>
            </p:cNvSpPr>
            <p:nvPr/>
          </p:nvSpPr>
          <p:spPr bwMode="auto">
            <a:xfrm flipV="1">
              <a:off x="2662" y="2393"/>
              <a:ext cx="374" cy="271"/>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8" name="Line 12"/>
            <p:cNvSpPr>
              <a:spLocks noChangeShapeType="1"/>
            </p:cNvSpPr>
            <p:nvPr/>
          </p:nvSpPr>
          <p:spPr bwMode="auto">
            <a:xfrm flipV="1">
              <a:off x="2787" y="2346"/>
              <a:ext cx="249" cy="38"/>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9" name="Line 13"/>
            <p:cNvSpPr>
              <a:spLocks noChangeShapeType="1"/>
            </p:cNvSpPr>
            <p:nvPr/>
          </p:nvSpPr>
          <p:spPr bwMode="auto">
            <a:xfrm>
              <a:off x="2959" y="1679"/>
              <a:ext cx="77" cy="318"/>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0" name="Line 14"/>
            <p:cNvSpPr>
              <a:spLocks noChangeShapeType="1"/>
            </p:cNvSpPr>
            <p:nvPr/>
          </p:nvSpPr>
          <p:spPr bwMode="auto">
            <a:xfrm flipV="1">
              <a:off x="2458" y="2384"/>
              <a:ext cx="329" cy="50"/>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1" name="Line 15"/>
            <p:cNvSpPr>
              <a:spLocks noChangeShapeType="1"/>
            </p:cNvSpPr>
            <p:nvPr/>
          </p:nvSpPr>
          <p:spPr bwMode="auto">
            <a:xfrm flipV="1">
              <a:off x="2530" y="2664"/>
              <a:ext cx="132" cy="96"/>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2" name="Line 16"/>
            <p:cNvSpPr>
              <a:spLocks noChangeShapeType="1"/>
            </p:cNvSpPr>
            <p:nvPr/>
          </p:nvSpPr>
          <p:spPr bwMode="auto">
            <a:xfrm>
              <a:off x="2748" y="812"/>
              <a:ext cx="119" cy="493"/>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3" name="Line 17"/>
            <p:cNvSpPr>
              <a:spLocks noChangeShapeType="1"/>
            </p:cNvSpPr>
            <p:nvPr/>
          </p:nvSpPr>
          <p:spPr bwMode="auto">
            <a:xfrm flipV="1">
              <a:off x="1667" y="2942"/>
              <a:ext cx="607" cy="441"/>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4" name="Line 18"/>
            <p:cNvSpPr>
              <a:spLocks noChangeShapeType="1"/>
            </p:cNvSpPr>
            <p:nvPr/>
          </p:nvSpPr>
          <p:spPr bwMode="auto">
            <a:xfrm flipV="1">
              <a:off x="155" y="2490"/>
              <a:ext cx="1933" cy="294"/>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wipe(right)">
                                      <p:cBhvr>
                                        <p:cTn id="7" dur="1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descr="DSCN01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20638"/>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0638"/>
            <a:ext cx="8229600" cy="1143000"/>
          </a:xfrm>
        </p:spPr>
        <p:txBody>
          <a:bodyPr/>
          <a:lstStyle/>
          <a:p>
            <a:r>
              <a:rPr lang="en-US" altLang="en-US"/>
              <a:t>Crowfoot Cell</a:t>
            </a:r>
          </a:p>
        </p:txBody>
      </p:sp>
      <p:pic>
        <p:nvPicPr>
          <p:cNvPr id="419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4545" t="23352" r="15297" b="5823"/>
          <a:stretch>
            <a:fillRect/>
          </a:stretch>
        </p:blipFill>
        <p:spPr>
          <a:xfrm>
            <a:off x="635000" y="1417638"/>
            <a:ext cx="7747000" cy="4300537"/>
          </a:xfrm>
        </p:spPr>
      </p:pic>
      <p:sp>
        <p:nvSpPr>
          <p:cNvPr id="41988" name="Text Box 4"/>
          <p:cNvSpPr txBox="1">
            <a:spLocks noChangeArrowheads="1"/>
          </p:cNvSpPr>
          <p:nvPr/>
        </p:nvSpPr>
        <p:spPr bwMode="auto">
          <a:xfrm>
            <a:off x="1089025" y="6200775"/>
            <a:ext cx="6738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J. D. Bernal and D. Crowfoot, </a:t>
            </a:r>
            <a:r>
              <a:rPr lang="en-US" altLang="en-US" i="1"/>
              <a:t>Nature (London) </a:t>
            </a:r>
            <a:r>
              <a:rPr lang="en-US" altLang="en-US" b="1"/>
              <a:t>133</a:t>
            </a:r>
            <a:r>
              <a:rPr lang="en-US" altLang="en-US"/>
              <a:t>, 794 (1934).</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4946" name="Group 2"/>
          <p:cNvGrpSpPr>
            <a:grpSpLocks/>
          </p:cNvGrpSpPr>
          <p:nvPr/>
        </p:nvGrpSpPr>
        <p:grpSpPr bwMode="auto">
          <a:xfrm flipH="1">
            <a:off x="1334124" y="-1227138"/>
            <a:ext cx="3957403" cy="9561513"/>
            <a:chOff x="1894" y="-773"/>
            <a:chExt cx="2781" cy="6023"/>
          </a:xfrm>
        </p:grpSpPr>
        <p:pic>
          <p:nvPicPr>
            <p:cNvPr id="3154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948"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49"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0"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1"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grpSp>
      <p:sp>
        <p:nvSpPr>
          <p:cNvPr id="3154964" name="Rectangle 20"/>
          <p:cNvSpPr>
            <a:spLocks noChangeArrowheads="1"/>
          </p:cNvSpPr>
          <p:nvPr/>
        </p:nvSpPr>
        <p:spPr bwMode="auto">
          <a:xfrm flipH="1">
            <a:off x="866775" y="2057400"/>
            <a:ext cx="381000" cy="3810000"/>
          </a:xfrm>
          <a:prstGeom prst="rect">
            <a:avLst/>
          </a:prstGeom>
          <a:solidFill>
            <a:srgbClr val="CC66FF">
              <a:alpha val="50000"/>
            </a:srgbClr>
          </a:solidFill>
          <a:ln w="9525">
            <a:miter lim="800000"/>
            <a:headEnd/>
            <a:tailEnd/>
          </a:ln>
          <a:effectLst/>
          <a:scene3d>
            <a:camera prst="legacyObliqueTopLeft">
              <a:rot lat="21299999" lon="2400000" rev="0"/>
            </a:camera>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dirty="0">
              <a:solidFill>
                <a:prstClr val="black"/>
              </a:solidFill>
              <a:cs typeface="Arial" charset="0"/>
            </a:endParaRPr>
          </a:p>
        </p:txBody>
      </p:sp>
      <p:sp>
        <p:nvSpPr>
          <p:cNvPr id="3154952" name="AutoShape 8"/>
          <p:cNvSpPr>
            <a:spLocks noChangeArrowheads="1"/>
          </p:cNvSpPr>
          <p:nvPr/>
        </p:nvSpPr>
        <p:spPr bwMode="auto">
          <a:xfrm rot="20618651" flipH="1" flipV="1">
            <a:off x="4524375"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3" name="Rectangle 9"/>
          <p:cNvSpPr>
            <a:spLocks noChangeArrowheads="1"/>
          </p:cNvSpPr>
          <p:nvPr/>
        </p:nvSpPr>
        <p:spPr bwMode="auto">
          <a:xfrm rot="20691244">
            <a:off x="4802187" y="3535363"/>
            <a:ext cx="863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5" name="AutoShape 11"/>
          <p:cNvSpPr>
            <a:spLocks noChangeArrowheads="1"/>
          </p:cNvSpPr>
          <p:nvPr/>
        </p:nvSpPr>
        <p:spPr bwMode="auto">
          <a:xfrm rot="16200000" flipH="1">
            <a:off x="6391275"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6" name="AutoShape 12"/>
          <p:cNvSpPr>
            <a:spLocks noChangeArrowheads="1"/>
          </p:cNvSpPr>
          <p:nvPr/>
        </p:nvSpPr>
        <p:spPr bwMode="auto">
          <a:xfrm rot="5400000" flipH="1">
            <a:off x="1321593"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7" name="Rectangle 13"/>
          <p:cNvSpPr>
            <a:spLocks noChangeArrowheads="1"/>
          </p:cNvSpPr>
          <p:nvPr/>
        </p:nvSpPr>
        <p:spPr bwMode="auto">
          <a:xfrm>
            <a:off x="5895975"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8" name="Text Box 14"/>
          <p:cNvSpPr txBox="1">
            <a:spLocks noChangeArrowheads="1"/>
          </p:cNvSpPr>
          <p:nvPr/>
        </p:nvSpPr>
        <p:spPr bwMode="auto">
          <a:xfrm>
            <a:off x="6581775"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dirty="0">
                <a:solidFill>
                  <a:prstClr val="black"/>
                </a:solidFill>
                <a:cs typeface="Arial" charset="0"/>
              </a:rPr>
              <a:t>pinhole</a:t>
            </a:r>
          </a:p>
        </p:txBody>
      </p:sp>
      <p:sp>
        <p:nvSpPr>
          <p:cNvPr id="3154959" name="Text Box 15"/>
          <p:cNvSpPr txBox="1">
            <a:spLocks noChangeArrowheads="1"/>
          </p:cNvSpPr>
          <p:nvPr/>
        </p:nvSpPr>
        <p:spPr bwMode="auto">
          <a:xfrm rot="20682600">
            <a:off x="4538662" y="2747963"/>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dirty="0">
                <a:solidFill>
                  <a:prstClr val="black"/>
                </a:solidFill>
                <a:cs typeface="Arial" charset="0"/>
              </a:rPr>
              <a:t>mirror</a:t>
            </a:r>
          </a:p>
        </p:txBody>
      </p:sp>
      <p:sp>
        <p:nvSpPr>
          <p:cNvPr id="3154960" name="Line 16"/>
          <p:cNvSpPr>
            <a:spLocks noChangeShapeType="1"/>
          </p:cNvSpPr>
          <p:nvPr/>
        </p:nvSpPr>
        <p:spPr bwMode="auto">
          <a:xfrm flipV="1">
            <a:off x="3609975"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1" name="Line 17"/>
          <p:cNvSpPr>
            <a:spLocks noChangeShapeType="1"/>
          </p:cNvSpPr>
          <p:nvPr/>
        </p:nvSpPr>
        <p:spPr bwMode="auto">
          <a:xfrm flipV="1">
            <a:off x="3609975" y="3581400"/>
            <a:ext cx="108108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2" name="Line 18"/>
          <p:cNvSpPr>
            <a:spLocks noChangeShapeType="1"/>
          </p:cNvSpPr>
          <p:nvPr/>
        </p:nvSpPr>
        <p:spPr bwMode="auto">
          <a:xfrm>
            <a:off x="4829175" y="3810000"/>
            <a:ext cx="954087" cy="149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3" name="Rectangle 19"/>
          <p:cNvSpPr>
            <a:spLocks noChangeArrowheads="1"/>
          </p:cNvSpPr>
          <p:nvPr/>
        </p:nvSpPr>
        <p:spPr bwMode="auto">
          <a:xfrm>
            <a:off x="3194050" y="3657600"/>
            <a:ext cx="277812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5" name="Rectangle 21"/>
          <p:cNvSpPr>
            <a:spLocks noChangeArrowheads="1"/>
          </p:cNvSpPr>
          <p:nvPr/>
        </p:nvSpPr>
        <p:spPr bwMode="auto">
          <a:xfrm rot="1620533">
            <a:off x="157162" y="2540000"/>
            <a:ext cx="2316163" cy="6826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6" name="Rectangle 22"/>
          <p:cNvSpPr>
            <a:spLocks noChangeArrowheads="1"/>
          </p:cNvSpPr>
          <p:nvPr/>
        </p:nvSpPr>
        <p:spPr bwMode="auto">
          <a:xfrm>
            <a:off x="1781175" y="3657600"/>
            <a:ext cx="631825" cy="61913"/>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7" name="Rectangle 23"/>
          <p:cNvSpPr>
            <a:spLocks noChangeArrowheads="1"/>
          </p:cNvSpPr>
          <p:nvPr/>
        </p:nvSpPr>
        <p:spPr bwMode="auto">
          <a:xfrm rot="19979467" flipV="1">
            <a:off x="152400" y="4754563"/>
            <a:ext cx="2430462" cy="66675"/>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8" name="AutoShape 24"/>
          <p:cNvSpPr>
            <a:spLocks noChangeArrowheads="1"/>
          </p:cNvSpPr>
          <p:nvPr/>
        </p:nvSpPr>
        <p:spPr bwMode="auto">
          <a:xfrm rot="19949778" flipH="1">
            <a:off x="5095875" y="4900613"/>
            <a:ext cx="2684462" cy="3117850"/>
          </a:xfrm>
          <a:prstGeom prst="can">
            <a:avLst>
              <a:gd name="adj" fmla="val 5264"/>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9" name="Line 25"/>
          <p:cNvSpPr>
            <a:spLocks noChangeShapeType="1"/>
          </p:cNvSpPr>
          <p:nvPr/>
        </p:nvSpPr>
        <p:spPr bwMode="auto">
          <a:xfrm rot="19949778" flipV="1">
            <a:off x="4386262" y="3424238"/>
            <a:ext cx="566738" cy="2043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70" name="Text Box 26"/>
          <p:cNvSpPr txBox="1">
            <a:spLocks noChangeArrowheads="1"/>
          </p:cNvSpPr>
          <p:nvPr/>
        </p:nvSpPr>
        <p:spPr bwMode="auto">
          <a:xfrm rot="19917014">
            <a:off x="5268912" y="5540375"/>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dirty="0">
                <a:solidFill>
                  <a:prstClr val="black"/>
                </a:solidFill>
                <a:cs typeface="Arial" charset="0"/>
              </a:rPr>
              <a:t>microscope</a:t>
            </a:r>
          </a:p>
        </p:txBody>
      </p:sp>
      <p:sp>
        <p:nvSpPr>
          <p:cNvPr id="28" name="Text Box 15"/>
          <p:cNvSpPr txBox="1">
            <a:spLocks noChangeArrowheads="1"/>
          </p:cNvSpPr>
          <p:nvPr/>
        </p:nvSpPr>
        <p:spPr bwMode="auto">
          <a:xfrm>
            <a:off x="4474646" y="650245"/>
            <a:ext cx="2034531"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2400" dirty="0" smtClean="0">
                <a:solidFill>
                  <a:prstClr val="black"/>
                </a:solidFill>
                <a:cs typeface="Arial" charset="0"/>
              </a:rPr>
              <a:t>SBS</a:t>
            </a:r>
          </a:p>
          <a:p>
            <a:pPr fontAlgn="auto">
              <a:spcBef>
                <a:spcPts val="0"/>
              </a:spcBef>
              <a:spcAft>
                <a:spcPts val="0"/>
              </a:spcAft>
            </a:pPr>
            <a:r>
              <a:rPr lang="en-US" altLang="en-US" sz="2400" dirty="0">
                <a:solidFill>
                  <a:prstClr val="black"/>
                </a:solidFill>
                <a:cs typeface="Arial" charset="0"/>
              </a:rPr>
              <a:t>f</a:t>
            </a:r>
            <a:r>
              <a:rPr lang="en-US" altLang="en-US" sz="2400" dirty="0" smtClean="0">
                <a:solidFill>
                  <a:prstClr val="black"/>
                </a:solidFill>
                <a:cs typeface="Arial" charset="0"/>
              </a:rPr>
              <a:t>ormat</a:t>
            </a:r>
          </a:p>
          <a:p>
            <a:pPr fontAlgn="auto">
              <a:spcBef>
                <a:spcPts val="0"/>
              </a:spcBef>
              <a:spcAft>
                <a:spcPts val="0"/>
              </a:spcAft>
            </a:pPr>
            <a:r>
              <a:rPr lang="en-US" altLang="en-US" sz="2400" dirty="0" smtClean="0">
                <a:solidFill>
                  <a:prstClr val="black"/>
                </a:solidFill>
                <a:cs typeface="Arial" charset="0"/>
              </a:rPr>
              <a:t>crystallization</a:t>
            </a:r>
          </a:p>
          <a:p>
            <a:pPr fontAlgn="auto">
              <a:spcBef>
                <a:spcPts val="0"/>
              </a:spcBef>
              <a:spcAft>
                <a:spcPts val="0"/>
              </a:spcAft>
            </a:pPr>
            <a:r>
              <a:rPr lang="en-US" altLang="en-US" sz="2400" dirty="0" smtClean="0">
                <a:solidFill>
                  <a:prstClr val="black"/>
                </a:solidFill>
                <a:cs typeface="Arial" charset="0"/>
              </a:rPr>
              <a:t>tray</a:t>
            </a:r>
            <a:endParaRPr lang="en-US" altLang="en-US" sz="2400" dirty="0">
              <a:solidFill>
                <a:prstClr val="black"/>
              </a:solidFill>
              <a:cs typeface="Arial" charset="0"/>
            </a:endParaRPr>
          </a:p>
        </p:txBody>
      </p:sp>
    </p:spTree>
    <p:extLst>
      <p:ext uri="{BB962C8B-B14F-4D97-AF65-F5344CB8AC3E}">
        <p14:creationId xmlns:p14="http://schemas.microsoft.com/office/powerpoint/2010/main" val="157797960"/>
      </p:ext>
    </p:extLst>
  </p:cSld>
  <p:clrMapOvr>
    <a:masterClrMapping/>
  </p:clrMapOvr>
  <p:transition spd="slow"/>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Plate goniometers</a:t>
            </a:r>
          </a:p>
        </p:txBody>
      </p:sp>
      <p:sp>
        <p:nvSpPr>
          <p:cNvPr id="44035" name="Rectangle 3"/>
          <p:cNvSpPr>
            <a:spLocks noChangeArrowheads="1"/>
          </p:cNvSpPr>
          <p:nvPr/>
        </p:nvSpPr>
        <p:spPr bwMode="auto">
          <a:xfrm>
            <a:off x="44799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pic>
        <p:nvPicPr>
          <p:cNvPr id="44036" name="Picture 4" descr="DSC05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DSC054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8"/>
            <a:ext cx="457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ltLang="en-US"/>
          </a:p>
        </p:txBody>
      </p:sp>
      <p:pic>
        <p:nvPicPr>
          <p:cNvPr id="47107" name="Picture 3" descr="DSC0056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ltLang="en-US"/>
          </a:p>
        </p:txBody>
      </p:sp>
      <p:sp>
        <p:nvSpPr>
          <p:cNvPr id="49155" name="Rectangle 3"/>
          <p:cNvSpPr>
            <a:spLocks noGrp="1" noChangeArrowheads="1"/>
          </p:cNvSpPr>
          <p:nvPr>
            <p:ph type="body" idx="1"/>
          </p:nvPr>
        </p:nvSpPr>
        <p:spPr/>
        <p:txBody>
          <a:bodyPr/>
          <a:lstStyle/>
          <a:p>
            <a:endParaRPr lang="en-US" altLang="en-US"/>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7624762" y="2780552"/>
            <a:ext cx="1012037" cy="246018"/>
          </a:xfrm>
          <a:custGeom>
            <a:avLst/>
            <a:gdLst>
              <a:gd name="connsiteX0" fmla="*/ 563292 w 1108969"/>
              <a:gd name="connsiteY0" fmla="*/ 0 h 403755"/>
              <a:gd name="connsiteX1" fmla="*/ 772842 w 1108969"/>
              <a:gd name="connsiteY1" fmla="*/ 30956 h 403755"/>
              <a:gd name="connsiteX2" fmla="*/ 984773 w 1108969"/>
              <a:gd name="connsiteY2" fmla="*/ 138113 h 403755"/>
              <a:gd name="connsiteX3" fmla="*/ 1068117 w 1108969"/>
              <a:gd name="connsiteY3" fmla="*/ 304800 h 403755"/>
              <a:gd name="connsiteX4" fmla="*/ 1068117 w 1108969"/>
              <a:gd name="connsiteY4" fmla="*/ 395288 h 403755"/>
              <a:gd name="connsiteX5" fmla="*/ 560911 w 1108969"/>
              <a:gd name="connsiteY5" fmla="*/ 397669 h 403755"/>
              <a:gd name="connsiteX6" fmla="*/ 34654 w 1108969"/>
              <a:gd name="connsiteY6" fmla="*/ 397669 h 403755"/>
              <a:gd name="connsiteX7" fmla="*/ 56086 w 1108969"/>
              <a:gd name="connsiteY7" fmla="*/ 316706 h 403755"/>
              <a:gd name="connsiteX8" fmla="*/ 103711 w 1108969"/>
              <a:gd name="connsiteY8" fmla="*/ 183356 h 403755"/>
              <a:gd name="connsiteX9" fmla="*/ 277542 w 1108969"/>
              <a:gd name="connsiteY9" fmla="*/ 54769 h 403755"/>
              <a:gd name="connsiteX10" fmla="*/ 446611 w 1108969"/>
              <a:gd name="connsiteY10" fmla="*/ 9525 h 403755"/>
              <a:gd name="connsiteX0" fmla="*/ 563292 w 1108969"/>
              <a:gd name="connsiteY0" fmla="*/ 0 h 403755"/>
              <a:gd name="connsiteX1" fmla="*/ 772842 w 1108969"/>
              <a:gd name="connsiteY1" fmla="*/ 30956 h 403755"/>
              <a:gd name="connsiteX2" fmla="*/ 984773 w 1108969"/>
              <a:gd name="connsiteY2" fmla="*/ 138113 h 403755"/>
              <a:gd name="connsiteX3" fmla="*/ 1068117 w 1108969"/>
              <a:gd name="connsiteY3" fmla="*/ 304800 h 403755"/>
              <a:gd name="connsiteX4" fmla="*/ 1068117 w 1108969"/>
              <a:gd name="connsiteY4" fmla="*/ 395288 h 403755"/>
              <a:gd name="connsiteX5" fmla="*/ 560911 w 1108969"/>
              <a:gd name="connsiteY5" fmla="*/ 397669 h 403755"/>
              <a:gd name="connsiteX6" fmla="*/ 34654 w 1108969"/>
              <a:gd name="connsiteY6" fmla="*/ 397669 h 403755"/>
              <a:gd name="connsiteX7" fmla="*/ 56086 w 1108969"/>
              <a:gd name="connsiteY7" fmla="*/ 316706 h 403755"/>
              <a:gd name="connsiteX8" fmla="*/ 103711 w 1108969"/>
              <a:gd name="connsiteY8" fmla="*/ 183356 h 403755"/>
              <a:gd name="connsiteX9" fmla="*/ 277542 w 1108969"/>
              <a:gd name="connsiteY9" fmla="*/ 54769 h 403755"/>
              <a:gd name="connsiteX10" fmla="*/ 446611 w 1108969"/>
              <a:gd name="connsiteY10" fmla="*/ 9525 h 403755"/>
              <a:gd name="connsiteX11" fmla="*/ 563292 w 1108969"/>
              <a:gd name="connsiteY11" fmla="*/ 0 h 403755"/>
              <a:gd name="connsiteX0" fmla="*/ 563292 w 1074034"/>
              <a:gd name="connsiteY0" fmla="*/ 0 h 449358"/>
              <a:gd name="connsiteX1" fmla="*/ 772842 w 1074034"/>
              <a:gd name="connsiteY1" fmla="*/ 30956 h 449358"/>
              <a:gd name="connsiteX2" fmla="*/ 984773 w 1074034"/>
              <a:gd name="connsiteY2" fmla="*/ 138113 h 449358"/>
              <a:gd name="connsiteX3" fmla="*/ 1068117 w 1074034"/>
              <a:gd name="connsiteY3" fmla="*/ 304800 h 449358"/>
              <a:gd name="connsiteX4" fmla="*/ 1068117 w 1074034"/>
              <a:gd name="connsiteY4" fmla="*/ 395288 h 449358"/>
              <a:gd name="connsiteX5" fmla="*/ 560911 w 1074034"/>
              <a:gd name="connsiteY5" fmla="*/ 397669 h 449358"/>
              <a:gd name="connsiteX6" fmla="*/ 34654 w 1074034"/>
              <a:gd name="connsiteY6" fmla="*/ 397669 h 449358"/>
              <a:gd name="connsiteX7" fmla="*/ 56086 w 1074034"/>
              <a:gd name="connsiteY7" fmla="*/ 316706 h 449358"/>
              <a:gd name="connsiteX8" fmla="*/ 103711 w 1074034"/>
              <a:gd name="connsiteY8" fmla="*/ 183356 h 449358"/>
              <a:gd name="connsiteX9" fmla="*/ 277542 w 1074034"/>
              <a:gd name="connsiteY9" fmla="*/ 54769 h 449358"/>
              <a:gd name="connsiteX10" fmla="*/ 446611 w 1074034"/>
              <a:gd name="connsiteY10" fmla="*/ 9525 h 449358"/>
              <a:gd name="connsiteX11" fmla="*/ 563292 w 1074034"/>
              <a:gd name="connsiteY11" fmla="*/ 0 h 449358"/>
              <a:gd name="connsiteX0" fmla="*/ 563292 w 1123729"/>
              <a:gd name="connsiteY0" fmla="*/ 0 h 403755"/>
              <a:gd name="connsiteX1" fmla="*/ 772842 w 1123729"/>
              <a:gd name="connsiteY1" fmla="*/ 30956 h 403755"/>
              <a:gd name="connsiteX2" fmla="*/ 984773 w 1123729"/>
              <a:gd name="connsiteY2" fmla="*/ 138113 h 403755"/>
              <a:gd name="connsiteX3" fmla="*/ 1068117 w 1123729"/>
              <a:gd name="connsiteY3" fmla="*/ 304800 h 403755"/>
              <a:gd name="connsiteX4" fmla="*/ 1068117 w 1123729"/>
              <a:gd name="connsiteY4" fmla="*/ 395288 h 403755"/>
              <a:gd name="connsiteX5" fmla="*/ 560911 w 1123729"/>
              <a:gd name="connsiteY5" fmla="*/ 397669 h 403755"/>
              <a:gd name="connsiteX6" fmla="*/ 34654 w 1123729"/>
              <a:gd name="connsiteY6" fmla="*/ 397669 h 403755"/>
              <a:gd name="connsiteX7" fmla="*/ 56086 w 1123729"/>
              <a:gd name="connsiteY7" fmla="*/ 316706 h 403755"/>
              <a:gd name="connsiteX8" fmla="*/ 103711 w 1123729"/>
              <a:gd name="connsiteY8" fmla="*/ 183356 h 403755"/>
              <a:gd name="connsiteX9" fmla="*/ 277542 w 1123729"/>
              <a:gd name="connsiteY9" fmla="*/ 54769 h 403755"/>
              <a:gd name="connsiteX10" fmla="*/ 446611 w 1123729"/>
              <a:gd name="connsiteY10" fmla="*/ 9525 h 403755"/>
              <a:gd name="connsiteX11" fmla="*/ 563292 w 1123729"/>
              <a:gd name="connsiteY11" fmla="*/ 0 h 403755"/>
              <a:gd name="connsiteX0" fmla="*/ 563292 w 1123729"/>
              <a:gd name="connsiteY0" fmla="*/ 0 h 403755"/>
              <a:gd name="connsiteX1" fmla="*/ 772842 w 1123729"/>
              <a:gd name="connsiteY1" fmla="*/ 30956 h 403755"/>
              <a:gd name="connsiteX2" fmla="*/ 984773 w 1123729"/>
              <a:gd name="connsiteY2" fmla="*/ 138113 h 403755"/>
              <a:gd name="connsiteX3" fmla="*/ 1068117 w 1123729"/>
              <a:gd name="connsiteY3" fmla="*/ 304800 h 403755"/>
              <a:gd name="connsiteX4" fmla="*/ 1068117 w 1123729"/>
              <a:gd name="connsiteY4" fmla="*/ 395288 h 403755"/>
              <a:gd name="connsiteX5" fmla="*/ 560911 w 1123729"/>
              <a:gd name="connsiteY5" fmla="*/ 397669 h 403755"/>
              <a:gd name="connsiteX6" fmla="*/ 34654 w 1123729"/>
              <a:gd name="connsiteY6" fmla="*/ 397669 h 403755"/>
              <a:gd name="connsiteX7" fmla="*/ 56086 w 1123729"/>
              <a:gd name="connsiteY7" fmla="*/ 316706 h 403755"/>
              <a:gd name="connsiteX8" fmla="*/ 103711 w 1123729"/>
              <a:gd name="connsiteY8" fmla="*/ 183356 h 403755"/>
              <a:gd name="connsiteX9" fmla="*/ 277542 w 1123729"/>
              <a:gd name="connsiteY9" fmla="*/ 54769 h 403755"/>
              <a:gd name="connsiteX10" fmla="*/ 446611 w 1123729"/>
              <a:gd name="connsiteY10" fmla="*/ 9525 h 403755"/>
              <a:gd name="connsiteX11" fmla="*/ 563292 w 1123729"/>
              <a:gd name="connsiteY11" fmla="*/ 0 h 403755"/>
              <a:gd name="connsiteX0" fmla="*/ 563292 w 1072490"/>
              <a:gd name="connsiteY0" fmla="*/ 0 h 403755"/>
              <a:gd name="connsiteX1" fmla="*/ 772842 w 1072490"/>
              <a:gd name="connsiteY1" fmla="*/ 30956 h 403755"/>
              <a:gd name="connsiteX2" fmla="*/ 984773 w 1072490"/>
              <a:gd name="connsiteY2" fmla="*/ 138113 h 403755"/>
              <a:gd name="connsiteX3" fmla="*/ 1068117 w 1072490"/>
              <a:gd name="connsiteY3" fmla="*/ 304800 h 403755"/>
              <a:gd name="connsiteX4" fmla="*/ 1068117 w 1072490"/>
              <a:gd name="connsiteY4" fmla="*/ 395288 h 403755"/>
              <a:gd name="connsiteX5" fmla="*/ 560911 w 1072490"/>
              <a:gd name="connsiteY5" fmla="*/ 397669 h 403755"/>
              <a:gd name="connsiteX6" fmla="*/ 34654 w 1072490"/>
              <a:gd name="connsiteY6" fmla="*/ 397669 h 403755"/>
              <a:gd name="connsiteX7" fmla="*/ 56086 w 1072490"/>
              <a:gd name="connsiteY7" fmla="*/ 316706 h 403755"/>
              <a:gd name="connsiteX8" fmla="*/ 103711 w 1072490"/>
              <a:gd name="connsiteY8" fmla="*/ 183356 h 403755"/>
              <a:gd name="connsiteX9" fmla="*/ 277542 w 1072490"/>
              <a:gd name="connsiteY9" fmla="*/ 54769 h 403755"/>
              <a:gd name="connsiteX10" fmla="*/ 446611 w 1072490"/>
              <a:gd name="connsiteY10" fmla="*/ 9525 h 403755"/>
              <a:gd name="connsiteX11" fmla="*/ 563292 w 1072490"/>
              <a:gd name="connsiteY11" fmla="*/ 0 h 403755"/>
              <a:gd name="connsiteX0" fmla="*/ 563292 w 1091861"/>
              <a:gd name="connsiteY0" fmla="*/ 0 h 403755"/>
              <a:gd name="connsiteX1" fmla="*/ 772842 w 1091861"/>
              <a:gd name="connsiteY1" fmla="*/ 30956 h 403755"/>
              <a:gd name="connsiteX2" fmla="*/ 984773 w 1091861"/>
              <a:gd name="connsiteY2" fmla="*/ 138113 h 403755"/>
              <a:gd name="connsiteX3" fmla="*/ 1068117 w 1091861"/>
              <a:gd name="connsiteY3" fmla="*/ 395288 h 403755"/>
              <a:gd name="connsiteX4" fmla="*/ 560911 w 1091861"/>
              <a:gd name="connsiteY4" fmla="*/ 397669 h 403755"/>
              <a:gd name="connsiteX5" fmla="*/ 34654 w 1091861"/>
              <a:gd name="connsiteY5" fmla="*/ 397669 h 403755"/>
              <a:gd name="connsiteX6" fmla="*/ 56086 w 1091861"/>
              <a:gd name="connsiteY6" fmla="*/ 316706 h 403755"/>
              <a:gd name="connsiteX7" fmla="*/ 103711 w 1091861"/>
              <a:gd name="connsiteY7" fmla="*/ 183356 h 403755"/>
              <a:gd name="connsiteX8" fmla="*/ 277542 w 1091861"/>
              <a:gd name="connsiteY8" fmla="*/ 54769 h 403755"/>
              <a:gd name="connsiteX9" fmla="*/ 446611 w 1091861"/>
              <a:gd name="connsiteY9" fmla="*/ 9525 h 403755"/>
              <a:gd name="connsiteX10" fmla="*/ 563292 w 1091861"/>
              <a:gd name="connsiteY10" fmla="*/ 0 h 403755"/>
              <a:gd name="connsiteX0" fmla="*/ 563292 w 1068167"/>
              <a:gd name="connsiteY0" fmla="*/ 0 h 403755"/>
              <a:gd name="connsiteX1" fmla="*/ 772842 w 1068167"/>
              <a:gd name="connsiteY1" fmla="*/ 30956 h 403755"/>
              <a:gd name="connsiteX2" fmla="*/ 984773 w 1068167"/>
              <a:gd name="connsiteY2" fmla="*/ 138113 h 403755"/>
              <a:gd name="connsiteX3" fmla="*/ 1068117 w 1068167"/>
              <a:gd name="connsiteY3" fmla="*/ 395288 h 403755"/>
              <a:gd name="connsiteX4" fmla="*/ 560911 w 1068167"/>
              <a:gd name="connsiteY4" fmla="*/ 397669 h 403755"/>
              <a:gd name="connsiteX5" fmla="*/ 34654 w 1068167"/>
              <a:gd name="connsiteY5" fmla="*/ 397669 h 403755"/>
              <a:gd name="connsiteX6" fmla="*/ 56086 w 1068167"/>
              <a:gd name="connsiteY6" fmla="*/ 316706 h 403755"/>
              <a:gd name="connsiteX7" fmla="*/ 103711 w 1068167"/>
              <a:gd name="connsiteY7" fmla="*/ 183356 h 403755"/>
              <a:gd name="connsiteX8" fmla="*/ 277542 w 1068167"/>
              <a:gd name="connsiteY8" fmla="*/ 54769 h 403755"/>
              <a:gd name="connsiteX9" fmla="*/ 446611 w 1068167"/>
              <a:gd name="connsiteY9" fmla="*/ 9525 h 403755"/>
              <a:gd name="connsiteX10" fmla="*/ 563292 w 1068167"/>
              <a:gd name="connsiteY10" fmla="*/ 0 h 403755"/>
              <a:gd name="connsiteX0" fmla="*/ 546428 w 1051303"/>
              <a:gd name="connsiteY0" fmla="*/ 0 h 403755"/>
              <a:gd name="connsiteX1" fmla="*/ 755978 w 1051303"/>
              <a:gd name="connsiteY1" fmla="*/ 30956 h 403755"/>
              <a:gd name="connsiteX2" fmla="*/ 967909 w 1051303"/>
              <a:gd name="connsiteY2" fmla="*/ 138113 h 403755"/>
              <a:gd name="connsiteX3" fmla="*/ 1051253 w 1051303"/>
              <a:gd name="connsiteY3" fmla="*/ 395288 h 403755"/>
              <a:gd name="connsiteX4" fmla="*/ 544047 w 1051303"/>
              <a:gd name="connsiteY4" fmla="*/ 397669 h 403755"/>
              <a:gd name="connsiteX5" fmla="*/ 39222 w 1051303"/>
              <a:gd name="connsiteY5" fmla="*/ 397669 h 403755"/>
              <a:gd name="connsiteX6" fmla="*/ 39222 w 1051303"/>
              <a:gd name="connsiteY6" fmla="*/ 316706 h 403755"/>
              <a:gd name="connsiteX7" fmla="*/ 86847 w 1051303"/>
              <a:gd name="connsiteY7" fmla="*/ 183356 h 403755"/>
              <a:gd name="connsiteX8" fmla="*/ 260678 w 1051303"/>
              <a:gd name="connsiteY8" fmla="*/ 54769 h 403755"/>
              <a:gd name="connsiteX9" fmla="*/ 429747 w 1051303"/>
              <a:gd name="connsiteY9" fmla="*/ 9525 h 403755"/>
              <a:gd name="connsiteX10" fmla="*/ 546428 w 1051303"/>
              <a:gd name="connsiteY10" fmla="*/ 0 h 403755"/>
              <a:gd name="connsiteX0" fmla="*/ 546428 w 1051303"/>
              <a:gd name="connsiteY0" fmla="*/ 0 h 397669"/>
              <a:gd name="connsiteX1" fmla="*/ 755978 w 1051303"/>
              <a:gd name="connsiteY1" fmla="*/ 30956 h 397669"/>
              <a:gd name="connsiteX2" fmla="*/ 967909 w 1051303"/>
              <a:gd name="connsiteY2" fmla="*/ 138113 h 397669"/>
              <a:gd name="connsiteX3" fmla="*/ 1051253 w 1051303"/>
              <a:gd name="connsiteY3" fmla="*/ 395288 h 397669"/>
              <a:gd name="connsiteX4" fmla="*/ 544047 w 1051303"/>
              <a:gd name="connsiteY4" fmla="*/ 397669 h 397669"/>
              <a:gd name="connsiteX5" fmla="*/ 39222 w 1051303"/>
              <a:gd name="connsiteY5" fmla="*/ 397669 h 397669"/>
              <a:gd name="connsiteX6" fmla="*/ 39222 w 1051303"/>
              <a:gd name="connsiteY6" fmla="*/ 316706 h 397669"/>
              <a:gd name="connsiteX7" fmla="*/ 86847 w 1051303"/>
              <a:gd name="connsiteY7" fmla="*/ 183356 h 397669"/>
              <a:gd name="connsiteX8" fmla="*/ 260678 w 1051303"/>
              <a:gd name="connsiteY8" fmla="*/ 54769 h 397669"/>
              <a:gd name="connsiteX9" fmla="*/ 429747 w 1051303"/>
              <a:gd name="connsiteY9" fmla="*/ 9525 h 397669"/>
              <a:gd name="connsiteX10" fmla="*/ 546428 w 1051303"/>
              <a:gd name="connsiteY10" fmla="*/ 0 h 397669"/>
              <a:gd name="connsiteX0" fmla="*/ 511550 w 1016425"/>
              <a:gd name="connsiteY0" fmla="*/ 0 h 397669"/>
              <a:gd name="connsiteX1" fmla="*/ 721100 w 1016425"/>
              <a:gd name="connsiteY1" fmla="*/ 30956 h 397669"/>
              <a:gd name="connsiteX2" fmla="*/ 933031 w 1016425"/>
              <a:gd name="connsiteY2" fmla="*/ 138113 h 397669"/>
              <a:gd name="connsiteX3" fmla="*/ 1016375 w 1016425"/>
              <a:gd name="connsiteY3" fmla="*/ 395288 h 397669"/>
              <a:gd name="connsiteX4" fmla="*/ 509169 w 1016425"/>
              <a:gd name="connsiteY4" fmla="*/ 397669 h 397669"/>
              <a:gd name="connsiteX5" fmla="*/ 4344 w 1016425"/>
              <a:gd name="connsiteY5" fmla="*/ 397669 h 397669"/>
              <a:gd name="connsiteX6" fmla="*/ 4344 w 1016425"/>
              <a:gd name="connsiteY6" fmla="*/ 316706 h 397669"/>
              <a:gd name="connsiteX7" fmla="*/ 51969 w 1016425"/>
              <a:gd name="connsiteY7" fmla="*/ 183356 h 397669"/>
              <a:gd name="connsiteX8" fmla="*/ 225800 w 1016425"/>
              <a:gd name="connsiteY8" fmla="*/ 54769 h 397669"/>
              <a:gd name="connsiteX9" fmla="*/ 394869 w 1016425"/>
              <a:gd name="connsiteY9" fmla="*/ 9525 h 397669"/>
              <a:gd name="connsiteX10" fmla="*/ 511550 w 1016425"/>
              <a:gd name="connsiteY10" fmla="*/ 0 h 397669"/>
              <a:gd name="connsiteX0" fmla="*/ 537545 w 1042420"/>
              <a:gd name="connsiteY0" fmla="*/ 0 h 397669"/>
              <a:gd name="connsiteX1" fmla="*/ 747095 w 1042420"/>
              <a:gd name="connsiteY1" fmla="*/ 30956 h 397669"/>
              <a:gd name="connsiteX2" fmla="*/ 959026 w 1042420"/>
              <a:gd name="connsiteY2" fmla="*/ 138113 h 397669"/>
              <a:gd name="connsiteX3" fmla="*/ 1042370 w 1042420"/>
              <a:gd name="connsiteY3" fmla="*/ 395288 h 397669"/>
              <a:gd name="connsiteX4" fmla="*/ 535164 w 1042420"/>
              <a:gd name="connsiteY4" fmla="*/ 397669 h 397669"/>
              <a:gd name="connsiteX5" fmla="*/ 30339 w 1042420"/>
              <a:gd name="connsiteY5" fmla="*/ 397669 h 397669"/>
              <a:gd name="connsiteX6" fmla="*/ 77964 w 1042420"/>
              <a:gd name="connsiteY6" fmla="*/ 183356 h 397669"/>
              <a:gd name="connsiteX7" fmla="*/ 251795 w 1042420"/>
              <a:gd name="connsiteY7" fmla="*/ 54769 h 397669"/>
              <a:gd name="connsiteX8" fmla="*/ 420864 w 1042420"/>
              <a:gd name="connsiteY8" fmla="*/ 9525 h 397669"/>
              <a:gd name="connsiteX9" fmla="*/ 537545 w 1042420"/>
              <a:gd name="connsiteY9" fmla="*/ 0 h 397669"/>
              <a:gd name="connsiteX0" fmla="*/ 508045 w 1012920"/>
              <a:gd name="connsiteY0" fmla="*/ 0 h 397669"/>
              <a:gd name="connsiteX1" fmla="*/ 717595 w 1012920"/>
              <a:gd name="connsiteY1" fmla="*/ 30956 h 397669"/>
              <a:gd name="connsiteX2" fmla="*/ 929526 w 1012920"/>
              <a:gd name="connsiteY2" fmla="*/ 138113 h 397669"/>
              <a:gd name="connsiteX3" fmla="*/ 1012870 w 1012920"/>
              <a:gd name="connsiteY3" fmla="*/ 395288 h 397669"/>
              <a:gd name="connsiteX4" fmla="*/ 505664 w 1012920"/>
              <a:gd name="connsiteY4" fmla="*/ 397669 h 397669"/>
              <a:gd name="connsiteX5" fmla="*/ 839 w 1012920"/>
              <a:gd name="connsiteY5" fmla="*/ 397669 h 397669"/>
              <a:gd name="connsiteX6" fmla="*/ 48464 w 1012920"/>
              <a:gd name="connsiteY6" fmla="*/ 183356 h 397669"/>
              <a:gd name="connsiteX7" fmla="*/ 222295 w 1012920"/>
              <a:gd name="connsiteY7" fmla="*/ 54769 h 397669"/>
              <a:gd name="connsiteX8" fmla="*/ 391364 w 1012920"/>
              <a:gd name="connsiteY8" fmla="*/ 9525 h 397669"/>
              <a:gd name="connsiteX9" fmla="*/ 508045 w 1012920"/>
              <a:gd name="connsiteY9" fmla="*/ 0 h 397669"/>
              <a:gd name="connsiteX0" fmla="*/ 508045 w 1012971"/>
              <a:gd name="connsiteY0" fmla="*/ 0 h 397669"/>
              <a:gd name="connsiteX1" fmla="*/ 603295 w 1012971"/>
              <a:gd name="connsiteY1" fmla="*/ 154781 h 397669"/>
              <a:gd name="connsiteX2" fmla="*/ 929526 w 1012971"/>
              <a:gd name="connsiteY2" fmla="*/ 138113 h 397669"/>
              <a:gd name="connsiteX3" fmla="*/ 1012870 w 1012971"/>
              <a:gd name="connsiteY3" fmla="*/ 395288 h 397669"/>
              <a:gd name="connsiteX4" fmla="*/ 505664 w 1012971"/>
              <a:gd name="connsiteY4" fmla="*/ 397669 h 397669"/>
              <a:gd name="connsiteX5" fmla="*/ 839 w 1012971"/>
              <a:gd name="connsiteY5" fmla="*/ 397669 h 397669"/>
              <a:gd name="connsiteX6" fmla="*/ 48464 w 1012971"/>
              <a:gd name="connsiteY6" fmla="*/ 183356 h 397669"/>
              <a:gd name="connsiteX7" fmla="*/ 222295 w 1012971"/>
              <a:gd name="connsiteY7" fmla="*/ 54769 h 397669"/>
              <a:gd name="connsiteX8" fmla="*/ 391364 w 1012971"/>
              <a:gd name="connsiteY8" fmla="*/ 9525 h 397669"/>
              <a:gd name="connsiteX9" fmla="*/ 508045 w 1012971"/>
              <a:gd name="connsiteY9" fmla="*/ 0 h 397669"/>
              <a:gd name="connsiteX0" fmla="*/ 508045 w 1012877"/>
              <a:gd name="connsiteY0" fmla="*/ 0 h 397669"/>
              <a:gd name="connsiteX1" fmla="*/ 603295 w 1012877"/>
              <a:gd name="connsiteY1" fmla="*/ 154781 h 397669"/>
              <a:gd name="connsiteX2" fmla="*/ 681876 w 1012877"/>
              <a:gd name="connsiteY2" fmla="*/ 316707 h 397669"/>
              <a:gd name="connsiteX3" fmla="*/ 1012870 w 1012877"/>
              <a:gd name="connsiteY3" fmla="*/ 395288 h 397669"/>
              <a:gd name="connsiteX4" fmla="*/ 505664 w 1012877"/>
              <a:gd name="connsiteY4" fmla="*/ 397669 h 397669"/>
              <a:gd name="connsiteX5" fmla="*/ 839 w 1012877"/>
              <a:gd name="connsiteY5" fmla="*/ 397669 h 397669"/>
              <a:gd name="connsiteX6" fmla="*/ 48464 w 1012877"/>
              <a:gd name="connsiteY6" fmla="*/ 183356 h 397669"/>
              <a:gd name="connsiteX7" fmla="*/ 222295 w 1012877"/>
              <a:gd name="connsiteY7" fmla="*/ 54769 h 397669"/>
              <a:gd name="connsiteX8" fmla="*/ 391364 w 1012877"/>
              <a:gd name="connsiteY8" fmla="*/ 9525 h 397669"/>
              <a:gd name="connsiteX9" fmla="*/ 508045 w 1012877"/>
              <a:gd name="connsiteY9" fmla="*/ 0 h 397669"/>
              <a:gd name="connsiteX0" fmla="*/ 507381 w 1012213"/>
              <a:gd name="connsiteY0" fmla="*/ 0 h 397669"/>
              <a:gd name="connsiteX1" fmla="*/ 602631 w 1012213"/>
              <a:gd name="connsiteY1" fmla="*/ 154781 h 397669"/>
              <a:gd name="connsiteX2" fmla="*/ 681212 w 1012213"/>
              <a:gd name="connsiteY2" fmla="*/ 316707 h 397669"/>
              <a:gd name="connsiteX3" fmla="*/ 1012206 w 1012213"/>
              <a:gd name="connsiteY3" fmla="*/ 395288 h 397669"/>
              <a:gd name="connsiteX4" fmla="*/ 505000 w 1012213"/>
              <a:gd name="connsiteY4" fmla="*/ 397669 h 397669"/>
              <a:gd name="connsiteX5" fmla="*/ 175 w 1012213"/>
              <a:gd name="connsiteY5" fmla="*/ 397669 h 397669"/>
              <a:gd name="connsiteX6" fmla="*/ 126381 w 1012213"/>
              <a:gd name="connsiteY6" fmla="*/ 309562 h 397669"/>
              <a:gd name="connsiteX7" fmla="*/ 221631 w 1012213"/>
              <a:gd name="connsiteY7" fmla="*/ 54769 h 397669"/>
              <a:gd name="connsiteX8" fmla="*/ 390700 w 1012213"/>
              <a:gd name="connsiteY8" fmla="*/ 9525 h 397669"/>
              <a:gd name="connsiteX9" fmla="*/ 507381 w 1012213"/>
              <a:gd name="connsiteY9" fmla="*/ 0 h 397669"/>
              <a:gd name="connsiteX0" fmla="*/ 507393 w 1012225"/>
              <a:gd name="connsiteY0" fmla="*/ 0 h 397669"/>
              <a:gd name="connsiteX1" fmla="*/ 602643 w 1012225"/>
              <a:gd name="connsiteY1" fmla="*/ 154781 h 397669"/>
              <a:gd name="connsiteX2" fmla="*/ 681224 w 1012225"/>
              <a:gd name="connsiteY2" fmla="*/ 316707 h 397669"/>
              <a:gd name="connsiteX3" fmla="*/ 1012218 w 1012225"/>
              <a:gd name="connsiteY3" fmla="*/ 395288 h 397669"/>
              <a:gd name="connsiteX4" fmla="*/ 505012 w 1012225"/>
              <a:gd name="connsiteY4" fmla="*/ 397669 h 397669"/>
              <a:gd name="connsiteX5" fmla="*/ 187 w 1012225"/>
              <a:gd name="connsiteY5" fmla="*/ 397669 h 397669"/>
              <a:gd name="connsiteX6" fmla="*/ 126393 w 1012225"/>
              <a:gd name="connsiteY6" fmla="*/ 309562 h 397669"/>
              <a:gd name="connsiteX7" fmla="*/ 262124 w 1012225"/>
              <a:gd name="connsiteY7" fmla="*/ 323851 h 397669"/>
              <a:gd name="connsiteX8" fmla="*/ 390712 w 1012225"/>
              <a:gd name="connsiteY8" fmla="*/ 9525 h 397669"/>
              <a:gd name="connsiteX9" fmla="*/ 507393 w 1012225"/>
              <a:gd name="connsiteY9" fmla="*/ 0 h 397669"/>
              <a:gd name="connsiteX0" fmla="*/ 507393 w 1012225"/>
              <a:gd name="connsiteY0" fmla="*/ 0 h 397669"/>
              <a:gd name="connsiteX1" fmla="*/ 602643 w 1012225"/>
              <a:gd name="connsiteY1" fmla="*/ 154781 h 397669"/>
              <a:gd name="connsiteX2" fmla="*/ 681224 w 1012225"/>
              <a:gd name="connsiteY2" fmla="*/ 316707 h 397669"/>
              <a:gd name="connsiteX3" fmla="*/ 1012218 w 1012225"/>
              <a:gd name="connsiteY3" fmla="*/ 395288 h 397669"/>
              <a:gd name="connsiteX4" fmla="*/ 505012 w 1012225"/>
              <a:gd name="connsiteY4" fmla="*/ 397669 h 397669"/>
              <a:gd name="connsiteX5" fmla="*/ 187 w 1012225"/>
              <a:gd name="connsiteY5" fmla="*/ 397669 h 397669"/>
              <a:gd name="connsiteX6" fmla="*/ 126393 w 1012225"/>
              <a:gd name="connsiteY6" fmla="*/ 309562 h 397669"/>
              <a:gd name="connsiteX7" fmla="*/ 262124 w 1012225"/>
              <a:gd name="connsiteY7" fmla="*/ 323851 h 397669"/>
              <a:gd name="connsiteX8" fmla="*/ 414525 w 1012225"/>
              <a:gd name="connsiteY8" fmla="*/ 273844 h 397669"/>
              <a:gd name="connsiteX9" fmla="*/ 507393 w 1012225"/>
              <a:gd name="connsiteY9" fmla="*/ 0 h 397669"/>
              <a:gd name="connsiteX0" fmla="*/ 488343 w 1012225"/>
              <a:gd name="connsiteY0" fmla="*/ 9528 h 254797"/>
              <a:gd name="connsiteX1" fmla="*/ 602643 w 1012225"/>
              <a:gd name="connsiteY1" fmla="*/ 11909 h 254797"/>
              <a:gd name="connsiteX2" fmla="*/ 681224 w 1012225"/>
              <a:gd name="connsiteY2" fmla="*/ 173835 h 254797"/>
              <a:gd name="connsiteX3" fmla="*/ 1012218 w 1012225"/>
              <a:gd name="connsiteY3" fmla="*/ 252416 h 254797"/>
              <a:gd name="connsiteX4" fmla="*/ 505012 w 1012225"/>
              <a:gd name="connsiteY4" fmla="*/ 254797 h 254797"/>
              <a:gd name="connsiteX5" fmla="*/ 187 w 1012225"/>
              <a:gd name="connsiteY5" fmla="*/ 254797 h 254797"/>
              <a:gd name="connsiteX6" fmla="*/ 126393 w 1012225"/>
              <a:gd name="connsiteY6" fmla="*/ 166690 h 254797"/>
              <a:gd name="connsiteX7" fmla="*/ 262124 w 1012225"/>
              <a:gd name="connsiteY7" fmla="*/ 180979 h 254797"/>
              <a:gd name="connsiteX8" fmla="*/ 414525 w 1012225"/>
              <a:gd name="connsiteY8" fmla="*/ 130972 h 254797"/>
              <a:gd name="connsiteX9" fmla="*/ 488343 w 1012225"/>
              <a:gd name="connsiteY9" fmla="*/ 9528 h 254797"/>
              <a:gd name="connsiteX0" fmla="*/ 488343 w 1012225"/>
              <a:gd name="connsiteY0" fmla="*/ 463 h 245732"/>
              <a:gd name="connsiteX1" fmla="*/ 600262 w 1012225"/>
              <a:gd name="connsiteY1" fmla="*/ 17132 h 245732"/>
              <a:gd name="connsiteX2" fmla="*/ 681224 w 1012225"/>
              <a:gd name="connsiteY2" fmla="*/ 164770 h 245732"/>
              <a:gd name="connsiteX3" fmla="*/ 1012218 w 1012225"/>
              <a:gd name="connsiteY3" fmla="*/ 243351 h 245732"/>
              <a:gd name="connsiteX4" fmla="*/ 505012 w 1012225"/>
              <a:gd name="connsiteY4" fmla="*/ 245732 h 245732"/>
              <a:gd name="connsiteX5" fmla="*/ 187 w 1012225"/>
              <a:gd name="connsiteY5" fmla="*/ 245732 h 245732"/>
              <a:gd name="connsiteX6" fmla="*/ 126393 w 1012225"/>
              <a:gd name="connsiteY6" fmla="*/ 157625 h 245732"/>
              <a:gd name="connsiteX7" fmla="*/ 262124 w 1012225"/>
              <a:gd name="connsiteY7" fmla="*/ 171914 h 245732"/>
              <a:gd name="connsiteX8" fmla="*/ 414525 w 1012225"/>
              <a:gd name="connsiteY8" fmla="*/ 121907 h 245732"/>
              <a:gd name="connsiteX9" fmla="*/ 488343 w 1012225"/>
              <a:gd name="connsiteY9" fmla="*/ 463 h 245732"/>
              <a:gd name="connsiteX0" fmla="*/ 488343 w 1012224"/>
              <a:gd name="connsiteY0" fmla="*/ 749 h 246018"/>
              <a:gd name="connsiteX1" fmla="*/ 600262 w 1012224"/>
              <a:gd name="connsiteY1" fmla="*/ 17418 h 246018"/>
              <a:gd name="connsiteX2" fmla="*/ 669318 w 1012224"/>
              <a:gd name="connsiteY2" fmla="*/ 169818 h 246018"/>
              <a:gd name="connsiteX3" fmla="*/ 1012218 w 1012224"/>
              <a:gd name="connsiteY3" fmla="*/ 243637 h 246018"/>
              <a:gd name="connsiteX4" fmla="*/ 505012 w 1012224"/>
              <a:gd name="connsiteY4" fmla="*/ 246018 h 246018"/>
              <a:gd name="connsiteX5" fmla="*/ 187 w 1012224"/>
              <a:gd name="connsiteY5" fmla="*/ 246018 h 246018"/>
              <a:gd name="connsiteX6" fmla="*/ 126393 w 1012224"/>
              <a:gd name="connsiteY6" fmla="*/ 157911 h 246018"/>
              <a:gd name="connsiteX7" fmla="*/ 262124 w 1012224"/>
              <a:gd name="connsiteY7" fmla="*/ 172200 h 246018"/>
              <a:gd name="connsiteX8" fmla="*/ 414525 w 1012224"/>
              <a:gd name="connsiteY8" fmla="*/ 122193 h 246018"/>
              <a:gd name="connsiteX9" fmla="*/ 488343 w 1012224"/>
              <a:gd name="connsiteY9" fmla="*/ 749 h 246018"/>
              <a:gd name="connsiteX0" fmla="*/ 492838 w 1016719"/>
              <a:gd name="connsiteY0" fmla="*/ 749 h 246018"/>
              <a:gd name="connsiteX1" fmla="*/ 604757 w 1016719"/>
              <a:gd name="connsiteY1" fmla="*/ 17418 h 246018"/>
              <a:gd name="connsiteX2" fmla="*/ 673813 w 1016719"/>
              <a:gd name="connsiteY2" fmla="*/ 169818 h 246018"/>
              <a:gd name="connsiteX3" fmla="*/ 1016713 w 1016719"/>
              <a:gd name="connsiteY3" fmla="*/ 243637 h 246018"/>
              <a:gd name="connsiteX4" fmla="*/ 509507 w 1016719"/>
              <a:gd name="connsiteY4" fmla="*/ 246018 h 246018"/>
              <a:gd name="connsiteX5" fmla="*/ 4682 w 1016719"/>
              <a:gd name="connsiteY5" fmla="*/ 246018 h 246018"/>
              <a:gd name="connsiteX6" fmla="*/ 266619 w 1016719"/>
              <a:gd name="connsiteY6" fmla="*/ 172200 h 246018"/>
              <a:gd name="connsiteX7" fmla="*/ 419020 w 1016719"/>
              <a:gd name="connsiteY7" fmla="*/ 122193 h 246018"/>
              <a:gd name="connsiteX8" fmla="*/ 492838 w 1016719"/>
              <a:gd name="connsiteY8" fmla="*/ 749 h 246018"/>
              <a:gd name="connsiteX0" fmla="*/ 488156 w 1012037"/>
              <a:gd name="connsiteY0" fmla="*/ 749 h 246018"/>
              <a:gd name="connsiteX1" fmla="*/ 600075 w 1012037"/>
              <a:gd name="connsiteY1" fmla="*/ 17418 h 246018"/>
              <a:gd name="connsiteX2" fmla="*/ 669131 w 1012037"/>
              <a:gd name="connsiteY2" fmla="*/ 169818 h 246018"/>
              <a:gd name="connsiteX3" fmla="*/ 1012031 w 1012037"/>
              <a:gd name="connsiteY3" fmla="*/ 243637 h 246018"/>
              <a:gd name="connsiteX4" fmla="*/ 504825 w 1012037"/>
              <a:gd name="connsiteY4" fmla="*/ 246018 h 246018"/>
              <a:gd name="connsiteX5" fmla="*/ 0 w 1012037"/>
              <a:gd name="connsiteY5" fmla="*/ 246018 h 246018"/>
              <a:gd name="connsiteX6" fmla="*/ 261937 w 1012037"/>
              <a:gd name="connsiteY6" fmla="*/ 172200 h 246018"/>
              <a:gd name="connsiteX7" fmla="*/ 414338 w 1012037"/>
              <a:gd name="connsiteY7" fmla="*/ 122193 h 246018"/>
              <a:gd name="connsiteX8" fmla="*/ 488156 w 1012037"/>
              <a:gd name="connsiteY8" fmla="*/ 749 h 2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037" h="246018">
                <a:moveTo>
                  <a:pt x="488156" y="749"/>
                </a:moveTo>
                <a:cubicBezTo>
                  <a:pt x="557807" y="4717"/>
                  <a:pt x="569913" y="-10760"/>
                  <a:pt x="600075" y="17418"/>
                </a:cubicBezTo>
                <a:cubicBezTo>
                  <a:pt x="630237" y="45596"/>
                  <a:pt x="600472" y="132115"/>
                  <a:pt x="669131" y="169818"/>
                </a:cubicBezTo>
                <a:cubicBezTo>
                  <a:pt x="737790" y="207521"/>
                  <a:pt x="1013619" y="147990"/>
                  <a:pt x="1012031" y="243637"/>
                </a:cubicBezTo>
                <a:lnTo>
                  <a:pt x="504825" y="246018"/>
                </a:lnTo>
                <a:lnTo>
                  <a:pt x="0" y="246018"/>
                </a:lnTo>
                <a:cubicBezTo>
                  <a:pt x="9525" y="157515"/>
                  <a:pt x="192881" y="192837"/>
                  <a:pt x="261937" y="172200"/>
                </a:cubicBezTo>
                <a:cubicBezTo>
                  <a:pt x="309959" y="166247"/>
                  <a:pt x="358378" y="130329"/>
                  <a:pt x="414338" y="122193"/>
                </a:cubicBezTo>
                <a:lnTo>
                  <a:pt x="488156" y="749"/>
                </a:lnTo>
                <a:close/>
              </a:path>
            </a:pathLst>
          </a:cu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Freeform 58"/>
          <p:cNvSpPr/>
          <p:nvPr/>
        </p:nvSpPr>
        <p:spPr>
          <a:xfrm>
            <a:off x="7619178" y="2626535"/>
            <a:ext cx="1012920" cy="397669"/>
          </a:xfrm>
          <a:custGeom>
            <a:avLst/>
            <a:gdLst>
              <a:gd name="connsiteX0" fmla="*/ 563292 w 1108969"/>
              <a:gd name="connsiteY0" fmla="*/ 0 h 403755"/>
              <a:gd name="connsiteX1" fmla="*/ 772842 w 1108969"/>
              <a:gd name="connsiteY1" fmla="*/ 30956 h 403755"/>
              <a:gd name="connsiteX2" fmla="*/ 984773 w 1108969"/>
              <a:gd name="connsiteY2" fmla="*/ 138113 h 403755"/>
              <a:gd name="connsiteX3" fmla="*/ 1068117 w 1108969"/>
              <a:gd name="connsiteY3" fmla="*/ 304800 h 403755"/>
              <a:gd name="connsiteX4" fmla="*/ 1068117 w 1108969"/>
              <a:gd name="connsiteY4" fmla="*/ 395288 h 403755"/>
              <a:gd name="connsiteX5" fmla="*/ 560911 w 1108969"/>
              <a:gd name="connsiteY5" fmla="*/ 397669 h 403755"/>
              <a:gd name="connsiteX6" fmla="*/ 34654 w 1108969"/>
              <a:gd name="connsiteY6" fmla="*/ 397669 h 403755"/>
              <a:gd name="connsiteX7" fmla="*/ 56086 w 1108969"/>
              <a:gd name="connsiteY7" fmla="*/ 316706 h 403755"/>
              <a:gd name="connsiteX8" fmla="*/ 103711 w 1108969"/>
              <a:gd name="connsiteY8" fmla="*/ 183356 h 403755"/>
              <a:gd name="connsiteX9" fmla="*/ 277542 w 1108969"/>
              <a:gd name="connsiteY9" fmla="*/ 54769 h 403755"/>
              <a:gd name="connsiteX10" fmla="*/ 446611 w 1108969"/>
              <a:gd name="connsiteY10" fmla="*/ 9525 h 403755"/>
              <a:gd name="connsiteX0" fmla="*/ 563292 w 1108969"/>
              <a:gd name="connsiteY0" fmla="*/ 0 h 403755"/>
              <a:gd name="connsiteX1" fmla="*/ 772842 w 1108969"/>
              <a:gd name="connsiteY1" fmla="*/ 30956 h 403755"/>
              <a:gd name="connsiteX2" fmla="*/ 984773 w 1108969"/>
              <a:gd name="connsiteY2" fmla="*/ 138113 h 403755"/>
              <a:gd name="connsiteX3" fmla="*/ 1068117 w 1108969"/>
              <a:gd name="connsiteY3" fmla="*/ 304800 h 403755"/>
              <a:gd name="connsiteX4" fmla="*/ 1068117 w 1108969"/>
              <a:gd name="connsiteY4" fmla="*/ 395288 h 403755"/>
              <a:gd name="connsiteX5" fmla="*/ 560911 w 1108969"/>
              <a:gd name="connsiteY5" fmla="*/ 397669 h 403755"/>
              <a:gd name="connsiteX6" fmla="*/ 34654 w 1108969"/>
              <a:gd name="connsiteY6" fmla="*/ 397669 h 403755"/>
              <a:gd name="connsiteX7" fmla="*/ 56086 w 1108969"/>
              <a:gd name="connsiteY7" fmla="*/ 316706 h 403755"/>
              <a:gd name="connsiteX8" fmla="*/ 103711 w 1108969"/>
              <a:gd name="connsiteY8" fmla="*/ 183356 h 403755"/>
              <a:gd name="connsiteX9" fmla="*/ 277542 w 1108969"/>
              <a:gd name="connsiteY9" fmla="*/ 54769 h 403755"/>
              <a:gd name="connsiteX10" fmla="*/ 446611 w 1108969"/>
              <a:gd name="connsiteY10" fmla="*/ 9525 h 403755"/>
              <a:gd name="connsiteX11" fmla="*/ 563292 w 1108969"/>
              <a:gd name="connsiteY11" fmla="*/ 0 h 403755"/>
              <a:gd name="connsiteX0" fmla="*/ 563292 w 1074034"/>
              <a:gd name="connsiteY0" fmla="*/ 0 h 449358"/>
              <a:gd name="connsiteX1" fmla="*/ 772842 w 1074034"/>
              <a:gd name="connsiteY1" fmla="*/ 30956 h 449358"/>
              <a:gd name="connsiteX2" fmla="*/ 984773 w 1074034"/>
              <a:gd name="connsiteY2" fmla="*/ 138113 h 449358"/>
              <a:gd name="connsiteX3" fmla="*/ 1068117 w 1074034"/>
              <a:gd name="connsiteY3" fmla="*/ 304800 h 449358"/>
              <a:gd name="connsiteX4" fmla="*/ 1068117 w 1074034"/>
              <a:gd name="connsiteY4" fmla="*/ 395288 h 449358"/>
              <a:gd name="connsiteX5" fmla="*/ 560911 w 1074034"/>
              <a:gd name="connsiteY5" fmla="*/ 397669 h 449358"/>
              <a:gd name="connsiteX6" fmla="*/ 34654 w 1074034"/>
              <a:gd name="connsiteY6" fmla="*/ 397669 h 449358"/>
              <a:gd name="connsiteX7" fmla="*/ 56086 w 1074034"/>
              <a:gd name="connsiteY7" fmla="*/ 316706 h 449358"/>
              <a:gd name="connsiteX8" fmla="*/ 103711 w 1074034"/>
              <a:gd name="connsiteY8" fmla="*/ 183356 h 449358"/>
              <a:gd name="connsiteX9" fmla="*/ 277542 w 1074034"/>
              <a:gd name="connsiteY9" fmla="*/ 54769 h 449358"/>
              <a:gd name="connsiteX10" fmla="*/ 446611 w 1074034"/>
              <a:gd name="connsiteY10" fmla="*/ 9525 h 449358"/>
              <a:gd name="connsiteX11" fmla="*/ 563292 w 1074034"/>
              <a:gd name="connsiteY11" fmla="*/ 0 h 449358"/>
              <a:gd name="connsiteX0" fmla="*/ 563292 w 1123729"/>
              <a:gd name="connsiteY0" fmla="*/ 0 h 403755"/>
              <a:gd name="connsiteX1" fmla="*/ 772842 w 1123729"/>
              <a:gd name="connsiteY1" fmla="*/ 30956 h 403755"/>
              <a:gd name="connsiteX2" fmla="*/ 984773 w 1123729"/>
              <a:gd name="connsiteY2" fmla="*/ 138113 h 403755"/>
              <a:gd name="connsiteX3" fmla="*/ 1068117 w 1123729"/>
              <a:gd name="connsiteY3" fmla="*/ 304800 h 403755"/>
              <a:gd name="connsiteX4" fmla="*/ 1068117 w 1123729"/>
              <a:gd name="connsiteY4" fmla="*/ 395288 h 403755"/>
              <a:gd name="connsiteX5" fmla="*/ 560911 w 1123729"/>
              <a:gd name="connsiteY5" fmla="*/ 397669 h 403755"/>
              <a:gd name="connsiteX6" fmla="*/ 34654 w 1123729"/>
              <a:gd name="connsiteY6" fmla="*/ 397669 h 403755"/>
              <a:gd name="connsiteX7" fmla="*/ 56086 w 1123729"/>
              <a:gd name="connsiteY7" fmla="*/ 316706 h 403755"/>
              <a:gd name="connsiteX8" fmla="*/ 103711 w 1123729"/>
              <a:gd name="connsiteY8" fmla="*/ 183356 h 403755"/>
              <a:gd name="connsiteX9" fmla="*/ 277542 w 1123729"/>
              <a:gd name="connsiteY9" fmla="*/ 54769 h 403755"/>
              <a:gd name="connsiteX10" fmla="*/ 446611 w 1123729"/>
              <a:gd name="connsiteY10" fmla="*/ 9525 h 403755"/>
              <a:gd name="connsiteX11" fmla="*/ 563292 w 1123729"/>
              <a:gd name="connsiteY11" fmla="*/ 0 h 403755"/>
              <a:gd name="connsiteX0" fmla="*/ 563292 w 1123729"/>
              <a:gd name="connsiteY0" fmla="*/ 0 h 403755"/>
              <a:gd name="connsiteX1" fmla="*/ 772842 w 1123729"/>
              <a:gd name="connsiteY1" fmla="*/ 30956 h 403755"/>
              <a:gd name="connsiteX2" fmla="*/ 984773 w 1123729"/>
              <a:gd name="connsiteY2" fmla="*/ 138113 h 403755"/>
              <a:gd name="connsiteX3" fmla="*/ 1068117 w 1123729"/>
              <a:gd name="connsiteY3" fmla="*/ 304800 h 403755"/>
              <a:gd name="connsiteX4" fmla="*/ 1068117 w 1123729"/>
              <a:gd name="connsiteY4" fmla="*/ 395288 h 403755"/>
              <a:gd name="connsiteX5" fmla="*/ 560911 w 1123729"/>
              <a:gd name="connsiteY5" fmla="*/ 397669 h 403755"/>
              <a:gd name="connsiteX6" fmla="*/ 34654 w 1123729"/>
              <a:gd name="connsiteY6" fmla="*/ 397669 h 403755"/>
              <a:gd name="connsiteX7" fmla="*/ 56086 w 1123729"/>
              <a:gd name="connsiteY7" fmla="*/ 316706 h 403755"/>
              <a:gd name="connsiteX8" fmla="*/ 103711 w 1123729"/>
              <a:gd name="connsiteY8" fmla="*/ 183356 h 403755"/>
              <a:gd name="connsiteX9" fmla="*/ 277542 w 1123729"/>
              <a:gd name="connsiteY9" fmla="*/ 54769 h 403755"/>
              <a:gd name="connsiteX10" fmla="*/ 446611 w 1123729"/>
              <a:gd name="connsiteY10" fmla="*/ 9525 h 403755"/>
              <a:gd name="connsiteX11" fmla="*/ 563292 w 1123729"/>
              <a:gd name="connsiteY11" fmla="*/ 0 h 403755"/>
              <a:gd name="connsiteX0" fmla="*/ 563292 w 1072490"/>
              <a:gd name="connsiteY0" fmla="*/ 0 h 403755"/>
              <a:gd name="connsiteX1" fmla="*/ 772842 w 1072490"/>
              <a:gd name="connsiteY1" fmla="*/ 30956 h 403755"/>
              <a:gd name="connsiteX2" fmla="*/ 984773 w 1072490"/>
              <a:gd name="connsiteY2" fmla="*/ 138113 h 403755"/>
              <a:gd name="connsiteX3" fmla="*/ 1068117 w 1072490"/>
              <a:gd name="connsiteY3" fmla="*/ 304800 h 403755"/>
              <a:gd name="connsiteX4" fmla="*/ 1068117 w 1072490"/>
              <a:gd name="connsiteY4" fmla="*/ 395288 h 403755"/>
              <a:gd name="connsiteX5" fmla="*/ 560911 w 1072490"/>
              <a:gd name="connsiteY5" fmla="*/ 397669 h 403755"/>
              <a:gd name="connsiteX6" fmla="*/ 34654 w 1072490"/>
              <a:gd name="connsiteY6" fmla="*/ 397669 h 403755"/>
              <a:gd name="connsiteX7" fmla="*/ 56086 w 1072490"/>
              <a:gd name="connsiteY7" fmla="*/ 316706 h 403755"/>
              <a:gd name="connsiteX8" fmla="*/ 103711 w 1072490"/>
              <a:gd name="connsiteY8" fmla="*/ 183356 h 403755"/>
              <a:gd name="connsiteX9" fmla="*/ 277542 w 1072490"/>
              <a:gd name="connsiteY9" fmla="*/ 54769 h 403755"/>
              <a:gd name="connsiteX10" fmla="*/ 446611 w 1072490"/>
              <a:gd name="connsiteY10" fmla="*/ 9525 h 403755"/>
              <a:gd name="connsiteX11" fmla="*/ 563292 w 1072490"/>
              <a:gd name="connsiteY11" fmla="*/ 0 h 403755"/>
              <a:gd name="connsiteX0" fmla="*/ 563292 w 1091861"/>
              <a:gd name="connsiteY0" fmla="*/ 0 h 403755"/>
              <a:gd name="connsiteX1" fmla="*/ 772842 w 1091861"/>
              <a:gd name="connsiteY1" fmla="*/ 30956 h 403755"/>
              <a:gd name="connsiteX2" fmla="*/ 984773 w 1091861"/>
              <a:gd name="connsiteY2" fmla="*/ 138113 h 403755"/>
              <a:gd name="connsiteX3" fmla="*/ 1068117 w 1091861"/>
              <a:gd name="connsiteY3" fmla="*/ 395288 h 403755"/>
              <a:gd name="connsiteX4" fmla="*/ 560911 w 1091861"/>
              <a:gd name="connsiteY4" fmla="*/ 397669 h 403755"/>
              <a:gd name="connsiteX5" fmla="*/ 34654 w 1091861"/>
              <a:gd name="connsiteY5" fmla="*/ 397669 h 403755"/>
              <a:gd name="connsiteX6" fmla="*/ 56086 w 1091861"/>
              <a:gd name="connsiteY6" fmla="*/ 316706 h 403755"/>
              <a:gd name="connsiteX7" fmla="*/ 103711 w 1091861"/>
              <a:gd name="connsiteY7" fmla="*/ 183356 h 403755"/>
              <a:gd name="connsiteX8" fmla="*/ 277542 w 1091861"/>
              <a:gd name="connsiteY8" fmla="*/ 54769 h 403755"/>
              <a:gd name="connsiteX9" fmla="*/ 446611 w 1091861"/>
              <a:gd name="connsiteY9" fmla="*/ 9525 h 403755"/>
              <a:gd name="connsiteX10" fmla="*/ 563292 w 1091861"/>
              <a:gd name="connsiteY10" fmla="*/ 0 h 403755"/>
              <a:gd name="connsiteX0" fmla="*/ 563292 w 1068167"/>
              <a:gd name="connsiteY0" fmla="*/ 0 h 403755"/>
              <a:gd name="connsiteX1" fmla="*/ 772842 w 1068167"/>
              <a:gd name="connsiteY1" fmla="*/ 30956 h 403755"/>
              <a:gd name="connsiteX2" fmla="*/ 984773 w 1068167"/>
              <a:gd name="connsiteY2" fmla="*/ 138113 h 403755"/>
              <a:gd name="connsiteX3" fmla="*/ 1068117 w 1068167"/>
              <a:gd name="connsiteY3" fmla="*/ 395288 h 403755"/>
              <a:gd name="connsiteX4" fmla="*/ 560911 w 1068167"/>
              <a:gd name="connsiteY4" fmla="*/ 397669 h 403755"/>
              <a:gd name="connsiteX5" fmla="*/ 34654 w 1068167"/>
              <a:gd name="connsiteY5" fmla="*/ 397669 h 403755"/>
              <a:gd name="connsiteX6" fmla="*/ 56086 w 1068167"/>
              <a:gd name="connsiteY6" fmla="*/ 316706 h 403755"/>
              <a:gd name="connsiteX7" fmla="*/ 103711 w 1068167"/>
              <a:gd name="connsiteY7" fmla="*/ 183356 h 403755"/>
              <a:gd name="connsiteX8" fmla="*/ 277542 w 1068167"/>
              <a:gd name="connsiteY8" fmla="*/ 54769 h 403755"/>
              <a:gd name="connsiteX9" fmla="*/ 446611 w 1068167"/>
              <a:gd name="connsiteY9" fmla="*/ 9525 h 403755"/>
              <a:gd name="connsiteX10" fmla="*/ 563292 w 1068167"/>
              <a:gd name="connsiteY10" fmla="*/ 0 h 403755"/>
              <a:gd name="connsiteX0" fmla="*/ 546428 w 1051303"/>
              <a:gd name="connsiteY0" fmla="*/ 0 h 403755"/>
              <a:gd name="connsiteX1" fmla="*/ 755978 w 1051303"/>
              <a:gd name="connsiteY1" fmla="*/ 30956 h 403755"/>
              <a:gd name="connsiteX2" fmla="*/ 967909 w 1051303"/>
              <a:gd name="connsiteY2" fmla="*/ 138113 h 403755"/>
              <a:gd name="connsiteX3" fmla="*/ 1051253 w 1051303"/>
              <a:gd name="connsiteY3" fmla="*/ 395288 h 403755"/>
              <a:gd name="connsiteX4" fmla="*/ 544047 w 1051303"/>
              <a:gd name="connsiteY4" fmla="*/ 397669 h 403755"/>
              <a:gd name="connsiteX5" fmla="*/ 39222 w 1051303"/>
              <a:gd name="connsiteY5" fmla="*/ 397669 h 403755"/>
              <a:gd name="connsiteX6" fmla="*/ 39222 w 1051303"/>
              <a:gd name="connsiteY6" fmla="*/ 316706 h 403755"/>
              <a:gd name="connsiteX7" fmla="*/ 86847 w 1051303"/>
              <a:gd name="connsiteY7" fmla="*/ 183356 h 403755"/>
              <a:gd name="connsiteX8" fmla="*/ 260678 w 1051303"/>
              <a:gd name="connsiteY8" fmla="*/ 54769 h 403755"/>
              <a:gd name="connsiteX9" fmla="*/ 429747 w 1051303"/>
              <a:gd name="connsiteY9" fmla="*/ 9525 h 403755"/>
              <a:gd name="connsiteX10" fmla="*/ 546428 w 1051303"/>
              <a:gd name="connsiteY10" fmla="*/ 0 h 403755"/>
              <a:gd name="connsiteX0" fmla="*/ 546428 w 1051303"/>
              <a:gd name="connsiteY0" fmla="*/ 0 h 397669"/>
              <a:gd name="connsiteX1" fmla="*/ 755978 w 1051303"/>
              <a:gd name="connsiteY1" fmla="*/ 30956 h 397669"/>
              <a:gd name="connsiteX2" fmla="*/ 967909 w 1051303"/>
              <a:gd name="connsiteY2" fmla="*/ 138113 h 397669"/>
              <a:gd name="connsiteX3" fmla="*/ 1051253 w 1051303"/>
              <a:gd name="connsiteY3" fmla="*/ 395288 h 397669"/>
              <a:gd name="connsiteX4" fmla="*/ 544047 w 1051303"/>
              <a:gd name="connsiteY4" fmla="*/ 397669 h 397669"/>
              <a:gd name="connsiteX5" fmla="*/ 39222 w 1051303"/>
              <a:gd name="connsiteY5" fmla="*/ 397669 h 397669"/>
              <a:gd name="connsiteX6" fmla="*/ 39222 w 1051303"/>
              <a:gd name="connsiteY6" fmla="*/ 316706 h 397669"/>
              <a:gd name="connsiteX7" fmla="*/ 86847 w 1051303"/>
              <a:gd name="connsiteY7" fmla="*/ 183356 h 397669"/>
              <a:gd name="connsiteX8" fmla="*/ 260678 w 1051303"/>
              <a:gd name="connsiteY8" fmla="*/ 54769 h 397669"/>
              <a:gd name="connsiteX9" fmla="*/ 429747 w 1051303"/>
              <a:gd name="connsiteY9" fmla="*/ 9525 h 397669"/>
              <a:gd name="connsiteX10" fmla="*/ 546428 w 1051303"/>
              <a:gd name="connsiteY10" fmla="*/ 0 h 397669"/>
              <a:gd name="connsiteX0" fmla="*/ 511550 w 1016425"/>
              <a:gd name="connsiteY0" fmla="*/ 0 h 397669"/>
              <a:gd name="connsiteX1" fmla="*/ 721100 w 1016425"/>
              <a:gd name="connsiteY1" fmla="*/ 30956 h 397669"/>
              <a:gd name="connsiteX2" fmla="*/ 933031 w 1016425"/>
              <a:gd name="connsiteY2" fmla="*/ 138113 h 397669"/>
              <a:gd name="connsiteX3" fmla="*/ 1016375 w 1016425"/>
              <a:gd name="connsiteY3" fmla="*/ 395288 h 397669"/>
              <a:gd name="connsiteX4" fmla="*/ 509169 w 1016425"/>
              <a:gd name="connsiteY4" fmla="*/ 397669 h 397669"/>
              <a:gd name="connsiteX5" fmla="*/ 4344 w 1016425"/>
              <a:gd name="connsiteY5" fmla="*/ 397669 h 397669"/>
              <a:gd name="connsiteX6" fmla="*/ 4344 w 1016425"/>
              <a:gd name="connsiteY6" fmla="*/ 316706 h 397669"/>
              <a:gd name="connsiteX7" fmla="*/ 51969 w 1016425"/>
              <a:gd name="connsiteY7" fmla="*/ 183356 h 397669"/>
              <a:gd name="connsiteX8" fmla="*/ 225800 w 1016425"/>
              <a:gd name="connsiteY8" fmla="*/ 54769 h 397669"/>
              <a:gd name="connsiteX9" fmla="*/ 394869 w 1016425"/>
              <a:gd name="connsiteY9" fmla="*/ 9525 h 397669"/>
              <a:gd name="connsiteX10" fmla="*/ 511550 w 1016425"/>
              <a:gd name="connsiteY10" fmla="*/ 0 h 397669"/>
              <a:gd name="connsiteX0" fmla="*/ 537545 w 1042420"/>
              <a:gd name="connsiteY0" fmla="*/ 0 h 397669"/>
              <a:gd name="connsiteX1" fmla="*/ 747095 w 1042420"/>
              <a:gd name="connsiteY1" fmla="*/ 30956 h 397669"/>
              <a:gd name="connsiteX2" fmla="*/ 959026 w 1042420"/>
              <a:gd name="connsiteY2" fmla="*/ 138113 h 397669"/>
              <a:gd name="connsiteX3" fmla="*/ 1042370 w 1042420"/>
              <a:gd name="connsiteY3" fmla="*/ 395288 h 397669"/>
              <a:gd name="connsiteX4" fmla="*/ 535164 w 1042420"/>
              <a:gd name="connsiteY4" fmla="*/ 397669 h 397669"/>
              <a:gd name="connsiteX5" fmla="*/ 30339 w 1042420"/>
              <a:gd name="connsiteY5" fmla="*/ 397669 h 397669"/>
              <a:gd name="connsiteX6" fmla="*/ 77964 w 1042420"/>
              <a:gd name="connsiteY6" fmla="*/ 183356 h 397669"/>
              <a:gd name="connsiteX7" fmla="*/ 251795 w 1042420"/>
              <a:gd name="connsiteY7" fmla="*/ 54769 h 397669"/>
              <a:gd name="connsiteX8" fmla="*/ 420864 w 1042420"/>
              <a:gd name="connsiteY8" fmla="*/ 9525 h 397669"/>
              <a:gd name="connsiteX9" fmla="*/ 537545 w 1042420"/>
              <a:gd name="connsiteY9" fmla="*/ 0 h 397669"/>
              <a:gd name="connsiteX0" fmla="*/ 508045 w 1012920"/>
              <a:gd name="connsiteY0" fmla="*/ 0 h 397669"/>
              <a:gd name="connsiteX1" fmla="*/ 717595 w 1012920"/>
              <a:gd name="connsiteY1" fmla="*/ 30956 h 397669"/>
              <a:gd name="connsiteX2" fmla="*/ 929526 w 1012920"/>
              <a:gd name="connsiteY2" fmla="*/ 138113 h 397669"/>
              <a:gd name="connsiteX3" fmla="*/ 1012870 w 1012920"/>
              <a:gd name="connsiteY3" fmla="*/ 395288 h 397669"/>
              <a:gd name="connsiteX4" fmla="*/ 505664 w 1012920"/>
              <a:gd name="connsiteY4" fmla="*/ 397669 h 397669"/>
              <a:gd name="connsiteX5" fmla="*/ 839 w 1012920"/>
              <a:gd name="connsiteY5" fmla="*/ 397669 h 397669"/>
              <a:gd name="connsiteX6" fmla="*/ 48464 w 1012920"/>
              <a:gd name="connsiteY6" fmla="*/ 183356 h 397669"/>
              <a:gd name="connsiteX7" fmla="*/ 222295 w 1012920"/>
              <a:gd name="connsiteY7" fmla="*/ 54769 h 397669"/>
              <a:gd name="connsiteX8" fmla="*/ 391364 w 1012920"/>
              <a:gd name="connsiteY8" fmla="*/ 9525 h 397669"/>
              <a:gd name="connsiteX9" fmla="*/ 508045 w 1012920"/>
              <a:gd name="connsiteY9" fmla="*/ 0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2920" h="397669">
                <a:moveTo>
                  <a:pt x="508045" y="0"/>
                </a:moveTo>
                <a:cubicBezTo>
                  <a:pt x="577696" y="3968"/>
                  <a:pt x="647348" y="7937"/>
                  <a:pt x="717595" y="30956"/>
                </a:cubicBezTo>
                <a:cubicBezTo>
                  <a:pt x="787842" y="53975"/>
                  <a:pt x="880314" y="77391"/>
                  <a:pt x="929526" y="138113"/>
                </a:cubicBezTo>
                <a:cubicBezTo>
                  <a:pt x="978738" y="198835"/>
                  <a:pt x="1014458" y="299641"/>
                  <a:pt x="1012870" y="395288"/>
                </a:cubicBezTo>
                <a:lnTo>
                  <a:pt x="505664" y="397669"/>
                </a:lnTo>
                <a:lnTo>
                  <a:pt x="839" y="397669"/>
                </a:lnTo>
                <a:cubicBezTo>
                  <a:pt x="-3924" y="323850"/>
                  <a:pt x="11555" y="240506"/>
                  <a:pt x="48464" y="183356"/>
                </a:cubicBezTo>
                <a:cubicBezTo>
                  <a:pt x="85373" y="139700"/>
                  <a:pt x="165145" y="83741"/>
                  <a:pt x="222295" y="54769"/>
                </a:cubicBezTo>
                <a:cubicBezTo>
                  <a:pt x="279445" y="25797"/>
                  <a:pt x="335404" y="17661"/>
                  <a:pt x="391364" y="9525"/>
                </a:cubicBezTo>
                <a:lnTo>
                  <a:pt x="508045" y="0"/>
                </a:lnTo>
                <a:close/>
              </a:path>
            </a:pathLst>
          </a:cu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050" name="Group 58"/>
          <p:cNvGrpSpPr>
            <a:grpSpLocks/>
          </p:cNvGrpSpPr>
          <p:nvPr/>
        </p:nvGrpSpPr>
        <p:grpSpPr bwMode="auto">
          <a:xfrm>
            <a:off x="1936750" y="2616200"/>
            <a:ext cx="1806575" cy="3425825"/>
            <a:chOff x="1366" y="1315"/>
            <a:chExt cx="1138" cy="2158"/>
          </a:xfrm>
        </p:grpSpPr>
        <p:sp>
          <p:nvSpPr>
            <p:cNvPr id="2090" name="Rectangle 7"/>
            <p:cNvSpPr>
              <a:spLocks noChangeArrowheads="1"/>
            </p:cNvSpPr>
            <p:nvPr/>
          </p:nvSpPr>
          <p:spPr bwMode="auto">
            <a:xfrm>
              <a:off x="1423" y="1315"/>
              <a:ext cx="1070" cy="30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b="1">
                <a:solidFill>
                  <a:srgbClr val="FFFFFF"/>
                </a:solidFill>
                <a:latin typeface="Arial" pitchFamily="34" charset="0"/>
                <a:ea typeface="MS PGothic" pitchFamily="34" charset="-128"/>
              </a:endParaRPr>
            </a:p>
          </p:txBody>
        </p:sp>
        <p:sp>
          <p:nvSpPr>
            <p:cNvPr id="2091" name="Rectangle 9"/>
            <p:cNvSpPr>
              <a:spLocks noChangeArrowheads="1"/>
            </p:cNvSpPr>
            <p:nvPr/>
          </p:nvSpPr>
          <p:spPr bwMode="auto">
            <a:xfrm>
              <a:off x="1792" y="1381"/>
              <a:ext cx="320" cy="1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solidFill>
                  <a:srgbClr val="000000"/>
                </a:solidFill>
                <a:latin typeface="Arial" pitchFamily="34" charset="0"/>
                <a:ea typeface="MS PGothic" pitchFamily="34" charset="-128"/>
              </a:endParaRPr>
            </a:p>
          </p:txBody>
        </p:sp>
        <p:sp>
          <p:nvSpPr>
            <p:cNvPr id="2092" name="Rectangle 10"/>
            <p:cNvSpPr>
              <a:spLocks noChangeArrowheads="1"/>
            </p:cNvSpPr>
            <p:nvPr/>
          </p:nvSpPr>
          <p:spPr bwMode="auto">
            <a:xfrm>
              <a:off x="1906"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solidFill>
                  <a:srgbClr val="000000"/>
                </a:solidFill>
                <a:latin typeface="Arial" pitchFamily="34" charset="0"/>
                <a:ea typeface="MS PGothic" pitchFamily="34" charset="-128"/>
              </a:endParaRPr>
            </a:p>
          </p:txBody>
        </p:sp>
        <p:sp>
          <p:nvSpPr>
            <p:cNvPr id="2093" name="Text Box 30"/>
            <p:cNvSpPr txBox="1">
              <a:spLocks noChangeArrowheads="1"/>
            </p:cNvSpPr>
            <p:nvPr/>
          </p:nvSpPr>
          <p:spPr bwMode="auto">
            <a:xfrm>
              <a:off x="1410" y="2314"/>
              <a:ext cx="87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solidFill>
                    <a:srgbClr val="000000"/>
                  </a:solidFill>
                  <a:latin typeface="Arial" pitchFamily="34" charset="0"/>
                  <a:ea typeface="MS PGothic" pitchFamily="34" charset="-128"/>
                </a:rPr>
                <a:t>Fluidigm</a:t>
              </a:r>
            </a:p>
            <a:p>
              <a:pPr algn="ctr">
                <a:spcBef>
                  <a:spcPct val="0"/>
                </a:spcBef>
                <a:buFontTx/>
                <a:buNone/>
              </a:pPr>
              <a:r>
                <a:rPr lang="en-US" altLang="en-US" sz="1800">
                  <a:solidFill>
                    <a:srgbClr val="000000"/>
                  </a:solidFill>
                  <a:latin typeface="Arial" pitchFamily="34" charset="0"/>
                  <a:ea typeface="MS PGothic" pitchFamily="34" charset="-128"/>
                </a:rPr>
                <a:t>Topaz® DC</a:t>
              </a:r>
            </a:p>
          </p:txBody>
        </p:sp>
        <p:sp>
          <p:nvSpPr>
            <p:cNvPr id="2094" name="Rectangle 31"/>
            <p:cNvSpPr>
              <a:spLocks noChangeArrowheads="1"/>
            </p:cNvSpPr>
            <p:nvPr/>
          </p:nvSpPr>
          <p:spPr bwMode="auto">
            <a:xfrm>
              <a:off x="1366" y="2879"/>
              <a:ext cx="1138"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solidFill>
                    <a:srgbClr val="000000"/>
                  </a:solidFill>
                  <a:latin typeface="Arial" pitchFamily="34" charset="0"/>
                  <a:ea typeface="MS PGothic" pitchFamily="34" charset="-128"/>
                </a:rPr>
                <a:t>http://www.fluidigm.com/home/fluidigm/docs/Datasheet_1.96DC.pdf</a:t>
              </a:r>
            </a:p>
          </p:txBody>
        </p:sp>
        <p:sp>
          <p:nvSpPr>
            <p:cNvPr id="2095" name="Text Box 40"/>
            <p:cNvSpPr txBox="1">
              <a:spLocks noChangeArrowheads="1"/>
            </p:cNvSpPr>
            <p:nvPr/>
          </p:nvSpPr>
          <p:spPr bwMode="auto">
            <a:xfrm>
              <a:off x="1670" y="1686"/>
              <a:ext cx="5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solidFill>
                    <a:srgbClr val="000000"/>
                  </a:solidFill>
                  <a:latin typeface="Arial" pitchFamily="34" charset="0"/>
                  <a:ea typeface="MS PGothic" pitchFamily="34" charset="-128"/>
                </a:rPr>
                <a:t>200 </a:t>
              </a:r>
              <a:r>
                <a:rPr lang="el-GR" altLang="en-US" sz="1800">
                  <a:solidFill>
                    <a:srgbClr val="000000"/>
                  </a:solidFill>
                  <a:latin typeface="Arial" pitchFamily="34" charset="0"/>
                  <a:ea typeface="MS PGothic" pitchFamily="34" charset="-128"/>
                </a:rPr>
                <a:t>μ</a:t>
              </a:r>
              <a:r>
                <a:rPr lang="en-US" altLang="en-US" sz="1800">
                  <a:solidFill>
                    <a:srgbClr val="000000"/>
                  </a:solidFill>
                  <a:latin typeface="Arial" pitchFamily="34" charset="0"/>
                  <a:ea typeface="MS PGothic" pitchFamily="34" charset="-128"/>
                </a:rPr>
                <a:t>m</a:t>
              </a:r>
              <a:endParaRPr lang="el-GR" altLang="en-US" sz="1800">
                <a:solidFill>
                  <a:srgbClr val="000000"/>
                </a:solidFill>
                <a:latin typeface="Arial" pitchFamily="34" charset="0"/>
                <a:ea typeface="MS PGothic" pitchFamily="34" charset="-128"/>
              </a:endParaRPr>
            </a:p>
          </p:txBody>
        </p:sp>
      </p:grpSp>
      <p:grpSp>
        <p:nvGrpSpPr>
          <p:cNvPr id="2051" name="Group 59"/>
          <p:cNvGrpSpPr>
            <a:grpSpLocks/>
          </p:cNvGrpSpPr>
          <p:nvPr/>
        </p:nvGrpSpPr>
        <p:grpSpPr bwMode="auto">
          <a:xfrm>
            <a:off x="3644218" y="1646238"/>
            <a:ext cx="1971675" cy="4191000"/>
            <a:chOff x="2714" y="704"/>
            <a:chExt cx="1441" cy="2640"/>
          </a:xfrm>
        </p:grpSpPr>
        <p:sp>
          <p:nvSpPr>
            <p:cNvPr id="2083" name="Oval 34"/>
            <p:cNvSpPr>
              <a:spLocks noChangeArrowheads="1"/>
            </p:cNvSpPr>
            <p:nvPr/>
          </p:nvSpPr>
          <p:spPr bwMode="auto">
            <a:xfrm>
              <a:off x="3052" y="1201"/>
              <a:ext cx="765" cy="7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solidFill>
                  <a:srgbClr val="000000"/>
                </a:solidFill>
                <a:latin typeface="Arial" pitchFamily="34" charset="0"/>
                <a:ea typeface="MS PGothic" pitchFamily="34" charset="-128"/>
              </a:endParaRPr>
            </a:p>
          </p:txBody>
        </p:sp>
        <p:sp>
          <p:nvSpPr>
            <p:cNvPr id="2084" name="Rectangle 32"/>
            <p:cNvSpPr>
              <a:spLocks noChangeArrowheads="1"/>
            </p:cNvSpPr>
            <p:nvPr/>
          </p:nvSpPr>
          <p:spPr bwMode="auto">
            <a:xfrm>
              <a:off x="2739" y="2879"/>
              <a:ext cx="141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solidFill>
                    <a:srgbClr val="000000"/>
                  </a:solidFill>
                  <a:latin typeface="Arial" pitchFamily="34" charset="0"/>
                  <a:ea typeface="MS PGothic" pitchFamily="34" charset="-128"/>
                </a:rPr>
                <a:t>Soliman, A. </a:t>
              </a:r>
              <a:r>
                <a:rPr lang="en-US" altLang="en-US" sz="1400" b="1" i="1">
                  <a:solidFill>
                    <a:srgbClr val="000000"/>
                  </a:solidFill>
                  <a:latin typeface="Arial" pitchFamily="34" charset="0"/>
                  <a:ea typeface="MS PGothic" pitchFamily="34" charset="-128"/>
                </a:rPr>
                <a:t>et al.</a:t>
              </a:r>
              <a:r>
                <a:rPr lang="en-US" altLang="en-US" sz="1400" b="1">
                  <a:solidFill>
                    <a:srgbClr val="000000"/>
                  </a:solidFill>
                  <a:latin typeface="Arial" pitchFamily="34" charset="0"/>
                  <a:ea typeface="MS PGothic" pitchFamily="34" charset="-128"/>
                </a:rPr>
                <a:t> (2011). </a:t>
              </a:r>
              <a:r>
                <a:rPr lang="en-US" altLang="en-US" sz="1400" b="1" i="1">
                  <a:solidFill>
                    <a:srgbClr val="000000"/>
                  </a:solidFill>
                  <a:latin typeface="Arial" pitchFamily="34" charset="0"/>
                  <a:ea typeface="MS PGothic" pitchFamily="34" charset="-128"/>
                </a:rPr>
                <a:t>Acta Cryst. D</a:t>
              </a:r>
              <a:r>
                <a:rPr lang="en-US" altLang="en-US" sz="1400" b="1">
                  <a:solidFill>
                    <a:srgbClr val="000000"/>
                  </a:solidFill>
                  <a:latin typeface="Arial" pitchFamily="34" charset="0"/>
                  <a:ea typeface="MS PGothic" pitchFamily="34" charset="-128"/>
                </a:rPr>
                <a:t> 67, 646-656. </a:t>
              </a:r>
            </a:p>
          </p:txBody>
        </p:sp>
        <p:sp>
          <p:nvSpPr>
            <p:cNvPr id="2085" name="Rectangle 33"/>
            <p:cNvSpPr>
              <a:spLocks noChangeArrowheads="1"/>
            </p:cNvSpPr>
            <p:nvPr/>
          </p:nvSpPr>
          <p:spPr bwMode="auto">
            <a:xfrm>
              <a:off x="2854" y="1554"/>
              <a:ext cx="1161" cy="449"/>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solidFill>
                    <a:srgbClr val="000000"/>
                  </a:solidFill>
                  <a:latin typeface="Arial" pitchFamily="34" charset="0"/>
                  <a:ea typeface="MS PGothic" pitchFamily="34" charset="-128"/>
                </a:rPr>
                <a:t>250 </a:t>
              </a:r>
              <a:r>
                <a:rPr lang="el-GR" altLang="en-US" sz="1800">
                  <a:solidFill>
                    <a:srgbClr val="000000"/>
                  </a:solidFill>
                  <a:latin typeface="Arial" pitchFamily="34" charset="0"/>
                  <a:ea typeface="MS PGothic" pitchFamily="34" charset="-128"/>
                </a:rPr>
                <a:t>μ</a:t>
              </a:r>
              <a:r>
                <a:rPr lang="en-US" altLang="en-US" sz="1800">
                  <a:solidFill>
                    <a:srgbClr val="000000"/>
                  </a:solidFill>
                  <a:latin typeface="Arial" pitchFamily="34" charset="0"/>
                  <a:ea typeface="MS PGothic" pitchFamily="34" charset="-128"/>
                </a:rPr>
                <a:t>m</a:t>
              </a:r>
              <a:endParaRPr lang="el-GR" altLang="en-US" sz="1800">
                <a:solidFill>
                  <a:srgbClr val="000000"/>
                </a:solidFill>
                <a:latin typeface="Arial" pitchFamily="34" charset="0"/>
                <a:ea typeface="MS PGothic" pitchFamily="34" charset="-128"/>
              </a:endParaRPr>
            </a:p>
          </p:txBody>
        </p:sp>
        <p:sp>
          <p:nvSpPr>
            <p:cNvPr id="2086"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solidFill>
                  <a:srgbClr val="000000"/>
                </a:solidFill>
                <a:latin typeface="Arial" pitchFamily="34" charset="0"/>
                <a:ea typeface="MS PGothic" pitchFamily="34" charset="-128"/>
              </a:endParaRPr>
            </a:p>
          </p:txBody>
        </p:sp>
        <p:sp>
          <p:nvSpPr>
            <p:cNvPr id="2087" name="Text Box 37"/>
            <p:cNvSpPr txBox="1">
              <a:spLocks noChangeArrowheads="1"/>
            </p:cNvSpPr>
            <p:nvPr/>
          </p:nvSpPr>
          <p:spPr bwMode="auto">
            <a:xfrm>
              <a:off x="2714" y="2314"/>
              <a:ext cx="121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solidFill>
                    <a:srgbClr val="000000"/>
                  </a:solidFill>
                  <a:latin typeface="Arial" pitchFamily="34" charset="0"/>
                  <a:ea typeface="MS PGothic" pitchFamily="34" charset="-128"/>
                </a:rPr>
                <a:t>NatX-ray</a:t>
              </a:r>
            </a:p>
            <a:p>
              <a:pPr algn="ctr">
                <a:spcBef>
                  <a:spcPct val="0"/>
                </a:spcBef>
                <a:buFontTx/>
                <a:buNone/>
              </a:pPr>
              <a:r>
                <a:rPr lang="en-US" altLang="en-US" sz="1800">
                  <a:solidFill>
                    <a:srgbClr val="000000"/>
                  </a:solidFill>
                  <a:latin typeface="Arial" pitchFamily="34" charset="0"/>
                  <a:ea typeface="MS PGothic" pitchFamily="34" charset="-128"/>
                </a:rPr>
                <a:t>CrystalQuick™ X</a:t>
              </a:r>
            </a:p>
          </p:txBody>
        </p:sp>
        <p:sp>
          <p:nvSpPr>
            <p:cNvPr id="2088"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solidFill>
                  <a:srgbClr val="000000"/>
                </a:solidFill>
                <a:latin typeface="Arial" pitchFamily="34" charset="0"/>
                <a:ea typeface="MS PGothic" pitchFamily="34" charset="-128"/>
              </a:endParaRPr>
            </a:p>
          </p:txBody>
        </p:sp>
        <p:sp>
          <p:nvSpPr>
            <p:cNvPr id="2089"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solidFill>
                    <a:srgbClr val="000000"/>
                  </a:solidFill>
                  <a:latin typeface="Arial" pitchFamily="34" charset="0"/>
                  <a:ea typeface="MS PGothic" pitchFamily="34" charset="-128"/>
                </a:rPr>
                <a:t>~50 </a:t>
              </a:r>
              <a:r>
                <a:rPr lang="el-GR" altLang="en-US" sz="1800">
                  <a:solidFill>
                    <a:srgbClr val="000000"/>
                  </a:solidFill>
                  <a:latin typeface="Arial" pitchFamily="34" charset="0"/>
                  <a:ea typeface="MS PGothic" pitchFamily="34" charset="-128"/>
                </a:rPr>
                <a:t>μ</a:t>
              </a:r>
              <a:r>
                <a:rPr lang="en-US" altLang="en-US" sz="1800">
                  <a:solidFill>
                    <a:srgbClr val="000000"/>
                  </a:solidFill>
                  <a:latin typeface="Arial" pitchFamily="34" charset="0"/>
                  <a:ea typeface="MS PGothic" pitchFamily="34" charset="-128"/>
                </a:rPr>
                <a:t>m tape</a:t>
              </a:r>
              <a:endParaRPr lang="el-GR" altLang="en-US" sz="1800">
                <a:solidFill>
                  <a:srgbClr val="000000"/>
                </a:solidFill>
                <a:latin typeface="Arial" pitchFamily="34" charset="0"/>
                <a:ea typeface="MS PGothic" pitchFamily="34" charset="-128"/>
              </a:endParaRPr>
            </a:p>
          </p:txBody>
        </p:sp>
      </p:grpSp>
      <p:grpSp>
        <p:nvGrpSpPr>
          <p:cNvPr id="2052" name="Group 61"/>
          <p:cNvGrpSpPr>
            <a:grpSpLocks/>
          </p:cNvGrpSpPr>
          <p:nvPr/>
        </p:nvGrpSpPr>
        <p:grpSpPr bwMode="auto">
          <a:xfrm>
            <a:off x="-608013" y="1687513"/>
            <a:ext cx="2451101" cy="4354512"/>
            <a:chOff x="-383" y="730"/>
            <a:chExt cx="1544" cy="2743"/>
          </a:xfrm>
        </p:grpSpPr>
        <p:grpSp>
          <p:nvGrpSpPr>
            <p:cNvPr id="2071" name="Group 12"/>
            <p:cNvGrpSpPr>
              <a:grpSpLocks/>
            </p:cNvGrpSpPr>
            <p:nvPr/>
          </p:nvGrpSpPr>
          <p:grpSpPr bwMode="auto">
            <a:xfrm flipH="1">
              <a:off x="-383" y="1296"/>
              <a:ext cx="1410" cy="316"/>
              <a:chOff x="4438" y="3135"/>
              <a:chExt cx="1410" cy="316"/>
            </a:xfrm>
          </p:grpSpPr>
          <p:sp>
            <p:nvSpPr>
              <p:cNvPr id="2078" name="Freeform 13"/>
              <p:cNvSpPr>
                <a:spLocks noChangeAspect="1"/>
              </p:cNvSpPr>
              <p:nvPr/>
            </p:nvSpPr>
            <p:spPr bwMode="auto">
              <a:xfrm>
                <a:off x="4438" y="3135"/>
                <a:ext cx="764" cy="316"/>
              </a:xfrm>
              <a:custGeom>
                <a:avLst/>
                <a:gdLst>
                  <a:gd name="T0" fmla="*/ 66 w 2552"/>
                  <a:gd name="T1" fmla="*/ 6 h 1384"/>
                  <a:gd name="T2" fmla="*/ 32 w 2552"/>
                  <a:gd name="T3" fmla="*/ 15 h 1384"/>
                  <a:gd name="T4" fmla="*/ 9 w 2552"/>
                  <a:gd name="T5" fmla="*/ 13 h 1384"/>
                  <a:gd name="T6" fmla="*/ 0 w 2552"/>
                  <a:gd name="T7" fmla="*/ 7 h 1384"/>
                  <a:gd name="T8" fmla="*/ 8 w 2552"/>
                  <a:gd name="T9" fmla="*/ 2 h 1384"/>
                  <a:gd name="T10" fmla="*/ 29 w 2552"/>
                  <a:gd name="T11" fmla="*/ 0 h 1384"/>
                  <a:gd name="T12" fmla="*/ 45 w 2552"/>
                  <a:gd name="T13" fmla="*/ 4 h 1384"/>
                  <a:gd name="T14" fmla="*/ 63 w 2552"/>
                  <a:gd name="T15" fmla="*/ 7 h 1384"/>
                  <a:gd name="T16" fmla="*/ 69 w 2552"/>
                  <a:gd name="T17" fmla="*/ 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079" name="Rectangle 14"/>
              <p:cNvSpPr>
                <a:spLocks noChangeArrowheads="1"/>
              </p:cNvSpPr>
              <p:nvPr/>
            </p:nvSpPr>
            <p:spPr bwMode="auto">
              <a:xfrm>
                <a:off x="4658" y="3279"/>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solidFill>
                    <a:srgbClr val="000000"/>
                  </a:solidFill>
                  <a:latin typeface="Arial" pitchFamily="34" charset="0"/>
                  <a:ea typeface="MS PGothic" pitchFamily="34" charset="-128"/>
                </a:endParaRPr>
              </a:p>
            </p:txBody>
          </p:sp>
          <p:sp>
            <p:nvSpPr>
              <p:cNvPr id="2080"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081"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082" name="Oval 17"/>
              <p:cNvSpPr>
                <a:spLocks noChangeArrowheads="1"/>
              </p:cNvSpPr>
              <p:nvPr/>
            </p:nvSpPr>
            <p:spPr bwMode="auto">
              <a:xfrm>
                <a:off x="5096" y="3147"/>
                <a:ext cx="90" cy="8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solidFill>
                    <a:srgbClr val="000000"/>
                  </a:solidFill>
                  <a:latin typeface="Arial" pitchFamily="34" charset="0"/>
                  <a:ea typeface="MS PGothic" pitchFamily="34" charset="-128"/>
                </a:endParaRPr>
              </a:p>
            </p:txBody>
          </p:sp>
        </p:grpSp>
        <p:sp>
          <p:nvSpPr>
            <p:cNvPr id="2072" name="Text Box 36"/>
            <p:cNvSpPr txBox="1">
              <a:spLocks noChangeArrowheads="1"/>
            </p:cNvSpPr>
            <p:nvPr/>
          </p:nvSpPr>
          <p:spPr bwMode="auto">
            <a:xfrm>
              <a:off x="224" y="2315"/>
              <a:ext cx="80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solidFill>
                    <a:srgbClr val="000000"/>
                  </a:solidFill>
                  <a:latin typeface="Arial" pitchFamily="34" charset="0"/>
                  <a:ea typeface="MS PGothic" pitchFamily="34" charset="-128"/>
                </a:rPr>
                <a:t>MiTeGen</a:t>
              </a:r>
            </a:p>
            <a:p>
              <a:pPr algn="ctr">
                <a:spcBef>
                  <a:spcPct val="0"/>
                </a:spcBef>
                <a:buFontTx/>
                <a:buNone/>
              </a:pPr>
              <a:r>
                <a:rPr lang="en-US" altLang="en-US" sz="1800">
                  <a:solidFill>
                    <a:srgbClr val="000000"/>
                  </a:solidFill>
                  <a:latin typeface="Arial" pitchFamily="34" charset="0"/>
                  <a:ea typeface="MS PGothic" pitchFamily="34" charset="-128"/>
                </a:rPr>
                <a:t>MicroRT™</a:t>
              </a:r>
            </a:p>
          </p:txBody>
        </p:sp>
        <p:sp>
          <p:nvSpPr>
            <p:cNvPr id="2073" name="Rectangle 53"/>
            <p:cNvSpPr>
              <a:spLocks noChangeArrowheads="1"/>
            </p:cNvSpPr>
            <p:nvPr/>
          </p:nvSpPr>
          <p:spPr bwMode="auto">
            <a:xfrm>
              <a:off x="0" y="1974"/>
              <a:ext cx="1161" cy="3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solidFill>
                  <a:srgbClr val="000000"/>
                </a:solidFill>
                <a:latin typeface="Arial" pitchFamily="34" charset="0"/>
                <a:ea typeface="MS PGothic" pitchFamily="34" charset="-128"/>
              </a:endParaRPr>
            </a:p>
          </p:txBody>
        </p:sp>
        <p:sp>
          <p:nvSpPr>
            <p:cNvPr id="2074" name="Text Box 54"/>
            <p:cNvSpPr txBox="1">
              <a:spLocks noChangeArrowheads="1"/>
            </p:cNvSpPr>
            <p:nvPr/>
          </p:nvSpPr>
          <p:spPr bwMode="auto">
            <a:xfrm>
              <a:off x="152" y="1991"/>
              <a:ext cx="8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solidFill>
                    <a:srgbClr val="000000"/>
                  </a:solidFill>
                  <a:latin typeface="Arial" pitchFamily="34" charset="0"/>
                  <a:ea typeface="MS PGothic" pitchFamily="34" charset="-128"/>
                </a:rPr>
                <a:t>25 </a:t>
              </a:r>
              <a:r>
                <a:rPr lang="el-GR" altLang="en-US" sz="1800">
                  <a:solidFill>
                    <a:srgbClr val="000000"/>
                  </a:solidFill>
                  <a:latin typeface="Arial" pitchFamily="34" charset="0"/>
                  <a:ea typeface="MS PGothic" pitchFamily="34" charset="-128"/>
                </a:rPr>
                <a:t>μ</a:t>
              </a:r>
              <a:r>
                <a:rPr lang="en-US" altLang="en-US" sz="1800">
                  <a:solidFill>
                    <a:srgbClr val="000000"/>
                  </a:solidFill>
                  <a:latin typeface="Arial" pitchFamily="34" charset="0"/>
                  <a:ea typeface="MS PGothic" pitchFamily="34" charset="-128"/>
                </a:rPr>
                <a:t>m wall</a:t>
              </a:r>
              <a:endParaRPr lang="el-GR" altLang="en-US" sz="1800">
                <a:solidFill>
                  <a:srgbClr val="000000"/>
                </a:solidFill>
                <a:latin typeface="Arial" pitchFamily="34" charset="0"/>
                <a:ea typeface="MS PGothic" pitchFamily="34" charset="-128"/>
              </a:endParaRPr>
            </a:p>
          </p:txBody>
        </p:sp>
        <p:sp>
          <p:nvSpPr>
            <p:cNvPr id="2075" name="Rectangle 55"/>
            <p:cNvSpPr>
              <a:spLocks noChangeArrowheads="1"/>
            </p:cNvSpPr>
            <p:nvPr/>
          </p:nvSpPr>
          <p:spPr bwMode="auto">
            <a:xfrm>
              <a:off x="0" y="730"/>
              <a:ext cx="1161" cy="3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solidFill>
                  <a:srgbClr val="000000"/>
                </a:solidFill>
                <a:latin typeface="Arial" pitchFamily="34" charset="0"/>
                <a:ea typeface="MS PGothic" pitchFamily="34" charset="-128"/>
              </a:endParaRPr>
            </a:p>
          </p:txBody>
        </p:sp>
        <p:sp>
          <p:nvSpPr>
            <p:cNvPr id="2076" name="Text Box 56"/>
            <p:cNvSpPr txBox="1">
              <a:spLocks noChangeArrowheads="1"/>
            </p:cNvSpPr>
            <p:nvPr/>
          </p:nvSpPr>
          <p:spPr bwMode="auto">
            <a:xfrm>
              <a:off x="152" y="747"/>
              <a:ext cx="8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solidFill>
                    <a:srgbClr val="000000"/>
                  </a:solidFill>
                  <a:latin typeface="Arial" pitchFamily="34" charset="0"/>
                  <a:ea typeface="MS PGothic" pitchFamily="34" charset="-128"/>
                </a:rPr>
                <a:t>25 </a:t>
              </a:r>
              <a:r>
                <a:rPr lang="el-GR" altLang="en-US" sz="1800">
                  <a:solidFill>
                    <a:srgbClr val="000000"/>
                  </a:solidFill>
                  <a:latin typeface="Arial" pitchFamily="34" charset="0"/>
                  <a:ea typeface="MS PGothic" pitchFamily="34" charset="-128"/>
                </a:rPr>
                <a:t>μ</a:t>
              </a:r>
              <a:r>
                <a:rPr lang="en-US" altLang="en-US" sz="1800">
                  <a:solidFill>
                    <a:srgbClr val="000000"/>
                  </a:solidFill>
                  <a:latin typeface="Arial" pitchFamily="34" charset="0"/>
                  <a:ea typeface="MS PGothic" pitchFamily="34" charset="-128"/>
                </a:rPr>
                <a:t>m wall</a:t>
              </a:r>
              <a:endParaRPr lang="el-GR" altLang="en-US" sz="1800">
                <a:solidFill>
                  <a:srgbClr val="000000"/>
                </a:solidFill>
                <a:latin typeface="Arial" pitchFamily="34" charset="0"/>
                <a:ea typeface="MS PGothic" pitchFamily="34" charset="-128"/>
              </a:endParaRPr>
            </a:p>
          </p:txBody>
        </p:sp>
        <p:sp>
          <p:nvSpPr>
            <p:cNvPr id="2077" name="Rectangle 57"/>
            <p:cNvSpPr>
              <a:spLocks noChangeArrowheads="1"/>
            </p:cNvSpPr>
            <p:nvPr/>
          </p:nvSpPr>
          <p:spPr bwMode="auto">
            <a:xfrm>
              <a:off x="100" y="2879"/>
              <a:ext cx="971"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solidFill>
                    <a:srgbClr val="000000"/>
                  </a:solidFill>
                  <a:latin typeface="Arial" pitchFamily="34" charset="0"/>
                  <a:ea typeface="MS PGothic" pitchFamily="34" charset="-128"/>
                </a:rPr>
                <a:t>http://www.mitegen.com/products/micrort/micrort.shtml</a:t>
              </a:r>
            </a:p>
          </p:txBody>
        </p:sp>
      </p:grpSp>
      <p:sp>
        <p:nvSpPr>
          <p:cNvPr id="2053" name="Rectangle 62"/>
          <p:cNvSpPr>
            <a:spLocks noChangeArrowheads="1"/>
          </p:cNvSpPr>
          <p:nvPr/>
        </p:nvSpPr>
        <p:spPr bwMode="auto">
          <a:xfrm>
            <a:off x="203200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900">
                <a:solidFill>
                  <a:srgbClr val="FFFFFF"/>
                </a:solidFill>
                <a:latin typeface="Arial" pitchFamily="34" charset="0"/>
                <a:ea typeface="MS PGothic" pitchFamily="34" charset="-128"/>
              </a:rPr>
              <a:t>PDMS</a:t>
            </a:r>
          </a:p>
        </p:txBody>
      </p:sp>
      <p:sp>
        <p:nvSpPr>
          <p:cNvPr id="2054" name="Rectangle 63"/>
          <p:cNvSpPr>
            <a:spLocks noChangeArrowheads="1"/>
          </p:cNvSpPr>
          <p:nvPr/>
        </p:nvSpPr>
        <p:spPr bwMode="auto">
          <a:xfrm>
            <a:off x="312420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900">
                <a:solidFill>
                  <a:srgbClr val="FFFFFF"/>
                </a:solidFill>
                <a:latin typeface="Arial" pitchFamily="34" charset="0"/>
                <a:ea typeface="MS PGothic" pitchFamily="34" charset="-128"/>
              </a:rPr>
              <a:t>PDMS</a:t>
            </a:r>
          </a:p>
        </p:txBody>
      </p:sp>
      <p:grpSp>
        <p:nvGrpSpPr>
          <p:cNvPr id="2055" name="Group 59"/>
          <p:cNvGrpSpPr>
            <a:grpSpLocks/>
          </p:cNvGrpSpPr>
          <p:nvPr/>
        </p:nvGrpSpPr>
        <p:grpSpPr bwMode="auto">
          <a:xfrm>
            <a:off x="5628593" y="1642543"/>
            <a:ext cx="1544637" cy="4406900"/>
            <a:chOff x="2851" y="704"/>
            <a:chExt cx="1164" cy="2776"/>
          </a:xfrm>
        </p:grpSpPr>
        <p:sp>
          <p:nvSpPr>
            <p:cNvPr id="2064" name="Oval 34"/>
            <p:cNvSpPr>
              <a:spLocks noChangeArrowheads="1"/>
            </p:cNvSpPr>
            <p:nvPr/>
          </p:nvSpPr>
          <p:spPr bwMode="auto">
            <a:xfrm>
              <a:off x="3052" y="1324"/>
              <a:ext cx="765" cy="4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solidFill>
                  <a:srgbClr val="000000"/>
                </a:solidFill>
                <a:latin typeface="Arial" pitchFamily="34" charset="0"/>
                <a:ea typeface="MS PGothic" pitchFamily="34" charset="-128"/>
              </a:endParaRPr>
            </a:p>
          </p:txBody>
        </p:sp>
        <p:sp>
          <p:nvSpPr>
            <p:cNvPr id="2065" name="Rectangle 32"/>
            <p:cNvSpPr>
              <a:spLocks noChangeArrowheads="1"/>
            </p:cNvSpPr>
            <p:nvPr/>
          </p:nvSpPr>
          <p:spPr bwMode="auto">
            <a:xfrm>
              <a:off x="2854" y="2879"/>
              <a:ext cx="1158"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dirty="0">
                  <a:solidFill>
                    <a:srgbClr val="000000"/>
                  </a:solidFill>
                  <a:latin typeface="Arial" pitchFamily="34" charset="0"/>
                  <a:ea typeface="MS PGothic" pitchFamily="34" charset="-128"/>
                </a:rPr>
                <a:t>http://www.mitegen.com/mic_catalog.php?c=insituplates</a:t>
              </a:r>
            </a:p>
          </p:txBody>
        </p:sp>
        <p:sp>
          <p:nvSpPr>
            <p:cNvPr id="2066" name="Rectangle 33"/>
            <p:cNvSpPr>
              <a:spLocks noChangeArrowheads="1"/>
            </p:cNvSpPr>
            <p:nvPr/>
          </p:nvSpPr>
          <p:spPr bwMode="auto">
            <a:xfrm>
              <a:off x="2854" y="1554"/>
              <a:ext cx="1161" cy="179"/>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solidFill>
                    <a:srgbClr val="000000"/>
                  </a:solidFill>
                  <a:latin typeface="Arial" pitchFamily="34" charset="0"/>
                  <a:ea typeface="MS PGothic" pitchFamily="34" charset="-128"/>
                </a:rPr>
                <a:t>100 </a:t>
              </a:r>
              <a:r>
                <a:rPr lang="el-GR" altLang="en-US" sz="1800">
                  <a:solidFill>
                    <a:srgbClr val="000000"/>
                  </a:solidFill>
                  <a:latin typeface="Arial" pitchFamily="34" charset="0"/>
                  <a:ea typeface="MS PGothic" pitchFamily="34" charset="-128"/>
                </a:rPr>
                <a:t>μ</a:t>
              </a:r>
              <a:r>
                <a:rPr lang="en-US" altLang="en-US" sz="1800">
                  <a:solidFill>
                    <a:srgbClr val="000000"/>
                  </a:solidFill>
                  <a:latin typeface="Arial" pitchFamily="34" charset="0"/>
                  <a:ea typeface="MS PGothic" pitchFamily="34" charset="-128"/>
                </a:rPr>
                <a:t>m</a:t>
              </a:r>
              <a:endParaRPr lang="el-GR" altLang="en-US" sz="1800">
                <a:solidFill>
                  <a:srgbClr val="000000"/>
                </a:solidFill>
                <a:latin typeface="Arial" pitchFamily="34" charset="0"/>
                <a:ea typeface="MS PGothic" pitchFamily="34" charset="-128"/>
              </a:endParaRPr>
            </a:p>
          </p:txBody>
        </p:sp>
        <p:sp>
          <p:nvSpPr>
            <p:cNvPr id="2067"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solidFill>
                  <a:srgbClr val="000000"/>
                </a:solidFill>
                <a:latin typeface="Arial" pitchFamily="34" charset="0"/>
                <a:ea typeface="MS PGothic" pitchFamily="34" charset="-128"/>
              </a:endParaRPr>
            </a:p>
          </p:txBody>
        </p:sp>
        <p:sp>
          <p:nvSpPr>
            <p:cNvPr id="2068" name="Text Box 37"/>
            <p:cNvSpPr txBox="1">
              <a:spLocks noChangeArrowheads="1"/>
            </p:cNvSpPr>
            <p:nvPr/>
          </p:nvSpPr>
          <p:spPr bwMode="auto">
            <a:xfrm>
              <a:off x="2971" y="2314"/>
              <a:ext cx="69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dirty="0" err="1">
                  <a:solidFill>
                    <a:srgbClr val="000000"/>
                  </a:solidFill>
                  <a:latin typeface="Arial" pitchFamily="34" charset="0"/>
                  <a:ea typeface="MS PGothic" pitchFamily="34" charset="-128"/>
                </a:rPr>
                <a:t>MiTeGen</a:t>
              </a:r>
              <a:endParaRPr lang="en-US" altLang="en-US" sz="1800" dirty="0">
                <a:solidFill>
                  <a:srgbClr val="000000"/>
                </a:solidFill>
                <a:latin typeface="Arial" pitchFamily="34" charset="0"/>
                <a:ea typeface="MS PGothic" pitchFamily="34" charset="-128"/>
              </a:endParaRPr>
            </a:p>
            <a:p>
              <a:pPr algn="ctr">
                <a:spcBef>
                  <a:spcPct val="0"/>
                </a:spcBef>
                <a:buFontTx/>
                <a:buNone/>
              </a:pPr>
              <a:r>
                <a:rPr lang="en-US" altLang="en-US" sz="1800" dirty="0">
                  <a:solidFill>
                    <a:srgbClr val="000000"/>
                  </a:solidFill>
                  <a:latin typeface="Arial" pitchFamily="34" charset="0"/>
                  <a:ea typeface="MS PGothic" pitchFamily="34" charset="-128"/>
                </a:rPr>
                <a:t>in-situ-1</a:t>
              </a:r>
            </a:p>
          </p:txBody>
        </p:sp>
        <p:sp>
          <p:nvSpPr>
            <p:cNvPr id="2069"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solidFill>
                  <a:srgbClr val="000000"/>
                </a:solidFill>
                <a:latin typeface="Arial" pitchFamily="34" charset="0"/>
                <a:ea typeface="MS PGothic" pitchFamily="34" charset="-128"/>
              </a:endParaRPr>
            </a:p>
          </p:txBody>
        </p:sp>
        <p:sp>
          <p:nvSpPr>
            <p:cNvPr id="2070"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dirty="0">
                  <a:solidFill>
                    <a:srgbClr val="000000"/>
                  </a:solidFill>
                  <a:latin typeface="Arial" pitchFamily="34" charset="0"/>
                  <a:ea typeface="MS PGothic" pitchFamily="34" charset="-128"/>
                </a:rPr>
                <a:t>~50 </a:t>
              </a:r>
              <a:r>
                <a:rPr lang="el-GR" altLang="en-US" sz="1800" dirty="0">
                  <a:solidFill>
                    <a:srgbClr val="000000"/>
                  </a:solidFill>
                  <a:latin typeface="Arial" pitchFamily="34" charset="0"/>
                  <a:ea typeface="MS PGothic" pitchFamily="34" charset="-128"/>
                </a:rPr>
                <a:t>μ</a:t>
              </a:r>
              <a:r>
                <a:rPr lang="en-US" altLang="en-US" sz="1800" dirty="0">
                  <a:solidFill>
                    <a:srgbClr val="000000"/>
                  </a:solidFill>
                  <a:latin typeface="Arial" pitchFamily="34" charset="0"/>
                  <a:ea typeface="MS PGothic" pitchFamily="34" charset="-128"/>
                </a:rPr>
                <a:t>m tape</a:t>
              </a:r>
              <a:endParaRPr lang="el-GR" altLang="en-US" sz="1800" dirty="0">
                <a:solidFill>
                  <a:srgbClr val="000000"/>
                </a:solidFill>
                <a:latin typeface="Arial" pitchFamily="34" charset="0"/>
                <a:ea typeface="MS PGothic" pitchFamily="34" charset="-128"/>
              </a:endParaRPr>
            </a:p>
          </p:txBody>
        </p:sp>
      </p:grpSp>
      <p:sp>
        <p:nvSpPr>
          <p:cNvPr id="205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lnSpc>
                <a:spcPct val="150000"/>
              </a:lnSpc>
              <a:spcBef>
                <a:spcPct val="0"/>
              </a:spcBef>
              <a:buFontTx/>
              <a:buNone/>
            </a:pPr>
            <a:r>
              <a:rPr lang="en-US" altLang="en-US" i="1">
                <a:solidFill>
                  <a:srgbClr val="000000"/>
                </a:solidFill>
                <a:latin typeface="Arial" pitchFamily="34" charset="0"/>
                <a:ea typeface="MS PGothic" pitchFamily="34" charset="-128"/>
              </a:rPr>
              <a:t>in-situ</a:t>
            </a:r>
            <a:r>
              <a:rPr lang="en-US" altLang="en-US">
                <a:solidFill>
                  <a:srgbClr val="000000"/>
                </a:solidFill>
                <a:latin typeface="Arial" pitchFamily="34" charset="0"/>
                <a:ea typeface="MS PGothic" pitchFamily="34" charset="-128"/>
              </a:rPr>
              <a:t> diffraction systems</a:t>
            </a:r>
          </a:p>
        </p:txBody>
      </p:sp>
      <p:grpSp>
        <p:nvGrpSpPr>
          <p:cNvPr id="48" name="Group 59"/>
          <p:cNvGrpSpPr>
            <a:grpSpLocks/>
          </p:cNvGrpSpPr>
          <p:nvPr/>
        </p:nvGrpSpPr>
        <p:grpSpPr bwMode="auto">
          <a:xfrm>
            <a:off x="7085557" y="1645043"/>
            <a:ext cx="1938757" cy="5022851"/>
            <a:chOff x="2648" y="704"/>
            <a:chExt cx="1461" cy="3164"/>
          </a:xfrm>
        </p:grpSpPr>
        <p:sp>
          <p:nvSpPr>
            <p:cNvPr id="50" name="Rectangle 32"/>
            <p:cNvSpPr>
              <a:spLocks noChangeArrowheads="1"/>
            </p:cNvSpPr>
            <p:nvPr/>
          </p:nvSpPr>
          <p:spPr bwMode="auto">
            <a:xfrm>
              <a:off x="2854" y="2879"/>
              <a:ext cx="1255"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sz="1600" b="1" dirty="0" err="1">
                  <a:solidFill>
                    <a:srgbClr val="000000"/>
                  </a:solidFill>
                </a:rPr>
                <a:t>Márquez</a:t>
              </a:r>
              <a:r>
                <a:rPr lang="en-US" sz="1600" b="1" dirty="0">
                  <a:solidFill>
                    <a:srgbClr val="000000"/>
                  </a:solidFill>
                </a:rPr>
                <a:t>, J. &amp; </a:t>
              </a:r>
              <a:r>
                <a:rPr lang="en-US" sz="1600" b="1" dirty="0" err="1">
                  <a:solidFill>
                    <a:srgbClr val="000000"/>
                  </a:solidFill>
                </a:rPr>
                <a:t>Cipriani</a:t>
              </a:r>
              <a:r>
                <a:rPr lang="en-US" sz="1600" b="1" dirty="0">
                  <a:solidFill>
                    <a:srgbClr val="000000"/>
                  </a:solidFill>
                </a:rPr>
                <a:t>, F. (2014) </a:t>
              </a:r>
              <a:r>
                <a:rPr lang="en-US" sz="1600" b="1" i="1" dirty="0" smtClean="0">
                  <a:solidFill>
                    <a:srgbClr val="000000"/>
                  </a:solidFill>
                </a:rPr>
                <a:t>Structural </a:t>
              </a:r>
              <a:r>
                <a:rPr lang="en-US" sz="1600" b="1" i="1" dirty="0">
                  <a:solidFill>
                    <a:srgbClr val="000000"/>
                  </a:solidFill>
                </a:rPr>
                <a:t>Genomics </a:t>
              </a:r>
              <a:r>
                <a:rPr lang="en-US" sz="1600" b="1" dirty="0">
                  <a:solidFill>
                    <a:srgbClr val="000000"/>
                  </a:solidFill>
                </a:rPr>
                <a:t>(Chen, Y. W., </a:t>
              </a:r>
              <a:r>
                <a:rPr lang="en-US" sz="1600" b="1" dirty="0" err="1">
                  <a:solidFill>
                    <a:srgbClr val="000000"/>
                  </a:solidFill>
                </a:rPr>
                <a:t>ed</a:t>
              </a:r>
              <a:r>
                <a:rPr lang="en-US" sz="1600" b="1" dirty="0">
                  <a:solidFill>
                    <a:srgbClr val="000000"/>
                  </a:solidFill>
                </a:rPr>
                <a:t>) pp. </a:t>
              </a:r>
              <a:r>
                <a:rPr lang="en-US" sz="1600" b="1" dirty="0" smtClean="0">
                  <a:solidFill>
                    <a:srgbClr val="000000"/>
                  </a:solidFill>
                </a:rPr>
                <a:t>197-203</a:t>
              </a:r>
              <a:r>
                <a:rPr lang="en-US" sz="1600" b="1" dirty="0">
                  <a:solidFill>
                    <a:srgbClr val="000000"/>
                  </a:solidFill>
                </a:rPr>
                <a:t>.</a:t>
              </a:r>
              <a:endParaRPr lang="en-US" altLang="en-US" sz="1600" b="1" dirty="0">
                <a:solidFill>
                  <a:srgbClr val="000000"/>
                </a:solidFill>
                <a:latin typeface="Arial" pitchFamily="34" charset="0"/>
                <a:ea typeface="MS PGothic" pitchFamily="34" charset="-128"/>
              </a:endParaRPr>
            </a:p>
          </p:txBody>
        </p:sp>
        <p:sp>
          <p:nvSpPr>
            <p:cNvPr id="51" name="Rectangle 33"/>
            <p:cNvSpPr>
              <a:spLocks noChangeArrowheads="1"/>
            </p:cNvSpPr>
            <p:nvPr/>
          </p:nvSpPr>
          <p:spPr bwMode="auto">
            <a:xfrm>
              <a:off x="2854" y="1554"/>
              <a:ext cx="1161" cy="4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dirty="0">
                <a:solidFill>
                  <a:srgbClr val="000000"/>
                </a:solidFill>
                <a:latin typeface="Arial" pitchFamily="34" charset="0"/>
                <a:ea typeface="MS PGothic" pitchFamily="34" charset="-128"/>
              </a:endParaRPr>
            </a:p>
          </p:txBody>
        </p:sp>
        <p:sp>
          <p:nvSpPr>
            <p:cNvPr id="52"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solidFill>
                  <a:srgbClr val="000000"/>
                </a:solidFill>
                <a:latin typeface="Arial" pitchFamily="34" charset="0"/>
                <a:ea typeface="MS PGothic" pitchFamily="34" charset="-128"/>
              </a:endParaRPr>
            </a:p>
          </p:txBody>
        </p:sp>
        <p:sp>
          <p:nvSpPr>
            <p:cNvPr id="53" name="Text Box 37"/>
            <p:cNvSpPr txBox="1">
              <a:spLocks noChangeArrowheads="1"/>
            </p:cNvSpPr>
            <p:nvPr/>
          </p:nvSpPr>
          <p:spPr bwMode="auto">
            <a:xfrm>
              <a:off x="2648" y="2314"/>
              <a:ext cx="135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dirty="0" smtClean="0">
                  <a:solidFill>
                    <a:srgbClr val="000000"/>
                  </a:solidFill>
                  <a:latin typeface="Arial" pitchFamily="34" charset="0"/>
                  <a:ea typeface="MS PGothic" pitchFamily="34" charset="-128"/>
                </a:rPr>
                <a:t>Crystal </a:t>
              </a:r>
              <a:r>
                <a:rPr lang="en-US" altLang="en-US" sz="1800" dirty="0" err="1" smtClean="0">
                  <a:solidFill>
                    <a:srgbClr val="000000"/>
                  </a:solidFill>
                  <a:latin typeface="Arial" pitchFamily="34" charset="0"/>
                  <a:ea typeface="MS PGothic" pitchFamily="34" charset="-128"/>
                </a:rPr>
                <a:t>Direct</a:t>
              </a:r>
              <a:r>
                <a:rPr lang="en-US" altLang="en-US" sz="1800" baseline="30000" dirty="0" err="1" smtClean="0">
                  <a:solidFill>
                    <a:srgbClr val="000000"/>
                  </a:solidFill>
                  <a:latin typeface="Arial" pitchFamily="34" charset="0"/>
                  <a:ea typeface="MS PGothic" pitchFamily="34" charset="-128"/>
                </a:rPr>
                <a:t>TM</a:t>
              </a:r>
              <a:endParaRPr lang="en-US" altLang="en-US" sz="1800" baseline="30000" dirty="0">
                <a:solidFill>
                  <a:srgbClr val="000000"/>
                </a:solidFill>
                <a:latin typeface="Arial" pitchFamily="34" charset="0"/>
                <a:ea typeface="MS PGothic" pitchFamily="34" charset="-128"/>
              </a:endParaRPr>
            </a:p>
          </p:txBody>
        </p:sp>
        <p:sp>
          <p:nvSpPr>
            <p:cNvPr id="54"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solidFill>
                  <a:srgbClr val="000000"/>
                </a:solidFill>
                <a:latin typeface="Arial" pitchFamily="34" charset="0"/>
                <a:ea typeface="MS PGothic" pitchFamily="34" charset="-128"/>
              </a:endParaRPr>
            </a:p>
          </p:txBody>
        </p:sp>
        <p:sp>
          <p:nvSpPr>
            <p:cNvPr id="55"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dirty="0">
                  <a:solidFill>
                    <a:srgbClr val="000000"/>
                  </a:solidFill>
                  <a:latin typeface="Arial" pitchFamily="34" charset="0"/>
                  <a:ea typeface="MS PGothic" pitchFamily="34" charset="-128"/>
                </a:rPr>
                <a:t>~50 </a:t>
              </a:r>
              <a:r>
                <a:rPr lang="el-GR" altLang="en-US" sz="1800" dirty="0">
                  <a:solidFill>
                    <a:srgbClr val="000000"/>
                  </a:solidFill>
                  <a:latin typeface="Arial" pitchFamily="34" charset="0"/>
                  <a:ea typeface="MS PGothic" pitchFamily="34" charset="-128"/>
                </a:rPr>
                <a:t>μ</a:t>
              </a:r>
              <a:r>
                <a:rPr lang="en-US" altLang="en-US" sz="1800" dirty="0">
                  <a:solidFill>
                    <a:srgbClr val="000000"/>
                  </a:solidFill>
                  <a:latin typeface="Arial" pitchFamily="34" charset="0"/>
                  <a:ea typeface="MS PGothic" pitchFamily="34" charset="-128"/>
                </a:rPr>
                <a:t>m tape</a:t>
              </a:r>
              <a:endParaRPr lang="el-GR" altLang="en-US" sz="1800" dirty="0">
                <a:solidFill>
                  <a:srgbClr val="000000"/>
                </a:solidFill>
                <a:latin typeface="Arial" pitchFamily="34" charset="0"/>
                <a:ea typeface="MS PGothic" pitchFamily="34" charset="-128"/>
              </a:endParaRPr>
            </a:p>
          </p:txBody>
        </p:sp>
      </p:grpSp>
      <p:sp>
        <p:nvSpPr>
          <p:cNvPr id="56" name="Rectangle 33"/>
          <p:cNvSpPr>
            <a:spLocks noChangeArrowheads="1"/>
          </p:cNvSpPr>
          <p:nvPr/>
        </p:nvSpPr>
        <p:spPr bwMode="auto">
          <a:xfrm>
            <a:off x="7356557" y="3085607"/>
            <a:ext cx="1540655" cy="234557"/>
          </a:xfrm>
          <a:prstGeom prst="rect">
            <a:avLst/>
          </a:prstGeom>
          <a:solidFill>
            <a:schemeClr val="bg1"/>
          </a:solidFill>
          <a:ln w="9525">
            <a:noFill/>
            <a:miter lim="800000"/>
            <a:headEnd/>
            <a:tailEnd/>
          </a:ln>
          <a:effec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dirty="0" smtClean="0">
                <a:solidFill>
                  <a:srgbClr val="000000"/>
                </a:solidFill>
                <a:latin typeface="Arial" pitchFamily="34" charset="0"/>
                <a:ea typeface="MS PGothic" pitchFamily="34" charset="-128"/>
              </a:rPr>
              <a:t>25 </a:t>
            </a:r>
            <a:r>
              <a:rPr lang="el-GR" altLang="en-US" sz="1800" dirty="0" smtClean="0">
                <a:solidFill>
                  <a:srgbClr val="000000"/>
                </a:solidFill>
                <a:latin typeface="Arial" pitchFamily="34" charset="0"/>
                <a:ea typeface="MS PGothic" pitchFamily="34" charset="-128"/>
              </a:rPr>
              <a:t>μ</a:t>
            </a:r>
            <a:r>
              <a:rPr lang="en-US" altLang="en-US" sz="1800" dirty="0" smtClean="0">
                <a:solidFill>
                  <a:srgbClr val="000000"/>
                </a:solidFill>
                <a:latin typeface="Arial" pitchFamily="34" charset="0"/>
                <a:ea typeface="MS PGothic" pitchFamily="34" charset="-128"/>
              </a:rPr>
              <a:t>m</a:t>
            </a:r>
            <a:endParaRPr lang="el-GR" altLang="en-US" sz="1800" dirty="0">
              <a:solidFill>
                <a:srgbClr val="000000"/>
              </a:solidFill>
              <a:latin typeface="Arial" pitchFamily="34" charset="0"/>
              <a:ea typeface="MS PGothic" pitchFamily="34" charset="-128"/>
            </a:endParaRPr>
          </a:p>
        </p:txBody>
      </p:sp>
      <p:sp>
        <p:nvSpPr>
          <p:cNvPr id="60" name="Rectangle 33"/>
          <p:cNvSpPr>
            <a:spLocks noChangeArrowheads="1"/>
          </p:cNvSpPr>
          <p:nvPr/>
        </p:nvSpPr>
        <p:spPr bwMode="auto">
          <a:xfrm>
            <a:off x="8467725" y="2991918"/>
            <a:ext cx="84206" cy="234557"/>
          </a:xfrm>
          <a:prstGeom prst="rect">
            <a:avLst/>
          </a:prstGeom>
          <a:solidFill>
            <a:schemeClr val="bg1"/>
          </a:solidFill>
          <a:ln w="9525">
            <a:noFill/>
            <a:miter lim="800000"/>
            <a:headEnd/>
            <a:tailEnd/>
          </a:ln>
          <a:effec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dirty="0">
              <a:solidFill>
                <a:srgbClr val="000000"/>
              </a:solidFill>
              <a:latin typeface="Arial" pitchFamily="34" charset="0"/>
              <a:ea typeface="MS PGothic" pitchFamily="34" charset="-128"/>
            </a:endParaRPr>
          </a:p>
        </p:txBody>
      </p:sp>
    </p:spTree>
    <p:extLst>
      <p:ext uri="{BB962C8B-B14F-4D97-AF65-F5344CB8AC3E}">
        <p14:creationId xmlns:p14="http://schemas.microsoft.com/office/powerpoint/2010/main" val="2601595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0"/>
            <a:ext cx="8229600" cy="1143000"/>
          </a:xfrm>
        </p:spPr>
        <p:txBody>
          <a:bodyPr/>
          <a:lstStyle/>
          <a:p>
            <a:pPr eaLnBrk="1" hangingPunct="1"/>
            <a:r>
              <a:rPr lang="en-US" altLang="en-US" dirty="0" smtClean="0">
                <a:solidFill>
                  <a:schemeClr val="bg1"/>
                </a:solidFill>
              </a:rPr>
              <a:t>Phases</a:t>
            </a:r>
          </a:p>
        </p:txBody>
      </p:sp>
      <p:pic>
        <p:nvPicPr>
          <p:cNvPr id="60421" name="dephase.mpeg">
            <a:hlinkClick r:id="" action="ppaction://media"/>
          </p:cNvPr>
          <p:cNvPicPr>
            <a:picLocks noGrp="1" noRot="1" noChangeAspect="1" noChangeArrowheads="1"/>
          </p:cNvPicPr>
          <p:nvPr>
            <p:ph idx="1"/>
            <a:videoFile r:link="rId1"/>
          </p:nvPr>
        </p:nvPicPr>
        <p:blipFill>
          <a:blip r:embed="rId3"/>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latin typeface="Courier New" pitchFamily="49" charset="0"/>
              </a:rPr>
              <a:t>http://bl831.als.lbl.gov/~jamesh/movies/dephase.mpeg</a:t>
            </a:r>
          </a:p>
        </p:txBody>
      </p:sp>
    </p:spTree>
    <p:extLst>
      <p:ext uri="{BB962C8B-B14F-4D97-AF65-F5344CB8AC3E}">
        <p14:creationId xmlns:p14="http://schemas.microsoft.com/office/powerpoint/2010/main" val="1322600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67" fill="hold"/>
                                        <p:tgtEl>
                                          <p:spTgt spid="604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seq concurrent="1" nextAc="seek">
              <p:cTn id="8" restart="whenNotActive" fill="hold" evtFilter="cancelBubble" nodeType="interactiveSeq">
                <p:stCondLst>
                  <p:cond evt="onClick" delay="0">
                    <p:tgtEl>
                      <p:spTgt spid="604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1"/>
                                        </p:tgtEl>
                                      </p:cBhvr>
                                    </p:cmd>
                                  </p:childTnLst>
                                </p:cTn>
                              </p:par>
                            </p:childTnLst>
                          </p:cTn>
                        </p:par>
                      </p:childTnLst>
                    </p:cTn>
                  </p:par>
                </p:childTnLst>
              </p:cTn>
              <p:nextCondLst>
                <p:cond evt="onClick" delay="0">
                  <p:tgtEl>
                    <p:spTgt spid="60421"/>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need?</a:t>
            </a:r>
            <a:endParaRPr lang="en-US" dirty="0"/>
          </a:p>
        </p:txBody>
      </p:sp>
      <p:sp>
        <p:nvSpPr>
          <p:cNvPr id="3" name="Content Placeholder 2"/>
          <p:cNvSpPr>
            <a:spLocks noGrp="1"/>
          </p:cNvSpPr>
          <p:nvPr>
            <p:ph idx="1"/>
          </p:nvPr>
        </p:nvSpPr>
        <p:spPr/>
        <p:txBody>
          <a:bodyPr/>
          <a:lstStyle/>
          <a:p>
            <a:pPr>
              <a:lnSpc>
                <a:spcPct val="200000"/>
              </a:lnSpc>
            </a:pPr>
            <a:r>
              <a:rPr lang="en-US" dirty="0" smtClean="0"/>
              <a:t>Thin	plastic = water = protein</a:t>
            </a:r>
          </a:p>
          <a:p>
            <a:pPr>
              <a:lnSpc>
                <a:spcPct val="200000"/>
              </a:lnSpc>
            </a:pPr>
            <a:r>
              <a:rPr lang="en-US" dirty="0" smtClean="0"/>
              <a:t>Light 	low atomic number</a:t>
            </a:r>
          </a:p>
          <a:p>
            <a:pPr>
              <a:lnSpc>
                <a:spcPct val="200000"/>
              </a:lnSpc>
            </a:pPr>
            <a:r>
              <a:rPr lang="en-US" dirty="0" smtClean="0"/>
              <a:t>Tight 	evaporation = </a:t>
            </a:r>
            <a:r>
              <a:rPr lang="en-US" dirty="0" err="1" smtClean="0"/>
              <a:t>nonisomorphism</a:t>
            </a:r>
            <a:endParaRPr lang="en-US" dirty="0" smtClean="0"/>
          </a:p>
          <a:p>
            <a:pPr>
              <a:lnSpc>
                <a:spcPct val="200000"/>
              </a:lnSpc>
            </a:pPr>
            <a:r>
              <a:rPr lang="en-US" dirty="0" smtClean="0"/>
              <a:t>Cheap	$1-20/tray</a:t>
            </a:r>
            <a:endParaRPr lang="en-US" dirty="0"/>
          </a:p>
        </p:txBody>
      </p:sp>
    </p:spTree>
    <p:extLst>
      <p:ext uri="{BB962C8B-B14F-4D97-AF65-F5344CB8AC3E}">
        <p14:creationId xmlns:p14="http://schemas.microsoft.com/office/powerpoint/2010/main" val="287974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really need</a:t>
            </a:r>
            <a:endParaRPr lang="en-US" dirty="0"/>
          </a:p>
        </p:txBody>
      </p:sp>
      <p:pic>
        <p:nvPicPr>
          <p:cNvPr id="3517442" name="Picture 2" descr="graphene s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644" y="3298598"/>
            <a:ext cx="3810000" cy="29718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rot="21250245">
            <a:off x="2511728" y="1450090"/>
            <a:ext cx="5715000" cy="1562327"/>
            <a:chOff x="3232603" y="3860800"/>
            <a:chExt cx="5715000" cy="1562327"/>
          </a:xfrm>
        </p:grpSpPr>
        <p:pic>
          <p:nvPicPr>
            <p:cNvPr id="3517444" name="Picture 4" descr="http://i00.i.aliimg.com/img/pb/643/712/379/379712643_639.jpg"/>
            <p:cNvPicPr>
              <a:picLocks noChangeAspect="1" noChangeArrowheads="1"/>
            </p:cNvPicPr>
            <p:nvPr/>
          </p:nvPicPr>
          <p:blipFill rotWithShape="1">
            <a:blip r:embed="rId3">
              <a:extLst>
                <a:ext uri="{28A0092B-C50C-407E-A947-70E740481C1C}">
                  <a14:useLocalDpi xmlns:a14="http://schemas.microsoft.com/office/drawing/2010/main" val="0"/>
                </a:ext>
              </a:extLst>
            </a:blip>
            <a:srcRect t="51048" b="21615"/>
            <a:stretch/>
          </p:blipFill>
          <p:spPr bwMode="auto">
            <a:xfrm>
              <a:off x="3232603" y="3860800"/>
              <a:ext cx="5715000" cy="15623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462864">
              <a:off x="4627037" y="4193728"/>
              <a:ext cx="2253400" cy="363699"/>
            </a:xfrm>
            <a:prstGeom prst="rect">
              <a:avLst/>
            </a:prstGeom>
            <a:solidFill>
              <a:srgbClr val="FF4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rot="440313">
              <a:off x="4556679" y="4121474"/>
              <a:ext cx="2420856" cy="523220"/>
            </a:xfrm>
            <a:prstGeom prst="rect">
              <a:avLst/>
            </a:prstGeom>
            <a:noFill/>
          </p:spPr>
          <p:txBody>
            <a:bodyPr wrap="none" rtlCol="0">
              <a:spAutoFit/>
            </a:bodyPr>
            <a:lstStyle/>
            <a:p>
              <a:r>
                <a:rPr lang="en-US" sz="2800" dirty="0" smtClean="0">
                  <a:solidFill>
                    <a:srgbClr val="EAF0FE"/>
                  </a:solidFill>
                  <a:latin typeface="Arial Black" panose="020B0A04020102020204" pitchFamily="34" charset="0"/>
                </a:rPr>
                <a:t>GRAPHENE</a:t>
              </a:r>
              <a:endParaRPr lang="en-US" sz="2800" dirty="0">
                <a:solidFill>
                  <a:srgbClr val="EAF0FE"/>
                </a:solidFill>
                <a:latin typeface="Arial Black" panose="020B0A04020102020204" pitchFamily="34" charset="0"/>
              </a:endParaRPr>
            </a:p>
          </p:txBody>
        </p:sp>
      </p:grpSp>
      <p:sp>
        <p:nvSpPr>
          <p:cNvPr id="8" name="Content Placeholder 2"/>
          <p:cNvSpPr>
            <a:spLocks noGrp="1"/>
          </p:cNvSpPr>
          <p:nvPr>
            <p:ph idx="1"/>
          </p:nvPr>
        </p:nvSpPr>
        <p:spPr>
          <a:xfrm>
            <a:off x="457200" y="1600200"/>
            <a:ext cx="8229600" cy="4525963"/>
          </a:xfrm>
        </p:spPr>
        <p:txBody>
          <a:bodyPr/>
          <a:lstStyle/>
          <a:p>
            <a:pPr>
              <a:lnSpc>
                <a:spcPct val="200000"/>
              </a:lnSpc>
              <a:buFont typeface="Wingdings" panose="05000000000000000000" pitchFamily="2" charset="2"/>
              <a:buChar char="ü"/>
            </a:pPr>
            <a:r>
              <a:rPr lang="en-US" dirty="0" smtClean="0">
                <a:solidFill>
                  <a:srgbClr val="20A82D"/>
                </a:solidFill>
              </a:rPr>
              <a:t>Thin	</a:t>
            </a:r>
          </a:p>
          <a:p>
            <a:pPr>
              <a:lnSpc>
                <a:spcPct val="200000"/>
              </a:lnSpc>
              <a:buFont typeface="Wingdings" panose="05000000000000000000" pitchFamily="2" charset="2"/>
              <a:buChar char="ü"/>
            </a:pPr>
            <a:r>
              <a:rPr lang="en-US" dirty="0" smtClean="0">
                <a:solidFill>
                  <a:srgbClr val="20A82D"/>
                </a:solidFill>
              </a:rPr>
              <a:t>Light 	</a:t>
            </a:r>
          </a:p>
          <a:p>
            <a:pPr>
              <a:lnSpc>
                <a:spcPct val="200000"/>
              </a:lnSpc>
              <a:buFont typeface="Wingdings" panose="05000000000000000000" pitchFamily="2" charset="2"/>
              <a:buChar char="ü"/>
            </a:pPr>
            <a:r>
              <a:rPr lang="en-US" dirty="0" smtClean="0">
                <a:solidFill>
                  <a:srgbClr val="20A82D"/>
                </a:solidFill>
              </a:rPr>
              <a:t>Tight </a:t>
            </a:r>
            <a:r>
              <a:rPr lang="en-US" dirty="0" smtClean="0"/>
              <a:t>	</a:t>
            </a:r>
          </a:p>
          <a:p>
            <a:pPr>
              <a:lnSpc>
                <a:spcPct val="200000"/>
              </a:lnSpc>
              <a:buFont typeface="Arial" panose="020B0604020202020204" pitchFamily="34" charset="0"/>
              <a:buChar char="χ"/>
            </a:pPr>
            <a:r>
              <a:rPr lang="en-US" dirty="0" smtClean="0">
                <a:solidFill>
                  <a:srgbClr val="FF0000"/>
                </a:solidFill>
              </a:rPr>
              <a:t>Cheap</a:t>
            </a:r>
            <a:r>
              <a:rPr lang="en-US" dirty="0" smtClean="0"/>
              <a:t>	</a:t>
            </a:r>
            <a:endParaRPr lang="en-US" dirty="0"/>
          </a:p>
        </p:txBody>
      </p:sp>
    </p:spTree>
    <p:extLst>
      <p:ext uri="{BB962C8B-B14F-4D97-AF65-F5344CB8AC3E}">
        <p14:creationId xmlns:p14="http://schemas.microsoft.com/office/powerpoint/2010/main" val="215408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74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ltLang="en-US"/>
              <a:t>Why harvest at all?</a:t>
            </a:r>
          </a:p>
        </p:txBody>
      </p:sp>
      <p:sp>
        <p:nvSpPr>
          <p:cNvPr id="396291"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FF0000"/>
                </a:solidFill>
              </a:rPr>
              <a:t>Radiation damage</a:t>
            </a:r>
          </a:p>
          <a:p>
            <a:pPr lvl="1">
              <a:buFontTx/>
              <a:buNone/>
            </a:pPr>
            <a:r>
              <a:rPr lang="en-US" altLang="en-US">
                <a:solidFill>
                  <a:srgbClr val="FF000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descr="chip49_A10-1_targ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ltLang="en-US"/>
          </a:p>
        </p:txBody>
      </p:sp>
      <p:sp>
        <p:nvSpPr>
          <p:cNvPr id="51203" name="Rectangle 3"/>
          <p:cNvSpPr>
            <a:spLocks noGrp="1" noChangeArrowheads="1"/>
          </p:cNvSpPr>
          <p:nvPr>
            <p:ph type="body" idx="1"/>
          </p:nvPr>
        </p:nvSpPr>
        <p:spPr/>
        <p:txBody>
          <a:bodyPr/>
          <a:lstStyle/>
          <a:p>
            <a:endParaRPr lang="en-US" altLang="en-US"/>
          </a:p>
        </p:txBody>
      </p:sp>
      <p:pic>
        <p:nvPicPr>
          <p:cNvPr id="51204" name="Picture 4" descr="chip49_A10-1_target1_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3163888" y="5568950"/>
            <a:ext cx="285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a:solidFill>
                  <a:srgbClr val="FF0000"/>
                </a:solidFill>
              </a:rPr>
              <a:t>8000 Gy/s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Example Data</a:t>
            </a:r>
          </a:p>
        </p:txBody>
      </p:sp>
      <p:sp>
        <p:nvSpPr>
          <p:cNvPr id="52227" name="Rectangle 3"/>
          <p:cNvSpPr>
            <a:spLocks noGrp="1" noChangeArrowheads="1"/>
          </p:cNvSpPr>
          <p:nvPr>
            <p:ph type="body" sz="half" idx="1"/>
          </p:nvPr>
        </p:nvSpPr>
        <p:spPr>
          <a:xfrm>
            <a:off x="381000" y="1371600"/>
            <a:ext cx="3962400" cy="4800600"/>
          </a:xfrm>
        </p:spPr>
        <p:txBody>
          <a:bodyPr/>
          <a:lstStyle/>
          <a:p>
            <a:pPr>
              <a:lnSpc>
                <a:spcPct val="80000"/>
              </a:lnSpc>
            </a:pPr>
            <a:r>
              <a:rPr lang="en-US" altLang="en-US" sz="2000" b="1"/>
              <a:t>lysozyme</a:t>
            </a:r>
          </a:p>
          <a:p>
            <a:pPr>
              <a:lnSpc>
                <a:spcPct val="80000"/>
              </a:lnSpc>
            </a:pPr>
            <a:endParaRPr lang="en-US" altLang="en-US" sz="2000" b="1"/>
          </a:p>
          <a:p>
            <a:pPr>
              <a:lnSpc>
                <a:spcPct val="80000"/>
              </a:lnSpc>
            </a:pPr>
            <a:r>
              <a:rPr lang="en-US" altLang="en-US" sz="2000" b="1"/>
              <a:t>50 </a:t>
            </a:r>
            <a:r>
              <a:rPr lang="el-GR" altLang="en-US" sz="2000" b="1">
                <a:cs typeface="Arial" pitchFamily="34" charset="0"/>
              </a:rPr>
              <a:t>μ</a:t>
            </a:r>
            <a:r>
              <a:rPr lang="en-US" altLang="en-US" sz="2000" b="1">
                <a:cs typeface="Arial" pitchFamily="34" charset="0"/>
              </a:rPr>
              <a:t>m beam</a:t>
            </a:r>
            <a:endParaRPr lang="el-GR" altLang="en-US" sz="2000" b="1">
              <a:cs typeface="Arial" pitchFamily="34" charset="0"/>
            </a:endParaRPr>
          </a:p>
          <a:p>
            <a:pPr>
              <a:lnSpc>
                <a:spcPct val="80000"/>
              </a:lnSpc>
            </a:pPr>
            <a:endParaRPr lang="en-US" altLang="en-US" sz="2000" b="1"/>
          </a:p>
          <a:p>
            <a:pPr>
              <a:lnSpc>
                <a:spcPct val="80000"/>
              </a:lnSpc>
            </a:pPr>
            <a:r>
              <a:rPr lang="en-US" altLang="en-US" sz="2000" b="1"/>
              <a:t>37 Gy/s (0.775 </a:t>
            </a:r>
            <a:r>
              <a:rPr lang="en-US" altLang="en-US" sz="2000" b="1">
                <a:cs typeface="Arial" pitchFamily="34" charset="0"/>
              </a:rPr>
              <a:t>Å</a:t>
            </a:r>
            <a:r>
              <a:rPr lang="en-US" altLang="en-US" sz="2000" b="1"/>
              <a:t>)</a:t>
            </a:r>
          </a:p>
          <a:p>
            <a:pPr>
              <a:lnSpc>
                <a:spcPct val="80000"/>
              </a:lnSpc>
            </a:pPr>
            <a:endParaRPr lang="en-US" altLang="en-US" sz="2000" b="1"/>
          </a:p>
          <a:p>
            <a:pPr>
              <a:lnSpc>
                <a:spcPct val="80000"/>
              </a:lnSpc>
            </a:pPr>
            <a:r>
              <a:rPr lang="en-US" altLang="en-US" sz="2000" b="1"/>
              <a:t>30s exposures at 20C</a:t>
            </a:r>
          </a:p>
          <a:p>
            <a:pPr>
              <a:lnSpc>
                <a:spcPct val="80000"/>
              </a:lnSpc>
            </a:pPr>
            <a:endParaRPr lang="en-US" altLang="en-US" sz="2000" b="1"/>
          </a:p>
          <a:p>
            <a:pPr>
              <a:lnSpc>
                <a:spcPct val="80000"/>
              </a:lnSpc>
            </a:pPr>
            <a:r>
              <a:rPr lang="en-US" altLang="en-US" sz="2000" b="1"/>
              <a:t>90</a:t>
            </a:r>
            <a:r>
              <a:rPr lang="en-US" altLang="en-US" sz="2000" b="1">
                <a:cs typeface="Arial" pitchFamily="34" charset="0"/>
              </a:rPr>
              <a:t>° of data</a:t>
            </a:r>
            <a:r>
              <a:rPr lang="en-US" altLang="en-US" sz="2000" b="1"/>
              <a:t>, 97% complete</a:t>
            </a:r>
          </a:p>
          <a:p>
            <a:pPr>
              <a:lnSpc>
                <a:spcPct val="80000"/>
              </a:lnSpc>
            </a:pPr>
            <a:endParaRPr lang="en-US" altLang="en-US" sz="2000" b="1"/>
          </a:p>
          <a:p>
            <a:pPr>
              <a:lnSpc>
                <a:spcPct val="80000"/>
              </a:lnSpc>
            </a:pPr>
            <a:r>
              <a:rPr lang="en-US" altLang="en-US" sz="2000" b="1"/>
              <a:t>I/</a:t>
            </a:r>
            <a:r>
              <a:rPr lang="en-US" altLang="en-US" sz="2000" b="1">
                <a:sym typeface="Symbol" pitchFamily="18" charset="2"/>
              </a:rPr>
              <a:t> = 1.5 at 1.9</a:t>
            </a:r>
            <a:r>
              <a:rPr lang="en-US" altLang="en-US" sz="2000" b="1"/>
              <a:t> Å</a:t>
            </a:r>
          </a:p>
          <a:p>
            <a:pPr>
              <a:lnSpc>
                <a:spcPct val="80000"/>
              </a:lnSpc>
            </a:pPr>
            <a:endParaRPr lang="en-US" altLang="en-US" sz="2000" b="1"/>
          </a:p>
          <a:p>
            <a:pPr>
              <a:lnSpc>
                <a:spcPct val="80000"/>
              </a:lnSpc>
            </a:pPr>
            <a:r>
              <a:rPr lang="en-US" altLang="en-US" sz="2000" b="1"/>
              <a:t>R</a:t>
            </a:r>
            <a:r>
              <a:rPr lang="en-US" altLang="en-US" sz="2000" b="1" baseline="-25000"/>
              <a:t>merge</a:t>
            </a:r>
            <a:r>
              <a:rPr lang="en-US" altLang="en-US" sz="2000" b="1"/>
              <a:t> 18% (overall) 5% (low)</a:t>
            </a:r>
          </a:p>
          <a:p>
            <a:pPr>
              <a:lnSpc>
                <a:spcPct val="80000"/>
              </a:lnSpc>
            </a:pPr>
            <a:endParaRPr lang="en-US" altLang="en-US" sz="2000" b="1"/>
          </a:p>
          <a:p>
            <a:pPr>
              <a:lnSpc>
                <a:spcPct val="80000"/>
              </a:lnSpc>
            </a:pPr>
            <a:r>
              <a:rPr lang="el-GR" altLang="en-US" sz="2000" b="1">
                <a:cs typeface="Arial" pitchFamily="34" charset="0"/>
              </a:rPr>
              <a:t>Δ</a:t>
            </a:r>
            <a:r>
              <a:rPr lang="en-US" altLang="en-US" sz="2000" b="1">
                <a:cs typeface="Arial" pitchFamily="34" charset="0"/>
              </a:rPr>
              <a:t>B same as 20 min at 100K</a:t>
            </a:r>
            <a:endParaRPr lang="el-GR" altLang="en-US" sz="2000" b="1">
              <a:cs typeface="Arial" pitchFamily="34" charset="0"/>
            </a:endParaRPr>
          </a:p>
          <a:p>
            <a:pPr>
              <a:lnSpc>
                <a:spcPct val="80000"/>
              </a:lnSpc>
            </a:pPr>
            <a:endParaRPr lang="en-US" altLang="en-US" sz="2000" b="1"/>
          </a:p>
          <a:p>
            <a:pPr>
              <a:lnSpc>
                <a:spcPct val="80000"/>
              </a:lnSpc>
            </a:pPr>
            <a:endParaRPr lang="en-US" altLang="en-US" sz="2000"/>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l="16667" t="12500" b="10228"/>
          <a:stretch>
            <a:fillRect/>
          </a:stretch>
        </p:blipFill>
        <p:spPr bwMode="auto">
          <a:xfrm>
            <a:off x="4876800" y="1447800"/>
            <a:ext cx="381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229" name="Group 5"/>
          <p:cNvGrpSpPr>
            <a:grpSpLocks/>
          </p:cNvGrpSpPr>
          <p:nvPr/>
        </p:nvGrpSpPr>
        <p:grpSpPr bwMode="auto">
          <a:xfrm>
            <a:off x="4343400" y="4029075"/>
            <a:ext cx="4419600" cy="2828925"/>
            <a:chOff x="2736" y="2538"/>
            <a:chExt cx="2784" cy="1782"/>
          </a:xfrm>
        </p:grpSpPr>
        <p:pic>
          <p:nvPicPr>
            <p:cNvPr id="52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2538"/>
              <a:ext cx="2784" cy="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ext Box 7"/>
            <p:cNvSpPr txBox="1">
              <a:spLocks noChangeArrowheads="1"/>
            </p:cNvSpPr>
            <p:nvPr/>
          </p:nvSpPr>
          <p:spPr bwMode="auto">
            <a:xfrm>
              <a:off x="4512" y="2928"/>
              <a:ext cx="8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B factor</a:t>
              </a:r>
            </a:p>
          </p:txBody>
        </p:sp>
        <p:sp>
          <p:nvSpPr>
            <p:cNvPr id="52232" name="Text Box 8"/>
            <p:cNvSpPr txBox="1">
              <a:spLocks noChangeArrowheads="1"/>
            </p:cNvSpPr>
            <p:nvPr/>
          </p:nvSpPr>
          <p:spPr bwMode="auto">
            <a:xfrm>
              <a:off x="2880" y="3018"/>
              <a:ext cx="432" cy="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5000"/>
                </a:lnSpc>
                <a:spcBef>
                  <a:spcPct val="50000"/>
                </a:spcBef>
              </a:pPr>
              <a:r>
                <a:rPr lang="en-US" altLang="en-US" b="1"/>
                <a:t>-2</a:t>
              </a:r>
            </a:p>
            <a:p>
              <a:pPr>
                <a:lnSpc>
                  <a:spcPct val="65000"/>
                </a:lnSpc>
                <a:spcBef>
                  <a:spcPct val="50000"/>
                </a:spcBef>
              </a:pPr>
              <a:endParaRPr lang="en-US" altLang="en-US" b="1"/>
            </a:p>
            <a:p>
              <a:pPr>
                <a:lnSpc>
                  <a:spcPct val="65000"/>
                </a:lnSpc>
                <a:spcBef>
                  <a:spcPct val="50000"/>
                </a:spcBef>
              </a:pPr>
              <a:r>
                <a:rPr lang="en-US" altLang="en-US" b="1"/>
                <a:t>-4</a:t>
              </a:r>
            </a:p>
            <a:p>
              <a:pPr>
                <a:lnSpc>
                  <a:spcPct val="65000"/>
                </a:lnSpc>
                <a:spcBef>
                  <a:spcPct val="50000"/>
                </a:spcBef>
              </a:pPr>
              <a:endParaRPr lang="en-US" altLang="en-US" b="1"/>
            </a:p>
            <a:p>
              <a:pPr>
                <a:lnSpc>
                  <a:spcPct val="65000"/>
                </a:lnSpc>
                <a:spcBef>
                  <a:spcPct val="50000"/>
                </a:spcBef>
              </a:pPr>
              <a:r>
                <a:rPr lang="en-US" altLang="en-US" b="1"/>
                <a:t>-6</a:t>
              </a:r>
            </a:p>
          </p:txBody>
        </p:sp>
      </p:grpSp>
      <p:grpSp>
        <p:nvGrpSpPr>
          <p:cNvPr id="52233" name="Group 9"/>
          <p:cNvGrpSpPr>
            <a:grpSpLocks/>
          </p:cNvGrpSpPr>
          <p:nvPr/>
        </p:nvGrpSpPr>
        <p:grpSpPr bwMode="auto">
          <a:xfrm>
            <a:off x="4260850" y="1219200"/>
            <a:ext cx="4654550" cy="2876550"/>
            <a:chOff x="2684" y="768"/>
            <a:chExt cx="2932" cy="1812"/>
          </a:xfrm>
        </p:grpSpPr>
        <p:pic>
          <p:nvPicPr>
            <p:cNvPr id="522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768"/>
              <a:ext cx="2832" cy="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5" name="Text Box 11"/>
            <p:cNvSpPr txBox="1">
              <a:spLocks noChangeArrowheads="1"/>
            </p:cNvSpPr>
            <p:nvPr/>
          </p:nvSpPr>
          <p:spPr bwMode="auto">
            <a:xfrm>
              <a:off x="3504" y="1920"/>
              <a:ext cx="15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scale vs batch</a:t>
              </a:r>
            </a:p>
          </p:txBody>
        </p:sp>
        <p:sp>
          <p:nvSpPr>
            <p:cNvPr id="52236" name="Text Box 12"/>
            <p:cNvSpPr txBox="1">
              <a:spLocks noChangeArrowheads="1"/>
            </p:cNvSpPr>
            <p:nvPr/>
          </p:nvSpPr>
          <p:spPr bwMode="auto">
            <a:xfrm>
              <a:off x="2684" y="1223"/>
              <a:ext cx="196"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2</a:t>
              </a:r>
            </a:p>
            <a:p>
              <a:endParaRPr lang="en-US" altLang="en-US" b="1"/>
            </a:p>
            <a:p>
              <a:endParaRPr lang="en-US" altLang="en-US" b="1"/>
            </a:p>
            <a:p>
              <a:r>
                <a:rPr lang="en-US" altLang="en-US" b="1"/>
                <a:t>1</a:t>
              </a:r>
            </a:p>
            <a:p>
              <a:endParaRPr lang="en-US" altLang="en-US" b="1"/>
            </a:p>
            <a:p>
              <a:endParaRPr lang="en-US" altLang="en-US" b="1"/>
            </a:p>
            <a:p>
              <a:r>
                <a:rPr lang="en-US" altLang="en-US" b="1"/>
                <a:t>0</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2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2227">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222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22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r>
              <a:rPr lang="en-US" altLang="en-US"/>
              <a:t>Why harvest at all?</a:t>
            </a:r>
          </a:p>
        </p:txBody>
      </p:sp>
      <p:sp>
        <p:nvSpPr>
          <p:cNvPr id="583683"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r>
              <a:rPr lang="en-US" altLang="en-US"/>
              <a:t>Why harvest at all?</a:t>
            </a:r>
          </a:p>
        </p:txBody>
      </p:sp>
      <p:sp>
        <p:nvSpPr>
          <p:cNvPr id="584707"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solidFill>
                  <a:srgbClr val="FF0000"/>
                </a:solidFill>
              </a:rPr>
              <a:t>Shipping</a:t>
            </a:r>
          </a:p>
          <a:p>
            <a:pPr lvl="2">
              <a:buFontTx/>
              <a:buNone/>
            </a:pPr>
            <a:r>
              <a:rPr lang="en-US" altLang="en-US">
                <a:solidFill>
                  <a:srgbClr val="FF0000"/>
                </a:solidFill>
              </a:rPr>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solidFill>
                  <a:schemeClr val="tx1"/>
                </a:solidFill>
              </a:rPr>
              <a:t>MiTeGen RT cell</a:t>
            </a:r>
          </a:p>
        </p:txBody>
      </p:sp>
      <p:sp>
        <p:nvSpPr>
          <p:cNvPr id="54275" name="Text Box 3"/>
          <p:cNvSpPr txBox="1">
            <a:spLocks noChangeArrowheads="1"/>
          </p:cNvSpPr>
          <p:nvPr/>
        </p:nvSpPr>
        <p:spPr bwMode="auto">
          <a:xfrm>
            <a:off x="862013" y="6229350"/>
            <a:ext cx="7419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http://www.mitegen.com/products/micrort/micrort.shtml</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652588"/>
            <a:ext cx="5484812"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MiTeGen_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38" y="1643063"/>
            <a:ext cx="2428875" cy="371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body" idx="1"/>
          </p:nvPr>
        </p:nvSpPr>
        <p:spPr>
          <a:xfrm>
            <a:off x="523875" y="1370013"/>
            <a:ext cx="8162925" cy="5153025"/>
          </a:xfrm>
        </p:spPr>
        <p:txBody>
          <a:bodyPr/>
          <a:lstStyle/>
          <a:p>
            <a:pPr algn="ctr">
              <a:lnSpc>
                <a:spcPct val="130000"/>
              </a:lnSpc>
              <a:buFontTx/>
              <a:buNone/>
            </a:pPr>
            <a:r>
              <a:rPr lang="en-US" altLang="en-US" sz="2800" b="1" dirty="0">
                <a:solidFill>
                  <a:srgbClr val="008000"/>
                </a:solidFill>
              </a:rPr>
              <a:t>assay, control and open mind</a:t>
            </a:r>
          </a:p>
          <a:p>
            <a:pPr algn="ctr">
              <a:lnSpc>
                <a:spcPct val="130000"/>
              </a:lnSpc>
              <a:buFontTx/>
              <a:buNone/>
            </a:pPr>
            <a:r>
              <a:rPr lang="en-US" altLang="en-US" sz="2800" b="1" dirty="0">
                <a:solidFill>
                  <a:srgbClr val="008000"/>
                </a:solidFill>
              </a:rPr>
              <a:t>purity, purity, purity</a:t>
            </a:r>
          </a:p>
          <a:p>
            <a:pPr algn="ctr">
              <a:lnSpc>
                <a:spcPct val="130000"/>
              </a:lnSpc>
              <a:buFontTx/>
              <a:buNone/>
            </a:pPr>
            <a:r>
              <a:rPr lang="en-US" altLang="en-US" sz="2800" b="1" dirty="0">
                <a:solidFill>
                  <a:srgbClr val="008000"/>
                </a:solidFill>
              </a:rPr>
              <a:t>oil is your friend</a:t>
            </a:r>
          </a:p>
          <a:p>
            <a:pPr algn="ctr">
              <a:lnSpc>
                <a:spcPct val="130000"/>
              </a:lnSpc>
              <a:buFontTx/>
              <a:buNone/>
            </a:pPr>
            <a:r>
              <a:rPr lang="en-US" altLang="en-US" sz="2800" b="1" dirty="0" err="1">
                <a:solidFill>
                  <a:srgbClr val="008000"/>
                </a:solidFill>
              </a:rPr>
              <a:t>Warkentin</a:t>
            </a:r>
            <a:r>
              <a:rPr lang="en-US" altLang="en-US" sz="2800" b="1" dirty="0">
                <a:solidFill>
                  <a:srgbClr val="008000"/>
                </a:solidFill>
              </a:rPr>
              <a:t> method</a:t>
            </a:r>
          </a:p>
          <a:p>
            <a:pPr algn="ctr">
              <a:lnSpc>
                <a:spcPct val="130000"/>
              </a:lnSpc>
              <a:buFontTx/>
              <a:buNone/>
            </a:pPr>
            <a:r>
              <a:rPr lang="en-US" altLang="en-US" sz="2800" b="1" dirty="0">
                <a:solidFill>
                  <a:srgbClr val="008000"/>
                </a:solidFill>
              </a:rPr>
              <a:t>try room temp!</a:t>
            </a:r>
          </a:p>
          <a:p>
            <a:pPr algn="ctr">
              <a:lnSpc>
                <a:spcPct val="130000"/>
              </a:lnSpc>
              <a:buFontTx/>
              <a:buNone/>
            </a:pPr>
            <a:endParaRPr lang="en-US" altLang="en-US" sz="2000" b="1" dirty="0">
              <a:solidFill>
                <a:srgbClr val="008000"/>
              </a:solidFill>
            </a:endParaRPr>
          </a:p>
          <a:p>
            <a:pPr algn="ctr">
              <a:lnSpc>
                <a:spcPct val="130000"/>
              </a:lnSpc>
              <a:buFontTx/>
              <a:buNone/>
            </a:pPr>
            <a:r>
              <a:rPr lang="en-US" altLang="en-US" sz="2000" b="1" dirty="0">
                <a:solidFill>
                  <a:srgbClr val="008000"/>
                </a:solidFill>
              </a:rPr>
              <a:t>http://bl831.als.lbl.gov/~jamesh/powerpoint/</a:t>
            </a:r>
          </a:p>
          <a:p>
            <a:pPr algn="ctr">
              <a:lnSpc>
                <a:spcPct val="130000"/>
              </a:lnSpc>
              <a:buFontTx/>
              <a:buNone/>
            </a:pPr>
            <a:r>
              <a:rPr lang="en-US" altLang="en-US" sz="2000" b="1" dirty="0" smtClean="0">
                <a:solidFill>
                  <a:srgbClr val="008000"/>
                </a:solidFill>
              </a:rPr>
              <a:t>CSHL_tipsNtricks_2015.pptx</a:t>
            </a:r>
            <a:endParaRPr lang="en-US" altLang="en-US" sz="2000" b="1" dirty="0">
              <a:solidFill>
                <a:srgbClr val="008000"/>
              </a:solidFill>
            </a:endParaRPr>
          </a:p>
        </p:txBody>
      </p:sp>
      <p:sp>
        <p:nvSpPr>
          <p:cNvPr id="431107" name="Rectangle 3"/>
          <p:cNvSpPr>
            <a:spLocks noGrp="1" noChangeArrowheads="1"/>
          </p:cNvSpPr>
          <p:nvPr>
            <p:ph type="title"/>
          </p:nvPr>
        </p:nvSpPr>
        <p:spPr>
          <a:xfrm>
            <a:off x="685800" y="71438"/>
            <a:ext cx="7772400" cy="1143000"/>
          </a:xfrm>
          <a:noFill/>
        </p:spPr>
        <p:txBody>
          <a:bodyPr/>
          <a:lstStyle/>
          <a:p>
            <a:r>
              <a:rPr lang="en-US" altLang="en-US" b="1"/>
              <a:t>Summary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11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11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110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110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110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3110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11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rgbClr val="EA0000"/>
                </a:solidFill>
              </a:rPr>
              <a:t>Disorder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2805007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spcBef>
                <a:spcPts val="1200"/>
              </a:spcBef>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a:t>
            </a:r>
            <a:r>
              <a:rPr lang="en-US" altLang="en-US" sz="1800" b="1" dirty="0" smtClean="0">
                <a:solidFill>
                  <a:schemeClr val="tx2">
                    <a:lumMod val="75000"/>
                  </a:schemeClr>
                </a:solidFill>
                <a:cs typeface="Arial" panose="020B0604020202020204" pitchFamily="34" charset="0"/>
              </a:rPr>
              <a:t>GM124149</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GM124169</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120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5"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cs typeface="Arial" panose="020B0604020202020204" pitchFamily="34" charset="0"/>
              </a:rPr>
              <a:t>Robert Stroud      James Fraser     John Spence </a:t>
            </a:r>
          </a:p>
          <a:p>
            <a:pPr algn="ctr" fontAlgn="auto">
              <a:spcBef>
                <a:spcPts val="0"/>
              </a:spcBef>
              <a:spcAft>
                <a:spcPts val="0"/>
              </a:spcAft>
            </a:pPr>
            <a:r>
              <a:rPr lang="en-US" dirty="0" smtClean="0">
                <a:solidFill>
                  <a:prstClr val="black"/>
                </a:solidFill>
                <a:cs typeface="Arial" panose="020B0604020202020204" pitchFamily="34" charset="0"/>
              </a:rPr>
              <a:t>Chris Nielsen  </a:t>
            </a:r>
            <a:r>
              <a:rPr lang="en-US" dirty="0">
                <a:solidFill>
                  <a:prstClr val="black"/>
                </a:solidFill>
                <a:cs typeface="Arial" panose="020B0604020202020204" pitchFamily="34" charset="0"/>
              </a:rPr>
              <a:t>Clemens </a:t>
            </a:r>
            <a:r>
              <a:rPr lang="en-US" dirty="0" smtClean="0">
                <a:solidFill>
                  <a:prstClr val="black"/>
                </a:solidFill>
                <a:cs typeface="Arial" panose="020B0604020202020204" pitchFamily="34" charset="0"/>
              </a:rPr>
              <a:t>Schulze-</a:t>
            </a:r>
            <a:r>
              <a:rPr lang="en-US" dirty="0" err="1" smtClean="0">
                <a:solidFill>
                  <a:prstClr val="black"/>
                </a:solidFill>
                <a:cs typeface="Arial" panose="020B0604020202020204" pitchFamily="34" charset="0"/>
              </a:rPr>
              <a:t>Briese</a:t>
            </a:r>
            <a:r>
              <a:rPr lang="en-US" dirty="0" smtClean="0">
                <a:solidFill>
                  <a:prstClr val="black"/>
                </a:solidFill>
                <a:cs typeface="Arial" panose="020B0604020202020204" pitchFamily="34" charset="0"/>
              </a:rPr>
              <a:t>              </a:t>
            </a:r>
            <a:r>
              <a:rPr lang="en-US" dirty="0" err="1" smtClean="0">
                <a:solidFill>
                  <a:prstClr val="black"/>
                </a:solidFill>
                <a:cs typeface="Arial" panose="020B0604020202020204" pitchFamily="34" charset="0"/>
              </a:rPr>
              <a:t>Aina</a:t>
            </a:r>
            <a:r>
              <a:rPr lang="en-US" dirty="0" smtClean="0">
                <a:solidFill>
                  <a:prstClr val="black"/>
                </a:solidFill>
                <a:cs typeface="Arial" panose="020B0604020202020204" pitchFamily="34" charset="0"/>
              </a:rPr>
              <a:t> Cohen   Ana Gonzalez </a:t>
            </a:r>
          </a:p>
        </p:txBody>
      </p:sp>
    </p:spTree>
    <p:extLst>
      <p:ext uri="{BB962C8B-B14F-4D97-AF65-F5344CB8AC3E}">
        <p14:creationId xmlns:p14="http://schemas.microsoft.com/office/powerpoint/2010/main" val="390244695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325563"/>
          </a:xfrm>
        </p:spPr>
        <p:txBody>
          <a:bodyPr/>
          <a:lstStyle/>
          <a:p>
            <a:pPr>
              <a:lnSpc>
                <a:spcPct val="150000"/>
              </a:lnSpc>
            </a:pPr>
            <a:r>
              <a:rPr lang="en-US" altLang="en-US" sz="6000" dirty="0"/>
              <a:t>What is “disorder”?</a:t>
            </a:r>
          </a:p>
        </p:txBody>
      </p:sp>
      <p:grpSp>
        <p:nvGrpSpPr>
          <p:cNvPr id="6147" name="Group 3"/>
          <p:cNvGrpSpPr>
            <a:grpSpLocks/>
          </p:cNvGrpSpPr>
          <p:nvPr/>
        </p:nvGrpSpPr>
        <p:grpSpPr bwMode="auto">
          <a:xfrm>
            <a:off x="1063625" y="1882775"/>
            <a:ext cx="7016750" cy="4211638"/>
            <a:chOff x="670" y="1186"/>
            <a:chExt cx="4420" cy="2653"/>
          </a:xfrm>
        </p:grpSpPr>
        <p:sp>
          <p:nvSpPr>
            <p:cNvPr id="6148"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3"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5"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6"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7"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9"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0"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1"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72" name="Group 28"/>
            <p:cNvGrpSpPr>
              <a:grpSpLocks noChangeAspect="1"/>
            </p:cNvGrpSpPr>
            <p:nvPr/>
          </p:nvGrpSpPr>
          <p:grpSpPr bwMode="auto">
            <a:xfrm>
              <a:off x="1244" y="1531"/>
              <a:ext cx="3271" cy="1963"/>
              <a:chOff x="674" y="1199"/>
              <a:chExt cx="4420" cy="2653"/>
            </a:xfrm>
          </p:grpSpPr>
          <p:sp>
            <p:nvSpPr>
              <p:cNvPr id="6173"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5"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7"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8"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9"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1"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2"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3"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5"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7"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9"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1"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2"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3"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4"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5"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6"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97" name="Group 53"/>
            <p:cNvGrpSpPr>
              <a:grpSpLocks noChangeAspect="1"/>
            </p:cNvGrpSpPr>
            <p:nvPr/>
          </p:nvGrpSpPr>
          <p:grpSpPr bwMode="auto">
            <a:xfrm>
              <a:off x="1158" y="1479"/>
              <a:ext cx="3443" cy="2066"/>
              <a:chOff x="674" y="1199"/>
              <a:chExt cx="4420" cy="2653"/>
            </a:xfrm>
          </p:grpSpPr>
          <p:sp>
            <p:nvSpPr>
              <p:cNvPr id="6198"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9"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0"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1"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2"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3"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4"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6"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7"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8"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9"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0"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1"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2"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3"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4"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6"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7"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8"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9"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0"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1"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22" name="Group 78"/>
            <p:cNvGrpSpPr>
              <a:grpSpLocks noChangeAspect="1"/>
            </p:cNvGrpSpPr>
            <p:nvPr/>
          </p:nvGrpSpPr>
          <p:grpSpPr bwMode="auto">
            <a:xfrm>
              <a:off x="1049" y="1413"/>
              <a:ext cx="3662" cy="2198"/>
              <a:chOff x="674" y="1199"/>
              <a:chExt cx="4420" cy="2653"/>
            </a:xfrm>
          </p:grpSpPr>
          <p:sp>
            <p:nvSpPr>
              <p:cNvPr id="6223"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4"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5"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6"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7"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8"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9"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0"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1"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2"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3"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4"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5"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6"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7"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8"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9"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0"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1"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2"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3"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4"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5"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 name="Group 103"/>
            <p:cNvGrpSpPr>
              <a:grpSpLocks noChangeAspect="1"/>
            </p:cNvGrpSpPr>
            <p:nvPr/>
          </p:nvGrpSpPr>
          <p:grpSpPr bwMode="auto">
            <a:xfrm>
              <a:off x="933" y="1344"/>
              <a:ext cx="3893" cy="2337"/>
              <a:chOff x="674" y="1199"/>
              <a:chExt cx="4420" cy="2653"/>
            </a:xfrm>
          </p:grpSpPr>
          <p:sp>
            <p:nvSpPr>
              <p:cNvPr id="6248"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3"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4"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5"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6"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7"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8"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9"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0"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1"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72" name="Group 128"/>
            <p:cNvGrpSpPr>
              <a:grpSpLocks noChangeAspect="1"/>
            </p:cNvGrpSpPr>
            <p:nvPr/>
          </p:nvGrpSpPr>
          <p:grpSpPr bwMode="auto">
            <a:xfrm>
              <a:off x="804" y="1266"/>
              <a:ext cx="4152" cy="2492"/>
              <a:chOff x="674" y="1199"/>
              <a:chExt cx="4420" cy="2653"/>
            </a:xfrm>
          </p:grpSpPr>
          <p:sp>
            <p:nvSpPr>
              <p:cNvPr id="627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97" name="Group 153"/>
            <p:cNvGrpSpPr>
              <a:grpSpLocks/>
            </p:cNvGrpSpPr>
            <p:nvPr/>
          </p:nvGrpSpPr>
          <p:grpSpPr bwMode="auto">
            <a:xfrm>
              <a:off x="670" y="1186"/>
              <a:ext cx="4420" cy="2653"/>
              <a:chOff x="674" y="1199"/>
              <a:chExt cx="4420" cy="2653"/>
            </a:xfrm>
          </p:grpSpPr>
          <p:sp>
            <p:nvSpPr>
              <p:cNvPr id="6298"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9"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0"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1"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2"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3"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4"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5"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6"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7"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8"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9"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0"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1"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2"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3"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4"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5"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6"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7"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8"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9"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0"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1"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033463" y="1871663"/>
            <a:ext cx="7054850" cy="4229100"/>
            <a:chOff x="658" y="1178"/>
            <a:chExt cx="4444" cy="2664"/>
          </a:xfrm>
        </p:grpSpPr>
        <p:sp>
          <p:nvSpPr>
            <p:cNvPr id="7171" name="Oval 3"/>
            <p:cNvSpPr>
              <a:spLocks noChangeAspect="1" noChangeArrowheads="1"/>
            </p:cNvSpPr>
            <p:nvPr/>
          </p:nvSpPr>
          <p:spPr bwMode="auto">
            <a:xfrm>
              <a:off x="1932"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Oval 4"/>
            <p:cNvSpPr>
              <a:spLocks noChangeAspect="1" noChangeArrowheads="1"/>
            </p:cNvSpPr>
            <p:nvPr/>
          </p:nvSpPr>
          <p:spPr bwMode="auto">
            <a:xfrm>
              <a:off x="2531"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 name="Oval 5"/>
            <p:cNvSpPr>
              <a:spLocks noChangeAspect="1" noChangeArrowheads="1"/>
            </p:cNvSpPr>
            <p:nvPr/>
          </p:nvSpPr>
          <p:spPr bwMode="auto">
            <a:xfrm>
              <a:off x="31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Oval 6"/>
            <p:cNvSpPr>
              <a:spLocks noChangeAspect="1" noChangeArrowheads="1"/>
            </p:cNvSpPr>
            <p:nvPr/>
          </p:nvSpPr>
          <p:spPr bwMode="auto">
            <a:xfrm>
              <a:off x="3706"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Oval 7"/>
            <p:cNvSpPr>
              <a:spLocks noChangeAspect="1" noChangeArrowheads="1"/>
            </p:cNvSpPr>
            <p:nvPr/>
          </p:nvSpPr>
          <p:spPr bwMode="auto">
            <a:xfrm>
              <a:off x="4305" y="157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Oval 8"/>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Oval 9"/>
            <p:cNvSpPr>
              <a:spLocks noChangeAspect="1" noChangeArrowheads="1"/>
            </p:cNvSpPr>
            <p:nvPr/>
          </p:nvSpPr>
          <p:spPr bwMode="auto">
            <a:xfrm>
              <a:off x="1927"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Oval 10"/>
            <p:cNvSpPr>
              <a:spLocks noChangeAspect="1" noChangeArrowheads="1"/>
            </p:cNvSpPr>
            <p:nvPr/>
          </p:nvSpPr>
          <p:spPr bwMode="auto">
            <a:xfrm>
              <a:off x="252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Oval 11"/>
            <p:cNvSpPr>
              <a:spLocks noChangeAspect="1" noChangeArrowheads="1"/>
            </p:cNvSpPr>
            <p:nvPr/>
          </p:nvSpPr>
          <p:spPr bwMode="auto">
            <a:xfrm>
              <a:off x="311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Oval 12"/>
            <p:cNvSpPr>
              <a:spLocks noChangeAspect="1" noChangeArrowheads="1"/>
            </p:cNvSpPr>
            <p:nvPr/>
          </p:nvSpPr>
          <p:spPr bwMode="auto">
            <a:xfrm>
              <a:off x="3706"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Oval 13"/>
            <p:cNvSpPr>
              <a:spLocks noChangeAspect="1" noChangeArrowheads="1"/>
            </p:cNvSpPr>
            <p:nvPr/>
          </p:nvSpPr>
          <p:spPr bwMode="auto">
            <a:xfrm>
              <a:off x="4299" y="2165"/>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 name="Oval 14"/>
            <p:cNvSpPr>
              <a:spLocks noChangeAspect="1" noChangeArrowheads="1"/>
            </p:cNvSpPr>
            <p:nvPr/>
          </p:nvSpPr>
          <p:spPr bwMode="auto">
            <a:xfrm>
              <a:off x="1334"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Oval 15"/>
            <p:cNvSpPr>
              <a:spLocks noChangeAspect="1" noChangeArrowheads="1"/>
            </p:cNvSpPr>
            <p:nvPr/>
          </p:nvSpPr>
          <p:spPr bwMode="auto">
            <a:xfrm>
              <a:off x="1927" y="273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Oval 16"/>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 name="Oval 17"/>
            <p:cNvSpPr>
              <a:spLocks noChangeAspect="1" noChangeArrowheads="1"/>
            </p:cNvSpPr>
            <p:nvPr/>
          </p:nvSpPr>
          <p:spPr bwMode="auto">
            <a:xfrm>
              <a:off x="3113" y="2743"/>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 name="Oval 18"/>
            <p:cNvSpPr>
              <a:spLocks noChangeAspect="1" noChangeArrowheads="1"/>
            </p:cNvSpPr>
            <p:nvPr/>
          </p:nvSpPr>
          <p:spPr bwMode="auto">
            <a:xfrm>
              <a:off x="370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 name="Oval 19"/>
            <p:cNvSpPr>
              <a:spLocks noChangeAspect="1" noChangeArrowheads="1"/>
            </p:cNvSpPr>
            <p:nvPr/>
          </p:nvSpPr>
          <p:spPr bwMode="auto">
            <a:xfrm>
              <a:off x="429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 name="Oval 20"/>
            <p:cNvSpPr>
              <a:spLocks noChangeAspect="1" noChangeArrowheads="1"/>
            </p:cNvSpPr>
            <p:nvPr/>
          </p:nvSpPr>
          <p:spPr bwMode="auto">
            <a:xfrm>
              <a:off x="1331"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9" name="Oval 21"/>
            <p:cNvSpPr>
              <a:spLocks noChangeAspect="1" noChangeArrowheads="1"/>
            </p:cNvSpPr>
            <p:nvPr/>
          </p:nvSpPr>
          <p:spPr bwMode="auto">
            <a:xfrm>
              <a:off x="1927"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0" name="Oval 22"/>
            <p:cNvSpPr>
              <a:spLocks noChangeAspect="1" noChangeArrowheads="1"/>
            </p:cNvSpPr>
            <p:nvPr/>
          </p:nvSpPr>
          <p:spPr bwMode="auto">
            <a:xfrm>
              <a:off x="2520"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1" name="Oval 23"/>
            <p:cNvSpPr>
              <a:spLocks noChangeAspect="1" noChangeArrowheads="1"/>
            </p:cNvSpPr>
            <p:nvPr/>
          </p:nvSpPr>
          <p:spPr bwMode="auto">
            <a:xfrm>
              <a:off x="311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2" name="Oval 24"/>
            <p:cNvSpPr>
              <a:spLocks noChangeAspect="1" noChangeArrowheads="1"/>
            </p:cNvSpPr>
            <p:nvPr/>
          </p:nvSpPr>
          <p:spPr bwMode="auto">
            <a:xfrm>
              <a:off x="3709"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3" name="Oval 25"/>
            <p:cNvSpPr>
              <a:spLocks noChangeAspect="1" noChangeArrowheads="1"/>
            </p:cNvSpPr>
            <p:nvPr/>
          </p:nvSpPr>
          <p:spPr bwMode="auto">
            <a:xfrm>
              <a:off x="429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4" name="Oval 26"/>
            <p:cNvSpPr>
              <a:spLocks noChangeAspect="1" noChangeArrowheads="1"/>
            </p:cNvSpPr>
            <p:nvPr/>
          </p:nvSpPr>
          <p:spPr bwMode="auto">
            <a:xfrm>
              <a:off x="133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Oval 27"/>
            <p:cNvSpPr>
              <a:spLocks noChangeAspect="1" noChangeArrowheads="1"/>
            </p:cNvSpPr>
            <p:nvPr/>
          </p:nvSpPr>
          <p:spPr bwMode="auto">
            <a:xfrm>
              <a:off x="1877"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6" name="Oval 28"/>
            <p:cNvSpPr>
              <a:spLocks noChangeAspect="1" noChangeArrowheads="1"/>
            </p:cNvSpPr>
            <p:nvPr/>
          </p:nvSpPr>
          <p:spPr bwMode="auto">
            <a:xfrm>
              <a:off x="2498"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Oval 29"/>
            <p:cNvSpPr>
              <a:spLocks noChangeAspect="1" noChangeArrowheads="1"/>
            </p:cNvSpPr>
            <p:nvPr/>
          </p:nvSpPr>
          <p:spPr bwMode="auto">
            <a:xfrm>
              <a:off x="313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 name="Oval 30"/>
            <p:cNvSpPr>
              <a:spLocks noChangeAspect="1" noChangeArrowheads="1"/>
            </p:cNvSpPr>
            <p:nvPr/>
          </p:nvSpPr>
          <p:spPr bwMode="auto">
            <a:xfrm>
              <a:off x="3759"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Oval 31"/>
            <p:cNvSpPr>
              <a:spLocks noChangeAspect="1" noChangeArrowheads="1"/>
            </p:cNvSpPr>
            <p:nvPr/>
          </p:nvSpPr>
          <p:spPr bwMode="auto">
            <a:xfrm>
              <a:off x="4387"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0" name="Oval 32"/>
            <p:cNvSpPr>
              <a:spLocks noChangeAspect="1" noChangeArrowheads="1"/>
            </p:cNvSpPr>
            <p:nvPr/>
          </p:nvSpPr>
          <p:spPr bwMode="auto">
            <a:xfrm>
              <a:off x="124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Oval 33"/>
            <p:cNvSpPr>
              <a:spLocks noChangeAspect="1" noChangeArrowheads="1"/>
            </p:cNvSpPr>
            <p:nvPr/>
          </p:nvSpPr>
          <p:spPr bwMode="auto">
            <a:xfrm>
              <a:off x="1871"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2" name="Oval 34"/>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3" name="Oval 35"/>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4" name="Oval 36"/>
            <p:cNvSpPr>
              <a:spLocks noChangeAspect="1" noChangeArrowheads="1"/>
            </p:cNvSpPr>
            <p:nvPr/>
          </p:nvSpPr>
          <p:spPr bwMode="auto">
            <a:xfrm>
              <a:off x="3756"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Oval 37"/>
            <p:cNvSpPr>
              <a:spLocks noChangeAspect="1" noChangeArrowheads="1"/>
            </p:cNvSpPr>
            <p:nvPr/>
          </p:nvSpPr>
          <p:spPr bwMode="auto">
            <a:xfrm>
              <a:off x="4378"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6" name="Oval 38"/>
            <p:cNvSpPr>
              <a:spLocks noChangeAspect="1" noChangeArrowheads="1"/>
            </p:cNvSpPr>
            <p:nvPr/>
          </p:nvSpPr>
          <p:spPr bwMode="auto">
            <a:xfrm>
              <a:off x="1244"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7" name="Oval 39"/>
            <p:cNvSpPr>
              <a:spLocks noChangeAspect="1" noChangeArrowheads="1"/>
            </p:cNvSpPr>
            <p:nvPr/>
          </p:nvSpPr>
          <p:spPr bwMode="auto">
            <a:xfrm>
              <a:off x="1871"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8" name="Oval 40"/>
            <p:cNvSpPr>
              <a:spLocks noChangeAspect="1" noChangeArrowheads="1"/>
            </p:cNvSpPr>
            <p:nvPr/>
          </p:nvSpPr>
          <p:spPr bwMode="auto">
            <a:xfrm>
              <a:off x="2498"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Oval 41"/>
            <p:cNvSpPr>
              <a:spLocks noChangeAspect="1" noChangeArrowheads="1"/>
            </p:cNvSpPr>
            <p:nvPr/>
          </p:nvSpPr>
          <p:spPr bwMode="auto">
            <a:xfrm>
              <a:off x="3126"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0" name="Oval 42"/>
            <p:cNvSpPr>
              <a:spLocks noChangeAspect="1" noChangeArrowheads="1"/>
            </p:cNvSpPr>
            <p:nvPr/>
          </p:nvSpPr>
          <p:spPr bwMode="auto">
            <a:xfrm>
              <a:off x="3753" y="2757"/>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Oval 43"/>
            <p:cNvSpPr>
              <a:spLocks noChangeAspect="1" noChangeArrowheads="1"/>
            </p:cNvSpPr>
            <p:nvPr/>
          </p:nvSpPr>
          <p:spPr bwMode="auto">
            <a:xfrm>
              <a:off x="4381"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2" name="Oval 44"/>
            <p:cNvSpPr>
              <a:spLocks noChangeAspect="1" noChangeArrowheads="1"/>
            </p:cNvSpPr>
            <p:nvPr/>
          </p:nvSpPr>
          <p:spPr bwMode="auto">
            <a:xfrm>
              <a:off x="1247"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Oval 45"/>
            <p:cNvSpPr>
              <a:spLocks noChangeAspect="1" noChangeArrowheads="1"/>
            </p:cNvSpPr>
            <p:nvPr/>
          </p:nvSpPr>
          <p:spPr bwMode="auto">
            <a:xfrm>
              <a:off x="1874"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4" name="Oval 46"/>
            <p:cNvSpPr>
              <a:spLocks noChangeAspect="1" noChangeArrowheads="1"/>
            </p:cNvSpPr>
            <p:nvPr/>
          </p:nvSpPr>
          <p:spPr bwMode="auto">
            <a:xfrm>
              <a:off x="2495"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5" name="Oval 47"/>
            <p:cNvSpPr>
              <a:spLocks noChangeAspect="1" noChangeArrowheads="1"/>
            </p:cNvSpPr>
            <p:nvPr/>
          </p:nvSpPr>
          <p:spPr bwMode="auto">
            <a:xfrm>
              <a:off x="3126"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6" name="Oval 48"/>
            <p:cNvSpPr>
              <a:spLocks noChangeAspect="1" noChangeArrowheads="1"/>
            </p:cNvSpPr>
            <p:nvPr/>
          </p:nvSpPr>
          <p:spPr bwMode="auto">
            <a:xfrm>
              <a:off x="3753" y="3363"/>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7" name="Oval 49"/>
            <p:cNvSpPr>
              <a:spLocks noChangeAspect="1" noChangeArrowheads="1"/>
            </p:cNvSpPr>
            <p:nvPr/>
          </p:nvSpPr>
          <p:spPr bwMode="auto">
            <a:xfrm>
              <a:off x="4381" y="336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8" name="Oval 50"/>
            <p:cNvSpPr>
              <a:spLocks noChangeAspect="1" noChangeArrowheads="1"/>
            </p:cNvSpPr>
            <p:nvPr/>
          </p:nvSpPr>
          <p:spPr bwMode="auto">
            <a:xfrm>
              <a:off x="1244"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 name="Oval 51"/>
            <p:cNvSpPr>
              <a:spLocks noChangeAspect="1" noChangeArrowheads="1"/>
            </p:cNvSpPr>
            <p:nvPr/>
          </p:nvSpPr>
          <p:spPr bwMode="auto">
            <a:xfrm>
              <a:off x="1824" y="1487"/>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0" name="Oval 52"/>
            <p:cNvSpPr>
              <a:spLocks noChangeAspect="1" noChangeArrowheads="1"/>
            </p:cNvSpPr>
            <p:nvPr/>
          </p:nvSpPr>
          <p:spPr bwMode="auto">
            <a:xfrm>
              <a:off x="2485" y="1473"/>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1" name="Oval 53"/>
            <p:cNvSpPr>
              <a:spLocks noChangeAspect="1" noChangeArrowheads="1"/>
            </p:cNvSpPr>
            <p:nvPr/>
          </p:nvSpPr>
          <p:spPr bwMode="auto">
            <a:xfrm>
              <a:off x="3151"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2" name="Oval 54"/>
            <p:cNvSpPr>
              <a:spLocks noChangeAspect="1" noChangeArrowheads="1"/>
            </p:cNvSpPr>
            <p:nvPr/>
          </p:nvSpPr>
          <p:spPr bwMode="auto">
            <a:xfrm>
              <a:off x="3800"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3" name="Oval 55"/>
            <p:cNvSpPr>
              <a:spLocks noChangeAspect="1" noChangeArrowheads="1"/>
            </p:cNvSpPr>
            <p:nvPr/>
          </p:nvSpPr>
          <p:spPr bwMode="auto">
            <a:xfrm>
              <a:off x="4460"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4" name="Oval 56"/>
            <p:cNvSpPr>
              <a:spLocks noChangeAspect="1" noChangeArrowheads="1"/>
            </p:cNvSpPr>
            <p:nvPr/>
          </p:nvSpPr>
          <p:spPr bwMode="auto">
            <a:xfrm>
              <a:off x="1164"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5" name="Oval 57"/>
            <p:cNvSpPr>
              <a:spLocks noChangeAspect="1" noChangeArrowheads="1"/>
            </p:cNvSpPr>
            <p:nvPr/>
          </p:nvSpPr>
          <p:spPr bwMode="auto">
            <a:xfrm>
              <a:off x="1818" y="211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6" name="Oval 58"/>
            <p:cNvSpPr>
              <a:spLocks noChangeAspect="1" noChangeArrowheads="1"/>
            </p:cNvSpPr>
            <p:nvPr/>
          </p:nvSpPr>
          <p:spPr bwMode="auto">
            <a:xfrm>
              <a:off x="2475"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7" name="Oval 59"/>
            <p:cNvSpPr>
              <a:spLocks noChangeAspect="1" noChangeArrowheads="1"/>
            </p:cNvSpPr>
            <p:nvPr/>
          </p:nvSpPr>
          <p:spPr bwMode="auto">
            <a:xfrm>
              <a:off x="314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8" name="Oval 60"/>
            <p:cNvSpPr>
              <a:spLocks noChangeAspect="1" noChangeArrowheads="1"/>
            </p:cNvSpPr>
            <p:nvPr/>
          </p:nvSpPr>
          <p:spPr bwMode="auto">
            <a:xfrm>
              <a:off x="379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 name="Oval 61"/>
            <p:cNvSpPr>
              <a:spLocks noChangeAspect="1" noChangeArrowheads="1"/>
            </p:cNvSpPr>
            <p:nvPr/>
          </p:nvSpPr>
          <p:spPr bwMode="auto">
            <a:xfrm>
              <a:off x="4460"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 name="Oval 62"/>
            <p:cNvSpPr>
              <a:spLocks noChangeAspect="1" noChangeArrowheads="1"/>
            </p:cNvSpPr>
            <p:nvPr/>
          </p:nvSpPr>
          <p:spPr bwMode="auto">
            <a:xfrm>
              <a:off x="115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1" name="Oval 63"/>
            <p:cNvSpPr>
              <a:spLocks noChangeAspect="1" noChangeArrowheads="1"/>
            </p:cNvSpPr>
            <p:nvPr/>
          </p:nvSpPr>
          <p:spPr bwMode="auto">
            <a:xfrm>
              <a:off x="1821"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2" name="Oval 64"/>
            <p:cNvSpPr>
              <a:spLocks noChangeAspect="1" noChangeArrowheads="1"/>
            </p:cNvSpPr>
            <p:nvPr/>
          </p:nvSpPr>
          <p:spPr bwMode="auto">
            <a:xfrm>
              <a:off x="2478"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3" name="Oval 65"/>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4" name="Oval 66"/>
            <p:cNvSpPr>
              <a:spLocks noChangeAspect="1" noChangeArrowheads="1"/>
            </p:cNvSpPr>
            <p:nvPr/>
          </p:nvSpPr>
          <p:spPr bwMode="auto">
            <a:xfrm>
              <a:off x="3799"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5" name="Oval 67"/>
            <p:cNvSpPr>
              <a:spLocks noChangeAspect="1" noChangeArrowheads="1"/>
            </p:cNvSpPr>
            <p:nvPr/>
          </p:nvSpPr>
          <p:spPr bwMode="auto">
            <a:xfrm>
              <a:off x="4457"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6" name="Oval 68"/>
            <p:cNvSpPr>
              <a:spLocks noChangeAspect="1" noChangeArrowheads="1"/>
            </p:cNvSpPr>
            <p:nvPr/>
          </p:nvSpPr>
          <p:spPr bwMode="auto">
            <a:xfrm>
              <a:off x="1158" y="276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7" name="Oval 69"/>
            <p:cNvSpPr>
              <a:spLocks noChangeAspect="1" noChangeArrowheads="1"/>
            </p:cNvSpPr>
            <p:nvPr/>
          </p:nvSpPr>
          <p:spPr bwMode="auto">
            <a:xfrm>
              <a:off x="181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8" name="Oval 70"/>
            <p:cNvSpPr>
              <a:spLocks noChangeAspect="1" noChangeArrowheads="1"/>
            </p:cNvSpPr>
            <p:nvPr/>
          </p:nvSpPr>
          <p:spPr bwMode="auto">
            <a:xfrm>
              <a:off x="248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 name="Oval 71"/>
            <p:cNvSpPr>
              <a:spLocks noChangeAspect="1" noChangeArrowheads="1"/>
            </p:cNvSpPr>
            <p:nvPr/>
          </p:nvSpPr>
          <p:spPr bwMode="auto">
            <a:xfrm>
              <a:off x="3142" y="341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 name="Oval 72"/>
            <p:cNvSpPr>
              <a:spLocks noChangeAspect="1" noChangeArrowheads="1"/>
            </p:cNvSpPr>
            <p:nvPr/>
          </p:nvSpPr>
          <p:spPr bwMode="auto">
            <a:xfrm>
              <a:off x="3796"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1" name="Oval 73"/>
            <p:cNvSpPr>
              <a:spLocks noChangeAspect="1" noChangeArrowheads="1"/>
            </p:cNvSpPr>
            <p:nvPr/>
          </p:nvSpPr>
          <p:spPr bwMode="auto">
            <a:xfrm>
              <a:off x="4457"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2" name="Oval 74"/>
            <p:cNvSpPr>
              <a:spLocks noChangeAspect="1" noChangeArrowheads="1"/>
            </p:cNvSpPr>
            <p:nvPr/>
          </p:nvSpPr>
          <p:spPr bwMode="auto">
            <a:xfrm>
              <a:off x="115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3" name="Oval 75"/>
            <p:cNvSpPr>
              <a:spLocks noChangeAspect="1" noChangeArrowheads="1"/>
            </p:cNvSpPr>
            <p:nvPr/>
          </p:nvSpPr>
          <p:spPr bwMode="auto">
            <a:xfrm>
              <a:off x="1749" y="141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4" name="Oval 76"/>
            <p:cNvSpPr>
              <a:spLocks noChangeAspect="1" noChangeArrowheads="1"/>
            </p:cNvSpPr>
            <p:nvPr/>
          </p:nvSpPr>
          <p:spPr bwMode="auto">
            <a:xfrm>
              <a:off x="2460"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5" name="Oval 77"/>
            <p:cNvSpPr>
              <a:spLocks noChangeAspect="1" noChangeArrowheads="1"/>
            </p:cNvSpPr>
            <p:nvPr/>
          </p:nvSpPr>
          <p:spPr bwMode="auto">
            <a:xfrm>
              <a:off x="3157"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6" name="Oval 78"/>
            <p:cNvSpPr>
              <a:spLocks noChangeAspect="1" noChangeArrowheads="1"/>
            </p:cNvSpPr>
            <p:nvPr/>
          </p:nvSpPr>
          <p:spPr bwMode="auto">
            <a:xfrm>
              <a:off x="3865" y="1407"/>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7" name="Oval 79"/>
            <p:cNvSpPr>
              <a:spLocks noChangeAspect="1" noChangeArrowheads="1"/>
            </p:cNvSpPr>
            <p:nvPr/>
          </p:nvSpPr>
          <p:spPr bwMode="auto">
            <a:xfrm>
              <a:off x="4574"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8" name="Oval 80"/>
            <p:cNvSpPr>
              <a:spLocks noChangeAspect="1" noChangeArrowheads="1"/>
            </p:cNvSpPr>
            <p:nvPr/>
          </p:nvSpPr>
          <p:spPr bwMode="auto">
            <a:xfrm>
              <a:off x="104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9" name="Oval 81"/>
            <p:cNvSpPr>
              <a:spLocks noChangeAspect="1" noChangeArrowheads="1"/>
            </p:cNvSpPr>
            <p:nvPr/>
          </p:nvSpPr>
          <p:spPr bwMode="auto">
            <a:xfrm>
              <a:off x="1745"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0" name="Oval 82"/>
            <p:cNvSpPr>
              <a:spLocks noChangeAspect="1" noChangeArrowheads="1"/>
            </p:cNvSpPr>
            <p:nvPr/>
          </p:nvSpPr>
          <p:spPr bwMode="auto">
            <a:xfrm>
              <a:off x="2453" y="209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1" name="Oval 83"/>
            <p:cNvSpPr>
              <a:spLocks noChangeAspect="1" noChangeArrowheads="1"/>
            </p:cNvSpPr>
            <p:nvPr/>
          </p:nvSpPr>
          <p:spPr bwMode="auto">
            <a:xfrm>
              <a:off x="3156" y="2100"/>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2" name="Oval 84"/>
            <p:cNvSpPr>
              <a:spLocks noChangeAspect="1" noChangeArrowheads="1"/>
            </p:cNvSpPr>
            <p:nvPr/>
          </p:nvSpPr>
          <p:spPr bwMode="auto">
            <a:xfrm>
              <a:off x="3855"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3" name="Oval 85"/>
            <p:cNvSpPr>
              <a:spLocks noChangeAspect="1" noChangeArrowheads="1"/>
            </p:cNvSpPr>
            <p:nvPr/>
          </p:nvSpPr>
          <p:spPr bwMode="auto">
            <a:xfrm>
              <a:off x="4564"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4" name="Oval 86"/>
            <p:cNvSpPr>
              <a:spLocks noChangeAspect="1" noChangeArrowheads="1"/>
            </p:cNvSpPr>
            <p:nvPr/>
          </p:nvSpPr>
          <p:spPr bwMode="auto">
            <a:xfrm>
              <a:off x="1049" y="2091"/>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5" name="Oval 87"/>
            <p:cNvSpPr>
              <a:spLocks noChangeAspect="1" noChangeArrowheads="1"/>
            </p:cNvSpPr>
            <p:nvPr/>
          </p:nvSpPr>
          <p:spPr bwMode="auto">
            <a:xfrm>
              <a:off x="175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6" name="Oval 88"/>
            <p:cNvSpPr>
              <a:spLocks noChangeAspect="1" noChangeArrowheads="1"/>
            </p:cNvSpPr>
            <p:nvPr/>
          </p:nvSpPr>
          <p:spPr bwMode="auto">
            <a:xfrm>
              <a:off x="2456"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7" name="Oval 89"/>
            <p:cNvSpPr>
              <a:spLocks noChangeAspect="1" noChangeArrowheads="1"/>
            </p:cNvSpPr>
            <p:nvPr/>
          </p:nvSpPr>
          <p:spPr bwMode="auto">
            <a:xfrm>
              <a:off x="3156"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8" name="Oval 90"/>
            <p:cNvSpPr>
              <a:spLocks noChangeAspect="1" noChangeArrowheads="1"/>
            </p:cNvSpPr>
            <p:nvPr/>
          </p:nvSpPr>
          <p:spPr bwMode="auto">
            <a:xfrm>
              <a:off x="3858" y="278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9" name="Oval 91"/>
            <p:cNvSpPr>
              <a:spLocks noChangeAspect="1" noChangeArrowheads="1"/>
            </p:cNvSpPr>
            <p:nvPr/>
          </p:nvSpPr>
          <p:spPr bwMode="auto">
            <a:xfrm>
              <a:off x="456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0" name="Oval 92"/>
            <p:cNvSpPr>
              <a:spLocks noChangeAspect="1" noChangeArrowheads="1"/>
            </p:cNvSpPr>
            <p:nvPr/>
          </p:nvSpPr>
          <p:spPr bwMode="auto">
            <a:xfrm>
              <a:off x="1049"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1" name="Oval 93"/>
            <p:cNvSpPr>
              <a:spLocks noChangeAspect="1" noChangeArrowheads="1"/>
            </p:cNvSpPr>
            <p:nvPr/>
          </p:nvSpPr>
          <p:spPr bwMode="auto">
            <a:xfrm>
              <a:off x="1748" y="347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2" name="Oval 94"/>
            <p:cNvSpPr>
              <a:spLocks noChangeAspect="1" noChangeArrowheads="1"/>
            </p:cNvSpPr>
            <p:nvPr/>
          </p:nvSpPr>
          <p:spPr bwMode="auto">
            <a:xfrm>
              <a:off x="2453" y="3471"/>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3" name="Oval 95"/>
            <p:cNvSpPr>
              <a:spLocks noChangeAspect="1" noChangeArrowheads="1"/>
            </p:cNvSpPr>
            <p:nvPr/>
          </p:nvSpPr>
          <p:spPr bwMode="auto">
            <a:xfrm>
              <a:off x="315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4" name="Oval 96"/>
            <p:cNvSpPr>
              <a:spLocks noChangeAspect="1" noChangeArrowheads="1"/>
            </p:cNvSpPr>
            <p:nvPr/>
          </p:nvSpPr>
          <p:spPr bwMode="auto">
            <a:xfrm>
              <a:off x="3858" y="346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5" name="Oval 97"/>
            <p:cNvSpPr>
              <a:spLocks noChangeAspect="1" noChangeArrowheads="1"/>
            </p:cNvSpPr>
            <p:nvPr/>
          </p:nvSpPr>
          <p:spPr bwMode="auto">
            <a:xfrm>
              <a:off x="4561"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6" name="Oval 98"/>
            <p:cNvSpPr>
              <a:spLocks noChangeAspect="1" noChangeArrowheads="1"/>
            </p:cNvSpPr>
            <p:nvPr/>
          </p:nvSpPr>
          <p:spPr bwMode="auto">
            <a:xfrm>
              <a:off x="104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7" name="Oval 99"/>
            <p:cNvSpPr>
              <a:spLocks noChangeAspect="1" noChangeArrowheads="1"/>
            </p:cNvSpPr>
            <p:nvPr/>
          </p:nvSpPr>
          <p:spPr bwMode="auto">
            <a:xfrm>
              <a:off x="1686" y="132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8" name="Oval 100"/>
            <p:cNvSpPr>
              <a:spLocks noChangeAspect="1" noChangeArrowheads="1"/>
            </p:cNvSpPr>
            <p:nvPr/>
          </p:nvSpPr>
          <p:spPr bwMode="auto">
            <a:xfrm>
              <a:off x="2439"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9" name="Oval 101"/>
            <p:cNvSpPr>
              <a:spLocks noChangeAspect="1" noChangeArrowheads="1"/>
            </p:cNvSpPr>
            <p:nvPr/>
          </p:nvSpPr>
          <p:spPr bwMode="auto">
            <a:xfrm>
              <a:off x="3180"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 name="Oval 102"/>
            <p:cNvSpPr>
              <a:spLocks noChangeAspect="1" noChangeArrowheads="1"/>
            </p:cNvSpPr>
            <p:nvPr/>
          </p:nvSpPr>
          <p:spPr bwMode="auto">
            <a:xfrm>
              <a:off x="3933"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 name="Oval 103"/>
            <p:cNvSpPr>
              <a:spLocks noChangeAspect="1" noChangeArrowheads="1"/>
            </p:cNvSpPr>
            <p:nvPr/>
          </p:nvSpPr>
          <p:spPr bwMode="auto">
            <a:xfrm>
              <a:off x="4674"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 name="Oval 104"/>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 name="Oval 105"/>
            <p:cNvSpPr>
              <a:spLocks noChangeAspect="1" noChangeArrowheads="1"/>
            </p:cNvSpPr>
            <p:nvPr/>
          </p:nvSpPr>
          <p:spPr bwMode="auto">
            <a:xfrm>
              <a:off x="1679" y="207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 name="Oval 106"/>
            <p:cNvSpPr>
              <a:spLocks noChangeAspect="1" noChangeArrowheads="1"/>
            </p:cNvSpPr>
            <p:nvPr/>
          </p:nvSpPr>
          <p:spPr bwMode="auto">
            <a:xfrm>
              <a:off x="242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 name="Oval 107"/>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 name="Oval 108"/>
            <p:cNvSpPr>
              <a:spLocks noChangeAspect="1" noChangeArrowheads="1"/>
            </p:cNvSpPr>
            <p:nvPr/>
          </p:nvSpPr>
          <p:spPr bwMode="auto">
            <a:xfrm>
              <a:off x="3920" y="206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 name="Oval 109"/>
            <p:cNvSpPr>
              <a:spLocks noChangeAspect="1" noChangeArrowheads="1"/>
            </p:cNvSpPr>
            <p:nvPr/>
          </p:nvSpPr>
          <p:spPr bwMode="auto">
            <a:xfrm>
              <a:off x="4667" y="2075"/>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 name="Oval 110"/>
            <p:cNvSpPr>
              <a:spLocks noChangeAspect="1" noChangeArrowheads="1"/>
            </p:cNvSpPr>
            <p:nvPr/>
          </p:nvSpPr>
          <p:spPr bwMode="auto">
            <a:xfrm>
              <a:off x="93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 name="Oval 111"/>
            <p:cNvSpPr>
              <a:spLocks noChangeAspect="1" noChangeArrowheads="1"/>
            </p:cNvSpPr>
            <p:nvPr/>
          </p:nvSpPr>
          <p:spPr bwMode="auto">
            <a:xfrm>
              <a:off x="1682"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 name="Oval 112"/>
            <p:cNvSpPr>
              <a:spLocks noChangeAspect="1" noChangeArrowheads="1"/>
            </p:cNvSpPr>
            <p:nvPr/>
          </p:nvSpPr>
          <p:spPr bwMode="auto">
            <a:xfrm>
              <a:off x="2426" y="2803"/>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 name="Oval 113"/>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 name="Oval 114"/>
            <p:cNvSpPr>
              <a:spLocks noChangeAspect="1" noChangeArrowheads="1"/>
            </p:cNvSpPr>
            <p:nvPr/>
          </p:nvSpPr>
          <p:spPr bwMode="auto">
            <a:xfrm>
              <a:off x="392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 name="Oval 115"/>
            <p:cNvSpPr>
              <a:spLocks noChangeAspect="1" noChangeArrowheads="1"/>
            </p:cNvSpPr>
            <p:nvPr/>
          </p:nvSpPr>
          <p:spPr bwMode="auto">
            <a:xfrm>
              <a:off x="4667"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 name="Oval 116"/>
            <p:cNvSpPr>
              <a:spLocks noChangeAspect="1" noChangeArrowheads="1"/>
            </p:cNvSpPr>
            <p:nvPr/>
          </p:nvSpPr>
          <p:spPr bwMode="auto">
            <a:xfrm>
              <a:off x="93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 name="Oval 117"/>
            <p:cNvSpPr>
              <a:spLocks noChangeAspect="1" noChangeArrowheads="1"/>
            </p:cNvSpPr>
            <p:nvPr/>
          </p:nvSpPr>
          <p:spPr bwMode="auto">
            <a:xfrm>
              <a:off x="1682"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 name="Oval 118"/>
            <p:cNvSpPr>
              <a:spLocks noChangeAspect="1" noChangeArrowheads="1"/>
            </p:cNvSpPr>
            <p:nvPr/>
          </p:nvSpPr>
          <p:spPr bwMode="auto">
            <a:xfrm>
              <a:off x="242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 name="Oval 119"/>
            <p:cNvSpPr>
              <a:spLocks noChangeAspect="1" noChangeArrowheads="1"/>
            </p:cNvSpPr>
            <p:nvPr/>
          </p:nvSpPr>
          <p:spPr bwMode="auto">
            <a:xfrm>
              <a:off x="317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 name="Oval 120"/>
            <p:cNvSpPr>
              <a:spLocks noChangeAspect="1" noChangeArrowheads="1"/>
            </p:cNvSpPr>
            <p:nvPr/>
          </p:nvSpPr>
          <p:spPr bwMode="auto">
            <a:xfrm>
              <a:off x="3923"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 name="Oval 121"/>
            <p:cNvSpPr>
              <a:spLocks noChangeAspect="1" noChangeArrowheads="1"/>
            </p:cNvSpPr>
            <p:nvPr/>
          </p:nvSpPr>
          <p:spPr bwMode="auto">
            <a:xfrm>
              <a:off x="4664"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 name="Oval 122"/>
            <p:cNvSpPr>
              <a:spLocks noChangeAspect="1" noChangeArrowheads="1"/>
            </p:cNvSpPr>
            <p:nvPr/>
          </p:nvSpPr>
          <p:spPr bwMode="auto">
            <a:xfrm>
              <a:off x="936"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 name="Oval 123"/>
            <p:cNvSpPr>
              <a:spLocks noChangeAspect="1" noChangeArrowheads="1"/>
            </p:cNvSpPr>
            <p:nvPr/>
          </p:nvSpPr>
          <p:spPr bwMode="auto">
            <a:xfrm>
              <a:off x="1599"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 name="Oval 124"/>
            <p:cNvSpPr>
              <a:spLocks noChangeAspect="1" noChangeArrowheads="1"/>
            </p:cNvSpPr>
            <p:nvPr/>
          </p:nvSpPr>
          <p:spPr bwMode="auto">
            <a:xfrm>
              <a:off x="2398"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 name="Oval 125"/>
            <p:cNvSpPr>
              <a:spLocks noChangeAspect="1" noChangeArrowheads="1"/>
            </p:cNvSpPr>
            <p:nvPr/>
          </p:nvSpPr>
          <p:spPr bwMode="auto">
            <a:xfrm>
              <a:off x="3200" y="127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 name="Oval 126"/>
            <p:cNvSpPr>
              <a:spLocks noChangeAspect="1" noChangeArrowheads="1"/>
            </p:cNvSpPr>
            <p:nvPr/>
          </p:nvSpPr>
          <p:spPr bwMode="auto">
            <a:xfrm>
              <a:off x="4003"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5" name="Oval 127"/>
            <p:cNvSpPr>
              <a:spLocks noChangeAspect="1" noChangeArrowheads="1"/>
            </p:cNvSpPr>
            <p:nvPr/>
          </p:nvSpPr>
          <p:spPr bwMode="auto">
            <a:xfrm>
              <a:off x="4787"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6" name="Oval 128"/>
            <p:cNvSpPr>
              <a:spLocks noChangeAspect="1" noChangeArrowheads="1"/>
            </p:cNvSpPr>
            <p:nvPr/>
          </p:nvSpPr>
          <p:spPr bwMode="auto">
            <a:xfrm>
              <a:off x="812"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7" name="Oval 129"/>
            <p:cNvSpPr>
              <a:spLocks noChangeAspect="1" noChangeArrowheads="1"/>
            </p:cNvSpPr>
            <p:nvPr/>
          </p:nvSpPr>
          <p:spPr bwMode="auto">
            <a:xfrm>
              <a:off x="160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8" name="Oval 130"/>
            <p:cNvSpPr>
              <a:spLocks noChangeAspect="1" noChangeArrowheads="1"/>
            </p:cNvSpPr>
            <p:nvPr/>
          </p:nvSpPr>
          <p:spPr bwMode="auto">
            <a:xfrm>
              <a:off x="2396"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9" name="Oval 131"/>
            <p:cNvSpPr>
              <a:spLocks noChangeAspect="1" noChangeArrowheads="1"/>
            </p:cNvSpPr>
            <p:nvPr/>
          </p:nvSpPr>
          <p:spPr bwMode="auto">
            <a:xfrm>
              <a:off x="3193"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0" name="Oval 132"/>
            <p:cNvSpPr>
              <a:spLocks noChangeAspect="1" noChangeArrowheads="1"/>
            </p:cNvSpPr>
            <p:nvPr/>
          </p:nvSpPr>
          <p:spPr bwMode="auto">
            <a:xfrm>
              <a:off x="3989"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1" name="Oval 133"/>
            <p:cNvSpPr>
              <a:spLocks noChangeAspect="1" noChangeArrowheads="1"/>
            </p:cNvSpPr>
            <p:nvPr/>
          </p:nvSpPr>
          <p:spPr bwMode="auto">
            <a:xfrm>
              <a:off x="4789"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2" name="Oval 134"/>
            <p:cNvSpPr>
              <a:spLocks noChangeAspect="1" noChangeArrowheads="1"/>
            </p:cNvSpPr>
            <p:nvPr/>
          </p:nvSpPr>
          <p:spPr bwMode="auto">
            <a:xfrm>
              <a:off x="804" y="2048"/>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3" name="Oval 135"/>
            <p:cNvSpPr>
              <a:spLocks noChangeAspect="1" noChangeArrowheads="1"/>
            </p:cNvSpPr>
            <p:nvPr/>
          </p:nvSpPr>
          <p:spPr bwMode="auto">
            <a:xfrm>
              <a:off x="1597"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4" name="Oval 136"/>
            <p:cNvSpPr>
              <a:spLocks noChangeAspect="1" noChangeArrowheads="1"/>
            </p:cNvSpPr>
            <p:nvPr/>
          </p:nvSpPr>
          <p:spPr bwMode="auto">
            <a:xfrm>
              <a:off x="2393"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5" name="Oval 137"/>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6" name="Oval 138"/>
            <p:cNvSpPr>
              <a:spLocks noChangeAspect="1" noChangeArrowheads="1"/>
            </p:cNvSpPr>
            <p:nvPr/>
          </p:nvSpPr>
          <p:spPr bwMode="auto">
            <a:xfrm>
              <a:off x="3986"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7" name="Oval 139"/>
            <p:cNvSpPr>
              <a:spLocks noChangeAspect="1" noChangeArrowheads="1"/>
            </p:cNvSpPr>
            <p:nvPr/>
          </p:nvSpPr>
          <p:spPr bwMode="auto">
            <a:xfrm>
              <a:off x="4786"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8" name="Oval 140"/>
            <p:cNvSpPr>
              <a:spLocks noChangeAspect="1" noChangeArrowheads="1"/>
            </p:cNvSpPr>
            <p:nvPr/>
          </p:nvSpPr>
          <p:spPr bwMode="auto">
            <a:xfrm>
              <a:off x="807"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9" name="Oval 141"/>
            <p:cNvSpPr>
              <a:spLocks noChangeAspect="1" noChangeArrowheads="1"/>
            </p:cNvSpPr>
            <p:nvPr/>
          </p:nvSpPr>
          <p:spPr bwMode="auto">
            <a:xfrm>
              <a:off x="1600" y="3592"/>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0" name="Oval 142"/>
            <p:cNvSpPr>
              <a:spLocks noChangeAspect="1" noChangeArrowheads="1"/>
            </p:cNvSpPr>
            <p:nvPr/>
          </p:nvSpPr>
          <p:spPr bwMode="auto">
            <a:xfrm>
              <a:off x="2393" y="3598"/>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1" name="Oval 143"/>
            <p:cNvSpPr>
              <a:spLocks noChangeAspect="1" noChangeArrowheads="1"/>
            </p:cNvSpPr>
            <p:nvPr/>
          </p:nvSpPr>
          <p:spPr bwMode="auto">
            <a:xfrm>
              <a:off x="3187" y="3598"/>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2" name="Oval 144"/>
            <p:cNvSpPr>
              <a:spLocks noChangeAspect="1" noChangeArrowheads="1"/>
            </p:cNvSpPr>
            <p:nvPr/>
          </p:nvSpPr>
          <p:spPr bwMode="auto">
            <a:xfrm>
              <a:off x="3989"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3" name="Oval 145"/>
            <p:cNvSpPr>
              <a:spLocks noChangeAspect="1" noChangeArrowheads="1"/>
            </p:cNvSpPr>
            <p:nvPr/>
          </p:nvSpPr>
          <p:spPr bwMode="auto">
            <a:xfrm>
              <a:off x="4786" y="3589"/>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4" name="Oval 146"/>
            <p:cNvSpPr>
              <a:spLocks noChangeAspect="1" noChangeArrowheads="1"/>
            </p:cNvSpPr>
            <p:nvPr/>
          </p:nvSpPr>
          <p:spPr bwMode="auto">
            <a:xfrm>
              <a:off x="801"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5" name="Oval 147"/>
            <p:cNvSpPr>
              <a:spLocks noChangeArrowheads="1"/>
            </p:cNvSpPr>
            <p:nvPr/>
          </p:nvSpPr>
          <p:spPr bwMode="auto">
            <a:xfrm>
              <a:off x="1525"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6" name="Oval 148"/>
            <p:cNvSpPr>
              <a:spLocks noChangeArrowheads="1"/>
            </p:cNvSpPr>
            <p:nvPr/>
          </p:nvSpPr>
          <p:spPr bwMode="auto">
            <a:xfrm>
              <a:off x="238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7" name="Oval 149"/>
            <p:cNvSpPr>
              <a:spLocks noChangeArrowheads="1"/>
            </p:cNvSpPr>
            <p:nvPr/>
          </p:nvSpPr>
          <p:spPr bwMode="auto">
            <a:xfrm>
              <a:off x="32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8" name="Oval 150"/>
            <p:cNvSpPr>
              <a:spLocks noChangeArrowheads="1"/>
            </p:cNvSpPr>
            <p:nvPr/>
          </p:nvSpPr>
          <p:spPr bwMode="auto">
            <a:xfrm>
              <a:off x="4069" y="119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9" name="Oval 151"/>
            <p:cNvSpPr>
              <a:spLocks noChangeArrowheads="1"/>
            </p:cNvSpPr>
            <p:nvPr/>
          </p:nvSpPr>
          <p:spPr bwMode="auto">
            <a:xfrm>
              <a:off x="492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0" name="Oval 152"/>
            <p:cNvSpPr>
              <a:spLocks noChangeArrowheads="1"/>
            </p:cNvSpPr>
            <p:nvPr/>
          </p:nvSpPr>
          <p:spPr bwMode="auto">
            <a:xfrm>
              <a:off x="686"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1" name="Oval 153"/>
            <p:cNvSpPr>
              <a:spLocks noChangeArrowheads="1"/>
            </p:cNvSpPr>
            <p:nvPr/>
          </p:nvSpPr>
          <p:spPr bwMode="auto">
            <a:xfrm>
              <a:off x="1517" y="200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2" name="Oval 154"/>
            <p:cNvSpPr>
              <a:spLocks noChangeArrowheads="1"/>
            </p:cNvSpPr>
            <p:nvPr/>
          </p:nvSpPr>
          <p:spPr bwMode="auto">
            <a:xfrm>
              <a:off x="2365" y="200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3" name="Oval 155"/>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4" name="Oval 156"/>
            <p:cNvSpPr>
              <a:spLocks noChangeArrowheads="1"/>
            </p:cNvSpPr>
            <p:nvPr/>
          </p:nvSpPr>
          <p:spPr bwMode="auto">
            <a:xfrm>
              <a:off x="4064"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5" name="Oval 157"/>
            <p:cNvSpPr>
              <a:spLocks noChangeArrowheads="1"/>
            </p:cNvSpPr>
            <p:nvPr/>
          </p:nvSpPr>
          <p:spPr bwMode="auto">
            <a:xfrm>
              <a:off x="4912"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6" name="Oval 158"/>
            <p:cNvSpPr>
              <a:spLocks noChangeArrowheads="1"/>
            </p:cNvSpPr>
            <p:nvPr/>
          </p:nvSpPr>
          <p:spPr bwMode="auto">
            <a:xfrm>
              <a:off x="658"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7" name="Oval 159"/>
            <p:cNvSpPr>
              <a:spLocks noChangeArrowheads="1"/>
            </p:cNvSpPr>
            <p:nvPr/>
          </p:nvSpPr>
          <p:spPr bwMode="auto">
            <a:xfrm>
              <a:off x="1520"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8" name="Oval 160"/>
            <p:cNvSpPr>
              <a:spLocks noChangeArrowheads="1"/>
            </p:cNvSpPr>
            <p:nvPr/>
          </p:nvSpPr>
          <p:spPr bwMode="auto">
            <a:xfrm>
              <a:off x="2368"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9" name="Oval 161"/>
            <p:cNvSpPr>
              <a:spLocks noChangeArrowheads="1"/>
            </p:cNvSpPr>
            <p:nvPr/>
          </p:nvSpPr>
          <p:spPr bwMode="auto">
            <a:xfrm>
              <a:off x="3213"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0" name="Oval 162"/>
            <p:cNvSpPr>
              <a:spLocks noChangeArrowheads="1"/>
            </p:cNvSpPr>
            <p:nvPr/>
          </p:nvSpPr>
          <p:spPr bwMode="auto">
            <a:xfrm>
              <a:off x="4067"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1" name="Oval 163"/>
            <p:cNvSpPr>
              <a:spLocks noChangeArrowheads="1"/>
            </p:cNvSpPr>
            <p:nvPr/>
          </p:nvSpPr>
          <p:spPr bwMode="auto">
            <a:xfrm>
              <a:off x="4909"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2" name="Oval 164"/>
            <p:cNvSpPr>
              <a:spLocks noChangeArrowheads="1"/>
            </p:cNvSpPr>
            <p:nvPr/>
          </p:nvSpPr>
          <p:spPr bwMode="auto">
            <a:xfrm>
              <a:off x="67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3" name="Oval 165"/>
            <p:cNvSpPr>
              <a:spLocks noChangeArrowheads="1"/>
            </p:cNvSpPr>
            <p:nvPr/>
          </p:nvSpPr>
          <p:spPr bwMode="auto">
            <a:xfrm>
              <a:off x="1520"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4" name="Oval 166"/>
            <p:cNvSpPr>
              <a:spLocks noChangeArrowheads="1"/>
            </p:cNvSpPr>
            <p:nvPr/>
          </p:nvSpPr>
          <p:spPr bwMode="auto">
            <a:xfrm>
              <a:off x="2371"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5" name="Oval 167"/>
            <p:cNvSpPr>
              <a:spLocks noChangeArrowheads="1"/>
            </p:cNvSpPr>
            <p:nvPr/>
          </p:nvSpPr>
          <p:spPr bwMode="auto">
            <a:xfrm>
              <a:off x="3216"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6" name="Oval 168"/>
            <p:cNvSpPr>
              <a:spLocks noChangeArrowheads="1"/>
            </p:cNvSpPr>
            <p:nvPr/>
          </p:nvSpPr>
          <p:spPr bwMode="auto">
            <a:xfrm>
              <a:off x="4058"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7" name="Oval 169"/>
            <p:cNvSpPr>
              <a:spLocks noChangeArrowheads="1"/>
            </p:cNvSpPr>
            <p:nvPr/>
          </p:nvSpPr>
          <p:spPr bwMode="auto">
            <a:xfrm>
              <a:off x="4915"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8" name="Oval 170"/>
            <p:cNvSpPr>
              <a:spLocks noChangeArrowheads="1"/>
            </p:cNvSpPr>
            <p:nvPr/>
          </p:nvSpPr>
          <p:spPr bwMode="auto">
            <a:xfrm>
              <a:off x="673"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39" name="Group 171"/>
          <p:cNvGrpSpPr>
            <a:grpSpLocks/>
          </p:cNvGrpSpPr>
          <p:nvPr/>
        </p:nvGrpSpPr>
        <p:grpSpPr bwMode="auto">
          <a:xfrm>
            <a:off x="1038225" y="1870075"/>
            <a:ext cx="7042150" cy="4237038"/>
            <a:chOff x="662" y="1178"/>
            <a:chExt cx="4436" cy="2669"/>
          </a:xfrm>
        </p:grpSpPr>
        <p:sp>
          <p:nvSpPr>
            <p:cNvPr id="7340" name="Oval 172"/>
            <p:cNvSpPr>
              <a:spLocks noChangeAspect="1" noChangeArrowheads="1"/>
            </p:cNvSpPr>
            <p:nvPr/>
          </p:nvSpPr>
          <p:spPr bwMode="auto">
            <a:xfrm>
              <a:off x="19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1" name="Oval 173"/>
            <p:cNvSpPr>
              <a:spLocks noChangeAspect="1" noChangeArrowheads="1"/>
            </p:cNvSpPr>
            <p:nvPr/>
          </p:nvSpPr>
          <p:spPr bwMode="auto">
            <a:xfrm>
              <a:off x="2525" y="157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2" name="Oval 174"/>
            <p:cNvSpPr>
              <a:spLocks noChangeAspect="1" noChangeArrowheads="1"/>
            </p:cNvSpPr>
            <p:nvPr/>
          </p:nvSpPr>
          <p:spPr bwMode="auto">
            <a:xfrm>
              <a:off x="3119"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3" name="Oval 175"/>
            <p:cNvSpPr>
              <a:spLocks noChangeAspect="1" noChangeArrowheads="1"/>
            </p:cNvSpPr>
            <p:nvPr/>
          </p:nvSpPr>
          <p:spPr bwMode="auto">
            <a:xfrm>
              <a:off x="372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4" name="Oval 176"/>
            <p:cNvSpPr>
              <a:spLocks noChangeAspect="1" noChangeArrowheads="1"/>
            </p:cNvSpPr>
            <p:nvPr/>
          </p:nvSpPr>
          <p:spPr bwMode="auto">
            <a:xfrm>
              <a:off x="43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5" name="Oval 177"/>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6" name="Oval 178"/>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7" name="Oval 179"/>
            <p:cNvSpPr>
              <a:spLocks noChangeAspect="1" noChangeArrowheads="1"/>
            </p:cNvSpPr>
            <p:nvPr/>
          </p:nvSpPr>
          <p:spPr bwMode="auto">
            <a:xfrm>
              <a:off x="2520"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8" name="Oval 180"/>
            <p:cNvSpPr>
              <a:spLocks noChangeAspect="1" noChangeArrowheads="1"/>
            </p:cNvSpPr>
            <p:nvPr/>
          </p:nvSpPr>
          <p:spPr bwMode="auto">
            <a:xfrm>
              <a:off x="311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9" name="Oval 181"/>
            <p:cNvSpPr>
              <a:spLocks noChangeAspect="1" noChangeArrowheads="1"/>
            </p:cNvSpPr>
            <p:nvPr/>
          </p:nvSpPr>
          <p:spPr bwMode="auto">
            <a:xfrm>
              <a:off x="3714" y="215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0" name="Oval 182"/>
            <p:cNvSpPr>
              <a:spLocks noChangeAspect="1" noChangeArrowheads="1"/>
            </p:cNvSpPr>
            <p:nvPr/>
          </p:nvSpPr>
          <p:spPr bwMode="auto">
            <a:xfrm>
              <a:off x="4307" y="217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1" name="Oval 183"/>
            <p:cNvSpPr>
              <a:spLocks noChangeAspect="1" noChangeArrowheads="1"/>
            </p:cNvSpPr>
            <p:nvPr/>
          </p:nvSpPr>
          <p:spPr bwMode="auto">
            <a:xfrm>
              <a:off x="132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2" name="Oval 184"/>
            <p:cNvSpPr>
              <a:spLocks noChangeAspect="1" noChangeArrowheads="1"/>
            </p:cNvSpPr>
            <p:nvPr/>
          </p:nvSpPr>
          <p:spPr bwMode="auto">
            <a:xfrm>
              <a:off x="1919"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3" name="Oval 185"/>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4" name="Oval 186"/>
            <p:cNvSpPr>
              <a:spLocks noChangeAspect="1" noChangeArrowheads="1"/>
            </p:cNvSpPr>
            <p:nvPr/>
          </p:nvSpPr>
          <p:spPr bwMode="auto">
            <a:xfrm>
              <a:off x="311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5" name="Oval 187"/>
            <p:cNvSpPr>
              <a:spLocks noChangeAspect="1" noChangeArrowheads="1"/>
            </p:cNvSpPr>
            <p:nvPr/>
          </p:nvSpPr>
          <p:spPr bwMode="auto">
            <a:xfrm>
              <a:off x="3706"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6" name="Oval 188"/>
            <p:cNvSpPr>
              <a:spLocks noChangeAspect="1" noChangeArrowheads="1"/>
            </p:cNvSpPr>
            <p:nvPr/>
          </p:nvSpPr>
          <p:spPr bwMode="auto">
            <a:xfrm>
              <a:off x="430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7" name="Oval 189"/>
            <p:cNvSpPr>
              <a:spLocks noChangeAspect="1" noChangeArrowheads="1"/>
            </p:cNvSpPr>
            <p:nvPr/>
          </p:nvSpPr>
          <p:spPr bwMode="auto">
            <a:xfrm>
              <a:off x="1342"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8" name="Oval 190"/>
            <p:cNvSpPr>
              <a:spLocks noChangeAspect="1" noChangeArrowheads="1"/>
            </p:cNvSpPr>
            <p:nvPr/>
          </p:nvSpPr>
          <p:spPr bwMode="auto">
            <a:xfrm>
              <a:off x="1935"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9" name="Oval 191"/>
            <p:cNvSpPr>
              <a:spLocks noChangeAspect="1" noChangeArrowheads="1"/>
            </p:cNvSpPr>
            <p:nvPr/>
          </p:nvSpPr>
          <p:spPr bwMode="auto">
            <a:xfrm>
              <a:off x="2528"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0" name="Oval 192"/>
            <p:cNvSpPr>
              <a:spLocks noChangeAspect="1" noChangeArrowheads="1"/>
            </p:cNvSpPr>
            <p:nvPr/>
          </p:nvSpPr>
          <p:spPr bwMode="auto">
            <a:xfrm>
              <a:off x="3105"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1" name="Oval 193"/>
            <p:cNvSpPr>
              <a:spLocks noChangeAspect="1" noChangeArrowheads="1"/>
            </p:cNvSpPr>
            <p:nvPr/>
          </p:nvSpPr>
          <p:spPr bwMode="auto">
            <a:xfrm>
              <a:off x="3698"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 name="Oval 194"/>
            <p:cNvSpPr>
              <a:spLocks noChangeAspect="1" noChangeArrowheads="1"/>
            </p:cNvSpPr>
            <p:nvPr/>
          </p:nvSpPr>
          <p:spPr bwMode="auto">
            <a:xfrm>
              <a:off x="4299"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3" name="Oval 195"/>
            <p:cNvSpPr>
              <a:spLocks noChangeAspect="1" noChangeArrowheads="1"/>
            </p:cNvSpPr>
            <p:nvPr/>
          </p:nvSpPr>
          <p:spPr bwMode="auto">
            <a:xfrm>
              <a:off x="1342"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4" name="Oval 196"/>
            <p:cNvSpPr>
              <a:spLocks noChangeAspect="1" noChangeArrowheads="1"/>
            </p:cNvSpPr>
            <p:nvPr/>
          </p:nvSpPr>
          <p:spPr bwMode="auto">
            <a:xfrm>
              <a:off x="187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5" name="Oval 197"/>
            <p:cNvSpPr>
              <a:spLocks noChangeAspect="1" noChangeArrowheads="1"/>
            </p:cNvSpPr>
            <p:nvPr/>
          </p:nvSpPr>
          <p:spPr bwMode="auto">
            <a:xfrm>
              <a:off x="2504"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6" name="Oval 198"/>
            <p:cNvSpPr>
              <a:spLocks noChangeAspect="1" noChangeArrowheads="1"/>
            </p:cNvSpPr>
            <p:nvPr/>
          </p:nvSpPr>
          <p:spPr bwMode="auto">
            <a:xfrm>
              <a:off x="3124"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7" name="Oval 199"/>
            <p:cNvSpPr>
              <a:spLocks noChangeAspect="1" noChangeArrowheads="1"/>
            </p:cNvSpPr>
            <p:nvPr/>
          </p:nvSpPr>
          <p:spPr bwMode="auto">
            <a:xfrm>
              <a:off x="3759"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8" name="Oval 200"/>
            <p:cNvSpPr>
              <a:spLocks noChangeAspect="1" noChangeArrowheads="1"/>
            </p:cNvSpPr>
            <p:nvPr/>
          </p:nvSpPr>
          <p:spPr bwMode="auto">
            <a:xfrm>
              <a:off x="438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9" name="Oval 201"/>
            <p:cNvSpPr>
              <a:spLocks noChangeAspect="1" noChangeArrowheads="1"/>
            </p:cNvSpPr>
            <p:nvPr/>
          </p:nvSpPr>
          <p:spPr bwMode="auto">
            <a:xfrm>
              <a:off x="1250"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0" name="Oval 202"/>
            <p:cNvSpPr>
              <a:spLocks noChangeAspect="1" noChangeArrowheads="1"/>
            </p:cNvSpPr>
            <p:nvPr/>
          </p:nvSpPr>
          <p:spPr bwMode="auto">
            <a:xfrm>
              <a:off x="1871"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1" name="Oval 203"/>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2" name="Oval 204"/>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 name="Oval 205"/>
            <p:cNvSpPr>
              <a:spLocks noChangeAspect="1" noChangeArrowheads="1"/>
            </p:cNvSpPr>
            <p:nvPr/>
          </p:nvSpPr>
          <p:spPr bwMode="auto">
            <a:xfrm>
              <a:off x="3753"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 name="Oval 206"/>
            <p:cNvSpPr>
              <a:spLocks noChangeAspect="1" noChangeArrowheads="1"/>
            </p:cNvSpPr>
            <p:nvPr/>
          </p:nvSpPr>
          <p:spPr bwMode="auto">
            <a:xfrm>
              <a:off x="4373"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 name="Oval 207"/>
            <p:cNvSpPr>
              <a:spLocks noChangeAspect="1" noChangeArrowheads="1"/>
            </p:cNvSpPr>
            <p:nvPr/>
          </p:nvSpPr>
          <p:spPr bwMode="auto">
            <a:xfrm>
              <a:off x="1244"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 name="Oval 208"/>
            <p:cNvSpPr>
              <a:spLocks noChangeAspect="1" noChangeArrowheads="1"/>
            </p:cNvSpPr>
            <p:nvPr/>
          </p:nvSpPr>
          <p:spPr bwMode="auto">
            <a:xfrm>
              <a:off x="1863"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 name="Oval 209"/>
            <p:cNvSpPr>
              <a:spLocks noChangeAspect="1" noChangeArrowheads="1"/>
            </p:cNvSpPr>
            <p:nvPr/>
          </p:nvSpPr>
          <p:spPr bwMode="auto">
            <a:xfrm>
              <a:off x="2498"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8" name="Oval 210"/>
            <p:cNvSpPr>
              <a:spLocks noChangeAspect="1" noChangeArrowheads="1"/>
            </p:cNvSpPr>
            <p:nvPr/>
          </p:nvSpPr>
          <p:spPr bwMode="auto">
            <a:xfrm>
              <a:off x="3126"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9" name="Oval 211"/>
            <p:cNvSpPr>
              <a:spLocks noChangeAspect="1" noChangeArrowheads="1"/>
            </p:cNvSpPr>
            <p:nvPr/>
          </p:nvSpPr>
          <p:spPr bwMode="auto">
            <a:xfrm>
              <a:off x="3753" y="2746"/>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 name="Oval 212"/>
            <p:cNvSpPr>
              <a:spLocks noChangeAspect="1" noChangeArrowheads="1"/>
            </p:cNvSpPr>
            <p:nvPr/>
          </p:nvSpPr>
          <p:spPr bwMode="auto">
            <a:xfrm>
              <a:off x="4381"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 name="Oval 213"/>
            <p:cNvSpPr>
              <a:spLocks noChangeAspect="1" noChangeArrowheads="1"/>
            </p:cNvSpPr>
            <p:nvPr/>
          </p:nvSpPr>
          <p:spPr bwMode="auto">
            <a:xfrm>
              <a:off x="1236"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 name="Oval 214"/>
            <p:cNvSpPr>
              <a:spLocks noChangeAspect="1" noChangeArrowheads="1"/>
            </p:cNvSpPr>
            <p:nvPr/>
          </p:nvSpPr>
          <p:spPr bwMode="auto">
            <a:xfrm>
              <a:off x="1879"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 name="Oval 215"/>
            <p:cNvSpPr>
              <a:spLocks noChangeAspect="1" noChangeArrowheads="1"/>
            </p:cNvSpPr>
            <p:nvPr/>
          </p:nvSpPr>
          <p:spPr bwMode="auto">
            <a:xfrm>
              <a:off x="2498"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 name="Oval 216"/>
            <p:cNvSpPr>
              <a:spLocks noChangeAspect="1" noChangeArrowheads="1"/>
            </p:cNvSpPr>
            <p:nvPr/>
          </p:nvSpPr>
          <p:spPr bwMode="auto">
            <a:xfrm>
              <a:off x="3126"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 name="Oval 217"/>
            <p:cNvSpPr>
              <a:spLocks noChangeAspect="1" noChangeArrowheads="1"/>
            </p:cNvSpPr>
            <p:nvPr/>
          </p:nvSpPr>
          <p:spPr bwMode="auto">
            <a:xfrm>
              <a:off x="3761" y="3358"/>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 name="Oval 218"/>
            <p:cNvSpPr>
              <a:spLocks noChangeAspect="1" noChangeArrowheads="1"/>
            </p:cNvSpPr>
            <p:nvPr/>
          </p:nvSpPr>
          <p:spPr bwMode="auto">
            <a:xfrm>
              <a:off x="4389"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 name="Oval 219"/>
            <p:cNvSpPr>
              <a:spLocks noChangeAspect="1" noChangeArrowheads="1"/>
            </p:cNvSpPr>
            <p:nvPr/>
          </p:nvSpPr>
          <p:spPr bwMode="auto">
            <a:xfrm>
              <a:off x="1244"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 name="Oval 220"/>
            <p:cNvSpPr>
              <a:spLocks noChangeAspect="1" noChangeArrowheads="1"/>
            </p:cNvSpPr>
            <p:nvPr/>
          </p:nvSpPr>
          <p:spPr bwMode="auto">
            <a:xfrm>
              <a:off x="183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 name="Oval 221"/>
            <p:cNvSpPr>
              <a:spLocks noChangeAspect="1" noChangeArrowheads="1"/>
            </p:cNvSpPr>
            <p:nvPr/>
          </p:nvSpPr>
          <p:spPr bwMode="auto">
            <a:xfrm>
              <a:off x="2477"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 name="Oval 222"/>
            <p:cNvSpPr>
              <a:spLocks noChangeAspect="1" noChangeArrowheads="1"/>
            </p:cNvSpPr>
            <p:nvPr/>
          </p:nvSpPr>
          <p:spPr bwMode="auto">
            <a:xfrm>
              <a:off x="3145"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 name="Oval 223"/>
            <p:cNvSpPr>
              <a:spLocks noChangeAspect="1" noChangeArrowheads="1"/>
            </p:cNvSpPr>
            <p:nvPr/>
          </p:nvSpPr>
          <p:spPr bwMode="auto">
            <a:xfrm>
              <a:off x="3798"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2" name="Oval 224"/>
            <p:cNvSpPr>
              <a:spLocks noChangeAspect="1" noChangeArrowheads="1"/>
            </p:cNvSpPr>
            <p:nvPr/>
          </p:nvSpPr>
          <p:spPr bwMode="auto">
            <a:xfrm>
              <a:off x="4458"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3" name="Oval 225"/>
            <p:cNvSpPr>
              <a:spLocks noChangeAspect="1" noChangeArrowheads="1"/>
            </p:cNvSpPr>
            <p:nvPr/>
          </p:nvSpPr>
          <p:spPr bwMode="auto">
            <a:xfrm>
              <a:off x="117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4" name="Oval 226"/>
            <p:cNvSpPr>
              <a:spLocks noChangeAspect="1" noChangeArrowheads="1"/>
            </p:cNvSpPr>
            <p:nvPr/>
          </p:nvSpPr>
          <p:spPr bwMode="auto">
            <a:xfrm>
              <a:off x="1818"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5" name="Oval 227"/>
            <p:cNvSpPr>
              <a:spLocks noChangeAspect="1" noChangeArrowheads="1"/>
            </p:cNvSpPr>
            <p:nvPr/>
          </p:nvSpPr>
          <p:spPr bwMode="auto">
            <a:xfrm>
              <a:off x="2478"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6" name="Oval 228"/>
            <p:cNvSpPr>
              <a:spLocks noChangeAspect="1" noChangeArrowheads="1"/>
            </p:cNvSpPr>
            <p:nvPr/>
          </p:nvSpPr>
          <p:spPr bwMode="auto">
            <a:xfrm>
              <a:off x="313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7" name="Oval 229"/>
            <p:cNvSpPr>
              <a:spLocks noChangeAspect="1" noChangeArrowheads="1"/>
            </p:cNvSpPr>
            <p:nvPr/>
          </p:nvSpPr>
          <p:spPr bwMode="auto">
            <a:xfrm>
              <a:off x="3791" y="211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8" name="Oval 230"/>
            <p:cNvSpPr>
              <a:spLocks noChangeAspect="1" noChangeArrowheads="1"/>
            </p:cNvSpPr>
            <p:nvPr/>
          </p:nvSpPr>
          <p:spPr bwMode="auto">
            <a:xfrm>
              <a:off x="4452" y="213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9" name="Oval 231"/>
            <p:cNvSpPr>
              <a:spLocks noChangeAspect="1" noChangeArrowheads="1"/>
            </p:cNvSpPr>
            <p:nvPr/>
          </p:nvSpPr>
          <p:spPr bwMode="auto">
            <a:xfrm>
              <a:off x="1166"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0" name="Oval 232"/>
            <p:cNvSpPr>
              <a:spLocks noChangeAspect="1" noChangeArrowheads="1"/>
            </p:cNvSpPr>
            <p:nvPr/>
          </p:nvSpPr>
          <p:spPr bwMode="auto">
            <a:xfrm>
              <a:off x="1826"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1" name="Oval 233"/>
            <p:cNvSpPr>
              <a:spLocks noChangeAspect="1" noChangeArrowheads="1"/>
            </p:cNvSpPr>
            <p:nvPr/>
          </p:nvSpPr>
          <p:spPr bwMode="auto">
            <a:xfrm>
              <a:off x="2484"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2" name="Oval 234"/>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3" name="Oval 235"/>
            <p:cNvSpPr>
              <a:spLocks noChangeAspect="1" noChangeArrowheads="1"/>
            </p:cNvSpPr>
            <p:nvPr/>
          </p:nvSpPr>
          <p:spPr bwMode="auto">
            <a:xfrm>
              <a:off x="3799"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4" name="Oval 236"/>
            <p:cNvSpPr>
              <a:spLocks noChangeAspect="1" noChangeArrowheads="1"/>
            </p:cNvSpPr>
            <p:nvPr/>
          </p:nvSpPr>
          <p:spPr bwMode="auto">
            <a:xfrm>
              <a:off x="446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5" name="Oval 237"/>
            <p:cNvSpPr>
              <a:spLocks noChangeAspect="1" noChangeArrowheads="1"/>
            </p:cNvSpPr>
            <p:nvPr/>
          </p:nvSpPr>
          <p:spPr bwMode="auto">
            <a:xfrm>
              <a:off x="115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6" name="Oval 238"/>
            <p:cNvSpPr>
              <a:spLocks noChangeAspect="1" noChangeArrowheads="1"/>
            </p:cNvSpPr>
            <p:nvPr/>
          </p:nvSpPr>
          <p:spPr bwMode="auto">
            <a:xfrm>
              <a:off x="1826"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7" name="Oval 239"/>
            <p:cNvSpPr>
              <a:spLocks noChangeAspect="1" noChangeArrowheads="1"/>
            </p:cNvSpPr>
            <p:nvPr/>
          </p:nvSpPr>
          <p:spPr bwMode="auto">
            <a:xfrm>
              <a:off x="247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8" name="Oval 240"/>
            <p:cNvSpPr>
              <a:spLocks noChangeAspect="1" noChangeArrowheads="1"/>
            </p:cNvSpPr>
            <p:nvPr/>
          </p:nvSpPr>
          <p:spPr bwMode="auto">
            <a:xfrm>
              <a:off x="313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9" name="Oval 241"/>
            <p:cNvSpPr>
              <a:spLocks noChangeAspect="1" noChangeArrowheads="1"/>
            </p:cNvSpPr>
            <p:nvPr/>
          </p:nvSpPr>
          <p:spPr bwMode="auto">
            <a:xfrm>
              <a:off x="3807"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0" name="Oval 242"/>
            <p:cNvSpPr>
              <a:spLocks noChangeAspect="1" noChangeArrowheads="1"/>
            </p:cNvSpPr>
            <p:nvPr/>
          </p:nvSpPr>
          <p:spPr bwMode="auto">
            <a:xfrm>
              <a:off x="446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1" name="Oval 243"/>
            <p:cNvSpPr>
              <a:spLocks noChangeAspect="1" noChangeArrowheads="1"/>
            </p:cNvSpPr>
            <p:nvPr/>
          </p:nvSpPr>
          <p:spPr bwMode="auto">
            <a:xfrm>
              <a:off x="1158" y="342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2" name="Oval 244"/>
            <p:cNvSpPr>
              <a:spLocks noChangeAspect="1" noChangeArrowheads="1"/>
            </p:cNvSpPr>
            <p:nvPr/>
          </p:nvSpPr>
          <p:spPr bwMode="auto">
            <a:xfrm>
              <a:off x="1757" y="140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3" name="Oval 245"/>
            <p:cNvSpPr>
              <a:spLocks noChangeAspect="1" noChangeArrowheads="1"/>
            </p:cNvSpPr>
            <p:nvPr/>
          </p:nvSpPr>
          <p:spPr bwMode="auto">
            <a:xfrm>
              <a:off x="246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4" name="Oval 246"/>
            <p:cNvSpPr>
              <a:spLocks noChangeAspect="1" noChangeArrowheads="1"/>
            </p:cNvSpPr>
            <p:nvPr/>
          </p:nvSpPr>
          <p:spPr bwMode="auto">
            <a:xfrm>
              <a:off x="3171"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5" name="Oval 247"/>
            <p:cNvSpPr>
              <a:spLocks noChangeAspect="1" noChangeArrowheads="1"/>
            </p:cNvSpPr>
            <p:nvPr/>
          </p:nvSpPr>
          <p:spPr bwMode="auto">
            <a:xfrm>
              <a:off x="3865"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6" name="Oval 248"/>
            <p:cNvSpPr>
              <a:spLocks noChangeAspect="1" noChangeArrowheads="1"/>
            </p:cNvSpPr>
            <p:nvPr/>
          </p:nvSpPr>
          <p:spPr bwMode="auto">
            <a:xfrm>
              <a:off x="4568"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7" name="Oval 249"/>
            <p:cNvSpPr>
              <a:spLocks noChangeAspect="1" noChangeArrowheads="1"/>
            </p:cNvSpPr>
            <p:nvPr/>
          </p:nvSpPr>
          <p:spPr bwMode="auto">
            <a:xfrm>
              <a:off x="1056" y="142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8" name="Oval 250"/>
            <p:cNvSpPr>
              <a:spLocks noChangeAspect="1" noChangeArrowheads="1"/>
            </p:cNvSpPr>
            <p:nvPr/>
          </p:nvSpPr>
          <p:spPr bwMode="auto">
            <a:xfrm>
              <a:off x="1751"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9" name="Oval 251"/>
            <p:cNvSpPr>
              <a:spLocks noChangeAspect="1" noChangeArrowheads="1"/>
            </p:cNvSpPr>
            <p:nvPr/>
          </p:nvSpPr>
          <p:spPr bwMode="auto">
            <a:xfrm>
              <a:off x="2453"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0" name="Oval 252"/>
            <p:cNvSpPr>
              <a:spLocks noChangeAspect="1" noChangeArrowheads="1"/>
            </p:cNvSpPr>
            <p:nvPr/>
          </p:nvSpPr>
          <p:spPr bwMode="auto">
            <a:xfrm>
              <a:off x="3153"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1" name="Oval 253"/>
            <p:cNvSpPr>
              <a:spLocks noChangeAspect="1" noChangeArrowheads="1"/>
            </p:cNvSpPr>
            <p:nvPr/>
          </p:nvSpPr>
          <p:spPr bwMode="auto">
            <a:xfrm>
              <a:off x="3858"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2" name="Oval 254"/>
            <p:cNvSpPr>
              <a:spLocks noChangeAspect="1" noChangeArrowheads="1"/>
            </p:cNvSpPr>
            <p:nvPr/>
          </p:nvSpPr>
          <p:spPr bwMode="auto">
            <a:xfrm>
              <a:off x="4569" y="2105"/>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3" name="Oval 255"/>
            <p:cNvSpPr>
              <a:spLocks noChangeAspect="1" noChangeArrowheads="1"/>
            </p:cNvSpPr>
            <p:nvPr/>
          </p:nvSpPr>
          <p:spPr bwMode="auto">
            <a:xfrm>
              <a:off x="1057"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 name="Oval 256"/>
            <p:cNvSpPr>
              <a:spLocks noChangeAspect="1" noChangeArrowheads="1"/>
            </p:cNvSpPr>
            <p:nvPr/>
          </p:nvSpPr>
          <p:spPr bwMode="auto">
            <a:xfrm>
              <a:off x="1759"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5" name="Oval 257"/>
            <p:cNvSpPr>
              <a:spLocks noChangeAspect="1" noChangeArrowheads="1"/>
            </p:cNvSpPr>
            <p:nvPr/>
          </p:nvSpPr>
          <p:spPr bwMode="auto">
            <a:xfrm>
              <a:off x="2450"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6" name="Oval 258"/>
            <p:cNvSpPr>
              <a:spLocks noChangeAspect="1" noChangeArrowheads="1"/>
            </p:cNvSpPr>
            <p:nvPr/>
          </p:nvSpPr>
          <p:spPr bwMode="auto">
            <a:xfrm>
              <a:off x="3156"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7" name="Oval 259"/>
            <p:cNvSpPr>
              <a:spLocks noChangeAspect="1" noChangeArrowheads="1"/>
            </p:cNvSpPr>
            <p:nvPr/>
          </p:nvSpPr>
          <p:spPr bwMode="auto">
            <a:xfrm>
              <a:off x="3858" y="277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8" name="Oval 260"/>
            <p:cNvSpPr>
              <a:spLocks noChangeAspect="1" noChangeArrowheads="1"/>
            </p:cNvSpPr>
            <p:nvPr/>
          </p:nvSpPr>
          <p:spPr bwMode="auto">
            <a:xfrm>
              <a:off x="4553"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9" name="Oval 261"/>
            <p:cNvSpPr>
              <a:spLocks noChangeAspect="1" noChangeArrowheads="1"/>
            </p:cNvSpPr>
            <p:nvPr/>
          </p:nvSpPr>
          <p:spPr bwMode="auto">
            <a:xfrm>
              <a:off x="1033" y="278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0" name="Oval 262"/>
            <p:cNvSpPr>
              <a:spLocks noChangeAspect="1" noChangeArrowheads="1"/>
            </p:cNvSpPr>
            <p:nvPr/>
          </p:nvSpPr>
          <p:spPr bwMode="auto">
            <a:xfrm>
              <a:off x="1751"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1" name="Oval 263"/>
            <p:cNvSpPr>
              <a:spLocks noChangeAspect="1" noChangeArrowheads="1"/>
            </p:cNvSpPr>
            <p:nvPr/>
          </p:nvSpPr>
          <p:spPr bwMode="auto">
            <a:xfrm>
              <a:off x="2461"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2" name="Oval 264"/>
            <p:cNvSpPr>
              <a:spLocks noChangeAspect="1" noChangeArrowheads="1"/>
            </p:cNvSpPr>
            <p:nvPr/>
          </p:nvSpPr>
          <p:spPr bwMode="auto">
            <a:xfrm>
              <a:off x="3156" y="347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3" name="Oval 265"/>
            <p:cNvSpPr>
              <a:spLocks noChangeAspect="1" noChangeArrowheads="1"/>
            </p:cNvSpPr>
            <p:nvPr/>
          </p:nvSpPr>
          <p:spPr bwMode="auto">
            <a:xfrm>
              <a:off x="3850"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 name="Oval 266"/>
            <p:cNvSpPr>
              <a:spLocks noChangeAspect="1" noChangeArrowheads="1"/>
            </p:cNvSpPr>
            <p:nvPr/>
          </p:nvSpPr>
          <p:spPr bwMode="auto">
            <a:xfrm>
              <a:off x="456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5" name="Oval 267"/>
            <p:cNvSpPr>
              <a:spLocks noChangeAspect="1" noChangeArrowheads="1"/>
            </p:cNvSpPr>
            <p:nvPr/>
          </p:nvSpPr>
          <p:spPr bwMode="auto">
            <a:xfrm>
              <a:off x="104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6" name="Oval 268"/>
            <p:cNvSpPr>
              <a:spLocks noChangeAspect="1" noChangeArrowheads="1"/>
            </p:cNvSpPr>
            <p:nvPr/>
          </p:nvSpPr>
          <p:spPr bwMode="auto">
            <a:xfrm>
              <a:off x="1678"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7" name="Oval 269"/>
            <p:cNvSpPr>
              <a:spLocks noChangeAspect="1" noChangeArrowheads="1"/>
            </p:cNvSpPr>
            <p:nvPr/>
          </p:nvSpPr>
          <p:spPr bwMode="auto">
            <a:xfrm>
              <a:off x="2433"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8" name="Oval 270"/>
            <p:cNvSpPr>
              <a:spLocks noChangeAspect="1" noChangeArrowheads="1"/>
            </p:cNvSpPr>
            <p:nvPr/>
          </p:nvSpPr>
          <p:spPr bwMode="auto">
            <a:xfrm>
              <a:off x="3180" y="135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9" name="Oval 271"/>
            <p:cNvSpPr>
              <a:spLocks noChangeAspect="1" noChangeArrowheads="1"/>
            </p:cNvSpPr>
            <p:nvPr/>
          </p:nvSpPr>
          <p:spPr bwMode="auto">
            <a:xfrm>
              <a:off x="3935"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0" name="Oval 272"/>
            <p:cNvSpPr>
              <a:spLocks noChangeAspect="1" noChangeArrowheads="1"/>
            </p:cNvSpPr>
            <p:nvPr/>
          </p:nvSpPr>
          <p:spPr bwMode="auto">
            <a:xfrm>
              <a:off x="4682"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1" name="Oval 273"/>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2" name="Oval 274"/>
            <p:cNvSpPr>
              <a:spLocks noChangeAspect="1" noChangeArrowheads="1"/>
            </p:cNvSpPr>
            <p:nvPr/>
          </p:nvSpPr>
          <p:spPr bwMode="auto">
            <a:xfrm>
              <a:off x="167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3" name="Oval 275"/>
            <p:cNvSpPr>
              <a:spLocks noChangeAspect="1" noChangeArrowheads="1"/>
            </p:cNvSpPr>
            <p:nvPr/>
          </p:nvSpPr>
          <p:spPr bwMode="auto">
            <a:xfrm>
              <a:off x="2432"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 name="Oval 276"/>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5" name="Oval 277"/>
            <p:cNvSpPr>
              <a:spLocks noChangeAspect="1" noChangeArrowheads="1"/>
            </p:cNvSpPr>
            <p:nvPr/>
          </p:nvSpPr>
          <p:spPr bwMode="auto">
            <a:xfrm>
              <a:off x="3912"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6" name="Oval 278"/>
            <p:cNvSpPr>
              <a:spLocks noChangeAspect="1" noChangeArrowheads="1"/>
            </p:cNvSpPr>
            <p:nvPr/>
          </p:nvSpPr>
          <p:spPr bwMode="auto">
            <a:xfrm>
              <a:off x="4675" y="206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7" name="Oval 279"/>
            <p:cNvSpPr>
              <a:spLocks noChangeAspect="1" noChangeArrowheads="1"/>
            </p:cNvSpPr>
            <p:nvPr/>
          </p:nvSpPr>
          <p:spPr bwMode="auto">
            <a:xfrm>
              <a:off x="925"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8" name="Oval 280"/>
            <p:cNvSpPr>
              <a:spLocks noChangeAspect="1" noChangeArrowheads="1"/>
            </p:cNvSpPr>
            <p:nvPr/>
          </p:nvSpPr>
          <p:spPr bwMode="auto">
            <a:xfrm>
              <a:off x="1671"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9" name="Oval 281"/>
            <p:cNvSpPr>
              <a:spLocks noChangeAspect="1" noChangeArrowheads="1"/>
            </p:cNvSpPr>
            <p:nvPr/>
          </p:nvSpPr>
          <p:spPr bwMode="auto">
            <a:xfrm>
              <a:off x="2429"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0" name="Oval 282"/>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1" name="Oval 283"/>
            <p:cNvSpPr>
              <a:spLocks noChangeAspect="1" noChangeArrowheads="1"/>
            </p:cNvSpPr>
            <p:nvPr/>
          </p:nvSpPr>
          <p:spPr bwMode="auto">
            <a:xfrm>
              <a:off x="3920"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2" name="Oval 284"/>
            <p:cNvSpPr>
              <a:spLocks noChangeAspect="1" noChangeArrowheads="1"/>
            </p:cNvSpPr>
            <p:nvPr/>
          </p:nvSpPr>
          <p:spPr bwMode="auto">
            <a:xfrm>
              <a:off x="4659"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3" name="Oval 285"/>
            <p:cNvSpPr>
              <a:spLocks noChangeAspect="1" noChangeArrowheads="1"/>
            </p:cNvSpPr>
            <p:nvPr/>
          </p:nvSpPr>
          <p:spPr bwMode="auto">
            <a:xfrm>
              <a:off x="941"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 name="Oval 286"/>
            <p:cNvSpPr>
              <a:spLocks noChangeAspect="1" noChangeArrowheads="1"/>
            </p:cNvSpPr>
            <p:nvPr/>
          </p:nvSpPr>
          <p:spPr bwMode="auto">
            <a:xfrm>
              <a:off x="1687"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5" name="Oval 287"/>
            <p:cNvSpPr>
              <a:spLocks noChangeAspect="1" noChangeArrowheads="1"/>
            </p:cNvSpPr>
            <p:nvPr/>
          </p:nvSpPr>
          <p:spPr bwMode="auto">
            <a:xfrm>
              <a:off x="2418"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6" name="Oval 288"/>
            <p:cNvSpPr>
              <a:spLocks noChangeAspect="1" noChangeArrowheads="1"/>
            </p:cNvSpPr>
            <p:nvPr/>
          </p:nvSpPr>
          <p:spPr bwMode="auto">
            <a:xfrm>
              <a:off x="3181" y="3521"/>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7" name="Oval 289"/>
            <p:cNvSpPr>
              <a:spLocks noChangeAspect="1" noChangeArrowheads="1"/>
            </p:cNvSpPr>
            <p:nvPr/>
          </p:nvSpPr>
          <p:spPr bwMode="auto">
            <a:xfrm>
              <a:off x="3912"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8" name="Oval 290"/>
            <p:cNvSpPr>
              <a:spLocks noChangeAspect="1" noChangeArrowheads="1"/>
            </p:cNvSpPr>
            <p:nvPr/>
          </p:nvSpPr>
          <p:spPr bwMode="auto">
            <a:xfrm>
              <a:off x="4675"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9" name="Oval 291"/>
            <p:cNvSpPr>
              <a:spLocks noChangeAspect="1" noChangeArrowheads="1"/>
            </p:cNvSpPr>
            <p:nvPr/>
          </p:nvSpPr>
          <p:spPr bwMode="auto">
            <a:xfrm>
              <a:off x="941"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0" name="Oval 292"/>
            <p:cNvSpPr>
              <a:spLocks noChangeAspect="1" noChangeArrowheads="1"/>
            </p:cNvSpPr>
            <p:nvPr/>
          </p:nvSpPr>
          <p:spPr bwMode="auto">
            <a:xfrm>
              <a:off x="1607"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1" name="Oval 293"/>
            <p:cNvSpPr>
              <a:spLocks noChangeAspect="1" noChangeArrowheads="1"/>
            </p:cNvSpPr>
            <p:nvPr/>
          </p:nvSpPr>
          <p:spPr bwMode="auto">
            <a:xfrm>
              <a:off x="2396"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2" name="Oval 294"/>
            <p:cNvSpPr>
              <a:spLocks noChangeAspect="1" noChangeArrowheads="1"/>
            </p:cNvSpPr>
            <p:nvPr/>
          </p:nvSpPr>
          <p:spPr bwMode="auto">
            <a:xfrm>
              <a:off x="3192"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3" name="Oval 295"/>
            <p:cNvSpPr>
              <a:spLocks noChangeAspect="1" noChangeArrowheads="1"/>
            </p:cNvSpPr>
            <p:nvPr/>
          </p:nvSpPr>
          <p:spPr bwMode="auto">
            <a:xfrm>
              <a:off x="3997"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4" name="Oval 296"/>
            <p:cNvSpPr>
              <a:spLocks noChangeAspect="1" noChangeArrowheads="1"/>
            </p:cNvSpPr>
            <p:nvPr/>
          </p:nvSpPr>
          <p:spPr bwMode="auto">
            <a:xfrm>
              <a:off x="4793"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 name="Oval 297"/>
            <p:cNvSpPr>
              <a:spLocks noChangeAspect="1" noChangeArrowheads="1"/>
            </p:cNvSpPr>
            <p:nvPr/>
          </p:nvSpPr>
          <p:spPr bwMode="auto">
            <a:xfrm>
              <a:off x="804"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6" name="Oval 298"/>
            <p:cNvSpPr>
              <a:spLocks noChangeAspect="1" noChangeArrowheads="1"/>
            </p:cNvSpPr>
            <p:nvPr/>
          </p:nvSpPr>
          <p:spPr bwMode="auto">
            <a:xfrm>
              <a:off x="1600"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7" name="Oval 299"/>
            <p:cNvSpPr>
              <a:spLocks noChangeAspect="1" noChangeArrowheads="1"/>
            </p:cNvSpPr>
            <p:nvPr/>
          </p:nvSpPr>
          <p:spPr bwMode="auto">
            <a:xfrm>
              <a:off x="2396" y="203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8" name="Oval 300"/>
            <p:cNvSpPr>
              <a:spLocks noChangeAspect="1" noChangeArrowheads="1"/>
            </p:cNvSpPr>
            <p:nvPr/>
          </p:nvSpPr>
          <p:spPr bwMode="auto">
            <a:xfrm>
              <a:off x="319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9" name="Oval 301"/>
            <p:cNvSpPr>
              <a:spLocks noChangeAspect="1" noChangeArrowheads="1"/>
            </p:cNvSpPr>
            <p:nvPr/>
          </p:nvSpPr>
          <p:spPr bwMode="auto">
            <a:xfrm>
              <a:off x="3981"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0" name="Oval 302"/>
            <p:cNvSpPr>
              <a:spLocks noChangeAspect="1" noChangeArrowheads="1"/>
            </p:cNvSpPr>
            <p:nvPr/>
          </p:nvSpPr>
          <p:spPr bwMode="auto">
            <a:xfrm>
              <a:off x="4778" y="2034"/>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1" name="Oval 303"/>
            <p:cNvSpPr>
              <a:spLocks noChangeAspect="1" noChangeArrowheads="1"/>
            </p:cNvSpPr>
            <p:nvPr/>
          </p:nvSpPr>
          <p:spPr bwMode="auto">
            <a:xfrm>
              <a:off x="804"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2" name="Oval 304"/>
            <p:cNvSpPr>
              <a:spLocks noChangeAspect="1" noChangeArrowheads="1"/>
            </p:cNvSpPr>
            <p:nvPr/>
          </p:nvSpPr>
          <p:spPr bwMode="auto">
            <a:xfrm>
              <a:off x="1608"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3" name="Oval 305"/>
            <p:cNvSpPr>
              <a:spLocks noChangeAspect="1" noChangeArrowheads="1"/>
            </p:cNvSpPr>
            <p:nvPr/>
          </p:nvSpPr>
          <p:spPr bwMode="auto">
            <a:xfrm>
              <a:off x="2399"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4" name="Oval 306"/>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 name="Oval 307"/>
            <p:cNvSpPr>
              <a:spLocks noChangeAspect="1" noChangeArrowheads="1"/>
            </p:cNvSpPr>
            <p:nvPr/>
          </p:nvSpPr>
          <p:spPr bwMode="auto">
            <a:xfrm>
              <a:off x="3997"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 name="Oval 308"/>
            <p:cNvSpPr>
              <a:spLocks noChangeAspect="1" noChangeArrowheads="1"/>
            </p:cNvSpPr>
            <p:nvPr/>
          </p:nvSpPr>
          <p:spPr bwMode="auto">
            <a:xfrm>
              <a:off x="4794"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 name="Oval 309"/>
            <p:cNvSpPr>
              <a:spLocks noChangeAspect="1" noChangeArrowheads="1"/>
            </p:cNvSpPr>
            <p:nvPr/>
          </p:nvSpPr>
          <p:spPr bwMode="auto">
            <a:xfrm>
              <a:off x="812"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 name="Oval 310"/>
            <p:cNvSpPr>
              <a:spLocks noChangeAspect="1" noChangeArrowheads="1"/>
            </p:cNvSpPr>
            <p:nvPr/>
          </p:nvSpPr>
          <p:spPr bwMode="auto">
            <a:xfrm>
              <a:off x="1608"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 name="Oval 311"/>
            <p:cNvSpPr>
              <a:spLocks noChangeAspect="1" noChangeArrowheads="1"/>
            </p:cNvSpPr>
            <p:nvPr/>
          </p:nvSpPr>
          <p:spPr bwMode="auto">
            <a:xfrm>
              <a:off x="24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 name="Oval 312"/>
            <p:cNvSpPr>
              <a:spLocks noChangeAspect="1" noChangeArrowheads="1"/>
            </p:cNvSpPr>
            <p:nvPr/>
          </p:nvSpPr>
          <p:spPr bwMode="auto">
            <a:xfrm>
              <a:off x="3185" y="3603"/>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 name="Oval 313"/>
            <p:cNvSpPr>
              <a:spLocks noChangeAspect="1" noChangeArrowheads="1"/>
            </p:cNvSpPr>
            <p:nvPr/>
          </p:nvSpPr>
          <p:spPr bwMode="auto">
            <a:xfrm>
              <a:off x="3997"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 name="Oval 314"/>
            <p:cNvSpPr>
              <a:spLocks noChangeAspect="1" noChangeArrowheads="1"/>
            </p:cNvSpPr>
            <p:nvPr/>
          </p:nvSpPr>
          <p:spPr bwMode="auto">
            <a:xfrm>
              <a:off x="4786"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 name="Oval 315"/>
            <p:cNvSpPr>
              <a:spLocks noChangeAspect="1" noChangeArrowheads="1"/>
            </p:cNvSpPr>
            <p:nvPr/>
          </p:nvSpPr>
          <p:spPr bwMode="auto">
            <a:xfrm>
              <a:off x="8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 name="Oval 316"/>
            <p:cNvSpPr>
              <a:spLocks noChangeArrowheads="1"/>
            </p:cNvSpPr>
            <p:nvPr/>
          </p:nvSpPr>
          <p:spPr bwMode="auto">
            <a:xfrm>
              <a:off x="15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 name="Oval 317"/>
            <p:cNvSpPr>
              <a:spLocks noChangeArrowheads="1"/>
            </p:cNvSpPr>
            <p:nvPr/>
          </p:nvSpPr>
          <p:spPr bwMode="auto">
            <a:xfrm>
              <a:off x="2373"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 name="Oval 318"/>
            <p:cNvSpPr>
              <a:spLocks noChangeArrowheads="1"/>
            </p:cNvSpPr>
            <p:nvPr/>
          </p:nvSpPr>
          <p:spPr bwMode="auto">
            <a:xfrm>
              <a:off x="3221"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 name="Oval 319"/>
            <p:cNvSpPr>
              <a:spLocks noChangeArrowheads="1"/>
            </p:cNvSpPr>
            <p:nvPr/>
          </p:nvSpPr>
          <p:spPr bwMode="auto">
            <a:xfrm>
              <a:off x="406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 name="Oval 320"/>
            <p:cNvSpPr>
              <a:spLocks noChangeArrowheads="1"/>
            </p:cNvSpPr>
            <p:nvPr/>
          </p:nvSpPr>
          <p:spPr bwMode="auto">
            <a:xfrm>
              <a:off x="490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 name="Oval 321"/>
            <p:cNvSpPr>
              <a:spLocks noChangeArrowheads="1"/>
            </p:cNvSpPr>
            <p:nvPr/>
          </p:nvSpPr>
          <p:spPr bwMode="auto">
            <a:xfrm>
              <a:off x="678"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 name="Oval 322"/>
            <p:cNvSpPr>
              <a:spLocks noChangeArrowheads="1"/>
            </p:cNvSpPr>
            <p:nvPr/>
          </p:nvSpPr>
          <p:spPr bwMode="auto">
            <a:xfrm>
              <a:off x="1517"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 name="Oval 323"/>
            <p:cNvSpPr>
              <a:spLocks noChangeArrowheads="1"/>
            </p:cNvSpPr>
            <p:nvPr/>
          </p:nvSpPr>
          <p:spPr bwMode="auto">
            <a:xfrm>
              <a:off x="2365"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 name="Oval 324"/>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 name="Oval 325"/>
            <p:cNvSpPr>
              <a:spLocks noChangeArrowheads="1"/>
            </p:cNvSpPr>
            <p:nvPr/>
          </p:nvSpPr>
          <p:spPr bwMode="auto">
            <a:xfrm>
              <a:off x="4069"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4" name="Oval 326"/>
            <p:cNvSpPr>
              <a:spLocks noChangeArrowheads="1"/>
            </p:cNvSpPr>
            <p:nvPr/>
          </p:nvSpPr>
          <p:spPr bwMode="auto">
            <a:xfrm>
              <a:off x="4901"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 name="Oval 327"/>
            <p:cNvSpPr>
              <a:spLocks noChangeArrowheads="1"/>
            </p:cNvSpPr>
            <p:nvPr/>
          </p:nvSpPr>
          <p:spPr bwMode="auto">
            <a:xfrm>
              <a:off x="678"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6" name="Oval 328"/>
            <p:cNvSpPr>
              <a:spLocks noChangeArrowheads="1"/>
            </p:cNvSpPr>
            <p:nvPr/>
          </p:nvSpPr>
          <p:spPr bwMode="auto">
            <a:xfrm>
              <a:off x="1517" y="285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7" name="Oval 329"/>
            <p:cNvSpPr>
              <a:spLocks noChangeArrowheads="1"/>
            </p:cNvSpPr>
            <p:nvPr/>
          </p:nvSpPr>
          <p:spPr bwMode="auto">
            <a:xfrm>
              <a:off x="2359"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8" name="Oval 330"/>
            <p:cNvSpPr>
              <a:spLocks noChangeArrowheads="1"/>
            </p:cNvSpPr>
            <p:nvPr/>
          </p:nvSpPr>
          <p:spPr bwMode="auto">
            <a:xfrm>
              <a:off x="321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9" name="Oval 331"/>
            <p:cNvSpPr>
              <a:spLocks noChangeArrowheads="1"/>
            </p:cNvSpPr>
            <p:nvPr/>
          </p:nvSpPr>
          <p:spPr bwMode="auto">
            <a:xfrm>
              <a:off x="4053"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0" name="Oval 332"/>
            <p:cNvSpPr>
              <a:spLocks noChangeArrowheads="1"/>
            </p:cNvSpPr>
            <p:nvPr/>
          </p:nvSpPr>
          <p:spPr bwMode="auto">
            <a:xfrm>
              <a:off x="4925"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1" name="Oval 333"/>
            <p:cNvSpPr>
              <a:spLocks noChangeArrowheads="1"/>
            </p:cNvSpPr>
            <p:nvPr/>
          </p:nvSpPr>
          <p:spPr bwMode="auto">
            <a:xfrm>
              <a:off x="662" y="2831"/>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2" name="Oval 334"/>
            <p:cNvSpPr>
              <a:spLocks noChangeArrowheads="1"/>
            </p:cNvSpPr>
            <p:nvPr/>
          </p:nvSpPr>
          <p:spPr bwMode="auto">
            <a:xfrm>
              <a:off x="1509"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3" name="Oval 335"/>
            <p:cNvSpPr>
              <a:spLocks noChangeArrowheads="1"/>
            </p:cNvSpPr>
            <p:nvPr/>
          </p:nvSpPr>
          <p:spPr bwMode="auto">
            <a:xfrm>
              <a:off x="2365"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4" name="Oval 336"/>
            <p:cNvSpPr>
              <a:spLocks noChangeArrowheads="1"/>
            </p:cNvSpPr>
            <p:nvPr/>
          </p:nvSpPr>
          <p:spPr bwMode="auto">
            <a:xfrm>
              <a:off x="3221"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 name="Oval 337"/>
            <p:cNvSpPr>
              <a:spLocks noChangeArrowheads="1"/>
            </p:cNvSpPr>
            <p:nvPr/>
          </p:nvSpPr>
          <p:spPr bwMode="auto">
            <a:xfrm>
              <a:off x="4053"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 name="Oval 338"/>
            <p:cNvSpPr>
              <a:spLocks noChangeArrowheads="1"/>
            </p:cNvSpPr>
            <p:nvPr/>
          </p:nvSpPr>
          <p:spPr bwMode="auto">
            <a:xfrm>
              <a:off x="4893"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7" name="Oval 339"/>
            <p:cNvSpPr>
              <a:spLocks noChangeArrowheads="1"/>
            </p:cNvSpPr>
            <p:nvPr/>
          </p:nvSpPr>
          <p:spPr bwMode="auto">
            <a:xfrm>
              <a:off x="662"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08" name="Rectangle 340"/>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200"/>
                                  </p:stCondLst>
                                  <p:childTnLst>
                                    <p:set>
                                      <p:cBhvr>
                                        <p:cTn id="6" dur="1" fill="hold">
                                          <p:stCondLst>
                                            <p:cond delay="0"/>
                                          </p:stCondLst>
                                        </p:cTn>
                                        <p:tgtEl>
                                          <p:spTgt spid="7170"/>
                                        </p:tgtEl>
                                        <p:attrNameLst>
                                          <p:attrName>style.visibility</p:attrName>
                                        </p:attrNameLst>
                                      </p:cBhvr>
                                      <p:to>
                                        <p:strVal val="hidden"/>
                                      </p:to>
                                    </p:set>
                                  </p:childTnLst>
                                </p:cTn>
                              </p:par>
                              <p:par>
                                <p:cTn id="7" presetID="1" presetClass="entr" presetSubtype="0" fill="hold" nodeType="withEffect">
                                  <p:stCondLst>
                                    <p:cond delay="200"/>
                                  </p:stCondLst>
                                  <p:childTnLst>
                                    <p:set>
                                      <p:cBhvr>
                                        <p:cTn id="8" dur="1" fill="hold">
                                          <p:stCondLst>
                                            <p:cond delay="0"/>
                                          </p:stCondLst>
                                        </p:cTn>
                                        <p:tgtEl>
                                          <p:spTgt spid="7339"/>
                                        </p:tgtEl>
                                        <p:attrNameLst>
                                          <p:attrName>style.visibility</p:attrName>
                                        </p:attrNameLst>
                                      </p:cBhvr>
                                      <p:to>
                                        <p:strVal val="visible"/>
                                      </p:to>
                                    </p:set>
                                  </p:childTnLst>
                                </p:cTn>
                              </p:par>
                            </p:childTnLst>
                          </p:cTn>
                        </p:par>
                        <p:par>
                          <p:cTn id="9" fill="hold" nodeType="afterGroup">
                            <p:stCondLst>
                              <p:cond delay="200"/>
                            </p:stCondLst>
                            <p:childTnLst>
                              <p:par>
                                <p:cTn id="10" presetID="1" presetClass="exit" presetSubtype="0" fill="hold" nodeType="afterEffect">
                                  <p:stCondLst>
                                    <p:cond delay="200"/>
                                  </p:stCondLst>
                                  <p:childTnLst>
                                    <p:set>
                                      <p:cBhvr>
                                        <p:cTn id="11" dur="1" fill="hold">
                                          <p:stCondLst>
                                            <p:cond delay="0"/>
                                          </p:stCondLst>
                                        </p:cTn>
                                        <p:tgtEl>
                                          <p:spTgt spid="7339"/>
                                        </p:tgtEl>
                                        <p:attrNameLst>
                                          <p:attrName>style.visibility</p:attrName>
                                        </p:attrNameLst>
                                      </p:cBhvr>
                                      <p:to>
                                        <p:strVal val="hidden"/>
                                      </p:to>
                                    </p:set>
                                  </p:childTnLst>
                                </p:cTn>
                              </p:par>
                              <p:par>
                                <p:cTn id="12" presetID="1" presetClass="entr" presetSubtype="0" fill="hold" nodeType="withEffect">
                                  <p:stCondLst>
                                    <p:cond delay="200"/>
                                  </p:stCondLst>
                                  <p:childTnLst>
                                    <p:set>
                                      <p:cBhvr>
                                        <p:cTn id="13" dur="1" fill="hold">
                                          <p:stCondLst>
                                            <p:cond delay="0"/>
                                          </p:stCondLst>
                                        </p:cTn>
                                        <p:tgtEl>
                                          <p:spTgt spid="7170"/>
                                        </p:tgtEl>
                                        <p:attrNameLst>
                                          <p:attrName>style.visibility</p:attrName>
                                        </p:attrNameLst>
                                      </p:cBhvr>
                                      <p:to>
                                        <p:strVal val="visible"/>
                                      </p:to>
                                    </p:set>
                                  </p:childTnLst>
                                </p:cTn>
                              </p:par>
                            </p:childTnLst>
                          </p:cTn>
                        </p:par>
                        <p:par>
                          <p:cTn id="14" fill="hold" nodeType="afterGroup">
                            <p:stCondLst>
                              <p:cond delay="400"/>
                            </p:stCondLst>
                            <p:childTnLst>
                              <p:par>
                                <p:cTn id="15" presetID="1" presetClass="exit" presetSubtype="0" fill="hold" nodeType="afterEffect">
                                  <p:stCondLst>
                                    <p:cond delay="200"/>
                                  </p:stCondLst>
                                  <p:childTnLst>
                                    <p:set>
                                      <p:cBhvr>
                                        <p:cTn id="16" dur="1" fill="hold">
                                          <p:stCondLst>
                                            <p:cond delay="0"/>
                                          </p:stCondLst>
                                        </p:cTn>
                                        <p:tgtEl>
                                          <p:spTgt spid="7170"/>
                                        </p:tgtEl>
                                        <p:attrNameLst>
                                          <p:attrName>style.visibility</p:attrName>
                                        </p:attrNameLst>
                                      </p:cBhvr>
                                      <p:to>
                                        <p:strVal val="hidden"/>
                                      </p:to>
                                    </p:set>
                                  </p:childTnLst>
                                </p:cTn>
                              </p:par>
                              <p:par>
                                <p:cTn id="17" presetID="1" presetClass="entr" presetSubtype="0" fill="hold" nodeType="withEffect">
                                  <p:stCondLst>
                                    <p:cond delay="200"/>
                                  </p:stCondLst>
                                  <p:childTnLst>
                                    <p:set>
                                      <p:cBhvr>
                                        <p:cTn id="18" dur="1" fill="hold">
                                          <p:stCondLst>
                                            <p:cond delay="0"/>
                                          </p:stCondLst>
                                        </p:cTn>
                                        <p:tgtEl>
                                          <p:spTgt spid="7339"/>
                                        </p:tgtEl>
                                        <p:attrNameLst>
                                          <p:attrName>style.visibility</p:attrName>
                                        </p:attrNameLst>
                                      </p:cBhvr>
                                      <p:to>
                                        <p:strVal val="visible"/>
                                      </p:to>
                                    </p:set>
                                  </p:childTnLst>
                                </p:cTn>
                              </p:par>
                            </p:childTnLst>
                          </p:cTn>
                        </p:par>
                        <p:par>
                          <p:cTn id="19" fill="hold" nodeType="afterGroup">
                            <p:stCondLst>
                              <p:cond delay="600"/>
                            </p:stCondLst>
                            <p:childTnLst>
                              <p:par>
                                <p:cTn id="20" presetID="1" presetClass="exit" presetSubtype="0" fill="hold" nodeType="afterEffect">
                                  <p:stCondLst>
                                    <p:cond delay="200"/>
                                  </p:stCondLst>
                                  <p:childTnLst>
                                    <p:set>
                                      <p:cBhvr>
                                        <p:cTn id="21" dur="1" fill="hold">
                                          <p:stCondLst>
                                            <p:cond delay="0"/>
                                          </p:stCondLst>
                                        </p:cTn>
                                        <p:tgtEl>
                                          <p:spTgt spid="7339"/>
                                        </p:tgtEl>
                                        <p:attrNameLst>
                                          <p:attrName>style.visibility</p:attrName>
                                        </p:attrNameLst>
                                      </p:cBhvr>
                                      <p:to>
                                        <p:strVal val="hidden"/>
                                      </p:to>
                                    </p:set>
                                  </p:childTnLst>
                                </p:cTn>
                              </p:par>
                              <p:par>
                                <p:cTn id="22" presetID="1" presetClass="entr" presetSubtype="0" fill="hold" nodeType="withEffect">
                                  <p:stCondLst>
                                    <p:cond delay="200"/>
                                  </p:stCondLst>
                                  <p:childTnLst>
                                    <p:set>
                                      <p:cBhvr>
                                        <p:cTn id="23" dur="1" fill="hold">
                                          <p:stCondLst>
                                            <p:cond delay="0"/>
                                          </p:stCondLst>
                                        </p:cTn>
                                        <p:tgtEl>
                                          <p:spTgt spid="7170"/>
                                        </p:tgtEl>
                                        <p:attrNameLst>
                                          <p:attrName>style.visibility</p:attrName>
                                        </p:attrNameLst>
                                      </p:cBhvr>
                                      <p:to>
                                        <p:strVal val="visible"/>
                                      </p:to>
                                    </p:set>
                                  </p:childTnLst>
                                </p:cTn>
                              </p:par>
                            </p:childTnLst>
                          </p:cTn>
                        </p:par>
                        <p:par>
                          <p:cTn id="24" fill="hold" nodeType="afterGroup">
                            <p:stCondLst>
                              <p:cond delay="800"/>
                            </p:stCondLst>
                            <p:childTnLst>
                              <p:par>
                                <p:cTn id="25" presetID="1" presetClass="exit" presetSubtype="0" fill="hold" nodeType="afterEffect">
                                  <p:stCondLst>
                                    <p:cond delay="200"/>
                                  </p:stCondLst>
                                  <p:childTnLst>
                                    <p:set>
                                      <p:cBhvr>
                                        <p:cTn id="26" dur="1" fill="hold">
                                          <p:stCondLst>
                                            <p:cond delay="0"/>
                                          </p:stCondLst>
                                        </p:cTn>
                                        <p:tgtEl>
                                          <p:spTgt spid="7170"/>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7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343043" name="Group 3"/>
          <p:cNvGrpSpPr>
            <a:grpSpLocks/>
          </p:cNvGrpSpPr>
          <p:nvPr/>
        </p:nvGrpSpPr>
        <p:grpSpPr bwMode="auto">
          <a:xfrm>
            <a:off x="1063625" y="1882775"/>
            <a:ext cx="7016750" cy="4211638"/>
            <a:chOff x="670" y="1186"/>
            <a:chExt cx="4420" cy="2653"/>
          </a:xfrm>
        </p:grpSpPr>
        <p:sp>
          <p:nvSpPr>
            <p:cNvPr id="343044"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5"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6"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7"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8"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9"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0"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1"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2"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3"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4"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5"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6"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7"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8"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9"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0"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1"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2"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3"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4"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5"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6"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7"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068" name="Group 28"/>
            <p:cNvGrpSpPr>
              <a:grpSpLocks noChangeAspect="1"/>
            </p:cNvGrpSpPr>
            <p:nvPr/>
          </p:nvGrpSpPr>
          <p:grpSpPr bwMode="auto">
            <a:xfrm>
              <a:off x="1244" y="1531"/>
              <a:ext cx="3271" cy="1963"/>
              <a:chOff x="674" y="1199"/>
              <a:chExt cx="4420" cy="2653"/>
            </a:xfrm>
          </p:grpSpPr>
          <p:sp>
            <p:nvSpPr>
              <p:cNvPr id="34306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093" name="Group 53"/>
            <p:cNvGrpSpPr>
              <a:grpSpLocks noChangeAspect="1"/>
            </p:cNvGrpSpPr>
            <p:nvPr/>
          </p:nvGrpSpPr>
          <p:grpSpPr bwMode="auto">
            <a:xfrm>
              <a:off x="1158" y="1479"/>
              <a:ext cx="3443" cy="2066"/>
              <a:chOff x="674" y="1199"/>
              <a:chExt cx="4420" cy="2653"/>
            </a:xfrm>
          </p:grpSpPr>
          <p:sp>
            <p:nvSpPr>
              <p:cNvPr id="343094"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5"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6"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7"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8"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9"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0"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1"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2"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3"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4"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5"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6"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7"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8"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9"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0"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1"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2"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3"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4"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5"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6"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7"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18" name="Group 78"/>
            <p:cNvGrpSpPr>
              <a:grpSpLocks noChangeAspect="1"/>
            </p:cNvGrpSpPr>
            <p:nvPr/>
          </p:nvGrpSpPr>
          <p:grpSpPr bwMode="auto">
            <a:xfrm>
              <a:off x="1049" y="1413"/>
              <a:ext cx="3662" cy="2198"/>
              <a:chOff x="674" y="1199"/>
              <a:chExt cx="4420" cy="2653"/>
            </a:xfrm>
          </p:grpSpPr>
          <p:sp>
            <p:nvSpPr>
              <p:cNvPr id="343119"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0"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1"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2"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3"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4"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5"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6"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7"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8"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9"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0"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1"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2"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3"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4"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5"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6"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7"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8"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9"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0"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1"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2"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43" name="Group 103"/>
            <p:cNvGrpSpPr>
              <a:grpSpLocks noChangeAspect="1"/>
            </p:cNvGrpSpPr>
            <p:nvPr/>
          </p:nvGrpSpPr>
          <p:grpSpPr bwMode="auto">
            <a:xfrm>
              <a:off x="933" y="1344"/>
              <a:ext cx="3893" cy="2337"/>
              <a:chOff x="674" y="1199"/>
              <a:chExt cx="4420" cy="2653"/>
            </a:xfrm>
          </p:grpSpPr>
          <p:sp>
            <p:nvSpPr>
              <p:cNvPr id="343144"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5"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6"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7"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8"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9"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0"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1"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2"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3"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4"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5"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6"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7"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8"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9"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0"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1"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2"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3"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4"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5"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6"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7"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68" name="Group 128"/>
            <p:cNvGrpSpPr>
              <a:grpSpLocks noChangeAspect="1"/>
            </p:cNvGrpSpPr>
            <p:nvPr/>
          </p:nvGrpSpPr>
          <p:grpSpPr bwMode="auto">
            <a:xfrm>
              <a:off x="804" y="1266"/>
              <a:ext cx="4152" cy="2492"/>
              <a:chOff x="674" y="1199"/>
              <a:chExt cx="4420" cy="2653"/>
            </a:xfrm>
          </p:grpSpPr>
          <p:sp>
            <p:nvSpPr>
              <p:cNvPr id="343169"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0"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1"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2"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3"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4"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5"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6"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7"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8"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9"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0"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1"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2"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3"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4"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5"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6"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7"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8"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9"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0"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1"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2"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93" name="Group 153"/>
            <p:cNvGrpSpPr>
              <a:grpSpLocks/>
            </p:cNvGrpSpPr>
            <p:nvPr/>
          </p:nvGrpSpPr>
          <p:grpSpPr bwMode="auto">
            <a:xfrm>
              <a:off x="670" y="1186"/>
              <a:ext cx="4420" cy="2653"/>
              <a:chOff x="674" y="1199"/>
              <a:chExt cx="4420" cy="2653"/>
            </a:xfrm>
          </p:grpSpPr>
          <p:sp>
            <p:nvSpPr>
              <p:cNvPr id="343194"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5"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6"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7"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8"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9"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0"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1"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2"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3"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4"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5"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6"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7"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8"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9"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0"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1"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2"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3"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4"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5"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6"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7"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43218" name="Group 178"/>
          <p:cNvGrpSpPr>
            <a:grpSpLocks noChangeAspect="1"/>
          </p:cNvGrpSpPr>
          <p:nvPr/>
        </p:nvGrpSpPr>
        <p:grpSpPr bwMode="auto">
          <a:xfrm>
            <a:off x="500063" y="1882775"/>
            <a:ext cx="3500437" cy="2100263"/>
            <a:chOff x="670" y="1186"/>
            <a:chExt cx="4420" cy="2653"/>
          </a:xfrm>
        </p:grpSpPr>
        <p:sp>
          <p:nvSpPr>
            <p:cNvPr id="343219" name="Oval 179"/>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0" name="Oval 180"/>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1" name="Oval 181"/>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2" name="Oval 182"/>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3" name="Oval 183"/>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4" name="Oval 184"/>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5" name="Oval 185"/>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6" name="Oval 186"/>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7" name="Oval 187"/>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8" name="Oval 188"/>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9" name="Oval 189"/>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0" name="Oval 190"/>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1" name="Oval 191"/>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2" name="Oval 192"/>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3" name="Oval 193"/>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4" name="Oval 194"/>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5" name="Oval 195"/>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6" name="Oval 196"/>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7" name="Oval 197"/>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8" name="Oval 198"/>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9" name="Oval 199"/>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0" name="Oval 200"/>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1" name="Oval 201"/>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2" name="Oval 202"/>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243" name="Group 203"/>
            <p:cNvGrpSpPr>
              <a:grpSpLocks noChangeAspect="1"/>
            </p:cNvGrpSpPr>
            <p:nvPr/>
          </p:nvGrpSpPr>
          <p:grpSpPr bwMode="auto">
            <a:xfrm>
              <a:off x="1244" y="1531"/>
              <a:ext cx="3271" cy="1963"/>
              <a:chOff x="674" y="1199"/>
              <a:chExt cx="4420" cy="2653"/>
            </a:xfrm>
          </p:grpSpPr>
          <p:sp>
            <p:nvSpPr>
              <p:cNvPr id="343244" name="Oval 2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5" name="Oval 2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6" name="Oval 2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7" name="Oval 2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8" name="Oval 2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9" name="Oval 2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0" name="Oval 2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1" name="Oval 2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2" name="Oval 2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3" name="Oval 2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4" name="Oval 2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5" name="Oval 2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6" name="Oval 2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7" name="Oval 2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8" name="Oval 2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9" name="Oval 2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0" name="Oval 2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1" name="Oval 2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2" name="Oval 2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3" name="Oval 2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4" name="Oval 2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5" name="Oval 2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6" name="Oval 2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7" name="Oval 2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68" name="Group 228"/>
            <p:cNvGrpSpPr>
              <a:grpSpLocks noChangeAspect="1"/>
            </p:cNvGrpSpPr>
            <p:nvPr/>
          </p:nvGrpSpPr>
          <p:grpSpPr bwMode="auto">
            <a:xfrm>
              <a:off x="1158" y="1479"/>
              <a:ext cx="3443" cy="2066"/>
              <a:chOff x="674" y="1199"/>
              <a:chExt cx="4420" cy="2653"/>
            </a:xfrm>
          </p:grpSpPr>
          <p:sp>
            <p:nvSpPr>
              <p:cNvPr id="343269" name="Oval 2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0" name="Oval 2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1" name="Oval 2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2" name="Oval 2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3" name="Oval 2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4" name="Oval 2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5" name="Oval 2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6" name="Oval 2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7" name="Oval 2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8" name="Oval 2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9" name="Oval 2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0" name="Oval 2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1" name="Oval 2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2" name="Oval 2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3" name="Oval 2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4" name="Oval 2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5" name="Oval 2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6" name="Oval 2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7" name="Oval 2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8" name="Oval 2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9" name="Oval 2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0" name="Oval 2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1" name="Oval 2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2" name="Oval 2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93" name="Group 253"/>
            <p:cNvGrpSpPr>
              <a:grpSpLocks noChangeAspect="1"/>
            </p:cNvGrpSpPr>
            <p:nvPr/>
          </p:nvGrpSpPr>
          <p:grpSpPr bwMode="auto">
            <a:xfrm>
              <a:off x="1049" y="1413"/>
              <a:ext cx="3662" cy="2198"/>
              <a:chOff x="674" y="1199"/>
              <a:chExt cx="4420" cy="2653"/>
            </a:xfrm>
          </p:grpSpPr>
          <p:sp>
            <p:nvSpPr>
              <p:cNvPr id="343294" name="Oval 2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5" name="Oval 2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6" name="Oval 2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7" name="Oval 2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8" name="Oval 2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9" name="Oval 2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0" name="Oval 2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1" name="Oval 2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2" name="Oval 2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3" name="Oval 2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4" name="Oval 2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5" name="Oval 2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6" name="Oval 2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7" name="Oval 2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8" name="Oval 2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9" name="Oval 2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0" name="Oval 2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1" name="Oval 2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2" name="Oval 2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3" name="Oval 2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4" name="Oval 2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5" name="Oval 2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6" name="Oval 2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7" name="Oval 2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18" name="Group 278"/>
            <p:cNvGrpSpPr>
              <a:grpSpLocks noChangeAspect="1"/>
            </p:cNvGrpSpPr>
            <p:nvPr/>
          </p:nvGrpSpPr>
          <p:grpSpPr bwMode="auto">
            <a:xfrm>
              <a:off x="933" y="1344"/>
              <a:ext cx="3893" cy="2337"/>
              <a:chOff x="674" y="1199"/>
              <a:chExt cx="4420" cy="2653"/>
            </a:xfrm>
          </p:grpSpPr>
          <p:sp>
            <p:nvSpPr>
              <p:cNvPr id="343319" name="Oval 2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0" name="Oval 2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1" name="Oval 2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2" name="Oval 2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3" name="Oval 2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4" name="Oval 2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5" name="Oval 2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6" name="Oval 2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7" name="Oval 2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8" name="Oval 2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9" name="Oval 2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0" name="Oval 2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1" name="Oval 2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2" name="Oval 2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3" name="Oval 2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4" name="Oval 2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5" name="Oval 2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6" name="Oval 2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7" name="Oval 2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8" name="Oval 2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9" name="Oval 2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0" name="Oval 3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1" name="Oval 3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2" name="Oval 3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43" name="Group 303"/>
            <p:cNvGrpSpPr>
              <a:grpSpLocks noChangeAspect="1"/>
            </p:cNvGrpSpPr>
            <p:nvPr/>
          </p:nvGrpSpPr>
          <p:grpSpPr bwMode="auto">
            <a:xfrm>
              <a:off x="804" y="1266"/>
              <a:ext cx="4152" cy="2492"/>
              <a:chOff x="674" y="1199"/>
              <a:chExt cx="4420" cy="2653"/>
            </a:xfrm>
          </p:grpSpPr>
          <p:sp>
            <p:nvSpPr>
              <p:cNvPr id="343344" name="Oval 3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5" name="Oval 3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6" name="Oval 3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7" name="Oval 3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8" name="Oval 3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9" name="Oval 3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0" name="Oval 3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1" name="Oval 3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2" name="Oval 3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3" name="Oval 3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4" name="Oval 3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5" name="Oval 3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6" name="Oval 3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7" name="Oval 3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8" name="Oval 3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9" name="Oval 3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0" name="Oval 3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1" name="Oval 3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2" name="Oval 3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3" name="Oval 3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4" name="Oval 3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5" name="Oval 3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6" name="Oval 3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7" name="Oval 3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68" name="Group 328"/>
            <p:cNvGrpSpPr>
              <a:grpSpLocks noChangeAspect="1"/>
            </p:cNvGrpSpPr>
            <p:nvPr/>
          </p:nvGrpSpPr>
          <p:grpSpPr bwMode="auto">
            <a:xfrm>
              <a:off x="670" y="1186"/>
              <a:ext cx="4420" cy="2653"/>
              <a:chOff x="674" y="1199"/>
              <a:chExt cx="4420" cy="2653"/>
            </a:xfrm>
          </p:grpSpPr>
          <p:sp>
            <p:nvSpPr>
              <p:cNvPr id="343369" name="Oval 3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0" name="Oval 3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1" name="Oval 3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2" name="Oval 3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3" name="Oval 3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4" name="Oval 3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5" name="Oval 3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6" name="Oval 3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7" name="Oval 3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8" name="Oval 3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9" name="Oval 3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0" name="Oval 3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1" name="Oval 3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2" name="Oval 3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3" name="Oval 3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4" name="Oval 3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5" name="Oval 3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6" name="Oval 3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7" name="Oval 3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8" name="Oval 3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9" name="Oval 3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0" name="Oval 3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1" name="Oval 3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2" name="Oval 3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 -3.57077E-6 L -0.25 -0.15078 " pathEditMode="relative" rAng="0" ptsTypes="AA">
                                      <p:cBhvr>
                                        <p:cTn id="6" dur="1000" fill="hold"/>
                                        <p:tgtEl>
                                          <p:spTgt spid="343043"/>
                                        </p:tgtEl>
                                        <p:attrNameLst>
                                          <p:attrName>ppt_x</p:attrName>
                                          <p:attrName>ppt_y</p:attrName>
                                        </p:attrNameLst>
                                      </p:cBhvr>
                                      <p:rCtr x="-12500" y="-7539"/>
                                    </p:animMotion>
                                  </p:childTnLst>
                                </p:cTn>
                              </p:par>
                              <p:par>
                                <p:cTn id="7" presetID="6" presetClass="emph" presetSubtype="0" fill="hold" nodeType="withEffect">
                                  <p:stCondLst>
                                    <p:cond delay="0"/>
                                  </p:stCondLst>
                                  <p:childTnLst>
                                    <p:animScale>
                                      <p:cBhvr>
                                        <p:cTn id="8" dur="1000" fill="hold"/>
                                        <p:tgtEl>
                                          <p:spTgt spid="343043"/>
                                        </p:tgtEl>
                                      </p:cBhvr>
                                      <p:by x="50000" y="50000"/>
                                    </p:animScale>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343043"/>
                                        </p:tgtEl>
                                        <p:attrNameLst>
                                          <p:attrName>style.visibility</p:attrName>
                                        </p:attrNameLst>
                                      </p:cBhvr>
                                      <p:to>
                                        <p:strVal val="hidden"/>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34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433155" name="Group 3"/>
          <p:cNvGrpSpPr>
            <a:grpSpLocks noChangeAspect="1"/>
          </p:cNvGrpSpPr>
          <p:nvPr/>
        </p:nvGrpSpPr>
        <p:grpSpPr bwMode="auto">
          <a:xfrm>
            <a:off x="500063" y="1882775"/>
            <a:ext cx="3500437" cy="2100263"/>
            <a:chOff x="670" y="1186"/>
            <a:chExt cx="4420" cy="2653"/>
          </a:xfrm>
        </p:grpSpPr>
        <p:sp>
          <p:nvSpPr>
            <p:cNvPr id="433156"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7"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8"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9"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0"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1"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2"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3"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4"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5"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6"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7"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8"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9"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0"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1"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2"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3"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4"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5"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6"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7"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8"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9"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3180" name="Group 28"/>
            <p:cNvGrpSpPr>
              <a:grpSpLocks noChangeAspect="1"/>
            </p:cNvGrpSpPr>
            <p:nvPr/>
          </p:nvGrpSpPr>
          <p:grpSpPr bwMode="auto">
            <a:xfrm>
              <a:off x="1244" y="1531"/>
              <a:ext cx="3271" cy="1963"/>
              <a:chOff x="674" y="1199"/>
              <a:chExt cx="4420" cy="2653"/>
            </a:xfrm>
          </p:grpSpPr>
          <p:sp>
            <p:nvSpPr>
              <p:cNvPr id="433181"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2"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3"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4"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5"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6"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7"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8"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9"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0"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1"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2"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3"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4"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5"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6"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7"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8"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9"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0"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1"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2"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3"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4"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05" name="Group 53"/>
            <p:cNvGrpSpPr>
              <a:grpSpLocks noChangeAspect="1"/>
            </p:cNvGrpSpPr>
            <p:nvPr/>
          </p:nvGrpSpPr>
          <p:grpSpPr bwMode="auto">
            <a:xfrm>
              <a:off x="1158" y="1479"/>
              <a:ext cx="3443" cy="2066"/>
              <a:chOff x="674" y="1199"/>
              <a:chExt cx="4420" cy="2653"/>
            </a:xfrm>
          </p:grpSpPr>
          <p:sp>
            <p:nvSpPr>
              <p:cNvPr id="433206"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7"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8"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9"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0"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1"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2"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3"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4"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5"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6"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7"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8"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9"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0"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1"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2"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3"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4"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5"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6"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7"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8"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9"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30" name="Group 78"/>
            <p:cNvGrpSpPr>
              <a:grpSpLocks noChangeAspect="1"/>
            </p:cNvGrpSpPr>
            <p:nvPr/>
          </p:nvGrpSpPr>
          <p:grpSpPr bwMode="auto">
            <a:xfrm>
              <a:off x="1049" y="1413"/>
              <a:ext cx="3662" cy="2198"/>
              <a:chOff x="674" y="1199"/>
              <a:chExt cx="4420" cy="2653"/>
            </a:xfrm>
          </p:grpSpPr>
          <p:sp>
            <p:nvSpPr>
              <p:cNvPr id="43323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55" name="Group 103"/>
            <p:cNvGrpSpPr>
              <a:grpSpLocks noChangeAspect="1"/>
            </p:cNvGrpSpPr>
            <p:nvPr/>
          </p:nvGrpSpPr>
          <p:grpSpPr bwMode="auto">
            <a:xfrm>
              <a:off x="933" y="1344"/>
              <a:ext cx="3893" cy="2337"/>
              <a:chOff x="674" y="1199"/>
              <a:chExt cx="4420" cy="2653"/>
            </a:xfrm>
          </p:grpSpPr>
          <p:sp>
            <p:nvSpPr>
              <p:cNvPr id="433256"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7"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8"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9"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0"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1"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2"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3"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4"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5"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6"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7"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8"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9"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0"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1"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2"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3"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4"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5"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6"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7"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8"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9"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80" name="Group 128"/>
            <p:cNvGrpSpPr>
              <a:grpSpLocks noChangeAspect="1"/>
            </p:cNvGrpSpPr>
            <p:nvPr/>
          </p:nvGrpSpPr>
          <p:grpSpPr bwMode="auto">
            <a:xfrm>
              <a:off x="804" y="1266"/>
              <a:ext cx="4152" cy="2492"/>
              <a:chOff x="674" y="1199"/>
              <a:chExt cx="4420" cy="2653"/>
            </a:xfrm>
          </p:grpSpPr>
          <p:sp>
            <p:nvSpPr>
              <p:cNvPr id="433281"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2"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3"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4"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5"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6"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7"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8"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9"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0"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1"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2"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3"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4"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5"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6"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7"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8"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9"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0"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1"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2"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3"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4"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305" name="Group 153"/>
            <p:cNvGrpSpPr>
              <a:grpSpLocks noChangeAspect="1"/>
            </p:cNvGrpSpPr>
            <p:nvPr/>
          </p:nvGrpSpPr>
          <p:grpSpPr bwMode="auto">
            <a:xfrm>
              <a:off x="670" y="1186"/>
              <a:ext cx="4420" cy="2653"/>
              <a:chOff x="674" y="1199"/>
              <a:chExt cx="4420" cy="2653"/>
            </a:xfrm>
          </p:grpSpPr>
          <p:sp>
            <p:nvSpPr>
              <p:cNvPr id="433306" name="Oval 1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7" name="Oval 1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8" name="Oval 1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9" name="Oval 1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0" name="Oval 1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1" name="Oval 1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2" name="Oval 1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3" name="Oval 1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4" name="Oval 1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5" name="Oval 1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6" name="Oval 1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7" name="Oval 1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8" name="Oval 1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9" name="Oval 1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0" name="Oval 1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1" name="Oval 1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2" name="Oval 1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3" name="Oval 1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4" name="Oval 1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5" name="Oval 1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6" name="Oval 1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7" name="Oval 1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8" name="Oval 1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9" name="Oval 1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33330" name="Line 178"/>
          <p:cNvSpPr>
            <a:spLocks noChangeShapeType="1"/>
          </p:cNvSpPr>
          <p:nvPr/>
        </p:nvSpPr>
        <p:spPr bwMode="auto">
          <a:xfrm flipH="1" flipV="1">
            <a:off x="1631950" y="2970213"/>
            <a:ext cx="331788" cy="220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1" name="Line 179"/>
          <p:cNvSpPr>
            <a:spLocks noChangeShapeType="1"/>
          </p:cNvSpPr>
          <p:nvPr/>
        </p:nvSpPr>
        <p:spPr bwMode="auto">
          <a:xfrm flipV="1">
            <a:off x="2532063" y="3079750"/>
            <a:ext cx="107950" cy="109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2" name="Line 180"/>
          <p:cNvSpPr>
            <a:spLocks noChangeShapeType="1"/>
          </p:cNvSpPr>
          <p:nvPr/>
        </p:nvSpPr>
        <p:spPr bwMode="auto">
          <a:xfrm>
            <a:off x="2565400" y="3917950"/>
            <a:ext cx="276225" cy="465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3" name="Line 181"/>
          <p:cNvSpPr>
            <a:spLocks noChangeShapeType="1"/>
          </p:cNvSpPr>
          <p:nvPr/>
        </p:nvSpPr>
        <p:spPr bwMode="auto">
          <a:xfrm flipH="1">
            <a:off x="944563" y="3779838"/>
            <a:ext cx="428625" cy="604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4" name="Line 182"/>
          <p:cNvSpPr>
            <a:spLocks noChangeShapeType="1"/>
          </p:cNvSpPr>
          <p:nvPr/>
        </p:nvSpPr>
        <p:spPr bwMode="auto">
          <a:xfrm flipV="1">
            <a:off x="887413" y="3211513"/>
            <a:ext cx="196850"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5" name="Line 183"/>
          <p:cNvSpPr>
            <a:spLocks noChangeShapeType="1"/>
          </p:cNvSpPr>
          <p:nvPr/>
        </p:nvSpPr>
        <p:spPr bwMode="auto">
          <a:xfrm flipH="1" flipV="1">
            <a:off x="3098800" y="2393950"/>
            <a:ext cx="84138" cy="233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6" name="Line 184"/>
          <p:cNvSpPr>
            <a:spLocks noChangeShapeType="1"/>
          </p:cNvSpPr>
          <p:nvPr/>
        </p:nvSpPr>
        <p:spPr bwMode="auto">
          <a:xfrm flipV="1">
            <a:off x="1514475" y="3490913"/>
            <a:ext cx="295275" cy="163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7" name="Line 185"/>
          <p:cNvSpPr>
            <a:spLocks noChangeShapeType="1"/>
          </p:cNvSpPr>
          <p:nvPr/>
        </p:nvSpPr>
        <p:spPr bwMode="auto">
          <a:xfrm flipV="1">
            <a:off x="1485900" y="2100263"/>
            <a:ext cx="315913" cy="136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8" name="Line 186"/>
          <p:cNvSpPr>
            <a:spLocks noChangeShapeType="1"/>
          </p:cNvSpPr>
          <p:nvPr/>
        </p:nvSpPr>
        <p:spPr bwMode="auto">
          <a:xfrm>
            <a:off x="3114675" y="2078038"/>
            <a:ext cx="153988" cy="227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9" name="Line 187"/>
          <p:cNvSpPr>
            <a:spLocks noChangeShapeType="1"/>
          </p:cNvSpPr>
          <p:nvPr/>
        </p:nvSpPr>
        <p:spPr bwMode="auto">
          <a:xfrm flipH="1">
            <a:off x="3616325" y="2630488"/>
            <a:ext cx="100013" cy="293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0" name="Line 188"/>
          <p:cNvSpPr>
            <a:spLocks noChangeShapeType="1"/>
          </p:cNvSpPr>
          <p:nvPr/>
        </p:nvSpPr>
        <p:spPr bwMode="auto">
          <a:xfrm flipV="1">
            <a:off x="698500" y="1619250"/>
            <a:ext cx="22225"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1" name="Line 189"/>
          <p:cNvSpPr>
            <a:spLocks noChangeShapeType="1"/>
          </p:cNvSpPr>
          <p:nvPr/>
        </p:nvSpPr>
        <p:spPr bwMode="auto">
          <a:xfrm flipH="1">
            <a:off x="3535363" y="3933825"/>
            <a:ext cx="377825" cy="222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2" name="Line 190"/>
          <p:cNvSpPr>
            <a:spLocks noChangeShapeType="1"/>
          </p:cNvSpPr>
          <p:nvPr/>
        </p:nvSpPr>
        <p:spPr bwMode="auto">
          <a:xfrm>
            <a:off x="1954213" y="3724275"/>
            <a:ext cx="257175" cy="206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3" name="Line 191"/>
          <p:cNvSpPr>
            <a:spLocks noChangeShapeType="1"/>
          </p:cNvSpPr>
          <p:nvPr/>
        </p:nvSpPr>
        <p:spPr bwMode="auto">
          <a:xfrm flipH="1">
            <a:off x="3192463" y="3286125"/>
            <a:ext cx="766762" cy="41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4" name="Line 192"/>
          <p:cNvSpPr>
            <a:spLocks noChangeShapeType="1"/>
          </p:cNvSpPr>
          <p:nvPr/>
        </p:nvSpPr>
        <p:spPr bwMode="auto">
          <a:xfrm flipV="1">
            <a:off x="1984375" y="2522538"/>
            <a:ext cx="571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5" name="Line 193"/>
          <p:cNvSpPr>
            <a:spLocks noChangeShapeType="1"/>
          </p:cNvSpPr>
          <p:nvPr/>
        </p:nvSpPr>
        <p:spPr bwMode="auto">
          <a:xfrm>
            <a:off x="3941763" y="2622550"/>
            <a:ext cx="68262" cy="200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6" name="Line 194"/>
          <p:cNvSpPr>
            <a:spLocks noChangeShapeType="1"/>
          </p:cNvSpPr>
          <p:nvPr/>
        </p:nvSpPr>
        <p:spPr bwMode="auto">
          <a:xfrm>
            <a:off x="2562225" y="2089150"/>
            <a:ext cx="34290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7" name="Line 195"/>
          <p:cNvSpPr>
            <a:spLocks noChangeShapeType="1"/>
          </p:cNvSpPr>
          <p:nvPr/>
        </p:nvSpPr>
        <p:spPr bwMode="auto">
          <a:xfrm flipV="1">
            <a:off x="3629025" y="3562350"/>
            <a:ext cx="249238" cy="188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8" name="Line 196"/>
          <p:cNvSpPr>
            <a:spLocks noChangeShapeType="1"/>
          </p:cNvSpPr>
          <p:nvPr/>
        </p:nvSpPr>
        <p:spPr bwMode="auto">
          <a:xfrm flipH="1">
            <a:off x="2806700" y="3733800"/>
            <a:ext cx="257175" cy="58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9" name="Line 197"/>
          <p:cNvSpPr>
            <a:spLocks noChangeShapeType="1"/>
          </p:cNvSpPr>
          <p:nvPr/>
        </p:nvSpPr>
        <p:spPr bwMode="auto">
          <a:xfrm>
            <a:off x="2557463" y="2679700"/>
            <a:ext cx="160337" cy="190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0" name="Line 198"/>
          <p:cNvSpPr>
            <a:spLocks noChangeShapeType="1"/>
          </p:cNvSpPr>
          <p:nvPr/>
        </p:nvSpPr>
        <p:spPr bwMode="auto">
          <a:xfrm flipH="1" flipV="1">
            <a:off x="207963" y="3224213"/>
            <a:ext cx="347662" cy="31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1" name="Line 199"/>
          <p:cNvSpPr>
            <a:spLocks noChangeShapeType="1"/>
          </p:cNvSpPr>
          <p:nvPr/>
        </p:nvSpPr>
        <p:spPr bwMode="auto">
          <a:xfrm flipV="1">
            <a:off x="674688" y="2551113"/>
            <a:ext cx="285750" cy="57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2" name="Line 200"/>
          <p:cNvSpPr>
            <a:spLocks noChangeShapeType="1"/>
          </p:cNvSpPr>
          <p:nvPr/>
        </p:nvSpPr>
        <p:spPr bwMode="auto">
          <a:xfrm>
            <a:off x="2014538" y="2247900"/>
            <a:ext cx="231775" cy="66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3" name="Line 201"/>
          <p:cNvSpPr>
            <a:spLocks noChangeShapeType="1"/>
          </p:cNvSpPr>
          <p:nvPr/>
        </p:nvSpPr>
        <p:spPr bwMode="auto">
          <a:xfrm flipH="1" flipV="1">
            <a:off x="3643313" y="1784350"/>
            <a:ext cx="65087" cy="271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3379" name="Picture 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7795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3380" name="Text Box 228"/>
          <p:cNvSpPr txBox="1">
            <a:spLocks noChangeArrowheads="1"/>
          </p:cNvSpPr>
          <p:nvPr/>
        </p:nvSpPr>
        <p:spPr bwMode="auto">
          <a:xfrm>
            <a:off x="1785938" y="41417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1" name="Text Box 229"/>
          <p:cNvSpPr txBox="1">
            <a:spLocks noChangeArrowheads="1"/>
          </p:cNvSpPr>
          <p:nvPr/>
        </p:nvSpPr>
        <p:spPr bwMode="auto">
          <a:xfrm>
            <a:off x="6397625" y="4030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2" name="Text Box 230"/>
          <p:cNvSpPr txBox="1">
            <a:spLocks noChangeArrowheads="1"/>
          </p:cNvSpPr>
          <p:nvPr/>
        </p:nvSpPr>
        <p:spPr bwMode="auto">
          <a:xfrm>
            <a:off x="5257800" y="564673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disorder</a:t>
            </a:r>
          </a:p>
        </p:txBody>
      </p:sp>
      <p:grpSp>
        <p:nvGrpSpPr>
          <p:cNvPr id="433383" name="Group 231"/>
          <p:cNvGrpSpPr>
            <a:grpSpLocks/>
          </p:cNvGrpSpPr>
          <p:nvPr/>
        </p:nvGrpSpPr>
        <p:grpSpPr bwMode="auto">
          <a:xfrm>
            <a:off x="3562350" y="4276725"/>
            <a:ext cx="2320925" cy="1239838"/>
            <a:chOff x="2268" y="2694"/>
            <a:chExt cx="1462" cy="781"/>
          </a:xfrm>
        </p:grpSpPr>
        <p:sp>
          <p:nvSpPr>
            <p:cNvPr id="433384" name="Freeform 232"/>
            <p:cNvSpPr>
              <a:spLocks noChangeAspect="1"/>
            </p:cNvSpPr>
            <p:nvPr/>
          </p:nvSpPr>
          <p:spPr bwMode="auto">
            <a:xfrm>
              <a:off x="2268" y="2694"/>
              <a:ext cx="1314" cy="781"/>
            </a:xfrm>
            <a:custGeom>
              <a:avLst/>
              <a:gdLst>
                <a:gd name="T0" fmla="*/ 0 w 3486"/>
                <a:gd name="T1" fmla="*/ 2072 h 2073"/>
                <a:gd name="T2" fmla="*/ 408 w 3486"/>
                <a:gd name="T3" fmla="*/ 2066 h 2073"/>
                <a:gd name="T4" fmla="*/ 618 w 3486"/>
                <a:gd name="T5" fmla="*/ 2030 h 2073"/>
                <a:gd name="T6" fmla="*/ 798 w 3486"/>
                <a:gd name="T7" fmla="*/ 1934 h 2073"/>
                <a:gd name="T8" fmla="*/ 996 w 3486"/>
                <a:gd name="T9" fmla="*/ 1682 h 2073"/>
                <a:gd name="T10" fmla="*/ 1224 w 3486"/>
                <a:gd name="T11" fmla="*/ 1148 h 2073"/>
                <a:gd name="T12" fmla="*/ 1392 w 3486"/>
                <a:gd name="T13" fmla="*/ 644 h 2073"/>
                <a:gd name="T14" fmla="*/ 1524 w 3486"/>
                <a:gd name="T15" fmla="*/ 278 h 2073"/>
                <a:gd name="T16" fmla="*/ 1626 w 3486"/>
                <a:gd name="T17" fmla="*/ 86 h 2073"/>
                <a:gd name="T18" fmla="*/ 1686 w 3486"/>
                <a:gd name="T19" fmla="*/ 14 h 2073"/>
                <a:gd name="T20" fmla="*/ 1746 w 3486"/>
                <a:gd name="T21" fmla="*/ 2 h 2073"/>
                <a:gd name="T22" fmla="*/ 1830 w 3486"/>
                <a:gd name="T23" fmla="*/ 26 h 2073"/>
                <a:gd name="T24" fmla="*/ 1914 w 3486"/>
                <a:gd name="T25" fmla="*/ 146 h 2073"/>
                <a:gd name="T26" fmla="*/ 2004 w 3486"/>
                <a:gd name="T27" fmla="*/ 362 h 2073"/>
                <a:gd name="T28" fmla="*/ 2154 w 3486"/>
                <a:gd name="T29" fmla="*/ 794 h 2073"/>
                <a:gd name="T30" fmla="*/ 2274 w 3486"/>
                <a:gd name="T31" fmla="*/ 1160 h 2073"/>
                <a:gd name="T32" fmla="*/ 2424 w 3486"/>
                <a:gd name="T33" fmla="*/ 1532 h 2073"/>
                <a:gd name="T34" fmla="*/ 2532 w 3486"/>
                <a:gd name="T35" fmla="*/ 1736 h 2073"/>
                <a:gd name="T36" fmla="*/ 2634 w 3486"/>
                <a:gd name="T37" fmla="*/ 1868 h 2073"/>
                <a:gd name="T38" fmla="*/ 2760 w 3486"/>
                <a:gd name="T39" fmla="*/ 1976 h 2073"/>
                <a:gd name="T40" fmla="*/ 2922 w 3486"/>
                <a:gd name="T41" fmla="*/ 2030 h 2073"/>
                <a:gd name="T42" fmla="*/ 3192 w 3486"/>
                <a:gd name="T43" fmla="*/ 2066 h 2073"/>
                <a:gd name="T44" fmla="*/ 3486 w 3486"/>
                <a:gd name="T45" fmla="*/ 2072 h 2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6" h="2073">
                  <a:moveTo>
                    <a:pt x="0" y="2072"/>
                  </a:moveTo>
                  <a:cubicBezTo>
                    <a:pt x="152" y="2072"/>
                    <a:pt x="305" y="2073"/>
                    <a:pt x="408" y="2066"/>
                  </a:cubicBezTo>
                  <a:cubicBezTo>
                    <a:pt x="511" y="2059"/>
                    <a:pt x="553" y="2052"/>
                    <a:pt x="618" y="2030"/>
                  </a:cubicBezTo>
                  <a:cubicBezTo>
                    <a:pt x="683" y="2008"/>
                    <a:pt x="735" y="1992"/>
                    <a:pt x="798" y="1934"/>
                  </a:cubicBezTo>
                  <a:cubicBezTo>
                    <a:pt x="861" y="1876"/>
                    <a:pt x="925" y="1813"/>
                    <a:pt x="996" y="1682"/>
                  </a:cubicBezTo>
                  <a:cubicBezTo>
                    <a:pt x="1067" y="1551"/>
                    <a:pt x="1158" y="1321"/>
                    <a:pt x="1224" y="1148"/>
                  </a:cubicBezTo>
                  <a:cubicBezTo>
                    <a:pt x="1290" y="975"/>
                    <a:pt x="1342" y="789"/>
                    <a:pt x="1392" y="644"/>
                  </a:cubicBezTo>
                  <a:cubicBezTo>
                    <a:pt x="1442" y="499"/>
                    <a:pt x="1485" y="371"/>
                    <a:pt x="1524" y="278"/>
                  </a:cubicBezTo>
                  <a:cubicBezTo>
                    <a:pt x="1563" y="185"/>
                    <a:pt x="1599" y="130"/>
                    <a:pt x="1626" y="86"/>
                  </a:cubicBezTo>
                  <a:cubicBezTo>
                    <a:pt x="1653" y="42"/>
                    <a:pt x="1666" y="28"/>
                    <a:pt x="1686" y="14"/>
                  </a:cubicBezTo>
                  <a:cubicBezTo>
                    <a:pt x="1706" y="0"/>
                    <a:pt x="1722" y="0"/>
                    <a:pt x="1746" y="2"/>
                  </a:cubicBezTo>
                  <a:cubicBezTo>
                    <a:pt x="1770" y="4"/>
                    <a:pt x="1802" y="2"/>
                    <a:pt x="1830" y="26"/>
                  </a:cubicBezTo>
                  <a:cubicBezTo>
                    <a:pt x="1858" y="50"/>
                    <a:pt x="1885" y="90"/>
                    <a:pt x="1914" y="146"/>
                  </a:cubicBezTo>
                  <a:cubicBezTo>
                    <a:pt x="1943" y="202"/>
                    <a:pt x="1964" y="254"/>
                    <a:pt x="2004" y="362"/>
                  </a:cubicBezTo>
                  <a:cubicBezTo>
                    <a:pt x="2044" y="470"/>
                    <a:pt x="2109" y="661"/>
                    <a:pt x="2154" y="794"/>
                  </a:cubicBezTo>
                  <a:cubicBezTo>
                    <a:pt x="2199" y="927"/>
                    <a:pt x="2229" y="1037"/>
                    <a:pt x="2274" y="1160"/>
                  </a:cubicBezTo>
                  <a:cubicBezTo>
                    <a:pt x="2319" y="1283"/>
                    <a:pt x="2381" y="1436"/>
                    <a:pt x="2424" y="1532"/>
                  </a:cubicBezTo>
                  <a:cubicBezTo>
                    <a:pt x="2467" y="1628"/>
                    <a:pt x="2497" y="1680"/>
                    <a:pt x="2532" y="1736"/>
                  </a:cubicBezTo>
                  <a:cubicBezTo>
                    <a:pt x="2567" y="1792"/>
                    <a:pt x="2596" y="1828"/>
                    <a:pt x="2634" y="1868"/>
                  </a:cubicBezTo>
                  <a:cubicBezTo>
                    <a:pt x="2672" y="1908"/>
                    <a:pt x="2712" y="1949"/>
                    <a:pt x="2760" y="1976"/>
                  </a:cubicBezTo>
                  <a:cubicBezTo>
                    <a:pt x="2808" y="2003"/>
                    <a:pt x="2850" y="2015"/>
                    <a:pt x="2922" y="2030"/>
                  </a:cubicBezTo>
                  <a:cubicBezTo>
                    <a:pt x="2994" y="2045"/>
                    <a:pt x="3098" y="2059"/>
                    <a:pt x="3192" y="2066"/>
                  </a:cubicBezTo>
                  <a:cubicBezTo>
                    <a:pt x="3286" y="2073"/>
                    <a:pt x="3386" y="2072"/>
                    <a:pt x="3486" y="2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85" name="Text Box 233"/>
            <p:cNvSpPr txBox="1">
              <a:spLocks noChangeArrowheads="1"/>
            </p:cNvSpPr>
            <p:nvPr/>
          </p:nvSpPr>
          <p:spPr bwMode="auto">
            <a:xfrm>
              <a:off x="3110" y="2885"/>
              <a:ext cx="6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B-factor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0 L 0.07604 0.23333 " pathEditMode="relative" rAng="0" ptsTypes="AA">
                                      <p:cBhvr>
                                        <p:cTn id="6" dur="3000" fill="hold"/>
                                        <p:tgtEl>
                                          <p:spTgt spid="433341"/>
                                        </p:tgtEl>
                                        <p:attrNameLst>
                                          <p:attrName>ppt_x</p:attrName>
                                          <p:attrName>ppt_y</p:attrName>
                                        </p:attrNameLst>
                                      </p:cBhvr>
                                      <p:rCtr x="3802" y="11667"/>
                                    </p:animMotion>
                                  </p:childTnLst>
                                </p:cTn>
                              </p:par>
                              <p:par>
                                <p:cTn id="7" presetID="0" presetClass="path" presetSubtype="0" accel="50000" decel="50000" fill="hold" grpId="0" nodeType="withEffect">
                                  <p:stCondLst>
                                    <p:cond delay="0"/>
                                  </p:stCondLst>
                                  <p:childTnLst>
                                    <p:animMotion origin="layout" path="M 5E-6 4.81481E-6 L 0.1073 0.25833 " pathEditMode="relative" rAng="0" ptsTypes="AA">
                                      <p:cBhvr>
                                        <p:cTn id="8" dur="3000" fill="hold"/>
                                        <p:tgtEl>
                                          <p:spTgt spid="433347"/>
                                        </p:tgtEl>
                                        <p:attrNameLst>
                                          <p:attrName>ppt_x</p:attrName>
                                          <p:attrName>ppt_y</p:attrName>
                                        </p:attrNameLst>
                                      </p:cBhvr>
                                      <p:rCtr x="5365" y="12917"/>
                                    </p:animMotion>
                                  </p:childTnLst>
                                </p:cTn>
                              </p:par>
                              <p:par>
                                <p:cTn id="9" presetID="0" presetClass="path" presetSubtype="0" accel="50000" decel="50000" fill="hold" grpId="0" nodeType="withEffect">
                                  <p:stCondLst>
                                    <p:cond delay="0"/>
                                  </p:stCondLst>
                                  <p:childTnLst>
                                    <p:animMotion origin="layout" path="M -2.5E-6 1.11111E-6 L 0.07188 0.32639 " pathEditMode="relative" rAng="0" ptsTypes="AA">
                                      <p:cBhvr>
                                        <p:cTn id="10" dur="3000" fill="hold"/>
                                        <p:tgtEl>
                                          <p:spTgt spid="433343"/>
                                        </p:tgtEl>
                                        <p:attrNameLst>
                                          <p:attrName>ppt_x</p:attrName>
                                          <p:attrName>ppt_y</p:attrName>
                                        </p:attrNameLst>
                                      </p:cBhvr>
                                      <p:rCtr x="3594" y="16319"/>
                                    </p:animMotion>
                                  </p:childTnLst>
                                </p:cTn>
                              </p:par>
                              <p:par>
                                <p:cTn id="11" presetID="0" presetClass="path" presetSubtype="0" accel="50000" decel="50000" fill="hold" grpId="0" nodeType="withEffect">
                                  <p:stCondLst>
                                    <p:cond delay="0"/>
                                  </p:stCondLst>
                                  <p:childTnLst>
                                    <p:animMotion origin="layout" path="M 4.72222E-6 3.33333E-6 L 0.16979 0.26111 " pathEditMode="relative" rAng="0" ptsTypes="AA">
                                      <p:cBhvr>
                                        <p:cTn id="12" dur="3000" fill="hold"/>
                                        <p:tgtEl>
                                          <p:spTgt spid="433348"/>
                                        </p:tgtEl>
                                        <p:attrNameLst>
                                          <p:attrName>ppt_x</p:attrName>
                                          <p:attrName>ppt_y</p:attrName>
                                        </p:attrNameLst>
                                      </p:cBhvr>
                                      <p:rCtr x="8490" y="13056"/>
                                    </p:animMotion>
                                  </p:childTnLst>
                                </p:cTn>
                              </p:par>
                              <p:par>
                                <p:cTn id="13" presetID="0" presetClass="path" presetSubtype="0" accel="50000" decel="50000" fill="hold" grpId="0" nodeType="withEffect">
                                  <p:stCondLst>
                                    <p:cond delay="0"/>
                                  </p:stCondLst>
                                  <p:childTnLst>
                                    <p:animMotion origin="layout" path="M 2.77778E-7 3.7037E-6 L 0.225 0.23472 " pathEditMode="relative" rAng="0" ptsTypes="AA">
                                      <p:cBhvr>
                                        <p:cTn id="14" dur="3000" fill="hold"/>
                                        <p:tgtEl>
                                          <p:spTgt spid="433332"/>
                                        </p:tgtEl>
                                        <p:attrNameLst>
                                          <p:attrName>ppt_x</p:attrName>
                                          <p:attrName>ppt_y</p:attrName>
                                        </p:attrNameLst>
                                      </p:cBhvr>
                                      <p:rCtr x="11250" y="11736"/>
                                    </p:animMotion>
                                  </p:childTnLst>
                                </p:cTn>
                              </p:par>
                              <p:par>
                                <p:cTn id="15" presetID="0" presetClass="path" presetSubtype="0" accel="50000" decel="50000" fill="hold" grpId="0" nodeType="withEffect">
                                  <p:stCondLst>
                                    <p:cond delay="0"/>
                                  </p:stCondLst>
                                  <p:childTnLst>
                                    <p:animMotion origin="layout" path="M 1.66667E-6 -1.48148E-6 L 0.29271 0.26389 " pathEditMode="relative" rAng="0" ptsTypes="AA">
                                      <p:cBhvr>
                                        <p:cTn id="16" dur="3000" fill="hold"/>
                                        <p:tgtEl>
                                          <p:spTgt spid="433342"/>
                                        </p:tgtEl>
                                        <p:attrNameLst>
                                          <p:attrName>ppt_x</p:attrName>
                                          <p:attrName>ppt_y</p:attrName>
                                        </p:attrNameLst>
                                      </p:cBhvr>
                                      <p:rCtr x="14635" y="13194"/>
                                    </p:animMotion>
                                  </p:childTnLst>
                                </p:cTn>
                              </p:par>
                              <p:par>
                                <p:cTn id="17" presetID="0" presetClass="path" presetSubtype="0" accel="50000" decel="50000" fill="hold" grpId="0" nodeType="withEffect">
                                  <p:stCondLst>
                                    <p:cond delay="0"/>
                                  </p:stCondLst>
                                  <p:childTnLst>
                                    <p:animMotion origin="layout" path="M 1.66667E-6 1.85185E-6 L 0.22708 0.34166 " pathEditMode="relative" rAng="0" ptsTypes="AA">
                                      <p:cBhvr>
                                        <p:cTn id="18" dur="3000" fill="hold"/>
                                        <p:tgtEl>
                                          <p:spTgt spid="433331"/>
                                        </p:tgtEl>
                                        <p:attrNameLst>
                                          <p:attrName>ppt_x</p:attrName>
                                          <p:attrName>ppt_y</p:attrName>
                                        </p:attrNameLst>
                                      </p:cBhvr>
                                      <p:rCtr x="11354" y="17083"/>
                                    </p:animMotion>
                                  </p:childTnLst>
                                </p:cTn>
                              </p:par>
                              <p:par>
                                <p:cTn id="19" presetID="0" presetClass="path" presetSubtype="0" accel="50000" decel="50000" fill="hold" grpId="0" nodeType="withEffect">
                                  <p:stCondLst>
                                    <p:cond delay="0"/>
                                  </p:stCondLst>
                                  <p:childTnLst>
                                    <p:animMotion origin="layout" path="M -2.5E-6 7.40741E-7 L 0.1 0.42361 " pathEditMode="relative" rAng="0" ptsTypes="AA">
                                      <p:cBhvr>
                                        <p:cTn id="20" dur="3000" fill="hold"/>
                                        <p:tgtEl>
                                          <p:spTgt spid="433339"/>
                                        </p:tgtEl>
                                        <p:attrNameLst>
                                          <p:attrName>ppt_x</p:attrName>
                                          <p:attrName>ppt_y</p:attrName>
                                        </p:attrNameLst>
                                      </p:cBhvr>
                                      <p:rCtr x="5000" y="21181"/>
                                    </p:animMotion>
                                  </p:childTnLst>
                                </p:cTn>
                              </p:par>
                              <p:par>
                                <p:cTn id="21" presetID="0" presetClass="path" presetSubtype="0" accel="50000" decel="50000" fill="hold" grpId="0" nodeType="withEffect">
                                  <p:stCondLst>
                                    <p:cond delay="0"/>
                                  </p:stCondLst>
                                  <p:childTnLst>
                                    <p:animMotion origin="layout" path="M 5E-6 -4.81481E-6 L 0.07708 0.42223 " pathEditMode="relative" rAng="0" ptsTypes="AA">
                                      <p:cBhvr>
                                        <p:cTn id="22" dur="3000" fill="hold"/>
                                        <p:tgtEl>
                                          <p:spTgt spid="433345"/>
                                        </p:tgtEl>
                                        <p:attrNameLst>
                                          <p:attrName>ppt_x</p:attrName>
                                          <p:attrName>ppt_y</p:attrName>
                                        </p:attrNameLst>
                                      </p:cBhvr>
                                      <p:rCtr x="3854" y="21111"/>
                                    </p:animMotion>
                                  </p:childTnLst>
                                </p:cTn>
                              </p:par>
                              <p:par>
                                <p:cTn id="23" presetID="0" presetClass="path" presetSubtype="0" accel="50000" decel="50000" fill="hold" grpId="0" nodeType="withEffect">
                                  <p:stCondLst>
                                    <p:cond delay="0"/>
                                  </p:stCondLst>
                                  <p:childTnLst>
                                    <p:animMotion origin="layout" path="M 3.33333E-6 -3.33333E-6 L 0.15625 0.42361 " pathEditMode="relative" rAng="0" ptsTypes="AA">
                                      <p:cBhvr>
                                        <p:cTn id="24" dur="3000" fill="hold"/>
                                        <p:tgtEl>
                                          <p:spTgt spid="433335"/>
                                        </p:tgtEl>
                                        <p:attrNameLst>
                                          <p:attrName>ppt_x</p:attrName>
                                          <p:attrName>ppt_y</p:attrName>
                                        </p:attrNameLst>
                                      </p:cBhvr>
                                      <p:rCtr x="7813" y="21181"/>
                                    </p:animMotion>
                                  </p:childTnLst>
                                </p:cTn>
                              </p:par>
                              <p:par>
                                <p:cTn id="25" presetID="0" presetClass="path" presetSubtype="0" accel="50000" decel="50000" fill="hold" grpId="0" nodeType="withEffect">
                                  <p:stCondLst>
                                    <p:cond delay="0"/>
                                  </p:stCondLst>
                                  <p:childTnLst>
                                    <p:animMotion origin="layout" path="M -2.77778E-7 0 L 0.16458 0.50278 " pathEditMode="relative" rAng="0" ptsTypes="AA">
                                      <p:cBhvr>
                                        <p:cTn id="26" dur="3000" fill="hold"/>
                                        <p:tgtEl>
                                          <p:spTgt spid="433338"/>
                                        </p:tgtEl>
                                        <p:attrNameLst>
                                          <p:attrName>ppt_x</p:attrName>
                                          <p:attrName>ppt_y</p:attrName>
                                        </p:attrNameLst>
                                      </p:cBhvr>
                                      <p:rCtr x="8229" y="25139"/>
                                    </p:animMotion>
                                  </p:childTnLst>
                                </p:cTn>
                              </p:par>
                              <p:par>
                                <p:cTn id="27" presetID="0" presetClass="path" presetSubtype="0" accel="50000" decel="50000" fill="hold" grpId="0" nodeType="withEffect">
                                  <p:stCondLst>
                                    <p:cond delay="0"/>
                                  </p:stCondLst>
                                  <p:childTnLst>
                                    <p:animMotion origin="layout" path="M 3.05556E-6 3.33333E-6 L 0.1 0.50694 " pathEditMode="relative" rAng="0" ptsTypes="AA">
                                      <p:cBhvr>
                                        <p:cTn id="28" dur="3000" fill="hold"/>
                                        <p:tgtEl>
                                          <p:spTgt spid="433353"/>
                                        </p:tgtEl>
                                        <p:attrNameLst>
                                          <p:attrName>ppt_x</p:attrName>
                                          <p:attrName>ppt_y</p:attrName>
                                        </p:attrNameLst>
                                      </p:cBhvr>
                                      <p:rCtr x="5000" y="25347"/>
                                    </p:animMotion>
                                  </p:childTnLst>
                                </p:cTn>
                              </p:par>
                              <p:par>
                                <p:cTn id="29" presetID="0" presetClass="path" presetSubtype="0" accel="50000" decel="50000" fill="hold" grpId="0" nodeType="withEffect">
                                  <p:stCondLst>
                                    <p:cond delay="0"/>
                                  </p:stCondLst>
                                  <p:childTnLst>
                                    <p:animMotion origin="layout" path="M 0 -3.7037E-6 L 0.225 0.41667 " pathEditMode="relative" rAng="0" ptsTypes="AA">
                                      <p:cBhvr>
                                        <p:cTn id="30" dur="3000" fill="hold"/>
                                        <p:tgtEl>
                                          <p:spTgt spid="433349"/>
                                        </p:tgtEl>
                                        <p:attrNameLst>
                                          <p:attrName>ppt_x</p:attrName>
                                          <p:attrName>ppt_y</p:attrName>
                                        </p:attrNameLst>
                                      </p:cBhvr>
                                      <p:rCtr x="11250" y="20833"/>
                                    </p:animMotion>
                                  </p:childTnLst>
                                </p:cTn>
                              </p:par>
                              <p:par>
                                <p:cTn id="31" presetID="0" presetClass="path" presetSubtype="0" accel="50000" decel="50000" fill="hold" grpId="0" nodeType="withEffect">
                                  <p:stCondLst>
                                    <p:cond delay="0"/>
                                  </p:stCondLst>
                                  <p:childTnLst>
                                    <p:animMotion origin="layout" path="M 1.66667E-6 5.55112E-17 L 0.22917 0.49861 " pathEditMode="relative" rAng="0" ptsTypes="AA">
                                      <p:cBhvr>
                                        <p:cTn id="32" dur="3000" fill="hold"/>
                                        <p:tgtEl>
                                          <p:spTgt spid="433346"/>
                                        </p:tgtEl>
                                        <p:attrNameLst>
                                          <p:attrName>ppt_x</p:attrName>
                                          <p:attrName>ppt_y</p:attrName>
                                        </p:attrNameLst>
                                      </p:cBhvr>
                                      <p:rCtr x="11458" y="24931"/>
                                    </p:animMotion>
                                  </p:childTnLst>
                                </p:cTn>
                              </p:par>
                              <p:par>
                                <p:cTn id="33" presetID="0" presetClass="path" presetSubtype="0" accel="50000" decel="50000" fill="hold" grpId="0" nodeType="withEffect">
                                  <p:stCondLst>
                                    <p:cond delay="0"/>
                                  </p:stCondLst>
                                  <p:childTnLst>
                                    <p:animMotion origin="layout" path="M 0 -2.96296E-6 L 0.28542 0.47778 " pathEditMode="relative" rAng="0" ptsTypes="AA">
                                      <p:cBhvr>
                                        <p:cTn id="34" dur="3000" fill="hold"/>
                                        <p:tgtEl>
                                          <p:spTgt spid="433352"/>
                                        </p:tgtEl>
                                        <p:attrNameLst>
                                          <p:attrName>ppt_x</p:attrName>
                                          <p:attrName>ppt_y</p:attrName>
                                        </p:attrNameLst>
                                      </p:cBhvr>
                                      <p:rCtr x="14271" y="23889"/>
                                    </p:animMotion>
                                  </p:childTnLst>
                                </p:cTn>
                              </p:par>
                              <p:par>
                                <p:cTn id="35" presetID="0" presetClass="path" presetSubtype="0" accel="50000" decel="50000" fill="hold" grpId="0" nodeType="withEffect">
                                  <p:stCondLst>
                                    <p:cond delay="0"/>
                                  </p:stCondLst>
                                  <p:childTnLst>
                                    <p:animMotion origin="layout" path="M -4.72222E-6 -1.85185E-6 L 0.28855 0.41528 " pathEditMode="relative" rAng="0" ptsTypes="AA">
                                      <p:cBhvr>
                                        <p:cTn id="36" dur="3000" fill="hold"/>
                                        <p:tgtEl>
                                          <p:spTgt spid="433344"/>
                                        </p:tgtEl>
                                        <p:attrNameLst>
                                          <p:attrName>ppt_x</p:attrName>
                                          <p:attrName>ppt_y</p:attrName>
                                        </p:attrNameLst>
                                      </p:cBhvr>
                                      <p:rCtr x="14427" y="20764"/>
                                    </p:animMotion>
                                  </p:childTnLst>
                                </p:cTn>
                              </p:par>
                              <p:par>
                                <p:cTn id="37" presetID="0" presetClass="path" presetSubtype="0" accel="50000" decel="50000" fill="hold" grpId="0" nodeType="withEffect">
                                  <p:stCondLst>
                                    <p:cond delay="0"/>
                                  </p:stCondLst>
                                  <p:childTnLst>
                                    <p:animMotion origin="layout" path="M 8.33333E-7 -3.33333E-6 L 0.29479 0.34306 " pathEditMode="relative" rAng="0" ptsTypes="AA">
                                      <p:cBhvr>
                                        <p:cTn id="38" dur="3000" fill="hold"/>
                                        <p:tgtEl>
                                          <p:spTgt spid="433330"/>
                                        </p:tgtEl>
                                        <p:attrNameLst>
                                          <p:attrName>ppt_x</p:attrName>
                                          <p:attrName>ppt_y</p:attrName>
                                        </p:attrNameLst>
                                      </p:cBhvr>
                                      <p:rCtr x="14740" y="17153"/>
                                    </p:animMotion>
                                  </p:childTnLst>
                                </p:cTn>
                              </p:par>
                              <p:par>
                                <p:cTn id="39" presetID="0" presetClass="path" presetSubtype="0" accel="50000" decel="50000" fill="hold" grpId="0" nodeType="withEffect">
                                  <p:stCondLst>
                                    <p:cond delay="0"/>
                                  </p:stCondLst>
                                  <p:childTnLst>
                                    <p:animMotion origin="layout" path="M 5E-6 2.96296E-6 L 0.34271 0.47916 " pathEditMode="relative" rAng="0" ptsTypes="AA">
                                      <p:cBhvr>
                                        <p:cTn id="40" dur="3000" fill="hold"/>
                                        <p:tgtEl>
                                          <p:spTgt spid="433337"/>
                                        </p:tgtEl>
                                        <p:attrNameLst>
                                          <p:attrName>ppt_x</p:attrName>
                                          <p:attrName>ppt_y</p:attrName>
                                        </p:attrNameLst>
                                      </p:cBhvr>
                                      <p:rCtr x="17135" y="23958"/>
                                    </p:animMotion>
                                  </p:childTnLst>
                                </p:cTn>
                              </p:par>
                              <p:par>
                                <p:cTn id="41" presetID="0" presetClass="path" presetSubtype="0" accel="50000" decel="50000" fill="hold" grpId="0" nodeType="withEffect">
                                  <p:stCondLst>
                                    <p:cond delay="0"/>
                                  </p:stCondLst>
                                  <p:childTnLst>
                                    <p:animMotion origin="layout" path="M -2.22222E-6 -2.59259E-6 L 0.33959 0.27222 " pathEditMode="relative" rAng="0" ptsTypes="AA">
                                      <p:cBhvr>
                                        <p:cTn id="42" dur="3000" fill="hold"/>
                                        <p:tgtEl>
                                          <p:spTgt spid="433336"/>
                                        </p:tgtEl>
                                        <p:attrNameLst>
                                          <p:attrName>ppt_x</p:attrName>
                                          <p:attrName>ppt_y</p:attrName>
                                        </p:attrNameLst>
                                      </p:cBhvr>
                                      <p:rCtr x="16979" y="13611"/>
                                    </p:animMotion>
                                  </p:childTnLst>
                                </p:cTn>
                              </p:par>
                              <p:par>
                                <p:cTn id="43" presetID="0" presetClass="path" presetSubtype="0" accel="50000" decel="50000" fill="hold" grpId="0" nodeType="withEffect">
                                  <p:stCondLst>
                                    <p:cond delay="0"/>
                                  </p:stCondLst>
                                  <p:childTnLst>
                                    <p:animMotion origin="layout" path="M -2.5E-6 -4.44444E-6 L 0.40834 0.33612 " pathEditMode="relative" rAng="0" ptsTypes="AA">
                                      <p:cBhvr>
                                        <p:cTn id="44" dur="3000" fill="hold"/>
                                        <p:tgtEl>
                                          <p:spTgt spid="433334"/>
                                        </p:tgtEl>
                                        <p:attrNameLst>
                                          <p:attrName>ppt_x</p:attrName>
                                          <p:attrName>ppt_y</p:attrName>
                                        </p:attrNameLst>
                                      </p:cBhvr>
                                      <p:rCtr x="20417" y="16806"/>
                                    </p:animMotion>
                                  </p:childTnLst>
                                </p:cTn>
                              </p:par>
                              <p:par>
                                <p:cTn id="45" presetID="0" presetClass="path" presetSubtype="0" accel="50000" decel="50000" fill="hold" grpId="0" nodeType="withEffect">
                                  <p:stCondLst>
                                    <p:cond delay="0"/>
                                  </p:stCondLst>
                                  <p:childTnLst>
                                    <p:animMotion origin="layout" path="M -3.88889E-6 2.22222E-6 L 0.4323 0.42639 " pathEditMode="relative" rAng="0" ptsTypes="AA">
                                      <p:cBhvr>
                                        <p:cTn id="46" dur="3000" fill="hold"/>
                                        <p:tgtEl>
                                          <p:spTgt spid="433351"/>
                                        </p:tgtEl>
                                        <p:attrNameLst>
                                          <p:attrName>ppt_x</p:attrName>
                                          <p:attrName>ppt_y</p:attrName>
                                        </p:attrNameLst>
                                      </p:cBhvr>
                                      <p:rCtr x="21615" y="21319"/>
                                    </p:animMotion>
                                  </p:childTnLst>
                                </p:cTn>
                              </p:par>
                              <p:par>
                                <p:cTn id="47" presetID="0" presetClass="path" presetSubtype="0" accel="50000" decel="50000" fill="hold" grpId="0" nodeType="withEffect">
                                  <p:stCondLst>
                                    <p:cond delay="0"/>
                                  </p:stCondLst>
                                  <p:childTnLst>
                                    <p:animMotion origin="layout" path="M 3.05556E-6 -4.44444E-6 L 0.42812 0.51528 " pathEditMode="relative" rAng="0" ptsTypes="AA">
                                      <p:cBhvr>
                                        <p:cTn id="48" dur="3000" fill="hold"/>
                                        <p:tgtEl>
                                          <p:spTgt spid="433340"/>
                                        </p:tgtEl>
                                        <p:attrNameLst>
                                          <p:attrName>ppt_x</p:attrName>
                                          <p:attrName>ppt_y</p:attrName>
                                        </p:attrNameLst>
                                      </p:cBhvr>
                                      <p:rCtr x="21406" y="25764"/>
                                    </p:animMotion>
                                  </p:childTnLst>
                                </p:cTn>
                              </p:par>
                              <p:par>
                                <p:cTn id="49" presetID="0" presetClass="path" presetSubtype="0" accel="50000" decel="50000" fill="hold" grpId="0" nodeType="withEffect">
                                  <p:stCondLst>
                                    <p:cond delay="0"/>
                                  </p:stCondLst>
                                  <p:childTnLst>
                                    <p:animMotion origin="layout" path="M -4.44444E-6 3.33333E-6 L 0.44375 0.33055 " pathEditMode="relative" rAng="0" ptsTypes="AA">
                                      <p:cBhvr>
                                        <p:cTn id="50" dur="3000" fill="hold"/>
                                        <p:tgtEl>
                                          <p:spTgt spid="433350"/>
                                        </p:tgtEl>
                                        <p:attrNameLst>
                                          <p:attrName>ppt_x</p:attrName>
                                          <p:attrName>ppt_y</p:attrName>
                                        </p:attrNameLst>
                                      </p:cBhvr>
                                      <p:rCtr x="22187" y="16528"/>
                                    </p:animMotion>
                                  </p:childTnLst>
                                </p:cTn>
                              </p:par>
                              <p:par>
                                <p:cTn id="51" presetID="0" presetClass="path" presetSubtype="0" accel="50000" decel="50000" fill="hold" grpId="0" nodeType="withEffect">
                                  <p:stCondLst>
                                    <p:cond delay="0"/>
                                  </p:stCondLst>
                                  <p:childTnLst>
                                    <p:animMotion origin="layout" path="M -3.88889E-6 1.11111E-6 L 0.35417 0.25416 " pathEditMode="relative" rAng="0" ptsTypes="AA">
                                      <p:cBhvr>
                                        <p:cTn id="52" dur="3000" fill="hold"/>
                                        <p:tgtEl>
                                          <p:spTgt spid="433333"/>
                                        </p:tgtEl>
                                        <p:attrNameLst>
                                          <p:attrName>ppt_x</p:attrName>
                                          <p:attrName>ppt_y</p:attrName>
                                        </p:attrNameLst>
                                      </p:cBhvr>
                                      <p:rCtr x="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33379"/>
                                        </p:tgtEl>
                                        <p:attrNameLst>
                                          <p:attrName>style.visibility</p:attrName>
                                        </p:attrNameLst>
                                      </p:cBhvr>
                                      <p:to>
                                        <p:strVal val="visible"/>
                                      </p:to>
                                    </p:set>
                                  </p:childTnLst>
                                </p:cTn>
                              </p:par>
                              <p:par>
                                <p:cTn id="57" presetID="63" presetClass="path" presetSubtype="0" decel="50000" fill="hold" nodeType="withEffect">
                                  <p:stCondLst>
                                    <p:cond delay="0"/>
                                  </p:stCondLst>
                                  <p:childTnLst>
                                    <p:animMotion origin="layout" path="M -0.52257 -1.06383E-6 L 1.94444E-6 -1.06383E-6 " pathEditMode="relative" rAng="0" ptsTypes="AA">
                                      <p:cBhvr>
                                        <p:cTn id="58" dur="1000" fill="hold"/>
                                        <p:tgtEl>
                                          <p:spTgt spid="433379"/>
                                        </p:tgtEl>
                                        <p:attrNameLst>
                                          <p:attrName>ppt_x</p:attrName>
                                          <p:attrName>ppt_y</p:attrName>
                                        </p:attrNameLst>
                                      </p:cBhvr>
                                      <p:rCtr x="26128" y="0"/>
                                    </p:animMotion>
                                  </p:childTnLst>
                                </p:cTn>
                              </p:par>
                              <p:par>
                                <p:cTn id="59" presetID="23" presetClass="entr" presetSubtype="16" fill="hold" nodeType="withEffect">
                                  <p:stCondLst>
                                    <p:cond delay="0"/>
                                  </p:stCondLst>
                                  <p:childTnLst>
                                    <p:set>
                                      <p:cBhvr>
                                        <p:cTn id="60" dur="1" fill="hold">
                                          <p:stCondLst>
                                            <p:cond delay="0"/>
                                          </p:stCondLst>
                                        </p:cTn>
                                        <p:tgtEl>
                                          <p:spTgt spid="433379"/>
                                        </p:tgtEl>
                                        <p:attrNameLst>
                                          <p:attrName>style.visibility</p:attrName>
                                        </p:attrNameLst>
                                      </p:cBhvr>
                                      <p:to>
                                        <p:strVal val="visible"/>
                                      </p:to>
                                    </p:set>
                                    <p:anim calcmode="lin" valueType="num">
                                      <p:cBhvr>
                                        <p:cTn id="61" dur="1000" fill="hold"/>
                                        <p:tgtEl>
                                          <p:spTgt spid="433379"/>
                                        </p:tgtEl>
                                        <p:attrNameLst>
                                          <p:attrName>ppt_w</p:attrName>
                                        </p:attrNameLst>
                                      </p:cBhvr>
                                      <p:tavLst>
                                        <p:tav tm="0">
                                          <p:val>
                                            <p:fltVal val="0"/>
                                          </p:val>
                                        </p:tav>
                                        <p:tav tm="100000">
                                          <p:val>
                                            <p:strVal val="#ppt_w"/>
                                          </p:val>
                                        </p:tav>
                                      </p:tavLst>
                                    </p:anim>
                                    <p:anim calcmode="lin" valueType="num">
                                      <p:cBhvr>
                                        <p:cTn id="62" dur="1000" fill="hold"/>
                                        <p:tgtEl>
                                          <p:spTgt spid="43337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338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338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338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433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330" grpId="0" animBg="1"/>
      <p:bldP spid="433331" grpId="0" animBg="1"/>
      <p:bldP spid="433332" grpId="0" animBg="1"/>
      <p:bldP spid="433333" grpId="0" animBg="1"/>
      <p:bldP spid="433334" grpId="0" animBg="1"/>
      <p:bldP spid="433335" grpId="0" animBg="1"/>
      <p:bldP spid="433336" grpId="0" animBg="1"/>
      <p:bldP spid="433337" grpId="0" animBg="1"/>
      <p:bldP spid="433338" grpId="0" animBg="1"/>
      <p:bldP spid="433339" grpId="0" animBg="1"/>
      <p:bldP spid="433340" grpId="0" animBg="1"/>
      <p:bldP spid="433341" grpId="0" animBg="1"/>
      <p:bldP spid="433342" grpId="0" animBg="1"/>
      <p:bldP spid="433343" grpId="0" animBg="1"/>
      <p:bldP spid="433344" grpId="0" animBg="1"/>
      <p:bldP spid="433345" grpId="0" animBg="1"/>
      <p:bldP spid="433346" grpId="0" animBg="1"/>
      <p:bldP spid="433347" grpId="0" animBg="1"/>
      <p:bldP spid="433348" grpId="0" animBg="1"/>
      <p:bldP spid="433349" grpId="0" animBg="1"/>
      <p:bldP spid="433350" grpId="0" animBg="1"/>
      <p:bldP spid="433351" grpId="0" animBg="1"/>
      <p:bldP spid="433352" grpId="0" animBg="1"/>
      <p:bldP spid="433353" grpId="0" animBg="1"/>
      <p:bldP spid="433380" grpId="0"/>
      <p:bldP spid="433381" grpId="0"/>
      <p:bldP spid="4333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2" name="Rectangle 8"/>
          <p:cNvSpPr>
            <a:spLocks noChangeArrowheads="1"/>
          </p:cNvSpPr>
          <p:nvPr/>
        </p:nvSpPr>
        <p:spPr bwMode="auto">
          <a:xfrm>
            <a:off x="7850188" y="1214438"/>
            <a:ext cx="757237" cy="58134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altLang="en-US">
              <a:solidFill>
                <a:srgbClr val="000000"/>
              </a:solidFill>
              <a:cs typeface="Arial" pitchFamily="34" charset="0"/>
            </a:endParaRPr>
          </a:p>
        </p:txBody>
      </p:sp>
      <p:sp>
        <p:nvSpPr>
          <p:cNvPr id="258051" name="Rectangle 7"/>
          <p:cNvSpPr>
            <a:spLocks noChangeArrowheads="1"/>
          </p:cNvSpPr>
          <p:nvPr/>
        </p:nvSpPr>
        <p:spPr bwMode="auto">
          <a:xfrm>
            <a:off x="342900" y="1179513"/>
            <a:ext cx="10556875"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pt-BR" altLang="en-US" sz="1600">
                <a:solidFill>
                  <a:srgbClr val="000000"/>
                </a:solidFill>
                <a:latin typeface="Courier New" pitchFamily="49" charset="0"/>
                <a:cs typeface="Arial" pitchFamily="34" charset="0"/>
              </a:rPr>
              <a:t>ATOM    122  N   LEU A  13      -3.244  25.808  19.998  1.00 16.96           N</a:t>
            </a:r>
          </a:p>
          <a:p>
            <a:r>
              <a:rPr lang="pt-BR" altLang="en-US" sz="1600">
                <a:solidFill>
                  <a:srgbClr val="000000"/>
                </a:solidFill>
                <a:latin typeface="Courier New" pitchFamily="49" charset="0"/>
                <a:cs typeface="Arial" pitchFamily="34" charset="0"/>
              </a:rPr>
              <a:t>ATOM    123  CA  LEU A  13      -2.877  25.448  21.355  1.00 15.29           C</a:t>
            </a:r>
          </a:p>
          <a:p>
            <a:r>
              <a:rPr lang="pt-BR" altLang="en-US" sz="1600">
                <a:solidFill>
                  <a:srgbClr val="000000"/>
                </a:solidFill>
                <a:latin typeface="Courier New" pitchFamily="49" charset="0"/>
                <a:cs typeface="Arial" pitchFamily="34" charset="0"/>
              </a:rPr>
              <a:t>ATOM    124  C   LEU A  13      -2.792  23.966  21.561  1.00 17.54           C</a:t>
            </a:r>
          </a:p>
          <a:p>
            <a:r>
              <a:rPr lang="pt-BR" altLang="en-US" sz="1600">
                <a:solidFill>
                  <a:srgbClr val="000000"/>
                </a:solidFill>
                <a:latin typeface="Courier New" pitchFamily="49" charset="0"/>
                <a:cs typeface="Arial" pitchFamily="34" charset="0"/>
              </a:rPr>
              <a:t>ATOM    125  O   LEU A  13      -1.814  23.493  22.143  1.00 16.35           O</a:t>
            </a:r>
          </a:p>
          <a:p>
            <a:r>
              <a:rPr lang="pt-BR" altLang="en-US" sz="1600">
                <a:solidFill>
                  <a:srgbClr val="000000"/>
                </a:solidFill>
                <a:latin typeface="Courier New" pitchFamily="49" charset="0"/>
                <a:cs typeface="Arial" pitchFamily="34" charset="0"/>
              </a:rPr>
              <a:t>ATOM    126  CB  LEU A  13      -3.907  26.164  22.268  1.00 18.72           C</a:t>
            </a:r>
          </a:p>
          <a:p>
            <a:r>
              <a:rPr lang="pt-BR" altLang="en-US" sz="1600">
                <a:solidFill>
                  <a:srgbClr val="000000"/>
                </a:solidFill>
                <a:latin typeface="Courier New" pitchFamily="49" charset="0"/>
                <a:cs typeface="Arial" pitchFamily="34" charset="0"/>
              </a:rPr>
              <a:t>ATOM    127  CG  LEU A  13      -3.577  25.982  23.738  1.00 21.19           C</a:t>
            </a:r>
          </a:p>
          <a:p>
            <a:r>
              <a:rPr lang="pt-BR" altLang="en-US" sz="1600">
                <a:solidFill>
                  <a:srgbClr val="000000"/>
                </a:solidFill>
                <a:latin typeface="Courier New" pitchFamily="49" charset="0"/>
                <a:cs typeface="Arial" pitchFamily="34" charset="0"/>
              </a:rPr>
              <a:t>ATOM    128  CD1 LEU A  13      -2.283  26.820  24.019  1.00 19.43           C</a:t>
            </a:r>
          </a:p>
          <a:p>
            <a:r>
              <a:rPr lang="pt-BR" altLang="en-US" sz="1600">
                <a:solidFill>
                  <a:srgbClr val="000000"/>
                </a:solidFill>
                <a:latin typeface="Courier New" pitchFamily="49" charset="0"/>
                <a:cs typeface="Arial" pitchFamily="34" charset="0"/>
              </a:rPr>
              <a:t>ATOM    129  CD2 LEU A  13      -4.702  26.474  24.639  1.00 24.65           C</a:t>
            </a:r>
          </a:p>
          <a:p>
            <a:r>
              <a:rPr lang="pt-BR" altLang="en-US" sz="1600">
                <a:solidFill>
                  <a:srgbClr val="000000"/>
                </a:solidFill>
                <a:latin typeface="Courier New" pitchFamily="49" charset="0"/>
                <a:cs typeface="Arial" pitchFamily="34" charset="0"/>
              </a:rPr>
              <a:t>ATOM    130  N   SER A  14      -3.677  23.149  20.979  1.00 15.96           N</a:t>
            </a:r>
          </a:p>
          <a:p>
            <a:r>
              <a:rPr lang="pt-BR" altLang="en-US" sz="1600">
                <a:solidFill>
                  <a:srgbClr val="000000"/>
                </a:solidFill>
                <a:latin typeface="Courier New" pitchFamily="49" charset="0"/>
                <a:cs typeface="Arial" pitchFamily="34" charset="0"/>
              </a:rPr>
              <a:t>ATOM    131  CA  SER A  14      -3.646  21.711  21.061  1.00 18.26           C</a:t>
            </a:r>
          </a:p>
          <a:p>
            <a:r>
              <a:rPr lang="pt-BR" altLang="en-US" sz="1600">
                <a:solidFill>
                  <a:srgbClr val="000000"/>
                </a:solidFill>
                <a:latin typeface="Courier New" pitchFamily="49" charset="0"/>
                <a:cs typeface="Arial" pitchFamily="34" charset="0"/>
              </a:rPr>
              <a:t>ATOM    132  C   SER A  14      -2.373  21.203  20.360  1.00 18.71           C</a:t>
            </a:r>
          </a:p>
          <a:p>
            <a:r>
              <a:rPr lang="pt-BR" altLang="en-US" sz="1600">
                <a:solidFill>
                  <a:srgbClr val="000000"/>
                </a:solidFill>
                <a:latin typeface="Courier New" pitchFamily="49" charset="0"/>
                <a:cs typeface="Arial" pitchFamily="34" charset="0"/>
              </a:rPr>
              <a:t>ATOM    133  O   SER A  14      -1.747  20.315  20.930  1.00 17.47           O</a:t>
            </a:r>
          </a:p>
          <a:p>
            <a:r>
              <a:rPr lang="pt-BR" altLang="en-US" sz="1600">
                <a:solidFill>
                  <a:srgbClr val="000000"/>
                </a:solidFill>
                <a:latin typeface="Courier New" pitchFamily="49" charset="0"/>
                <a:cs typeface="Arial" pitchFamily="34" charset="0"/>
              </a:rPr>
              <a:t>ATOM    134  CB  SER A  14      -4.875  21.077  20.419  1.00 17.62           C</a:t>
            </a:r>
          </a:p>
          <a:p>
            <a:r>
              <a:rPr lang="pt-BR" altLang="en-US" sz="1600">
                <a:solidFill>
                  <a:srgbClr val="000000"/>
                </a:solidFill>
                <a:latin typeface="Courier New" pitchFamily="49" charset="0"/>
                <a:cs typeface="Arial" pitchFamily="34" charset="0"/>
              </a:rPr>
              <a:t>ATOM    135  OG ASER A  14      -4.825  19.665  20.388  0.50 20.89           O</a:t>
            </a:r>
          </a:p>
          <a:p>
            <a:r>
              <a:rPr lang="pt-BR" altLang="en-US" sz="1600">
                <a:solidFill>
                  <a:srgbClr val="000000"/>
                </a:solidFill>
                <a:latin typeface="Courier New" pitchFamily="49" charset="0"/>
                <a:cs typeface="Arial" pitchFamily="34" charset="0"/>
              </a:rPr>
              <a:t>ATOM    136  OG BSER A  14      -6.027  21.408  21.164  0.50 18.67           O</a:t>
            </a:r>
          </a:p>
          <a:p>
            <a:r>
              <a:rPr lang="pt-BR" altLang="en-US" sz="1600">
                <a:solidFill>
                  <a:srgbClr val="000000"/>
                </a:solidFill>
                <a:latin typeface="Courier New" pitchFamily="49" charset="0"/>
                <a:cs typeface="Arial" pitchFamily="34" charset="0"/>
              </a:rPr>
              <a:t>ATOM    137  N   LYS A  15      -2.045  21.772  19.215  1.00 18.03           N</a:t>
            </a:r>
          </a:p>
          <a:p>
            <a:r>
              <a:rPr lang="pt-BR" altLang="en-US" sz="1600">
                <a:solidFill>
                  <a:srgbClr val="000000"/>
                </a:solidFill>
                <a:latin typeface="Courier New" pitchFamily="49" charset="0"/>
                <a:cs typeface="Arial" pitchFamily="34" charset="0"/>
              </a:rPr>
              <a:t>ATOM    138  CA  LYS A  15      -0.799  21.361  18.555  1.00 18.12           C</a:t>
            </a:r>
          </a:p>
          <a:p>
            <a:r>
              <a:rPr lang="pt-BR" altLang="en-US" sz="1600">
                <a:solidFill>
                  <a:srgbClr val="000000"/>
                </a:solidFill>
                <a:latin typeface="Courier New" pitchFamily="49" charset="0"/>
                <a:cs typeface="Arial" pitchFamily="34" charset="0"/>
              </a:rPr>
              <a:t>ATOM    139  C   LYS A  15       0.446  21.707  19.351  1.00 18.81           C</a:t>
            </a:r>
          </a:p>
          <a:p>
            <a:r>
              <a:rPr lang="pt-BR" altLang="en-US" sz="1600">
                <a:solidFill>
                  <a:srgbClr val="000000"/>
                </a:solidFill>
                <a:latin typeface="Courier New" pitchFamily="49" charset="0"/>
                <a:cs typeface="Arial" pitchFamily="34" charset="0"/>
              </a:rPr>
              <a:t>ATOM    140  O   LYS A  15       1.400  20.948  19.411  1.00 17.77           O</a:t>
            </a:r>
          </a:p>
          <a:p>
            <a:r>
              <a:rPr lang="pt-BR" altLang="en-US" sz="1600">
                <a:solidFill>
                  <a:srgbClr val="000000"/>
                </a:solidFill>
                <a:latin typeface="Courier New" pitchFamily="49" charset="0"/>
                <a:cs typeface="Arial" pitchFamily="34" charset="0"/>
              </a:rPr>
              <a:t>ATOM    141  CB  LYS A  15      -0.700  22.034  17.177  1.00 14.49           C</a:t>
            </a:r>
          </a:p>
          <a:p>
            <a:r>
              <a:rPr lang="pt-BR" altLang="en-US" sz="1600">
                <a:solidFill>
                  <a:srgbClr val="000000"/>
                </a:solidFill>
                <a:latin typeface="Courier New" pitchFamily="49" charset="0"/>
                <a:cs typeface="Arial" pitchFamily="34" charset="0"/>
              </a:rPr>
              <a:t>ATOM    142  CG  LYS A  15      -1.727  21.368  16.256  1.00 16.12           C</a:t>
            </a:r>
          </a:p>
          <a:p>
            <a:r>
              <a:rPr lang="pt-BR" altLang="en-US" sz="1600">
                <a:solidFill>
                  <a:srgbClr val="000000"/>
                </a:solidFill>
                <a:latin typeface="Courier New" pitchFamily="49" charset="0"/>
                <a:cs typeface="Arial" pitchFamily="34" charset="0"/>
              </a:rPr>
              <a:t>ATOM    143  CD  LYS A  15      -1.663  22.147  14.936  1.00 19.40           C</a:t>
            </a:r>
          </a:p>
          <a:p>
            <a:r>
              <a:rPr lang="pt-BR" altLang="en-US" sz="1600">
                <a:solidFill>
                  <a:srgbClr val="000000"/>
                </a:solidFill>
                <a:latin typeface="Courier New" pitchFamily="49" charset="0"/>
                <a:cs typeface="Arial" pitchFamily="34" charset="0"/>
              </a:rPr>
              <a:t>ATOM    144  CE ALYS A  15      -2.725  21.614  13.986  0.50 17.42           C</a:t>
            </a:r>
          </a:p>
          <a:p>
            <a:r>
              <a:rPr lang="pt-BR" altLang="en-US" sz="1600">
                <a:solidFill>
                  <a:srgbClr val="000000"/>
                </a:solidFill>
                <a:latin typeface="Courier New" pitchFamily="49" charset="0"/>
                <a:cs typeface="Arial" pitchFamily="34" charset="0"/>
              </a:rPr>
              <a:t>ATOM    145  CE BLYS A  15      -1.750  21.211  13.750  0.50 17.01           C</a:t>
            </a:r>
          </a:p>
          <a:p>
            <a:r>
              <a:rPr lang="pt-BR" altLang="en-US" sz="1600">
                <a:solidFill>
                  <a:srgbClr val="000000"/>
                </a:solidFill>
                <a:latin typeface="Courier New" pitchFamily="49" charset="0"/>
                <a:cs typeface="Arial" pitchFamily="34" charset="0"/>
              </a:rPr>
              <a:t>ATOM    146  NZ ALYS A  15      -2.346  21.674  12.559  0.50 18.61           N</a:t>
            </a:r>
          </a:p>
          <a:p>
            <a:r>
              <a:rPr lang="pt-BR" altLang="en-US" sz="1600">
                <a:solidFill>
                  <a:srgbClr val="000000"/>
                </a:solidFill>
                <a:latin typeface="Courier New" pitchFamily="49" charset="0"/>
                <a:cs typeface="Arial" pitchFamily="34" charset="0"/>
              </a:rPr>
              <a:t>ATOM    147  NZ BLYS A  15      -3.052  20.513  13.741  0.50 18.76           N</a:t>
            </a:r>
          </a:p>
        </p:txBody>
      </p:sp>
      <p:sp>
        <p:nvSpPr>
          <p:cNvPr id="258052"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Tree>
    <p:extLst>
      <p:ext uri="{BB962C8B-B14F-4D97-AF65-F5344CB8AC3E}">
        <p14:creationId xmlns:p14="http://schemas.microsoft.com/office/powerpoint/2010/main" val="2462930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The B factor</a:t>
            </a:r>
          </a:p>
        </p:txBody>
      </p:sp>
      <p:sp>
        <p:nvSpPr>
          <p:cNvPr id="7171" name="Rectangle 3"/>
          <p:cNvSpPr>
            <a:spLocks noChangeArrowheads="1"/>
          </p:cNvSpPr>
          <p:nvPr/>
        </p:nvSpPr>
        <p:spPr bwMode="auto">
          <a:xfrm>
            <a:off x="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Bragg, W. H. (1914)."XCVII. The intensity of reflexion of X rays by crystals", </a:t>
            </a:r>
            <a:r>
              <a:rPr lang="en-US" altLang="en-US" sz="1800" i="1"/>
              <a:t>Philosophical Magazine Series 6</a:t>
            </a:r>
            <a:r>
              <a:rPr lang="en-US" altLang="en-US" sz="1800"/>
              <a:t> </a:t>
            </a:r>
            <a:r>
              <a:rPr lang="en-US" altLang="en-US" sz="1800" b="1"/>
              <a:t>27</a:t>
            </a:r>
            <a:r>
              <a:rPr lang="en-US" altLang="en-US" sz="1800"/>
              <a:t>, 881-899.   Published May 1 1914</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6769100" cy="449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602310" y="3618963"/>
            <a:ext cx="296214" cy="283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52" descr="William Henry Bragg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60" r="15061" b="35294"/>
          <a:stretch/>
        </p:blipFill>
        <p:spPr bwMode="auto">
          <a:xfrm>
            <a:off x="168040" y="4740522"/>
            <a:ext cx="1081210" cy="146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20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pPr fontAlgn="auto">
              <a:spcBef>
                <a:spcPts val="0"/>
              </a:spcBef>
              <a:spcAft>
                <a:spcPts val="0"/>
              </a:spcAft>
            </a:pPr>
            <a:r>
              <a:rPr lang="en-US" sz="2400" b="1" dirty="0" smtClean="0">
                <a:solidFill>
                  <a:prstClr val="black"/>
                </a:solidFill>
                <a:cs typeface="Arial" panose="020B0604020202020204" pitchFamily="34" charset="0"/>
              </a:rPr>
              <a:t>B = 500</a:t>
            </a:r>
            <a:endParaRPr lang="en-US" sz="2400" b="1" dirty="0">
              <a:solidFill>
                <a:prstClr val="black"/>
              </a:solidFill>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6470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analysis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pPr fontAlgn="auto">
              <a:spcBef>
                <a:spcPts val="0"/>
              </a:spcBef>
              <a:spcAft>
                <a:spcPts val="0"/>
              </a:spcAft>
            </a:pPr>
            <a:r>
              <a:rPr lang="en-US" sz="2400" b="1" dirty="0" smtClean="0">
                <a:solidFill>
                  <a:prstClr val="black"/>
                </a:solidFill>
                <a:cs typeface="Arial" panose="020B0604020202020204" pitchFamily="34" charset="0"/>
              </a:rPr>
              <a:t>B = 20</a:t>
            </a:r>
            <a:endParaRPr lang="en-US" sz="2400" b="1" dirty="0">
              <a:solidFill>
                <a:prstClr val="black"/>
              </a:solidFill>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7795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743550935"/>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794650"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0</a:t>
            </a:r>
            <a:endParaRPr lang="en-US" b="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20</a:t>
            </a:r>
            <a:endParaRPr lang="en-US" b="1"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60</a:t>
            </a:r>
            <a:endParaRPr lang="en-US"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170</a:t>
            </a:r>
            <a:endParaRPr lang="en-US" b="1" dirty="0">
              <a:solidFill>
                <a:prstClr val="black"/>
              </a:solidFill>
              <a:latin typeface="Arial" panose="020B0604020202020204" pitchFamily="34" charset="0"/>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330</a:t>
            </a:r>
            <a:endParaRPr lang="en-US" b="1" dirty="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560</a:t>
            </a:r>
            <a:endParaRPr lang="en-US"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B = 850</a:t>
            </a:r>
            <a:endParaRPr lang="en-US" b="1"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rPr>
              <a:t>Bigger is better, but not by much</a:t>
            </a:r>
            <a:endParaRPr lang="en-US" sz="4000" dirty="0">
              <a:solidFill>
                <a:prstClr val="black"/>
              </a:solidFill>
            </a:endParaRPr>
          </a:p>
        </p:txBody>
      </p:sp>
    </p:spTree>
    <p:extLst>
      <p:ext uri="{BB962C8B-B14F-4D97-AF65-F5344CB8AC3E}">
        <p14:creationId xmlns:p14="http://schemas.microsoft.com/office/powerpoint/2010/main" val="207264296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8392" y="1496311"/>
            <a:ext cx="7847215" cy="4662815"/>
          </a:xfrm>
          <a:prstGeom prst="rect">
            <a:avLst/>
          </a:prstGeom>
          <a:noFill/>
        </p:spPr>
        <p:txBody>
          <a:bodyPr wrap="square" rtlCol="0">
            <a:spAutoFit/>
          </a:bodyPr>
          <a:lstStyle/>
          <a:p>
            <a:pPr algn="ctr">
              <a:lnSpc>
                <a:spcPct val="150000"/>
              </a:lnSpc>
            </a:pPr>
            <a:r>
              <a:rPr lang="en-US" sz="6600" kern="0" dirty="0" smtClean="0">
                <a:solidFill>
                  <a:srgbClr val="000000"/>
                </a:solidFill>
                <a:latin typeface="Arial"/>
                <a:ea typeface="+mj-ea"/>
                <a:cs typeface="+mj-cs"/>
              </a:rPr>
              <a:t>disorder</a:t>
            </a:r>
          </a:p>
          <a:p>
            <a:pPr algn="ctr">
              <a:lnSpc>
                <a:spcPct val="150000"/>
              </a:lnSpc>
            </a:pPr>
            <a:r>
              <a:rPr lang="en-US" sz="6600" kern="0" dirty="0" smtClean="0">
                <a:solidFill>
                  <a:srgbClr val="000000"/>
                </a:solidFill>
                <a:latin typeface="Arial"/>
                <a:ea typeface="+mj-ea"/>
                <a:cs typeface="+mj-cs"/>
              </a:rPr>
              <a:t>+ averaging</a:t>
            </a:r>
          </a:p>
          <a:p>
            <a:pPr algn="ctr">
              <a:lnSpc>
                <a:spcPct val="150000"/>
              </a:lnSpc>
            </a:pPr>
            <a:r>
              <a:rPr lang="en-US" sz="6600" kern="0" dirty="0" smtClean="0">
                <a:solidFill>
                  <a:srgbClr val="000000"/>
                </a:solidFill>
                <a:latin typeface="Arial"/>
                <a:ea typeface="+mj-ea"/>
                <a:cs typeface="+mj-cs"/>
              </a:rPr>
              <a:t>= poor resolution</a:t>
            </a:r>
            <a:endParaRPr lang="en-US" sz="1400" dirty="0"/>
          </a:p>
        </p:txBody>
      </p:sp>
      <p:sp>
        <p:nvSpPr>
          <p:cNvPr id="6" name="TextBox 5"/>
          <p:cNvSpPr txBox="1"/>
          <p:nvPr/>
        </p:nvSpPr>
        <p:spPr>
          <a:xfrm>
            <a:off x="0" y="315879"/>
            <a:ext cx="9144000" cy="707886"/>
          </a:xfrm>
          <a:prstGeom prst="rect">
            <a:avLst/>
          </a:prstGeom>
          <a:noFill/>
        </p:spPr>
        <p:txBody>
          <a:bodyPr wrap="square" rtlCol="0">
            <a:spAutoFit/>
          </a:bodyPr>
          <a:lstStyle/>
          <a:p>
            <a:pPr algn="ctr"/>
            <a:r>
              <a:rPr lang="en-US" sz="4000" b="1" dirty="0" smtClean="0"/>
              <a:t>Diffraction Take-Home Lesson:</a:t>
            </a:r>
            <a:endParaRPr lang="en-US" sz="4000" b="1" dirty="0"/>
          </a:p>
        </p:txBody>
      </p:sp>
    </p:spTree>
    <p:extLst>
      <p:ext uri="{BB962C8B-B14F-4D97-AF65-F5344CB8AC3E}">
        <p14:creationId xmlns:p14="http://schemas.microsoft.com/office/powerpoint/2010/main" val="148903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879600"/>
          </a:xfrm>
          <a:noFill/>
        </p:spPr>
        <p:txBody>
          <a:bodyPr/>
          <a:lstStyle/>
          <a:p>
            <a:pPr eaLnBrk="1" hangingPunct="1"/>
            <a:r>
              <a:rPr lang="en-US" altLang="en-US" smtClean="0"/>
              <a:t>The “success rate” </a:t>
            </a:r>
            <a:br>
              <a:rPr lang="en-US" altLang="en-US" smtClean="0"/>
            </a:br>
            <a:r>
              <a:rPr lang="en-US" altLang="en-US" smtClean="0"/>
              <a:t>of structure determination</a:t>
            </a:r>
          </a:p>
        </p:txBody>
      </p:sp>
      <p:sp>
        <p:nvSpPr>
          <p:cNvPr id="1327107" name="Text Box 3"/>
          <p:cNvSpPr txBox="1">
            <a:spLocks noChangeArrowheads="1"/>
          </p:cNvSpPr>
          <p:nvPr/>
        </p:nvSpPr>
        <p:spPr bwMode="auto">
          <a:xfrm>
            <a:off x="1346200" y="2095500"/>
            <a:ext cx="64262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err="1">
                <a:solidFill>
                  <a:srgbClr val="990099"/>
                </a:solidFill>
              </a:rPr>
              <a:t>beamlines</a:t>
            </a:r>
            <a:endParaRPr lang="en-US" altLang="en-US" sz="3600" dirty="0">
              <a:solidFill>
                <a:srgbClr val="990099"/>
              </a:solidFill>
            </a:endParaRPr>
          </a:p>
          <a:p>
            <a:pPr algn="ctr" eaLnBrk="1" hangingPunct="1">
              <a:spcBef>
                <a:spcPct val="30000"/>
              </a:spcBef>
              <a:buFontTx/>
              <a:buNone/>
            </a:pP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~10,000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2016</a:t>
            </a:r>
            <a:endParaRPr lang="en-US" altLang="en-US" sz="3600" dirty="0">
              <a:solidFill>
                <a:srgbClr val="A0A000"/>
              </a:solidFill>
            </a:endParaRPr>
          </a:p>
        </p:txBody>
      </p:sp>
    </p:spTree>
    <p:extLst>
      <p:ext uri="{BB962C8B-B14F-4D97-AF65-F5344CB8AC3E}">
        <p14:creationId xmlns:p14="http://schemas.microsoft.com/office/powerpoint/2010/main" val="14043004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8855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FF0000"/>
                </a:solidFill>
              </a:rPr>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707576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1559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996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12362551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Rectangle 2"/>
          <p:cNvSpPr>
            <a:spLocks noGrp="1" noChangeArrowheads="1"/>
          </p:cNvSpPr>
          <p:nvPr>
            <p:ph type="title"/>
          </p:nvPr>
        </p:nvSpPr>
        <p:spPr>
          <a:xfrm>
            <a:off x="0" y="0"/>
            <a:ext cx="9144000" cy="887413"/>
          </a:xfrm>
        </p:spPr>
        <p:txBody>
          <a:bodyPr/>
          <a:lstStyle/>
          <a:p>
            <a:pPr eaLnBrk="1" hangingPunct="1"/>
            <a:r>
              <a:rPr lang="en-US" altLang="en-US" b="1" dirty="0" smtClean="0"/>
              <a:t>Ways to improve </a:t>
            </a:r>
            <a:r>
              <a:rPr lang="en-US" altLang="en-US" b="1" dirty="0" smtClean="0"/>
              <a:t>order</a:t>
            </a:r>
            <a:endParaRPr lang="en-US" altLang="en-US" b="1" dirty="0" smtClean="0"/>
          </a:p>
        </p:txBody>
      </p:sp>
      <p:sp>
        <p:nvSpPr>
          <p:cNvPr id="2" name="TextBox 1"/>
          <p:cNvSpPr txBox="1">
            <a:spLocks noChangeArrowheads="1"/>
          </p:cNvSpPr>
          <p:nvPr/>
        </p:nvSpPr>
        <p:spPr bwMode="auto">
          <a:xfrm>
            <a:off x="665164" y="1011238"/>
            <a:ext cx="5535612"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itchFamily="34" charset="0"/>
              </a:defRPr>
            </a:lvl1pPr>
            <a:lvl2pPr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3600" dirty="0">
                <a:solidFill>
                  <a:srgbClr val="000000"/>
                </a:solidFill>
              </a:rPr>
              <a:t>New crystal form</a:t>
            </a:r>
          </a:p>
          <a:p>
            <a:pPr eaLnBrk="1" hangingPunct="1">
              <a:spcBef>
                <a:spcPct val="0"/>
              </a:spcBef>
            </a:pPr>
            <a:r>
              <a:rPr lang="en-US" altLang="en-US" sz="3600" dirty="0">
                <a:solidFill>
                  <a:srgbClr val="000000"/>
                </a:solidFill>
              </a:rPr>
              <a:t>Purify</a:t>
            </a:r>
          </a:p>
          <a:p>
            <a:pPr lvl="1" eaLnBrk="1" hangingPunct="1">
              <a:spcBef>
                <a:spcPct val="0"/>
              </a:spcBef>
              <a:buFontTx/>
              <a:buNone/>
            </a:pPr>
            <a:r>
              <a:rPr lang="en-US" altLang="en-US" sz="2400" dirty="0">
                <a:solidFill>
                  <a:srgbClr val="000000"/>
                </a:solidFill>
              </a:rPr>
              <a:t>-	add a column</a:t>
            </a:r>
          </a:p>
          <a:p>
            <a:pPr lvl="1" eaLnBrk="1" hangingPunct="1">
              <a:spcBef>
                <a:spcPct val="0"/>
              </a:spcBef>
              <a:buFontTx/>
              <a:buNone/>
            </a:pPr>
            <a:r>
              <a:rPr lang="en-US" altLang="en-US" sz="2400" dirty="0">
                <a:solidFill>
                  <a:srgbClr val="000000"/>
                </a:solidFill>
              </a:rPr>
              <a:t>-	heat shock</a:t>
            </a:r>
          </a:p>
          <a:p>
            <a:pPr eaLnBrk="1" hangingPunct="1">
              <a:spcBef>
                <a:spcPct val="0"/>
              </a:spcBef>
            </a:pPr>
            <a:r>
              <a:rPr lang="en-US" altLang="en-US" sz="3600" dirty="0">
                <a:solidFill>
                  <a:srgbClr val="000000"/>
                </a:solidFill>
              </a:rPr>
              <a:t>Bind something</a:t>
            </a:r>
          </a:p>
          <a:p>
            <a:pPr lvl="1" eaLnBrk="1" hangingPunct="1">
              <a:spcBef>
                <a:spcPct val="0"/>
              </a:spcBef>
              <a:buFontTx/>
              <a:buNone/>
            </a:pPr>
            <a:r>
              <a:rPr lang="en-US" altLang="en-US" sz="2400" dirty="0">
                <a:solidFill>
                  <a:srgbClr val="000000"/>
                </a:solidFill>
              </a:rPr>
              <a:t>-	Known ligand</a:t>
            </a:r>
          </a:p>
          <a:p>
            <a:pPr lvl="1" eaLnBrk="1" hangingPunct="1">
              <a:spcBef>
                <a:spcPct val="0"/>
              </a:spcBef>
              <a:buFontTx/>
              <a:buNone/>
            </a:pPr>
            <a:r>
              <a:rPr lang="en-US" altLang="en-US" sz="2400" dirty="0">
                <a:solidFill>
                  <a:srgbClr val="000000"/>
                </a:solidFill>
              </a:rPr>
              <a:t>-	Silver bullets</a:t>
            </a:r>
          </a:p>
          <a:p>
            <a:pPr eaLnBrk="1" hangingPunct="1">
              <a:spcBef>
                <a:spcPct val="0"/>
              </a:spcBef>
            </a:pPr>
            <a:r>
              <a:rPr lang="en-US" altLang="en-US" sz="3600" dirty="0">
                <a:solidFill>
                  <a:srgbClr val="000000"/>
                </a:solidFill>
              </a:rPr>
              <a:t>Change the clone</a:t>
            </a:r>
          </a:p>
          <a:p>
            <a:pPr lvl="1" eaLnBrk="1" hangingPunct="1">
              <a:spcBef>
                <a:spcPct val="0"/>
              </a:spcBef>
              <a:buFontTx/>
              <a:buNone/>
            </a:pPr>
            <a:r>
              <a:rPr lang="en-US" altLang="en-US" sz="2400" dirty="0">
                <a:solidFill>
                  <a:srgbClr val="000000"/>
                </a:solidFill>
              </a:rPr>
              <a:t>- chop off floppy bits</a:t>
            </a:r>
          </a:p>
          <a:p>
            <a:pPr lvl="1" eaLnBrk="1" hangingPunct="1">
              <a:spcBef>
                <a:spcPct val="0"/>
              </a:spcBef>
              <a:buFontTx/>
              <a:buNone/>
            </a:pPr>
            <a:r>
              <a:rPr lang="en-US" altLang="en-US" sz="2400" dirty="0">
                <a:solidFill>
                  <a:srgbClr val="000000"/>
                </a:solidFill>
              </a:rPr>
              <a:t>- homolog</a:t>
            </a:r>
          </a:p>
          <a:p>
            <a:pPr lvl="1" eaLnBrk="1" hangingPunct="1">
              <a:spcBef>
                <a:spcPct val="0"/>
              </a:spcBef>
              <a:buFontTx/>
              <a:buNone/>
            </a:pPr>
            <a:r>
              <a:rPr lang="en-US" altLang="en-US" sz="2400" dirty="0">
                <a:solidFill>
                  <a:srgbClr val="000000"/>
                </a:solidFill>
              </a:rPr>
              <a:t>- </a:t>
            </a:r>
            <a:r>
              <a:rPr lang="en-US" altLang="en-US" sz="2400" dirty="0" err="1">
                <a:solidFill>
                  <a:srgbClr val="000000"/>
                </a:solidFill>
              </a:rPr>
              <a:t>Ala</a:t>
            </a:r>
            <a:r>
              <a:rPr lang="en-US" altLang="en-US" sz="2400" dirty="0">
                <a:solidFill>
                  <a:srgbClr val="000000"/>
                </a:solidFill>
              </a:rPr>
              <a:t> -&gt; Lys mutants</a:t>
            </a:r>
          </a:p>
          <a:p>
            <a:pPr eaLnBrk="1" hangingPunct="1">
              <a:spcBef>
                <a:spcPct val="0"/>
              </a:spcBef>
            </a:pPr>
            <a:r>
              <a:rPr lang="en-US" altLang="en-US" sz="3600" dirty="0">
                <a:solidFill>
                  <a:srgbClr val="000000"/>
                </a:solidFill>
              </a:rPr>
              <a:t>Make Protein Sit Still!!!</a:t>
            </a:r>
          </a:p>
        </p:txBody>
      </p:sp>
      <p:sp>
        <p:nvSpPr>
          <p:cNvPr id="130053" name="Text Box 4"/>
          <p:cNvSpPr txBox="1">
            <a:spLocks noChangeArrowheads="1"/>
          </p:cNvSpPr>
          <p:nvPr/>
        </p:nvSpPr>
        <p:spPr bwMode="auto">
          <a:xfrm>
            <a:off x="-33338" y="6491288"/>
            <a:ext cx="452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srgbClr val="000000"/>
                </a:solidFill>
              </a:rPr>
              <a:t>Newman J. (2006) </a:t>
            </a:r>
            <a:r>
              <a:rPr lang="en-US" altLang="en-US" sz="1800" i="1">
                <a:solidFill>
                  <a:srgbClr val="000000"/>
                </a:solidFill>
              </a:rPr>
              <a:t>Acta Cryst.</a:t>
            </a:r>
            <a:r>
              <a:rPr lang="en-US" altLang="en-US" sz="1800">
                <a:solidFill>
                  <a:srgbClr val="000000"/>
                </a:solidFill>
              </a:rPr>
              <a:t> D</a:t>
            </a:r>
            <a:r>
              <a:rPr lang="en-US" altLang="en-US" sz="1800" b="1">
                <a:solidFill>
                  <a:srgbClr val="000000"/>
                </a:solidFill>
              </a:rPr>
              <a:t>62</a:t>
            </a:r>
            <a:r>
              <a:rPr lang="en-US" altLang="en-US" sz="1800">
                <a:solidFill>
                  <a:srgbClr val="000000"/>
                </a:solidFill>
              </a:rPr>
              <a:t> 27-31. </a:t>
            </a:r>
          </a:p>
        </p:txBody>
      </p:sp>
      <p:sp>
        <p:nvSpPr>
          <p:cNvPr id="6" name="Content Placeholder 2"/>
          <p:cNvSpPr>
            <a:spLocks noGrp="1"/>
          </p:cNvSpPr>
          <p:nvPr>
            <p:ph idx="1"/>
          </p:nvPr>
        </p:nvSpPr>
        <p:spPr>
          <a:xfrm>
            <a:off x="5353051" y="1123950"/>
            <a:ext cx="3200400" cy="1828800"/>
          </a:xfrm>
        </p:spPr>
        <p:txBody>
          <a:bodyPr>
            <a:normAutofit fontScale="62500" lnSpcReduction="20000"/>
          </a:bodyPr>
          <a:lstStyle/>
          <a:p>
            <a:r>
              <a:rPr lang="en-US" dirty="0" smtClean="0"/>
              <a:t>8000 cases in PDB of resolution improvement</a:t>
            </a:r>
          </a:p>
          <a:p>
            <a:r>
              <a:rPr lang="en-US" dirty="0" smtClean="0"/>
              <a:t>80% of these are </a:t>
            </a:r>
            <a:r>
              <a:rPr lang="en-US" dirty="0" smtClean="0"/>
              <a:t>different crystal </a:t>
            </a:r>
            <a:r>
              <a:rPr lang="en-US" dirty="0" smtClean="0"/>
              <a:t>forms</a:t>
            </a:r>
          </a:p>
          <a:p>
            <a:r>
              <a:rPr lang="en-US" dirty="0" smtClean="0"/>
              <a:t>&gt; 1 Å </a:t>
            </a:r>
            <a:r>
              <a:rPr lang="en-US" dirty="0" smtClean="0"/>
              <a:t>improvement</a:t>
            </a:r>
            <a:r>
              <a:rPr lang="en-US" dirty="0" smtClean="0"/>
              <a:t> </a:t>
            </a:r>
            <a:r>
              <a:rPr lang="en-US" dirty="0" smtClean="0"/>
              <a:t>→ </a:t>
            </a:r>
            <a:r>
              <a:rPr lang="en-US" dirty="0" smtClean="0"/>
              <a:t>94% </a:t>
            </a:r>
            <a:r>
              <a:rPr lang="en-US" dirty="0" smtClean="0"/>
              <a:t>different </a:t>
            </a:r>
            <a:r>
              <a:rPr lang="en-US" dirty="0" smtClean="0"/>
              <a:t>forms</a:t>
            </a:r>
            <a:endParaRPr lang="en-US" dirty="0"/>
          </a:p>
        </p:txBody>
      </p:sp>
    </p:spTree>
    <p:extLst>
      <p:ext uri="{BB962C8B-B14F-4D97-AF65-F5344CB8AC3E}">
        <p14:creationId xmlns:p14="http://schemas.microsoft.com/office/powerpoint/2010/main" val="2184661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FF0000"/>
                </a:solidFill>
              </a:rPr>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067963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17987"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endParaRPr lang="en-US" altLang="en-US"/>
          </a:p>
          <a:p>
            <a:pPr marL="990600" lvl="1" indent="-533400">
              <a:buFontTx/>
              <a:buAutoNum type="arabicPeriod"/>
            </a:pPr>
            <a:endParaRPr lang="en-US" altLang="en-US"/>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1207026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7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7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31299" name="Rectangle 3"/>
          <p:cNvSpPr>
            <a:spLocks noGrp="1" noChangeArrowheads="1"/>
          </p:cNvSpPr>
          <p:nvPr>
            <p:ph type="body" idx="1"/>
          </p:nvPr>
        </p:nvSpPr>
        <p:spPr/>
        <p:txBody>
          <a:bodyPr/>
          <a:lstStyle/>
          <a:p>
            <a:pPr marL="609600" indent="-609600"/>
            <a:r>
              <a:rPr lang="en-US" altLang="en-US" dirty="0"/>
              <a:t>Global</a:t>
            </a:r>
          </a:p>
          <a:p>
            <a:pPr marL="990600" lvl="1" indent="-533400">
              <a:buFontTx/>
              <a:buAutoNum type="arabicPeriod"/>
            </a:pPr>
            <a:r>
              <a:rPr lang="en-US" altLang="en-US" dirty="0">
                <a:solidFill>
                  <a:schemeClr val="bg2"/>
                </a:solidFill>
              </a:rPr>
              <a:t>scale factor</a:t>
            </a:r>
          </a:p>
          <a:p>
            <a:pPr marL="990600" lvl="1" indent="-533400">
              <a:buFontTx/>
              <a:buAutoNum type="arabicPeriod"/>
            </a:pPr>
            <a:r>
              <a:rPr lang="en-US" altLang="en-US" dirty="0">
                <a:solidFill>
                  <a:schemeClr val="bg2"/>
                </a:solidFill>
              </a:rPr>
              <a:t>B factor</a:t>
            </a:r>
          </a:p>
          <a:p>
            <a:pPr marL="990600" lvl="1" indent="-533400">
              <a:buFontTx/>
              <a:buAutoNum type="arabicPeriod"/>
            </a:pPr>
            <a:r>
              <a:rPr lang="en-US" altLang="en-US" dirty="0">
                <a:solidFill>
                  <a:schemeClr val="bg2"/>
                </a:solidFill>
              </a:rPr>
              <a:t>non-isomorphism</a:t>
            </a:r>
          </a:p>
          <a:p>
            <a:pPr marL="609600" indent="-609600"/>
            <a:r>
              <a:rPr lang="en-US" altLang="en-US" dirty="0"/>
              <a:t>Specific</a:t>
            </a:r>
          </a:p>
          <a:p>
            <a:pPr marL="990600" lvl="1" indent="-533400">
              <a:buFontTx/>
              <a:buAutoNum type="arabicPeriod"/>
            </a:pPr>
            <a:r>
              <a:rPr lang="en-US" altLang="en-US" dirty="0">
                <a:solidFill>
                  <a:schemeClr val="bg2"/>
                </a:solidFill>
              </a:rPr>
              <a:t>depends on chemistry</a:t>
            </a:r>
          </a:p>
          <a:p>
            <a:pPr marL="990600" lvl="1" indent="-533400">
              <a:buFontTx/>
              <a:buAutoNum type="arabicPeriod"/>
            </a:pPr>
            <a:r>
              <a:rPr lang="en-US" altLang="en-US" dirty="0">
                <a:solidFill>
                  <a:srgbClr val="FF0000"/>
                </a:solidFill>
              </a:rPr>
              <a:t>destroys phasing signal</a:t>
            </a:r>
          </a:p>
        </p:txBody>
      </p:sp>
    </p:spTree>
    <p:extLst>
      <p:ext uri="{BB962C8B-B14F-4D97-AF65-F5344CB8AC3E}">
        <p14:creationId xmlns:p14="http://schemas.microsoft.com/office/powerpoint/2010/main" val="1102266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22" name="Picture 2" descr="diffraction"/>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1584325"/>
            <a:ext cx="91440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24" name="Rectangle 4"/>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
        <p:nvSpPr>
          <p:cNvPr id="2129925" name="Rectangle 5"/>
          <p:cNvSpPr>
            <a:spLocks noChangeArrowheads="1"/>
          </p:cNvSpPr>
          <p:nvPr/>
        </p:nvSpPr>
        <p:spPr bwMode="auto">
          <a:xfrm>
            <a:off x="0" y="63404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solidFill>
                  <a:srgbClr val="000000"/>
                </a:solidFill>
              </a:rPr>
              <a:t>Howells, </a:t>
            </a:r>
            <a:r>
              <a:rPr lang="en-US" altLang="en-US" i="1">
                <a:solidFill>
                  <a:srgbClr val="000000"/>
                </a:solidFill>
              </a:rPr>
              <a:t>et al.</a:t>
            </a:r>
            <a:r>
              <a:rPr lang="en-US" altLang="en-US">
                <a:solidFill>
                  <a:srgbClr val="000000"/>
                </a:solidFill>
              </a:rPr>
              <a:t> (2009) </a:t>
            </a:r>
            <a:r>
              <a:rPr lang="en-US" altLang="en-US" i="1">
                <a:solidFill>
                  <a:srgbClr val="000000"/>
                </a:solidFill>
              </a:rPr>
              <a:t>J. Electron Spectrosc. Relat. Phenom.</a:t>
            </a:r>
            <a:r>
              <a:rPr lang="en-US" altLang="en-US">
                <a:solidFill>
                  <a:srgbClr val="000000"/>
                </a:solidFill>
              </a:rPr>
              <a:t> </a:t>
            </a:r>
            <a:r>
              <a:rPr lang="en-US" altLang="en-US" b="1">
                <a:solidFill>
                  <a:srgbClr val="000000"/>
                </a:solidFill>
              </a:rPr>
              <a:t>170</a:t>
            </a:r>
            <a:r>
              <a:rPr lang="en-US" altLang="en-US">
                <a:solidFill>
                  <a:srgbClr val="000000"/>
                </a:solidFill>
              </a:rPr>
              <a:t>, 4-12.</a:t>
            </a:r>
          </a:p>
        </p:txBody>
      </p:sp>
    </p:spTree>
    <p:extLst>
      <p:ext uri="{BB962C8B-B14F-4D97-AF65-F5344CB8AC3E}">
        <p14:creationId xmlns:p14="http://schemas.microsoft.com/office/powerpoint/2010/main" val="93450321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have </a:t>
            </a:r>
            <a:br>
              <a:rPr lang="en-US" altLang="en-US" sz="4800">
                <a:solidFill>
                  <a:srgbClr val="000000"/>
                </a:solidFill>
              </a:rPr>
            </a:br>
            <a:r>
              <a:rPr lang="en-US" altLang="en-US" sz="4800">
                <a:solidFill>
                  <a:srgbClr val="000000"/>
                </a:solidFill>
              </a:rPr>
              <a:t>no data at all.”</a:t>
            </a:r>
            <a:endParaRPr lang="en-US" altLang="en-US" sz="3600">
              <a:solidFill>
                <a:srgbClr val="000000"/>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174819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9218" name="Object 2"/>
          <p:cNvGraphicFramePr>
            <a:graphicFrameLocks noChangeAspect="1"/>
          </p:cNvGraphicFramePr>
          <p:nvPr/>
        </p:nvGraphicFramePr>
        <p:xfrm>
          <a:off x="455613" y="912813"/>
          <a:ext cx="9432925" cy="5688012"/>
        </p:xfrm>
        <a:graphic>
          <a:graphicData uri="http://schemas.openxmlformats.org/presentationml/2006/ole">
            <mc:AlternateContent xmlns:mc="http://schemas.openxmlformats.org/markup-compatibility/2006">
              <mc:Choice xmlns:v="urn:schemas-microsoft-com:vml" Requires="v">
                <p:oleObj spid="_x0000_s795674"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55613" y="912813"/>
                        <a:ext cx="9432925" cy="5688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9219"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a:rPr>
              <a:t>resolution (</a:t>
            </a:r>
            <a:r>
              <a:rPr lang="en-US" altLang="en-US" b="1">
                <a:solidFill>
                  <a:srgbClr val="000000"/>
                </a:solidFill>
                <a:latin typeface="Arial"/>
                <a:cs typeface="Arial" pitchFamily="34" charset="0"/>
              </a:rPr>
              <a:t>Å</a:t>
            </a:r>
            <a:r>
              <a:rPr lang="en-US" altLang="en-US" b="1">
                <a:solidFill>
                  <a:srgbClr val="000000"/>
                </a:solidFill>
                <a:latin typeface="Arial"/>
              </a:rPr>
              <a:t>)</a:t>
            </a:r>
          </a:p>
        </p:txBody>
      </p:sp>
      <p:sp>
        <p:nvSpPr>
          <p:cNvPr id="2569220"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Arial"/>
              </a:rPr>
              <a:t>maximum tolerable dose (MGy)</a:t>
            </a:r>
          </a:p>
        </p:txBody>
      </p:sp>
      <p:sp>
        <p:nvSpPr>
          <p:cNvPr id="2569221"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latin typeface="Arial"/>
              </a:rPr>
              <a:t>1          2      3       5    7   10        20         40      70  100</a:t>
            </a:r>
          </a:p>
        </p:txBody>
      </p:sp>
      <p:sp>
        <p:nvSpPr>
          <p:cNvPr id="2569222"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a:t>
            </a:r>
          </a:p>
        </p:txBody>
      </p:sp>
      <p:sp>
        <p:nvSpPr>
          <p:cNvPr id="2569223"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a:t>
            </a:r>
          </a:p>
        </p:txBody>
      </p:sp>
      <p:sp>
        <p:nvSpPr>
          <p:cNvPr id="2569224"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100</a:t>
            </a:r>
          </a:p>
        </p:txBody>
      </p:sp>
      <p:sp>
        <p:nvSpPr>
          <p:cNvPr id="2569225"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latin typeface="Arial"/>
              </a:rPr>
              <a:t>10</a:t>
            </a:r>
            <a:r>
              <a:rPr lang="en-US" altLang="en-US" b="1" baseline="30000">
                <a:solidFill>
                  <a:srgbClr val="000000"/>
                </a:solidFill>
                <a:latin typeface="Arial"/>
              </a:rPr>
              <a:t>3</a:t>
            </a:r>
          </a:p>
        </p:txBody>
      </p:sp>
      <p:sp>
        <p:nvSpPr>
          <p:cNvPr id="2569226"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latin typeface="Arial"/>
              </a:rPr>
              <a:t>Howells </a:t>
            </a:r>
            <a:r>
              <a:rPr lang="en-GB" altLang="en-US" i="1">
                <a:solidFill>
                  <a:srgbClr val="000000"/>
                </a:solidFill>
                <a:latin typeface="Arial"/>
              </a:rPr>
              <a:t>et al. </a:t>
            </a:r>
            <a:r>
              <a:rPr lang="en-GB" altLang="en-US">
                <a:solidFill>
                  <a:srgbClr val="000000"/>
                </a:solidFill>
                <a:latin typeface="Arial"/>
              </a:rPr>
              <a:t>(2009)  </a:t>
            </a:r>
            <a:r>
              <a:rPr lang="en-GB" altLang="en-US" i="1">
                <a:solidFill>
                  <a:srgbClr val="000000"/>
                </a:solidFill>
                <a:latin typeface="Arial"/>
              </a:rPr>
              <a:t>J. Electron. Spectrosc. Relat. Phenom.</a:t>
            </a:r>
            <a:r>
              <a:rPr lang="en-GB" altLang="en-US">
                <a:solidFill>
                  <a:srgbClr val="000000"/>
                </a:solidFill>
                <a:latin typeface="Arial"/>
              </a:rPr>
              <a:t> </a:t>
            </a:r>
            <a:r>
              <a:rPr lang="en-GB" altLang="en-US" b="1">
                <a:solidFill>
                  <a:srgbClr val="000000"/>
                </a:solidFill>
                <a:latin typeface="Arial"/>
              </a:rPr>
              <a:t>170</a:t>
            </a:r>
            <a:r>
              <a:rPr lang="en-GB" altLang="en-US">
                <a:solidFill>
                  <a:srgbClr val="000000"/>
                </a:solidFill>
                <a:latin typeface="Arial"/>
              </a:rPr>
              <a:t> 4-12</a:t>
            </a:r>
            <a:endParaRPr lang="en-US" altLang="en-US">
              <a:solidFill>
                <a:srgbClr val="000000"/>
              </a:solidFill>
              <a:latin typeface="Arial"/>
            </a:endParaRPr>
          </a:p>
        </p:txBody>
      </p:sp>
      <p:sp>
        <p:nvSpPr>
          <p:cNvPr id="2569227"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
        <p:nvSpPr>
          <p:cNvPr id="2569228" name="Rectangle 12"/>
          <p:cNvSpPr>
            <a:spLocks noChangeArrowheads="1"/>
          </p:cNvSpPr>
          <p:nvPr/>
        </p:nvSpPr>
        <p:spPr bwMode="auto">
          <a:xfrm>
            <a:off x="6958013" y="6030913"/>
            <a:ext cx="1166812" cy="290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63309428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96698"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1123"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b="1">
                <a:solidFill>
                  <a:srgbClr val="000000"/>
                </a:solidFill>
                <a:latin typeface="Arial"/>
              </a:rPr>
              <a:t>resolution (</a:t>
            </a:r>
            <a:r>
              <a:rPr lang="en-US" altLang="en-US" b="1">
                <a:solidFill>
                  <a:srgbClr val="000000"/>
                </a:solidFill>
                <a:latin typeface="Arial"/>
                <a:cs typeface="Arial" charset="0"/>
              </a:rPr>
              <a:t>Å</a:t>
            </a:r>
            <a:r>
              <a:rPr lang="en-US" altLang="en-US" b="1">
                <a:solidFill>
                  <a:srgbClr val="000000"/>
                </a:solidFill>
                <a:latin typeface="Arial"/>
              </a:rPr>
              <a:t>)</a:t>
            </a:r>
          </a:p>
        </p:txBody>
      </p:sp>
      <p:sp>
        <p:nvSpPr>
          <p:cNvPr id="261124"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b="1">
                <a:solidFill>
                  <a:srgbClr val="000000"/>
                </a:solidFill>
                <a:latin typeface="Arial"/>
              </a:rPr>
              <a:t>maximum tolerable dose (MGy)</a:t>
            </a:r>
          </a:p>
        </p:txBody>
      </p:sp>
      <p:sp>
        <p:nvSpPr>
          <p:cNvPr id="261125"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en-US" altLang="en-US" b="1">
                <a:solidFill>
                  <a:srgbClr val="000000"/>
                </a:solidFill>
                <a:latin typeface="Arial"/>
              </a:rPr>
              <a:t>1          2      3       5    7   10        20         40      70  100</a:t>
            </a:r>
          </a:p>
        </p:txBody>
      </p:sp>
      <p:sp>
        <p:nvSpPr>
          <p:cNvPr id="261126"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a:t>
            </a:r>
          </a:p>
        </p:txBody>
      </p:sp>
      <p:sp>
        <p:nvSpPr>
          <p:cNvPr id="261127"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a:t>
            </a:r>
          </a:p>
        </p:txBody>
      </p:sp>
      <p:sp>
        <p:nvSpPr>
          <p:cNvPr id="261128"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100</a:t>
            </a:r>
          </a:p>
        </p:txBody>
      </p:sp>
      <p:sp>
        <p:nvSpPr>
          <p:cNvPr id="261129"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auto">
              <a:spcBef>
                <a:spcPts val="0"/>
              </a:spcBef>
              <a:spcAft>
                <a:spcPts val="0"/>
              </a:spcAft>
            </a:pPr>
            <a:r>
              <a:rPr lang="en-US" altLang="en-US" b="1">
                <a:solidFill>
                  <a:srgbClr val="000000"/>
                </a:solidFill>
                <a:latin typeface="Arial"/>
              </a:rPr>
              <a:t>10</a:t>
            </a:r>
            <a:r>
              <a:rPr lang="en-US" altLang="en-US" b="1" baseline="30000">
                <a:solidFill>
                  <a:srgbClr val="000000"/>
                </a:solidFill>
                <a:latin typeface="Arial"/>
              </a:rPr>
              <a:t>3</a:t>
            </a:r>
          </a:p>
        </p:txBody>
      </p:sp>
      <p:sp>
        <p:nvSpPr>
          <p:cNvPr id="261130"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GB" altLang="en-US">
                <a:solidFill>
                  <a:srgbClr val="000000"/>
                </a:solidFill>
                <a:latin typeface="Arial"/>
              </a:rPr>
              <a:t>Howells </a:t>
            </a:r>
            <a:r>
              <a:rPr lang="en-GB" altLang="en-US" i="1">
                <a:solidFill>
                  <a:srgbClr val="000000"/>
                </a:solidFill>
                <a:latin typeface="Arial"/>
              </a:rPr>
              <a:t>et al. </a:t>
            </a:r>
            <a:r>
              <a:rPr lang="en-GB" altLang="en-US">
                <a:solidFill>
                  <a:srgbClr val="000000"/>
                </a:solidFill>
                <a:latin typeface="Arial"/>
              </a:rPr>
              <a:t>(2009)  </a:t>
            </a:r>
            <a:r>
              <a:rPr lang="en-GB" altLang="en-US" i="1">
                <a:solidFill>
                  <a:srgbClr val="000000"/>
                </a:solidFill>
                <a:latin typeface="Arial"/>
              </a:rPr>
              <a:t>J. Electron. Spectrosc. Relat. Phenom.</a:t>
            </a:r>
            <a:r>
              <a:rPr lang="en-GB" altLang="en-US">
                <a:solidFill>
                  <a:srgbClr val="000000"/>
                </a:solidFill>
                <a:latin typeface="Arial"/>
              </a:rPr>
              <a:t> </a:t>
            </a:r>
            <a:r>
              <a:rPr lang="en-GB" altLang="en-US" b="1">
                <a:solidFill>
                  <a:srgbClr val="000000"/>
                </a:solidFill>
                <a:latin typeface="Arial"/>
              </a:rPr>
              <a:t>170</a:t>
            </a:r>
            <a:r>
              <a:rPr lang="en-GB" altLang="en-US">
                <a:solidFill>
                  <a:srgbClr val="000000"/>
                </a:solidFill>
                <a:latin typeface="Arial"/>
              </a:rPr>
              <a:t> 4-12</a:t>
            </a:r>
            <a:endParaRPr lang="en-US" altLang="en-US">
              <a:solidFill>
                <a:srgbClr val="000000"/>
              </a:solidFill>
              <a:latin typeface="Arial"/>
            </a:endParaRPr>
          </a:p>
        </p:txBody>
      </p:sp>
      <p:sp>
        <p:nvSpPr>
          <p:cNvPr id="261132"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pPr>
            <a:r>
              <a:rPr lang="en-US" altLang="en-US" sz="6600">
                <a:solidFill>
                  <a:srgbClr val="CC0066"/>
                </a:solidFill>
                <a:latin typeface="Arial"/>
              </a:rPr>
              <a:t>10 MGy/Å</a:t>
            </a:r>
          </a:p>
        </p:txBody>
      </p:sp>
      <p:sp>
        <p:nvSpPr>
          <p:cNvPr id="15"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Tree>
    <p:extLst>
      <p:ext uri="{BB962C8B-B14F-4D97-AF65-F5344CB8AC3E}">
        <p14:creationId xmlns:p14="http://schemas.microsoft.com/office/powerpoint/2010/main" val="36543923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0"/>
            <a:ext cx="8229600" cy="2162175"/>
          </a:xfrm>
          <a:noFill/>
        </p:spPr>
        <p:txBody>
          <a:bodyPr/>
          <a:lstStyle/>
          <a:p>
            <a:r>
              <a:rPr lang="en-US" altLang="en-US" sz="7200">
                <a:solidFill>
                  <a:schemeClr val="tx1"/>
                </a:solidFill>
              </a:rPr>
              <a:t>what the is a MGy?</a:t>
            </a:r>
          </a:p>
        </p:txBody>
      </p:sp>
      <p:sp>
        <p:nvSpPr>
          <p:cNvPr id="385027" name="Text Box 3"/>
          <p:cNvSpPr txBox="1">
            <a:spLocks noChangeArrowheads="1"/>
          </p:cNvSpPr>
          <p:nvPr/>
        </p:nvSpPr>
        <p:spPr bwMode="auto">
          <a:xfrm>
            <a:off x="1014413" y="3560763"/>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rgbClr val="000000"/>
                </a:solidFill>
                <a:latin typeface="Arial"/>
              </a:rPr>
              <a:t>http://bl831.als.lbl.gov/</a:t>
            </a:r>
          </a:p>
          <a:p>
            <a:pPr algn="ctr">
              <a:spcBef>
                <a:spcPct val="50000"/>
              </a:spcBef>
            </a:pPr>
            <a:r>
              <a:rPr lang="en-US" altLang="en-US" sz="4400" dirty="0">
                <a:solidFill>
                  <a:srgbClr val="000000"/>
                </a:solidFill>
                <a:latin typeface="Arial"/>
              </a:rPr>
              <a:t>damage_rates.pdf</a:t>
            </a:r>
          </a:p>
        </p:txBody>
      </p:sp>
      <p:sp>
        <p:nvSpPr>
          <p:cNvPr id="385028" name="Text Box 4"/>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000000"/>
                </a:solidFill>
                <a:latin typeface="Arial"/>
              </a:rPr>
              <a:t>Holton J. M. (2009) </a:t>
            </a:r>
            <a:r>
              <a:rPr lang="en-US" altLang="en-US" i="1">
                <a:solidFill>
                  <a:srgbClr val="000000"/>
                </a:solidFill>
                <a:latin typeface="Arial"/>
              </a:rPr>
              <a:t>J. Synchrotron Rad.</a:t>
            </a:r>
            <a:r>
              <a:rPr lang="en-US" altLang="en-US">
                <a:solidFill>
                  <a:srgbClr val="000000"/>
                </a:solidFill>
                <a:latin typeface="Arial"/>
              </a:rPr>
              <a:t> </a:t>
            </a:r>
            <a:r>
              <a:rPr lang="en-US" altLang="en-US" b="1">
                <a:solidFill>
                  <a:srgbClr val="000000"/>
                </a:solidFill>
                <a:latin typeface="Arial"/>
              </a:rPr>
              <a:t>16</a:t>
            </a:r>
            <a:r>
              <a:rPr lang="en-US" altLang="en-US">
                <a:solidFill>
                  <a:srgbClr val="000000"/>
                </a:solidFill>
                <a:latin typeface="Arial"/>
              </a:rPr>
              <a:t> 133-42</a:t>
            </a:r>
          </a:p>
        </p:txBody>
      </p:sp>
      <p:sp>
        <p:nvSpPr>
          <p:cNvPr id="2" name="TextBox 1"/>
          <p:cNvSpPr txBox="1"/>
          <p:nvPr/>
        </p:nvSpPr>
        <p:spPr>
          <a:xfrm>
            <a:off x="2459865" y="2292440"/>
            <a:ext cx="4126451" cy="707886"/>
          </a:xfrm>
          <a:prstGeom prst="rect">
            <a:avLst/>
          </a:prstGeom>
          <a:noFill/>
        </p:spPr>
        <p:txBody>
          <a:bodyPr wrap="none" rtlCol="0">
            <a:spAutoFit/>
          </a:bodyPr>
          <a:lstStyle/>
          <a:p>
            <a:r>
              <a:rPr lang="en-US" sz="4000" dirty="0" smtClean="0">
                <a:solidFill>
                  <a:srgbClr val="C00000"/>
                </a:solidFill>
                <a:latin typeface="Arial" charset="0"/>
              </a:rPr>
              <a:t>1 </a:t>
            </a:r>
            <a:r>
              <a:rPr lang="en-US" sz="4000" dirty="0" err="1" smtClean="0">
                <a:solidFill>
                  <a:srgbClr val="C00000"/>
                </a:solidFill>
                <a:latin typeface="Arial" charset="0"/>
              </a:rPr>
              <a:t>MGy</a:t>
            </a:r>
            <a:r>
              <a:rPr lang="en-US" sz="4000" dirty="0" smtClean="0">
                <a:solidFill>
                  <a:srgbClr val="C00000"/>
                </a:solidFill>
                <a:latin typeface="Arial" charset="0"/>
              </a:rPr>
              <a:t> = 10</a:t>
            </a:r>
            <a:r>
              <a:rPr lang="en-US" sz="4000" baseline="30000" dirty="0" smtClean="0">
                <a:solidFill>
                  <a:srgbClr val="C00000"/>
                </a:solidFill>
                <a:latin typeface="Arial" charset="0"/>
              </a:rPr>
              <a:t>6</a:t>
            </a:r>
            <a:r>
              <a:rPr lang="en-US" sz="4000" dirty="0" smtClean="0">
                <a:solidFill>
                  <a:srgbClr val="C00000"/>
                </a:solidFill>
                <a:latin typeface="Arial" charset="0"/>
              </a:rPr>
              <a:t> J/kg</a:t>
            </a:r>
            <a:endParaRPr lang="en-US" sz="4000" dirty="0">
              <a:solidFill>
                <a:srgbClr val="C00000"/>
              </a:solidFill>
              <a:latin typeface="Arial" charset="0"/>
            </a:endParaRPr>
          </a:p>
        </p:txBody>
      </p:sp>
    </p:spTree>
    <p:extLst>
      <p:ext uri="{BB962C8B-B14F-4D97-AF65-F5344CB8AC3E}">
        <p14:creationId xmlns:p14="http://schemas.microsoft.com/office/powerpoint/2010/main" val="3100614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5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5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p:bldP spid="385028"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8941" y="2474259"/>
            <a:ext cx="8175812"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auto">
              <a:spcBef>
                <a:spcPts val="0"/>
              </a:spcBef>
              <a:spcAft>
                <a:spcPts val="0"/>
              </a:spcAft>
            </a:pPr>
            <a:r>
              <a:rPr lang="en-US" altLang="en-US" sz="4800">
                <a:solidFill>
                  <a:srgbClr val="000000"/>
                </a:solidFill>
              </a:rPr>
              <a:t>How long will my crystal last?</a:t>
            </a:r>
          </a:p>
        </p:txBody>
      </p:sp>
      <p:sp>
        <p:nvSpPr>
          <p:cNvPr id="4" name="TextBox 3"/>
          <p:cNvSpPr txBox="1"/>
          <p:nvPr/>
        </p:nvSpPr>
        <p:spPr>
          <a:xfrm>
            <a:off x="457200" y="1041023"/>
            <a:ext cx="8686800" cy="5447645"/>
          </a:xfrm>
          <a:prstGeom prst="rect">
            <a:avLst/>
          </a:prstGeom>
          <a:noFill/>
        </p:spPr>
        <p:txBody>
          <a:bodyPr wrap="square" rtlCol="0">
            <a:spAutoFit/>
          </a:bodyPr>
          <a:lstStyle/>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synch   line      type    flux  </a:t>
            </a:r>
            <a:r>
              <a:rPr lang="en-US" sz="1200" dirty="0" err="1" smtClean="0">
                <a:solidFill>
                  <a:srgbClr val="000000"/>
                </a:solidFill>
                <a:latin typeface="Courier New" panose="02070309020205020404" pitchFamily="49" charset="0"/>
                <a:cs typeface="Courier New" panose="02070309020205020404" pitchFamily="49" charset="0"/>
              </a:rPr>
              <a:t>beamsize</a:t>
            </a:r>
            <a:r>
              <a:rPr lang="en-US" sz="1200" dirty="0" smtClean="0">
                <a:solidFill>
                  <a:srgbClr val="000000"/>
                </a:solidFill>
                <a:latin typeface="Courier New" panose="02070309020205020404" pitchFamily="49" charset="0"/>
                <a:cs typeface="Courier New" panose="02070309020205020404" pitchFamily="49" charset="0"/>
              </a:rPr>
              <a:t>  flux density  dose    max </a:t>
            </a:r>
            <a:r>
              <a:rPr lang="en-US" sz="1200" dirty="0" err="1" smtClean="0">
                <a:solidFill>
                  <a:srgbClr val="000000"/>
                </a:solidFill>
                <a:latin typeface="Courier New" panose="02070309020205020404" pitchFamily="49" charset="0"/>
                <a:cs typeface="Courier New" panose="02070309020205020404" pitchFamily="49" charset="0"/>
              </a:rPr>
              <a:t>xtal</a:t>
            </a:r>
            <a:r>
              <a:rPr lang="en-US" sz="1200" dirty="0" smtClean="0">
                <a:solidFill>
                  <a:srgbClr val="000000"/>
                </a:solidFill>
                <a:latin typeface="Courier New" panose="02070309020205020404" pitchFamily="49" charset="0"/>
                <a:cs typeface="Courier New" panose="02070309020205020404" pitchFamily="49" charset="0"/>
              </a:rPr>
              <a:t>  min site</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/s        </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m2/s     rate    lifetime  </a:t>
            </a:r>
            <a:r>
              <a:rPr lang="en-US" sz="1200" dirty="0" err="1" smtClean="0">
                <a:solidFill>
                  <a:srgbClr val="000000"/>
                </a:solidFill>
                <a:latin typeface="Courier New" panose="02070309020205020404" pitchFamily="49" charset="0"/>
                <a:cs typeface="Courier New" panose="02070309020205020404" pitchFamily="49" charset="0"/>
              </a:rPr>
              <a:t>lifetime</a:t>
            </a:r>
            <a:endParaRPr lang="en-US" sz="1200" dirty="0" smtClean="0">
              <a:solidFill>
                <a:srgbClr val="000000"/>
              </a:solidFill>
              <a:latin typeface="Courier New" panose="02070309020205020404" pitchFamily="49" charset="0"/>
              <a:cs typeface="Courier New" panose="02070309020205020404" pitchFamily="49" charset="0"/>
            </a:endParaRP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ALS     4.2.2      MAD   2.2e11    75x80    3.7e+07  27.3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18 m    73 s </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ALS     5.0.1     mono   1.6e11      100    2.0e+07  10.4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48 m   3.2 m</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ALS     5.0.2      MAD     8e11      100    1.0e+08  51.8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9.6 m    39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ALS     5.0.3     mono   1.7e11      100    2.2e+07    11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45 m     3 m </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ALS     8.2.1      MAD   1.8e11      100    2.3e+07  11.7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43 m   2.9 m</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ALS     8.2.2      MAD   2.3e11      100    2.9e+07  14.9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34 m   2.2 m</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ALS     8.3.1      MAD     9e11       70    2.3e+08   119 kGy/s    4.2 m    17 s</a:t>
            </a:r>
          </a:p>
          <a:p>
            <a:pPr fontAlgn="auto">
              <a:spcBef>
                <a:spcPts val="0"/>
              </a:spcBef>
              <a:spcAft>
                <a:spcPts val="0"/>
              </a:spcAft>
            </a:pPr>
            <a:r>
              <a:rPr lang="pt-BR" sz="1200" dirty="0">
                <a:solidFill>
                  <a:srgbClr val="000000"/>
                </a:solidFill>
                <a:latin typeface="Courier New" panose="02070309020205020404" pitchFamily="49" charset="0"/>
                <a:cs typeface="Courier New" panose="02070309020205020404" pitchFamily="49" charset="0"/>
              </a:rPr>
              <a:t>ALS     8.3.1  typical     6e11       70    1.6e+08   115 kGy/s    4.3 m    17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ALS     12.3.1     MAD   1.8e11      100    2.3e+07  11.7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43 m   2.9 m</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ALS     12.3.1      ML   4.0e12      100    5.1e+08   513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58 s   3.9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8-BM       MAD     1e11      200    2.5e+06  1.27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6.6 h    26 m</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14-BM-C   mono   5.8e10      200    1.4e+06   738  </a:t>
            </a:r>
            <a:r>
              <a:rPr lang="en-US" sz="1200" dirty="0" err="1" smtClean="0">
                <a:solidFill>
                  <a:srgbClr val="000000"/>
                </a:solidFill>
                <a:latin typeface="Courier New" panose="02070309020205020404" pitchFamily="49" charset="0"/>
                <a:cs typeface="Courier New" panose="02070309020205020404" pitchFamily="49" charset="0"/>
              </a:rPr>
              <a:t>Gy</a:t>
            </a:r>
            <a:r>
              <a:rPr lang="en-US" sz="1200" dirty="0" smtClean="0">
                <a:solidFill>
                  <a:srgbClr val="000000"/>
                </a:solidFill>
                <a:latin typeface="Courier New" panose="02070309020205020404" pitchFamily="49" charset="0"/>
                <a:cs typeface="Courier New" panose="02070309020205020404" pitchFamily="49" charset="0"/>
              </a:rPr>
              <a:t>/s     11 h    45 m</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14-BM-D    MAD    3.3e9      200    8.2e+04    42  </a:t>
            </a:r>
            <a:r>
              <a:rPr lang="en-US" sz="1200" dirty="0" err="1" smtClean="0">
                <a:solidFill>
                  <a:srgbClr val="000000"/>
                </a:solidFill>
                <a:latin typeface="Courier New" panose="02070309020205020404" pitchFamily="49" charset="0"/>
                <a:cs typeface="Courier New" panose="02070309020205020404" pitchFamily="49" charset="0"/>
              </a:rPr>
              <a:t>Gy</a:t>
            </a:r>
            <a:r>
              <a:rPr lang="en-US" sz="1200" dirty="0" smtClean="0">
                <a:solidFill>
                  <a:srgbClr val="000000"/>
                </a:solidFill>
                <a:latin typeface="Courier New" panose="02070309020205020404" pitchFamily="49" charset="0"/>
                <a:cs typeface="Courier New" panose="02070309020205020404" pitchFamily="49" charset="0"/>
              </a:rPr>
              <a:t>/s    8.3 d    13 h</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14-ID-B    MAD   6.0e10      200    1.5e+06   763  </a:t>
            </a:r>
            <a:r>
              <a:rPr lang="en-US" sz="1200" dirty="0" err="1" smtClean="0">
                <a:solidFill>
                  <a:srgbClr val="000000"/>
                </a:solidFill>
                <a:latin typeface="Courier New" panose="02070309020205020404" pitchFamily="49" charset="0"/>
                <a:cs typeface="Courier New" panose="02070309020205020404" pitchFamily="49" charset="0"/>
              </a:rPr>
              <a:t>Gy</a:t>
            </a:r>
            <a:r>
              <a:rPr lang="en-US" sz="1200" dirty="0" smtClean="0">
                <a:solidFill>
                  <a:srgbClr val="000000"/>
                </a:solidFill>
                <a:latin typeface="Courier New" panose="02070309020205020404" pitchFamily="49" charset="0"/>
                <a:cs typeface="Courier New" panose="02070309020205020404" pitchFamily="49" charset="0"/>
              </a:rPr>
              <a:t>/s     11 h    44 m</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17-BM      MAD   1.1e11      200    2.8e+06   1.4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6 h    24 m</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17-ID      MAD   2.3e11      200    5.8e+06  2.93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2.8 h    11 m</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19-BM      MAD   2.0e11    70x60    4.8e+07  24.2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21 m    83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19-ID      MAD   1.3e13    80x40    4.1e+09  2.07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15 s  0.97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19-ID  typical   5.5e11  100x100    5.5e+07    28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18 m    71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22-BM      MAD     7e12    80x40    2.2e+09  1.23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24 s   1.6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22-ID      MAD     7e12    80x40    2.2e+09  1.23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24 s   1.6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22-ID  typical   1.5e12       80    2.3e+08   119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4.2 m    17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23-ID-B    MAD     1e13    75x25    5.3e+09  3.01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10 s  0.66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23-ID  typical   1.5e12       80    2.3e+08   119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4.2 m    17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24-ID-C    MAD   1.3e13    20x60    1.1e+10  5.23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5.7 s  0.38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24-ID-E    MAD   0.5e13   20x100    2.5e+09  1.19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25 s   1.7 s</a:t>
            </a:r>
          </a:p>
          <a:p>
            <a:pPr fontAlgn="auto">
              <a:spcBef>
                <a:spcPts val="0"/>
              </a:spcBef>
              <a:spcAft>
                <a:spcPts val="0"/>
              </a:spcAft>
            </a:pPr>
            <a:r>
              <a:rPr lang="en-US" sz="1200" dirty="0" smtClean="0">
                <a:solidFill>
                  <a:srgbClr val="000000"/>
                </a:solidFill>
                <a:latin typeface="Courier New" panose="02070309020205020404" pitchFamily="49" charset="0"/>
                <a:cs typeface="Courier New" panose="02070309020205020404" pitchFamily="49" charset="0"/>
              </a:rPr>
              <a:t>APS     31-ID      MAD     2e12       70    4.1e+08   194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2.6 m    10 s</a:t>
            </a:r>
          </a:p>
        </p:txBody>
      </p:sp>
      <p:sp>
        <p:nvSpPr>
          <p:cNvPr id="6" name="Rounded Rectangle 5"/>
          <p:cNvSpPr/>
          <p:nvPr/>
        </p:nvSpPr>
        <p:spPr>
          <a:xfrm>
            <a:off x="268941" y="4856151"/>
            <a:ext cx="8175812"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3109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563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277813"/>
            <a:ext cx="8086725"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a:solidFill>
                  <a:srgbClr val="000000"/>
                </a:solidFill>
                <a:latin typeface="Arial"/>
                <a:cs typeface="Arial" charset="0"/>
              </a:rPr>
              <a:t>Holton &amp; Frankel (2010) </a:t>
            </a:r>
            <a:r>
              <a:rPr lang="en-US" altLang="en-US" i="1">
                <a:solidFill>
                  <a:srgbClr val="000000"/>
                </a:solidFill>
                <a:latin typeface="Arial"/>
                <a:cs typeface="Arial" charset="0"/>
              </a:rPr>
              <a:t>Acta D</a:t>
            </a:r>
            <a:r>
              <a:rPr lang="en-US" altLang="en-US">
                <a:solidFill>
                  <a:srgbClr val="000000"/>
                </a:solidFill>
                <a:latin typeface="Arial"/>
                <a:cs typeface="Arial" charset="0"/>
              </a:rPr>
              <a:t> </a:t>
            </a:r>
            <a:r>
              <a:rPr lang="en-US" altLang="en-US" b="1">
                <a:solidFill>
                  <a:srgbClr val="000000"/>
                </a:solidFill>
                <a:latin typeface="Arial"/>
                <a:cs typeface="Arial" charset="0"/>
              </a:rPr>
              <a:t>66</a:t>
            </a:r>
            <a:r>
              <a:rPr lang="en-US" altLang="en-US">
                <a:solidFill>
                  <a:srgbClr val="000000"/>
                </a:solidFill>
                <a:latin typeface="Arial"/>
                <a:cs typeface="Arial" charset="0"/>
              </a:rPr>
              <a:t> 393-408.</a:t>
            </a:r>
          </a:p>
        </p:txBody>
      </p:sp>
      <p:sp>
        <p:nvSpPr>
          <p:cNvPr id="149508" name="Oval 4"/>
          <p:cNvSpPr>
            <a:spLocks noChangeArrowheads="1"/>
          </p:cNvSpPr>
          <p:nvPr/>
        </p:nvSpPr>
        <p:spPr bwMode="auto">
          <a:xfrm>
            <a:off x="1497013" y="5538788"/>
            <a:ext cx="1630362" cy="4778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cs typeface="Arial" charset="0"/>
            </a:endParaRPr>
          </a:p>
        </p:txBody>
      </p:sp>
    </p:spTree>
    <p:extLst>
      <p:ext uri="{BB962C8B-B14F-4D97-AF65-F5344CB8AC3E}">
        <p14:creationId xmlns:p14="http://schemas.microsoft.com/office/powerpoint/2010/main" val="10455250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898"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28919" name="warp.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8921" name="Text Box 25"/>
          <p:cNvSpPr txBox="1">
            <a:spLocks noChangeArrowheads="1"/>
          </p:cNvSpPr>
          <p:nvPr/>
        </p:nvSpPr>
        <p:spPr bwMode="auto">
          <a:xfrm>
            <a:off x="3457575" y="6081713"/>
            <a:ext cx="222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final, refined phases</a:t>
            </a:r>
          </a:p>
        </p:txBody>
      </p:sp>
    </p:spTree>
    <p:extLst>
      <p:ext uri="{BB962C8B-B14F-4D97-AF65-F5344CB8AC3E}">
        <p14:creationId xmlns:p14="http://schemas.microsoft.com/office/powerpoint/2010/main" val="3811519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00" fill="hold"/>
                                        <p:tgtEl>
                                          <p:spTgt spid="21289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28919"/>
                </p:tgtEl>
              </p:cMediaNode>
            </p:video>
            <p:seq concurrent="1" nextAc="seek">
              <p:cTn id="8" restart="whenNotActive" fill="hold" evtFilter="cancelBubble" nodeType="interactiveSeq">
                <p:stCondLst>
                  <p:cond evt="onClick" delay="0">
                    <p:tgtEl>
                      <p:spTgt spid="21289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28919"/>
                                        </p:tgtEl>
                                      </p:cBhvr>
                                    </p:cmd>
                                  </p:childTnLst>
                                </p:cTn>
                              </p:par>
                            </p:childTnLst>
                          </p:cTn>
                        </p:par>
                      </p:childTnLst>
                    </p:cTn>
                  </p:par>
                </p:childTnLst>
              </p:cTn>
              <p:nextCondLst>
                <p:cond evt="onClick" delay="0">
                  <p:tgtEl>
                    <p:spTgt spid="212891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32997" name="phaser.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32999" name="Text Box 7"/>
          <p:cNvSpPr txBox="1">
            <a:spLocks noChangeArrowheads="1"/>
          </p:cNvSpPr>
          <p:nvPr/>
        </p:nvSpPr>
        <p:spPr bwMode="auto">
          <a:xfrm>
            <a:off x="2867025" y="6081713"/>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experimentally-obtained phases</a:t>
            </a:r>
          </a:p>
        </p:txBody>
      </p:sp>
    </p:spTree>
    <p:extLst>
      <p:ext uri="{BB962C8B-B14F-4D97-AF65-F5344CB8AC3E}">
        <p14:creationId xmlns:p14="http://schemas.microsoft.com/office/powerpoint/2010/main" val="647795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00" fill="hold"/>
                                        <p:tgtEl>
                                          <p:spTgt spid="21329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32997"/>
                </p:tgtEl>
              </p:cMediaNode>
            </p:video>
            <p:seq concurrent="1" nextAc="seek">
              <p:cTn id="8" restart="whenNotActive" fill="hold" evtFilter="cancelBubble" nodeType="interactiveSeq">
                <p:stCondLst>
                  <p:cond evt="onClick" delay="0">
                    <p:tgtEl>
                      <p:spTgt spid="21329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32997"/>
                                        </p:tgtEl>
                                      </p:cBhvr>
                                    </p:cmd>
                                  </p:childTnLst>
                                </p:cTn>
                              </p:par>
                            </p:childTnLst>
                          </p:cTn>
                        </p:par>
                      </p:childTnLst>
                    </p:cTn>
                  </p:par>
                </p:childTnLst>
              </p:cTn>
              <p:nextCondLst>
                <p:cond evt="onClick" delay="0">
                  <p:tgtEl>
                    <p:spTgt spid="213299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7035"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438"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2292768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2450"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8059"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52455" name="Group 7"/>
          <p:cNvGrpSpPr>
            <a:grpSpLocks/>
          </p:cNvGrpSpPr>
          <p:nvPr/>
        </p:nvGrpSpPr>
        <p:grpSpPr bwMode="auto">
          <a:xfrm>
            <a:off x="2209800" y="1200150"/>
            <a:ext cx="1219200" cy="1262063"/>
            <a:chOff x="1392" y="756"/>
            <a:chExt cx="768" cy="795"/>
          </a:xfrm>
        </p:grpSpPr>
        <p:sp>
          <p:nvSpPr>
            <p:cNvPr id="2152456" name="Line 8"/>
            <p:cNvSpPr>
              <a:spLocks noChangeShapeType="1"/>
            </p:cNvSpPr>
            <p:nvPr/>
          </p:nvSpPr>
          <p:spPr bwMode="auto">
            <a:xfrm>
              <a:off x="1920" y="816"/>
              <a:ext cx="0" cy="624"/>
            </a:xfrm>
            <a:prstGeom prst="line">
              <a:avLst/>
            </a:prstGeom>
            <a:noFill/>
            <a:ln w="38100">
              <a:solidFill>
                <a:schemeClr val="accent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endParaRPr>
            </a:p>
          </p:txBody>
        </p:sp>
        <p:sp>
          <p:nvSpPr>
            <p:cNvPr id="2152457" name="Text Box 9"/>
            <p:cNvSpPr txBox="1">
              <a:spLocks noChangeArrowheads="1"/>
            </p:cNvSpPr>
            <p:nvPr/>
          </p:nvSpPr>
          <p:spPr bwMode="auto">
            <a:xfrm>
              <a:off x="1632" y="756"/>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1.0</a:t>
              </a:r>
            </a:p>
          </p:txBody>
        </p:sp>
        <p:sp>
          <p:nvSpPr>
            <p:cNvPr id="2152458" name="Text Box 10"/>
            <p:cNvSpPr txBox="1">
              <a:spLocks noChangeArrowheads="1"/>
            </p:cNvSpPr>
            <p:nvPr/>
          </p:nvSpPr>
          <p:spPr bwMode="auto">
            <a:xfrm>
              <a:off x="1632" y="132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0.0</a:t>
              </a:r>
            </a:p>
          </p:txBody>
        </p:sp>
        <p:sp>
          <p:nvSpPr>
            <p:cNvPr id="2152459" name="Text Box 11"/>
            <p:cNvSpPr txBox="1">
              <a:spLocks noChangeArrowheads="1"/>
            </p:cNvSpPr>
            <p:nvPr/>
          </p:nvSpPr>
          <p:spPr bwMode="auto">
            <a:xfrm rot="16200000">
              <a:off x="1190" y="1008"/>
              <a:ext cx="6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3333CC"/>
                  </a:solidFill>
                </a:rPr>
                <a:t>fraction</a:t>
              </a:r>
            </a:p>
            <a:p>
              <a:pPr algn="ctr"/>
              <a:r>
                <a:rPr lang="en-US" altLang="en-US" sz="1200" b="1">
                  <a:solidFill>
                    <a:srgbClr val="3333CC"/>
                  </a:solidFill>
                </a:rPr>
                <a:t>unconverted</a:t>
              </a:r>
            </a:p>
          </p:txBody>
        </p:sp>
        <p:sp>
          <p:nvSpPr>
            <p:cNvPr id="2152460" name="Line 12"/>
            <p:cNvSpPr>
              <a:spLocks noChangeShapeType="1"/>
            </p:cNvSpPr>
            <p:nvPr/>
          </p:nvSpPr>
          <p:spPr bwMode="auto">
            <a:xfrm>
              <a:off x="1920" y="816"/>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52461" name="Line 13"/>
            <p:cNvSpPr>
              <a:spLocks noChangeShapeType="1"/>
            </p:cNvSpPr>
            <p:nvPr/>
          </p:nvSpPr>
          <p:spPr bwMode="auto">
            <a:xfrm>
              <a:off x="1920" y="1440"/>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152462"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347443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519477794"/>
      </p:ext>
    </p:extLst>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latin typeface="Arial"/>
                <a:cs typeface="Arial" charset="0"/>
              </a:rPr>
              <a:t>Holton (2009) </a:t>
            </a:r>
            <a:r>
              <a:rPr lang="en-US" altLang="en-US" i="1">
                <a:solidFill>
                  <a:srgbClr val="000000"/>
                </a:solidFill>
                <a:latin typeface="Arial"/>
                <a:cs typeface="Arial" charset="0"/>
              </a:rPr>
              <a:t>J. Synchrotron Rad.</a:t>
            </a:r>
            <a:r>
              <a:rPr lang="en-US" altLang="en-US">
                <a:solidFill>
                  <a:srgbClr val="000000"/>
                </a:solidFill>
                <a:latin typeface="Arial"/>
                <a:cs typeface="Arial" charset="0"/>
              </a:rPr>
              <a:t> </a:t>
            </a:r>
            <a:r>
              <a:rPr lang="en-US" altLang="en-US" b="1">
                <a:solidFill>
                  <a:srgbClr val="000000"/>
                </a:solidFill>
                <a:latin typeface="Arial"/>
                <a:cs typeface="Arial" charset="0"/>
              </a:rPr>
              <a:t>16</a:t>
            </a:r>
            <a:r>
              <a:rPr lang="en-US" altLang="en-US">
                <a:solidFill>
                  <a:srgbClr val="000000"/>
                </a:solidFill>
                <a:latin typeface="Arial"/>
                <a:cs typeface="Arial" charset="0"/>
              </a:rPr>
              <a:t> 133-42</a:t>
            </a:r>
          </a:p>
        </p:txBody>
      </p:sp>
      <p:sp>
        <p:nvSpPr>
          <p:cNvPr id="301059" name="Text Box 3"/>
          <p:cNvSpPr txBox="1">
            <a:spLocks noChangeArrowheads="1"/>
          </p:cNvSpPr>
          <p:nvPr/>
        </p:nvSpPr>
        <p:spPr bwMode="auto">
          <a:xfrm>
            <a:off x="0" y="0"/>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400" dirty="0">
                <a:solidFill>
                  <a:srgbClr val="000000"/>
                </a:solidFill>
                <a:latin typeface="Arial"/>
                <a:cs typeface="Arial" charset="0"/>
              </a:rPr>
              <a:t>Radiation Damage </a:t>
            </a:r>
            <a:r>
              <a:rPr lang="en-US" altLang="en-US" sz="4400" dirty="0" smtClean="0">
                <a:solidFill>
                  <a:srgbClr val="000000"/>
                </a:solidFill>
                <a:latin typeface="Arial"/>
                <a:cs typeface="Arial" charset="0"/>
              </a:rPr>
              <a:t>World </a:t>
            </a:r>
            <a:r>
              <a:rPr lang="en-US" altLang="en-US" sz="4400" dirty="0">
                <a:solidFill>
                  <a:srgbClr val="000000"/>
                </a:solidFill>
                <a:latin typeface="Arial"/>
                <a:cs typeface="Arial" charset="0"/>
              </a:rPr>
              <a:t>Records</a:t>
            </a:r>
          </a:p>
        </p:txBody>
      </p:sp>
      <p:sp>
        <p:nvSpPr>
          <p:cNvPr id="301060" name="Text Box 4"/>
          <p:cNvSpPr txBox="1">
            <a:spLocks noChangeArrowheads="1"/>
          </p:cNvSpPr>
          <p:nvPr/>
        </p:nvSpPr>
        <p:spPr bwMode="auto">
          <a:xfrm>
            <a:off x="622300" y="-16656"/>
            <a:ext cx="7618413"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600" dirty="0">
              <a:solidFill>
                <a:srgbClr val="000000"/>
              </a:solidFill>
              <a:latin typeface="Arial"/>
              <a:cs typeface="Arial" charset="0"/>
            </a:endParaRPr>
          </a:p>
          <a:p>
            <a:endParaRPr lang="en-US" altLang="en-US" sz="2400" dirty="0">
              <a:solidFill>
                <a:srgbClr val="000000"/>
              </a:solidFill>
              <a:latin typeface="Arial"/>
              <a:cs typeface="Arial" charset="0"/>
            </a:endParaRPr>
          </a:p>
          <a:p>
            <a:r>
              <a:rPr lang="en-US" altLang="en-US" sz="2000" dirty="0" err="1">
                <a:solidFill>
                  <a:srgbClr val="000000"/>
                </a:solidFill>
                <a:latin typeface="Arial"/>
                <a:cs typeface="Arial" charset="0"/>
              </a:rPr>
              <a:t>MGy</a:t>
            </a:r>
            <a:r>
              <a:rPr lang="en-US" altLang="en-US" sz="2000" dirty="0">
                <a:solidFill>
                  <a:srgbClr val="000000"/>
                </a:solidFill>
                <a:latin typeface="Arial"/>
                <a:cs typeface="Arial" charset="0"/>
              </a:rPr>
              <a:t>	reaction			reference</a:t>
            </a:r>
          </a:p>
          <a:p>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~45	global damage		Owen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(2006</a:t>
            </a:r>
            <a:r>
              <a:rPr lang="en-US" altLang="en-US" sz="2000" dirty="0" smtClean="0">
                <a:solidFill>
                  <a:srgbClr val="000000"/>
                </a:solidFill>
                <a:latin typeface="Arial"/>
                <a:cs typeface="Arial" charset="0"/>
              </a:rPr>
              <a:t>)</a:t>
            </a:r>
          </a:p>
          <a:p>
            <a:pPr>
              <a:lnSpc>
                <a:spcPct val="130000"/>
              </a:lnSpc>
            </a:pPr>
            <a:r>
              <a:rPr lang="en-US" altLang="en-US" sz="2000" dirty="0" smtClean="0">
                <a:solidFill>
                  <a:srgbClr val="0070C0"/>
                </a:solidFill>
                <a:latin typeface="Arial"/>
                <a:cs typeface="Arial" charset="0"/>
              </a:rPr>
              <a:t>10/Å	global damage</a:t>
            </a:r>
            <a:r>
              <a:rPr lang="en-US" altLang="en-US" sz="2000" dirty="0" smtClean="0">
                <a:solidFill>
                  <a:srgbClr val="000000"/>
                </a:solidFill>
                <a:latin typeface="Arial"/>
                <a:cs typeface="Arial" charset="0"/>
              </a:rPr>
              <a:t>		Howells et al. (2009)</a:t>
            </a:r>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5	Se</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Met			Holton (2007)</a:t>
            </a:r>
          </a:p>
          <a:p>
            <a:pPr>
              <a:lnSpc>
                <a:spcPct val="130000"/>
              </a:lnSpc>
            </a:pPr>
            <a:r>
              <a:rPr lang="en-US" altLang="en-US" sz="2000" dirty="0">
                <a:solidFill>
                  <a:srgbClr val="000000"/>
                </a:solidFill>
                <a:latin typeface="Arial"/>
                <a:cs typeface="Arial" charset="0"/>
              </a:rPr>
              <a:t>4	Hg</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S			</a:t>
            </a:r>
            <a:r>
              <a:rPr lang="en-US" altLang="en-US" sz="2000" dirty="0" err="1">
                <a:solidFill>
                  <a:srgbClr val="000000"/>
                </a:solidFill>
                <a:latin typeface="Arial"/>
                <a:cs typeface="Arial" charset="0"/>
              </a:rPr>
              <a:t>Ramagopal</a:t>
            </a:r>
            <a:r>
              <a:rPr lang="en-US" altLang="en-US" sz="2000" dirty="0">
                <a:solidFill>
                  <a:srgbClr val="000000"/>
                </a:solidFill>
                <a:latin typeface="Arial"/>
                <a:cs typeface="Arial" charset="0"/>
              </a:rPr>
              <a:t> </a:t>
            </a:r>
            <a:r>
              <a:rPr lang="en-US" altLang="en-US" i="1" dirty="0">
                <a:solidFill>
                  <a:srgbClr val="000000"/>
                </a:solidFill>
                <a:latin typeface="Arial"/>
                <a:cs typeface="Arial" charset="0"/>
              </a:rPr>
              <a:t>et al.</a:t>
            </a:r>
            <a:r>
              <a:rPr lang="en-US" altLang="en-US" dirty="0">
                <a:solidFill>
                  <a:srgbClr val="000000"/>
                </a:solidFill>
                <a:latin typeface="Arial"/>
                <a:cs typeface="Arial" charset="0"/>
              </a:rPr>
              <a:t> </a:t>
            </a:r>
            <a:r>
              <a:rPr lang="en-US" altLang="en-US" sz="2000" dirty="0">
                <a:solidFill>
                  <a:srgbClr val="000000"/>
                </a:solidFill>
                <a:latin typeface="Arial"/>
                <a:cs typeface="Arial" charset="0"/>
              </a:rPr>
              <a:t>(2004)</a:t>
            </a:r>
          </a:p>
          <a:p>
            <a:pPr>
              <a:lnSpc>
                <a:spcPct val="130000"/>
              </a:lnSpc>
            </a:pPr>
            <a:r>
              <a:rPr lang="en-US" altLang="en-US" sz="2000" dirty="0">
                <a:solidFill>
                  <a:srgbClr val="000000"/>
                </a:solidFill>
                <a:latin typeface="Arial"/>
                <a:cs typeface="Arial" charset="0"/>
              </a:rPr>
              <a:t>4	R-C</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COOH		Garman et al. (2015)</a:t>
            </a:r>
          </a:p>
          <a:p>
            <a:pPr>
              <a:lnSpc>
                <a:spcPct val="130000"/>
              </a:lnSpc>
            </a:pPr>
            <a:r>
              <a:rPr lang="en-US" altLang="en-US" sz="2000" dirty="0">
                <a:solidFill>
                  <a:srgbClr val="000000"/>
                </a:solidFill>
                <a:latin typeface="Arial"/>
                <a:cs typeface="Arial" charset="0"/>
              </a:rPr>
              <a:t>3	S</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S			Murray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(2002)</a:t>
            </a:r>
          </a:p>
          <a:p>
            <a:pPr>
              <a:lnSpc>
                <a:spcPct val="130000"/>
              </a:lnSpc>
            </a:pPr>
            <a:r>
              <a:rPr lang="en-US" altLang="en-US" sz="2000" dirty="0">
                <a:solidFill>
                  <a:srgbClr val="000000"/>
                </a:solidFill>
                <a:latin typeface="Arial"/>
                <a:cs typeface="Arial" charset="0"/>
              </a:rPr>
              <a:t>1	Br</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RNA			</a:t>
            </a:r>
            <a:r>
              <a:rPr lang="en-US" altLang="en-US" sz="2000" dirty="0" err="1">
                <a:solidFill>
                  <a:srgbClr val="000000"/>
                </a:solidFill>
                <a:latin typeface="Arial"/>
                <a:cs typeface="Arial" charset="0"/>
              </a:rPr>
              <a:t>Olieric</a:t>
            </a:r>
            <a:r>
              <a:rPr lang="en-US" altLang="en-US" sz="2000" dirty="0">
                <a:solidFill>
                  <a:srgbClr val="000000"/>
                </a:solidFill>
                <a:latin typeface="Arial"/>
                <a:cs typeface="Arial" charset="0"/>
              </a:rPr>
              <a:t>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(2007)</a:t>
            </a:r>
          </a:p>
          <a:p>
            <a:pPr>
              <a:lnSpc>
                <a:spcPct val="130000"/>
              </a:lnSpc>
            </a:pPr>
            <a:r>
              <a:rPr lang="en-US" altLang="en-US" sz="2000" dirty="0">
                <a:solidFill>
                  <a:srgbClr val="000000"/>
                </a:solidFill>
                <a:latin typeface="Arial"/>
                <a:cs typeface="Arial" charset="0"/>
              </a:rPr>
              <a:t>~1?	Cl</a:t>
            </a:r>
            <a:r>
              <a:rPr lang="en-US" altLang="en-US" sz="2000" dirty="0">
                <a:solidFill>
                  <a:srgbClr val="FF0000"/>
                </a:solidFill>
                <a:latin typeface="Arial"/>
                <a:cs typeface="Arial" charset="0"/>
              </a:rPr>
              <a:t>-</a:t>
            </a:r>
            <a:r>
              <a:rPr lang="en-US" altLang="en-US" sz="2000" dirty="0">
                <a:solidFill>
                  <a:srgbClr val="000000"/>
                </a:solidFill>
                <a:latin typeface="Arial"/>
                <a:cs typeface="Arial" charset="0"/>
              </a:rPr>
              <a:t>C			???</a:t>
            </a:r>
          </a:p>
          <a:p>
            <a:pPr>
              <a:lnSpc>
                <a:spcPct val="130000"/>
              </a:lnSpc>
            </a:pPr>
            <a:r>
              <a:rPr lang="en-US" altLang="en-US" sz="2000" dirty="0">
                <a:solidFill>
                  <a:srgbClr val="000000"/>
                </a:solidFill>
                <a:latin typeface="Arial"/>
                <a:cs typeface="Arial" charset="0"/>
              </a:rPr>
              <a:t>0.5	</a:t>
            </a:r>
            <a:r>
              <a:rPr lang="en-US" altLang="en-US" sz="2000" dirty="0" err="1">
                <a:solidFill>
                  <a:srgbClr val="000000"/>
                </a:solidFill>
                <a:latin typeface="Arial"/>
                <a:cs typeface="Arial" charset="0"/>
              </a:rPr>
              <a:t>Mn</a:t>
            </a:r>
            <a:r>
              <a:rPr lang="en-US" altLang="en-US" sz="2000" dirty="0">
                <a:solidFill>
                  <a:srgbClr val="FF0000"/>
                </a:solidFill>
                <a:latin typeface="Arial"/>
                <a:cs typeface="Arial" charset="0"/>
              </a:rPr>
              <a:t> in </a:t>
            </a:r>
            <a:r>
              <a:rPr lang="en-US" altLang="en-US" sz="2000" dirty="0">
                <a:solidFill>
                  <a:srgbClr val="000000"/>
                </a:solidFill>
                <a:latin typeface="Arial"/>
                <a:cs typeface="Arial" charset="0"/>
              </a:rPr>
              <a:t>PS II		Yano </a:t>
            </a:r>
            <a:r>
              <a:rPr lang="en-US" altLang="en-US" sz="2000" i="1" dirty="0">
                <a:solidFill>
                  <a:srgbClr val="000000"/>
                </a:solidFill>
                <a:latin typeface="Arial"/>
                <a:cs typeface="Arial" charset="0"/>
              </a:rPr>
              <a:t>et al. </a:t>
            </a:r>
            <a:r>
              <a:rPr lang="en-US" altLang="en-US" sz="2000" dirty="0">
                <a:solidFill>
                  <a:srgbClr val="000000"/>
                </a:solidFill>
                <a:latin typeface="Arial"/>
                <a:cs typeface="Arial" charset="0"/>
              </a:rPr>
              <a:t>(2005</a:t>
            </a:r>
            <a:r>
              <a:rPr lang="en-US" altLang="en-US" sz="2000" dirty="0" smtClean="0">
                <a:solidFill>
                  <a:srgbClr val="000000"/>
                </a:solidFill>
                <a:latin typeface="Arial"/>
                <a:cs typeface="Arial" charset="0"/>
              </a:rPr>
              <a:t>)</a:t>
            </a:r>
          </a:p>
          <a:p>
            <a:pPr>
              <a:lnSpc>
                <a:spcPct val="130000"/>
              </a:lnSpc>
            </a:pPr>
            <a:r>
              <a:rPr lang="en-US" altLang="en-US" sz="2000" dirty="0" smtClean="0">
                <a:solidFill>
                  <a:srgbClr val="000000"/>
                </a:solidFill>
                <a:latin typeface="Arial"/>
                <a:cs typeface="Arial" charset="0"/>
              </a:rPr>
              <a:t>0.06	</a:t>
            </a:r>
            <a:r>
              <a:rPr lang="en-US" altLang="en-US" sz="2000" dirty="0" err="1" smtClean="0">
                <a:solidFill>
                  <a:srgbClr val="000000"/>
                </a:solidFill>
                <a:latin typeface="Arial"/>
                <a:cs typeface="Arial" charset="0"/>
              </a:rPr>
              <a:t>putidaredoxin</a:t>
            </a:r>
            <a:r>
              <a:rPr lang="en-US" altLang="en-US" sz="2000" dirty="0" smtClean="0">
                <a:solidFill>
                  <a:srgbClr val="000000"/>
                </a:solidFill>
                <a:latin typeface="Arial"/>
                <a:cs typeface="Arial" charset="0"/>
              </a:rPr>
              <a:t>		Corbett </a:t>
            </a:r>
            <a:r>
              <a:rPr lang="en-US" altLang="en-US" sz="2000" i="1" dirty="0" smtClean="0">
                <a:solidFill>
                  <a:srgbClr val="000000"/>
                </a:solidFill>
                <a:latin typeface="Arial"/>
                <a:cs typeface="Arial" charset="0"/>
              </a:rPr>
              <a:t>et al. </a:t>
            </a:r>
            <a:r>
              <a:rPr lang="en-US" altLang="en-US" sz="2000" dirty="0" smtClean="0">
                <a:solidFill>
                  <a:srgbClr val="000000"/>
                </a:solidFill>
                <a:latin typeface="Arial"/>
                <a:cs typeface="Arial" charset="0"/>
              </a:rPr>
              <a:t>(2007)</a:t>
            </a:r>
            <a:endParaRPr lang="en-US" altLang="en-US" sz="2000" dirty="0">
              <a:solidFill>
                <a:srgbClr val="000000"/>
              </a:solidFill>
              <a:latin typeface="Arial"/>
              <a:cs typeface="Arial" charset="0"/>
            </a:endParaRPr>
          </a:p>
          <a:p>
            <a:pPr>
              <a:lnSpc>
                <a:spcPct val="130000"/>
              </a:lnSpc>
            </a:pPr>
            <a:r>
              <a:rPr lang="en-US" altLang="en-US" sz="2000" dirty="0">
                <a:solidFill>
                  <a:srgbClr val="000000"/>
                </a:solidFill>
                <a:latin typeface="Arial"/>
                <a:cs typeface="Arial" charset="0"/>
              </a:rPr>
              <a:t>0.02	Fe</a:t>
            </a:r>
            <a:r>
              <a:rPr lang="en-US" altLang="en-US" sz="2000" dirty="0">
                <a:solidFill>
                  <a:srgbClr val="FF0000"/>
                </a:solidFill>
                <a:latin typeface="Arial"/>
                <a:cs typeface="Arial" charset="0"/>
              </a:rPr>
              <a:t> in </a:t>
            </a:r>
            <a:r>
              <a:rPr lang="en-US" altLang="en-US" sz="2000" dirty="0">
                <a:solidFill>
                  <a:srgbClr val="000000"/>
                </a:solidFill>
                <a:latin typeface="Arial"/>
                <a:cs typeface="Arial" charset="0"/>
              </a:rPr>
              <a:t>myoglobin		Denisov </a:t>
            </a:r>
            <a:r>
              <a:rPr lang="en-US" altLang="en-US" sz="2000" i="1" dirty="0">
                <a:solidFill>
                  <a:srgbClr val="000000"/>
                </a:solidFill>
                <a:latin typeface="Arial"/>
                <a:cs typeface="Arial" charset="0"/>
              </a:rPr>
              <a:t>et al.</a:t>
            </a:r>
            <a:r>
              <a:rPr lang="en-US" altLang="en-US" sz="2000" dirty="0">
                <a:solidFill>
                  <a:srgbClr val="000000"/>
                </a:solidFill>
                <a:latin typeface="Arial"/>
                <a:cs typeface="Arial" charset="0"/>
              </a:rPr>
              <a:t> (2007)</a:t>
            </a:r>
          </a:p>
        </p:txBody>
      </p:sp>
      <p:sp>
        <p:nvSpPr>
          <p:cNvPr id="301061" name="Line 5"/>
          <p:cNvSpPr>
            <a:spLocks noChangeShapeType="1"/>
          </p:cNvSpPr>
          <p:nvPr/>
        </p:nvSpPr>
        <p:spPr bwMode="auto">
          <a:xfrm>
            <a:off x="500063" y="1504169"/>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Tree>
    <p:extLst>
      <p:ext uri="{BB962C8B-B14F-4D97-AF65-F5344CB8AC3E}">
        <p14:creationId xmlns:p14="http://schemas.microsoft.com/office/powerpoint/2010/main" val="22256689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98" name="Rectangle 2"/>
          <p:cNvSpPr>
            <a:spLocks noGrp="1" noChangeArrowheads="1"/>
          </p:cNvSpPr>
          <p:nvPr>
            <p:ph type="title"/>
          </p:nvPr>
        </p:nvSpPr>
        <p:spPr>
          <a:xfrm>
            <a:off x="430213" y="-182563"/>
            <a:ext cx="8229600" cy="1143001"/>
          </a:xfrm>
          <a:noFill/>
          <a:ln/>
        </p:spPr>
        <p:txBody>
          <a:bodyPr/>
          <a:lstStyle/>
          <a:p>
            <a:r>
              <a:rPr lang="en-US" altLang="en-US" dirty="0" smtClean="0"/>
              <a:t>Life-halving </a:t>
            </a:r>
            <a:r>
              <a:rPr lang="en-US" altLang="en-US" dirty="0"/>
              <a:t>concentration</a:t>
            </a:r>
          </a:p>
        </p:txBody>
      </p:sp>
      <p:graphicFrame>
        <p:nvGraphicFramePr>
          <p:cNvPr id="2256899"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6954"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0000"/>
                </a:solidFill>
              </a:rPr>
              <a:t>molar, at the Se edge based on RADDOSE</a:t>
            </a:r>
          </a:p>
        </p:txBody>
      </p:sp>
      <p:graphicFrame>
        <p:nvGraphicFramePr>
          <p:cNvPr id="2256955"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8702108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7922" name="Rectangle 2"/>
          <p:cNvSpPr>
            <a:spLocks noGrp="1" noChangeArrowheads="1"/>
          </p:cNvSpPr>
          <p:nvPr>
            <p:ph type="title"/>
          </p:nvPr>
        </p:nvSpPr>
        <p:spPr>
          <a:xfrm>
            <a:off x="430213" y="-182563"/>
            <a:ext cx="8229600" cy="1143001"/>
          </a:xfrm>
          <a:noFill/>
          <a:ln/>
        </p:spPr>
        <p:txBody>
          <a:bodyPr/>
          <a:lstStyle/>
          <a:p>
            <a:r>
              <a:rPr lang="en-US" altLang="en-US" dirty="0" smtClean="0"/>
              <a:t>Life-halving </a:t>
            </a:r>
            <a:r>
              <a:rPr lang="en-US" altLang="en-US" dirty="0"/>
              <a:t>concentration</a:t>
            </a:r>
          </a:p>
        </p:txBody>
      </p:sp>
      <p:graphicFrame>
        <p:nvGraphicFramePr>
          <p:cNvPr id="2257923"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7978"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000000"/>
                </a:solidFill>
              </a:rPr>
              <a:t>molar, </a:t>
            </a:r>
            <a:r>
              <a:rPr lang="en-US" altLang="en-US" sz="2400" b="1" dirty="0">
                <a:solidFill>
                  <a:srgbClr val="EA0000"/>
                </a:solidFill>
              </a:rPr>
              <a:t>at the Se edge</a:t>
            </a:r>
            <a:r>
              <a:rPr lang="en-US" altLang="en-US" sz="2400" b="1" dirty="0">
                <a:solidFill>
                  <a:srgbClr val="000000"/>
                </a:solidFill>
              </a:rPr>
              <a:t> based on RADDOSE</a:t>
            </a:r>
          </a:p>
        </p:txBody>
      </p:sp>
      <p:graphicFrame>
        <p:nvGraphicFramePr>
          <p:cNvPr id="2257979" name="Group 59"/>
          <p:cNvGraphicFramePr>
            <a:graphicFrameLocks noGrp="1"/>
          </p:cNvGraphicFramePr>
          <p:nvPr>
            <p:ph sz="half" idx="2"/>
            <p:extLst>
              <p:ext uri="{D42A27DB-BD31-4B8C-83A1-F6EECF244321}">
                <p14:modId xmlns:p14="http://schemas.microsoft.com/office/powerpoint/2010/main" val="760264814"/>
              </p:ext>
            </p:extLst>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FF0000"/>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0000"/>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FF0000"/>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0000"/>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01280745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7554" name="Picture 2" descr="time_split_25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23348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327555" name="Rectangle 3"/>
          <p:cNvSpPr>
            <a:spLocks noGrp="1" noChangeArrowheads="1"/>
          </p:cNvSpPr>
          <p:nvPr>
            <p:ph type="title"/>
          </p:nvPr>
        </p:nvSpPr>
        <p:spPr>
          <a:xfrm>
            <a:off x="457200" y="-63500"/>
            <a:ext cx="8229600" cy="1143000"/>
          </a:xfrm>
          <a:noFill/>
          <a:ln/>
        </p:spPr>
        <p:txBody>
          <a:bodyPr/>
          <a:lstStyle/>
          <a:p>
            <a:r>
              <a:rPr lang="en-US" altLang="en-US" b="1" dirty="0">
                <a:latin typeface="Arial" panose="020B0604020202020204" pitchFamily="34" charset="0"/>
                <a:cs typeface="Arial" panose="020B0604020202020204" pitchFamily="34" charset="0"/>
              </a:rPr>
              <a:t>No Damage in the Dark!</a:t>
            </a:r>
          </a:p>
        </p:txBody>
      </p:sp>
      <p:sp>
        <p:nvSpPr>
          <p:cNvPr id="2327556" name="Text Box 4"/>
          <p:cNvSpPr txBox="1">
            <a:spLocks noChangeArrowheads="1"/>
          </p:cNvSpPr>
          <p:nvPr/>
        </p:nvSpPr>
        <p:spPr bwMode="auto">
          <a:xfrm>
            <a:off x="3467100" y="6153150"/>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Experiment time (hours)</a:t>
            </a:r>
          </a:p>
        </p:txBody>
      </p:sp>
      <p:sp>
        <p:nvSpPr>
          <p:cNvPr id="2327557" name="Text Box 5"/>
          <p:cNvSpPr txBox="1">
            <a:spLocks noChangeArrowheads="1"/>
          </p:cNvSpPr>
          <p:nvPr/>
        </p:nvSpPr>
        <p:spPr bwMode="auto">
          <a:xfrm rot="-5400000">
            <a:off x="-1039018" y="3518693"/>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Peak absorbance (electrons)</a:t>
            </a:r>
          </a:p>
        </p:txBody>
      </p:sp>
      <p:sp>
        <p:nvSpPr>
          <p:cNvPr id="2327558" name="Text Box 6"/>
          <p:cNvSpPr txBox="1">
            <a:spLocks noChangeArrowheads="1"/>
          </p:cNvSpPr>
          <p:nvPr/>
        </p:nvSpPr>
        <p:spPr bwMode="auto">
          <a:xfrm rot="-5400000">
            <a:off x="-1522412" y="3365500"/>
            <a:ext cx="5226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000000"/>
                </a:solidFill>
              </a:rPr>
              <a:t>  4.6           5.0          5.4           5.8           6.2           6.6</a:t>
            </a:r>
          </a:p>
        </p:txBody>
      </p:sp>
      <p:sp>
        <p:nvSpPr>
          <p:cNvPr id="2327559" name="Text Box 7"/>
          <p:cNvSpPr txBox="1">
            <a:spLocks noChangeArrowheads="1"/>
          </p:cNvSpPr>
          <p:nvPr/>
        </p:nvSpPr>
        <p:spPr bwMode="auto">
          <a:xfrm>
            <a:off x="1133475" y="5756275"/>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00"/>
                </a:solidFill>
              </a:rPr>
              <a:t>0                   5                   10                  15                  20                   25   </a:t>
            </a:r>
          </a:p>
        </p:txBody>
      </p:sp>
    </p:spTree>
    <p:extLst>
      <p:ext uri="{BB962C8B-B14F-4D97-AF65-F5344CB8AC3E}">
        <p14:creationId xmlns:p14="http://schemas.microsoft.com/office/powerpoint/2010/main" val="716036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fontAlgn="auto" hangingPunct="1">
              <a:spcBef>
                <a:spcPts val="0"/>
              </a:spcBef>
              <a:spcAft>
                <a:spcPts val="0"/>
              </a:spcAft>
            </a:pPr>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fontAlgn="auto" hangingPunct="1">
              <a:spcBef>
                <a:spcPts val="0"/>
              </a:spcBef>
              <a:spcAft>
                <a:spcPts val="0"/>
              </a:spcAft>
            </a:pPr>
            <a:endParaRPr lang="en-US" sz="4000" dirty="0">
              <a:solidFill>
                <a:srgbClr val="000000"/>
              </a:solidFill>
              <a:cs typeface="Arial" pitchFamily="34" charset="0"/>
            </a:endParaRPr>
          </a:p>
          <a:p>
            <a:pPr algn="ctr" eaLnBrk="1" fontAlgn="auto" hangingPunct="1">
              <a:spcBef>
                <a:spcPts val="0"/>
              </a:spcBef>
              <a:spcAft>
                <a:spcPts val="0"/>
              </a:spcAft>
            </a:pPr>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fontAlgn="auto" hangingPunct="1">
              <a:spcBef>
                <a:spcPts val="0"/>
              </a:spcBef>
              <a:spcAft>
                <a:spcPts val="0"/>
              </a:spcAft>
            </a:pPr>
            <a:r>
              <a:rPr lang="en-US" sz="4000" dirty="0">
                <a:solidFill>
                  <a:srgbClr val="000000"/>
                </a:solidFill>
                <a:cs typeface="Arial" pitchFamily="34" charset="0"/>
              </a:rPr>
              <a:t>of </a:t>
            </a:r>
            <a:r>
              <a:rPr lang="en-US" sz="4000" dirty="0" smtClean="0">
                <a:solidFill>
                  <a:srgbClr val="000000"/>
                </a:solidFill>
                <a:cs typeface="Arial" pitchFamily="34" charset="0"/>
              </a:rPr>
              <a:t>flux</a:t>
            </a:r>
            <a:r>
              <a:rPr lang="en-US" sz="4000" dirty="0">
                <a:solidFill>
                  <a:srgbClr val="000000"/>
                </a:solidFill>
                <a:cs typeface="Arial" pitchFamily="34" charset="0"/>
              </a:rPr>
              <a:t> </a:t>
            </a:r>
            <a:r>
              <a:rPr lang="en-US" sz="4000" dirty="0" smtClean="0">
                <a:solidFill>
                  <a:srgbClr val="000000"/>
                </a:solidFill>
                <a:cs typeface="Arial" pitchFamily="34" charset="0"/>
              </a:rPr>
              <a:t>&amp; time</a:t>
            </a:r>
          </a:p>
          <a:p>
            <a:pPr algn="ctr" eaLnBrk="1" fontAlgn="auto" hangingPunct="1">
              <a:spcBef>
                <a:spcPts val="0"/>
              </a:spcBef>
              <a:spcAft>
                <a:spcPts val="0"/>
              </a:spcAft>
            </a:pPr>
            <a:endParaRPr lang="en-US" sz="4400" dirty="0" smtClean="0">
              <a:solidFill>
                <a:srgbClr val="000000"/>
              </a:solidFill>
              <a:cs typeface="Arial" pitchFamily="34" charset="0"/>
            </a:endParaRPr>
          </a:p>
          <a:p>
            <a:pPr algn="ctr" eaLnBrk="1" fontAlgn="auto" hangingPunct="1">
              <a:spcBef>
                <a:spcPts val="0"/>
              </a:spcBef>
              <a:spcAft>
                <a:spcPts val="0"/>
              </a:spcAft>
            </a:pPr>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dirty="0">
                <a:solidFill>
                  <a:srgbClr val="000000"/>
                </a:solidFill>
                <a:cs typeface="Arial" charset="0"/>
              </a:rPr>
              <a:t>Henderson, 1990; Gonzalez &amp; Nave, 1994; </a:t>
            </a:r>
            <a:r>
              <a:rPr lang="en-US" dirty="0" err="1">
                <a:solidFill>
                  <a:srgbClr val="000000"/>
                </a:solidFill>
                <a:cs typeface="Arial" charset="0"/>
              </a:rPr>
              <a:t>Glaeser</a:t>
            </a:r>
            <a:r>
              <a:rPr lang="en-US" i="1" dirty="0">
                <a:solidFill>
                  <a:srgbClr val="000000"/>
                </a:solidFill>
                <a:cs typeface="Arial" charset="0"/>
              </a:rPr>
              <a:t> et al.</a:t>
            </a:r>
            <a:r>
              <a:rPr lang="en-US" dirty="0">
                <a:solidFill>
                  <a:srgbClr val="000000"/>
                </a:solidFill>
                <a:cs typeface="Arial" charset="0"/>
              </a:rPr>
              <a:t>, 2000; </a:t>
            </a:r>
            <a:r>
              <a:rPr lang="en-US" dirty="0" err="1">
                <a:solidFill>
                  <a:srgbClr val="000000"/>
                </a:solidFill>
                <a:cs typeface="Arial" charset="0"/>
              </a:rPr>
              <a:t>Sliz</a:t>
            </a:r>
            <a:r>
              <a:rPr lang="en-US" i="1" dirty="0">
                <a:solidFill>
                  <a:srgbClr val="000000"/>
                </a:solidFill>
                <a:cs typeface="Arial" charset="0"/>
              </a:rPr>
              <a:t> et al.</a:t>
            </a:r>
            <a:r>
              <a:rPr lang="en-US" dirty="0">
                <a:solidFill>
                  <a:srgbClr val="000000"/>
                </a:solidFill>
                <a:cs typeface="Arial" charset="0"/>
              </a:rPr>
              <a:t>, 2003; </a:t>
            </a:r>
            <a:r>
              <a:rPr lang="en-US" dirty="0" err="1">
                <a:solidFill>
                  <a:srgbClr val="000000"/>
                </a:solidFill>
                <a:cs typeface="Arial" charset="0"/>
              </a:rPr>
              <a:t>Leiros</a:t>
            </a:r>
            <a:r>
              <a:rPr lang="en-US" i="1" dirty="0">
                <a:solidFill>
                  <a:srgbClr val="000000"/>
                </a:solidFill>
                <a:cs typeface="Arial" charset="0"/>
              </a:rPr>
              <a:t> et al.</a:t>
            </a:r>
            <a:r>
              <a:rPr lang="en-US" dirty="0">
                <a:solidFill>
                  <a:srgbClr val="000000"/>
                </a:solidFill>
                <a:cs typeface="Arial" charset="0"/>
              </a:rPr>
              <a:t>, 2006; Owen</a:t>
            </a:r>
            <a:r>
              <a:rPr lang="en-US" i="1" dirty="0">
                <a:solidFill>
                  <a:srgbClr val="000000"/>
                </a:solidFill>
                <a:cs typeface="Arial" charset="0"/>
              </a:rPr>
              <a:t> et al.</a:t>
            </a:r>
            <a:r>
              <a:rPr lang="en-US" dirty="0">
                <a:solidFill>
                  <a:srgbClr val="000000"/>
                </a:solidFill>
                <a:cs typeface="Arial" charset="0"/>
              </a:rPr>
              <a:t>, 2006; Garman &amp; </a:t>
            </a:r>
            <a:r>
              <a:rPr lang="en-US" dirty="0" err="1">
                <a:solidFill>
                  <a:srgbClr val="000000"/>
                </a:solidFill>
                <a:cs typeface="Arial" charset="0"/>
              </a:rPr>
              <a:t>McSweeney</a:t>
            </a:r>
            <a:r>
              <a:rPr lang="en-US" dirty="0">
                <a:solidFill>
                  <a:srgbClr val="000000"/>
                </a:solidFill>
                <a:cs typeface="Arial"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algn="ctr" fontAlgn="auto">
              <a:spcBef>
                <a:spcPts val="0"/>
              </a:spcBef>
              <a:spcAft>
                <a:spcPts val="0"/>
              </a:spcAft>
            </a:pPr>
            <a:r>
              <a:rPr lang="en-US" altLang="en-US" sz="4400" dirty="0">
                <a:solidFill>
                  <a:srgbClr val="000000"/>
                </a:solidFill>
                <a:cs typeface="Arial" panose="020B0604020202020204" pitchFamily="34" charset="0"/>
              </a:rPr>
              <a:t>(synch)</a:t>
            </a:r>
          </a:p>
        </p:txBody>
      </p:sp>
    </p:spTree>
    <p:extLst>
      <p:ext uri="{BB962C8B-B14F-4D97-AF65-F5344CB8AC3E}">
        <p14:creationId xmlns:p14="http://schemas.microsoft.com/office/powerpoint/2010/main" val="305442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charset="0"/>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smtClean="0">
                <a:solidFill>
                  <a:srgbClr val="000000"/>
                </a:solidFill>
                <a:latin typeface="Arial"/>
                <a:cs typeface="Arial" charset="0"/>
              </a:rPr>
              <a:t>completeness</a:t>
            </a:r>
            <a:endParaRPr lang="en-US" dirty="0">
              <a:solidFill>
                <a:srgbClr val="000000"/>
              </a:solidFill>
              <a:latin typeface="Arial"/>
              <a:cs typeface="Arial" charset="0"/>
            </a:endParaRP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a:solidFill>
                  <a:srgbClr val="000000"/>
                </a:solidFill>
                <a:latin typeface="Arial"/>
                <a:cs typeface="Arial" charset="0"/>
              </a:rPr>
              <a:t>read noise</a:t>
            </a:r>
          </a:p>
        </p:txBody>
      </p:sp>
    </p:spTree>
    <p:extLst>
      <p:ext uri="{BB962C8B-B14F-4D97-AF65-F5344CB8AC3E}">
        <p14:creationId xmlns:p14="http://schemas.microsoft.com/office/powerpoint/2010/main" val="1888016897"/>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8447442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558347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9190669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167426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threshold of “solvability”</a:t>
            </a:r>
          </a:p>
        </p:txBody>
      </p:sp>
    </p:spTree>
    <p:extLst>
      <p:ext uri="{BB962C8B-B14F-4D97-AF65-F5344CB8AC3E}">
        <p14:creationId xmlns:p14="http://schemas.microsoft.com/office/powerpoint/2010/main" val="122734602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6064644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2278400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a:xfrm>
            <a:off x="457200" y="1600199"/>
            <a:ext cx="8229600" cy="4813663"/>
          </a:xfrm>
        </p:spPr>
        <p:txBody>
          <a:bodyPr>
            <a:normAutofit/>
          </a:bodyPr>
          <a:lstStyle/>
          <a:p>
            <a:r>
              <a:rPr lang="en-US" sz="3600" dirty="0" smtClean="0"/>
              <a:t>You only have a few small crystals…</a:t>
            </a:r>
          </a:p>
          <a:p>
            <a:pPr marL="0" indent="0">
              <a:buNone/>
            </a:pPr>
            <a:r>
              <a:rPr lang="en-US" sz="3600" dirty="0" smtClean="0"/>
              <a:t>    Should you:</a:t>
            </a:r>
            <a:endParaRPr lang="en-US" dirty="0" smtClean="0"/>
          </a:p>
          <a:p>
            <a:pPr marL="914400" lvl="1" indent="-514350">
              <a:lnSpc>
                <a:spcPct val="150000"/>
              </a:lnSpc>
              <a:buFont typeface="+mj-lt"/>
              <a:buAutoNum type="alphaLcParenR"/>
            </a:pPr>
            <a:r>
              <a:rPr lang="en-US" dirty="0"/>
              <a:t>C</a:t>
            </a:r>
            <a:r>
              <a:rPr lang="en-US" dirty="0" smtClean="0"/>
              <a:t>ollect 360° from each?</a:t>
            </a:r>
          </a:p>
          <a:p>
            <a:pPr marL="914400" lvl="1" indent="-514350">
              <a:lnSpc>
                <a:spcPct val="150000"/>
              </a:lnSpc>
              <a:buFont typeface="+mj-lt"/>
              <a:buAutoNum type="alphaLcParenR"/>
            </a:pPr>
            <a:r>
              <a:rPr lang="en-US" dirty="0" smtClean="0"/>
              <a:t>Collect 10° from each at 36x exposure?</a:t>
            </a:r>
          </a:p>
          <a:p>
            <a:pPr marL="914400" lvl="1" indent="-514350">
              <a:lnSpc>
                <a:spcPct val="150000"/>
              </a:lnSpc>
              <a:buFont typeface="+mj-lt"/>
              <a:buAutoNum type="alphaLcParenR"/>
            </a:pPr>
            <a:r>
              <a:rPr lang="en-US" dirty="0" smtClean="0"/>
              <a:t>Glue 36 </a:t>
            </a:r>
            <a:r>
              <a:rPr lang="en-US" dirty="0" err="1" smtClean="0"/>
              <a:t>xtals</a:t>
            </a:r>
            <a:r>
              <a:rPr lang="en-US" dirty="0" smtClean="0"/>
              <a:t> together, then collect 360° ?</a:t>
            </a:r>
          </a:p>
          <a:p>
            <a:pPr marL="914400" lvl="1" indent="-514350">
              <a:lnSpc>
                <a:spcPct val="150000"/>
              </a:lnSpc>
              <a:buFont typeface="+mj-lt"/>
              <a:buAutoNum type="alphaLcParenR"/>
            </a:pPr>
            <a:r>
              <a:rPr lang="en-US" dirty="0" smtClean="0"/>
              <a:t>Glue, and do 12960° faint exposures?</a:t>
            </a:r>
          </a:p>
        </p:txBody>
      </p:sp>
    </p:spTree>
    <p:extLst>
      <p:ext uri="{BB962C8B-B14F-4D97-AF65-F5344CB8AC3E}">
        <p14:creationId xmlns:p14="http://schemas.microsoft.com/office/powerpoint/2010/main" val="63987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2887397277"/>
              </p:ext>
            </p:extLst>
          </p:nvPr>
        </p:nvGraphicFramePr>
        <p:xfrm>
          <a:off x="580479" y="431800"/>
          <a:ext cx="8436521" cy="5796341"/>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Resolution </a:t>
            </a:r>
            <a:r>
              <a:rPr lang="en-US" altLang="en-US" sz="2800" b="1" dirty="0">
                <a:solidFill>
                  <a:prstClr val="black"/>
                </a:solidFill>
                <a:latin typeface="Arial" panose="020B0604020202020204" pitchFamily="34" charset="0"/>
                <a:cs typeface="Arial"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CC vs right answer</a:t>
            </a:r>
            <a:endParaRPr lang="en-US" altLang="en-US" sz="2800" b="1" dirty="0">
              <a:solidFill>
                <a:prstClr val="black"/>
              </a:solidFill>
              <a:latin typeface="Arial" panose="020B0604020202020204" pitchFamily="34" charset="0"/>
              <a:cs typeface="Arial" charset="0"/>
            </a:endParaRPr>
          </a:p>
        </p:txBody>
      </p:sp>
      <p:sp>
        <p:nvSpPr>
          <p:cNvPr id="5" name="TextBox 4"/>
          <p:cNvSpPr txBox="1"/>
          <p:nvPr/>
        </p:nvSpPr>
        <p:spPr>
          <a:xfrm>
            <a:off x="2235813" y="0"/>
            <a:ext cx="4834978" cy="707886"/>
          </a:xfrm>
          <a:prstGeom prst="rect">
            <a:avLst/>
          </a:prstGeom>
          <a:noFill/>
        </p:spPr>
        <p:txBody>
          <a:bodyPr wrap="none" rtlCol="0">
            <a:spAutoFit/>
          </a:bodyPr>
          <a:lstStyle/>
          <a:p>
            <a:pPr fontAlgn="auto">
              <a:spcBef>
                <a:spcPts val="0"/>
              </a:spcBef>
              <a:spcAft>
                <a:spcPts val="0"/>
              </a:spcAft>
            </a:pPr>
            <a:r>
              <a:rPr lang="en-US" sz="4000" dirty="0">
                <a:solidFill>
                  <a:prstClr val="black"/>
                </a:solidFill>
                <a:latin typeface="Arial"/>
                <a:cs typeface="Arial" charset="0"/>
              </a:rPr>
              <a:t>“true” resolution limit</a:t>
            </a:r>
          </a:p>
        </p:txBody>
      </p:sp>
    </p:spTree>
    <p:extLst>
      <p:ext uri="{BB962C8B-B14F-4D97-AF65-F5344CB8AC3E}">
        <p14:creationId xmlns:p14="http://schemas.microsoft.com/office/powerpoint/2010/main" val="181485391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85157618"/>
              </p:ext>
            </p:extLst>
          </p:nvPr>
        </p:nvGraphicFramePr>
        <p:xfrm>
          <a:off x="214960" y="1351107"/>
          <a:ext cx="8624240" cy="4135293"/>
        </p:xfrm>
        <a:graphic>
          <a:graphicData uri="http://schemas.openxmlformats.org/drawingml/2006/table">
            <a:tbl>
              <a:tblPr/>
              <a:tblGrid>
                <a:gridCol w="2156060"/>
                <a:gridCol w="2156060"/>
                <a:gridCol w="2156060"/>
                <a:gridCol w="2156060"/>
              </a:tblGrid>
              <a:tr h="1378431">
                <a:tc gridSpan="4">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78431">
                <a:tc>
                  <a:txBody>
                    <a:bodyPr/>
                    <a:lstStyle/>
                    <a:p>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smtClean="0">
                          <a:latin typeface="Courier New" panose="02070309020205020404" pitchFamily="49" charset="0"/>
                          <a:cs typeface="Courier New" panose="02070309020205020404" pitchFamily="49" charset="0"/>
                        </a:rPr>
                        <a:t>Glue &amp; fine</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r>
                        <a:rPr lang="en-US" sz="2800" b="1" dirty="0" smtClean="0">
                          <a:latin typeface="Courier New" panose="02070309020205020404" pitchFamily="49" charset="0"/>
                          <a:cs typeface="Courier New" panose="02070309020205020404" pitchFamily="49" charset="0"/>
                        </a:rPr>
                        <a:t>3.17700</a:t>
                      </a:r>
                      <a:endParaRPr lang="en-US" sz="28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r>
              <a:rPr lang="en-US" sz="4000" dirty="0">
                <a:solidFill>
                  <a:prstClr val="black"/>
                </a:solidFill>
                <a:latin typeface="Arial" charset="0"/>
                <a:cs typeface="Arial" charset="0"/>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r>
              <a:rPr lang="en-US" sz="4000" dirty="0">
                <a:solidFill>
                  <a:prstClr val="black"/>
                </a:solidFill>
                <a:latin typeface="Arial" charset="0"/>
                <a:cs typeface="Arial" charset="0"/>
              </a:rPr>
              <a:t>301,640,334 </a:t>
            </a:r>
            <a:r>
              <a:rPr lang="en-US" sz="4000" dirty="0" smtClean="0">
                <a:solidFill>
                  <a:prstClr val="black"/>
                </a:solidFill>
                <a:latin typeface="Arial" charset="0"/>
                <a:cs typeface="Arial" charset="0"/>
              </a:rPr>
              <a:t>photons/</a:t>
            </a:r>
            <a:r>
              <a:rPr lang="en-US" sz="4000" dirty="0" err="1" smtClean="0">
                <a:solidFill>
                  <a:prstClr val="black"/>
                </a:solidFill>
                <a:latin typeface="Arial" charset="0"/>
                <a:cs typeface="Arial" charset="0"/>
              </a:rPr>
              <a:t>xtal</a:t>
            </a:r>
            <a:endParaRPr lang="en-US" sz="4000" dirty="0">
              <a:solidFill>
                <a:prstClr val="black"/>
              </a:solidFill>
              <a:latin typeface="Arial" charset="0"/>
              <a:cs typeface="Arial" charset="0"/>
            </a:endParaRPr>
          </a:p>
        </p:txBody>
      </p:sp>
    </p:spTree>
    <p:extLst>
      <p:ext uri="{BB962C8B-B14F-4D97-AF65-F5344CB8AC3E}">
        <p14:creationId xmlns:p14="http://schemas.microsoft.com/office/powerpoint/2010/main" val="62576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2478569"/>
              </p:ext>
            </p:extLst>
          </p:nvPr>
        </p:nvGraphicFramePr>
        <p:xfrm>
          <a:off x="0" y="10886"/>
          <a:ext cx="9144000" cy="6457902"/>
        </p:xfrm>
        <a:graphic>
          <a:graphicData uri="http://schemas.openxmlformats.org/drawingml/2006/table">
            <a:tbl>
              <a:tblPr/>
              <a:tblGrid>
                <a:gridCol w="2895600"/>
                <a:gridCol w="1562100"/>
                <a:gridCol w="1562100"/>
                <a:gridCol w="1447800"/>
                <a:gridCol w="1676400"/>
              </a:tblGrid>
              <a:tr h="313566">
                <a:tc rowSpan="2">
                  <a:txBody>
                    <a:bodyPr/>
                    <a:lstStyle/>
                    <a:p>
                      <a:r>
                        <a:rPr lang="en-US" sz="2200" dirty="0" smtClean="0">
                          <a:latin typeface="Courier New" panose="02070309020205020404" pitchFamily="49" charset="0"/>
                          <a:cs typeface="Courier New" panose="02070309020205020404" pitchFamily="49" charset="0"/>
                        </a:rPr>
                        <a:t>processing</a:t>
                      </a:r>
                      <a:r>
                        <a:rPr lang="en-US" sz="2200" dirty="0">
                          <a:latin typeface="Courier New" panose="02070309020205020404" pitchFamily="49" charset="0"/>
                          <a:cs typeface="Courier New" panose="02070309020205020404" pitchFamily="49" charset="0"/>
                        </a:rPr>
                        <a:t/>
                      </a:r>
                      <a:br>
                        <a:rPr lang="en-US" sz="2200" dirty="0">
                          <a:latin typeface="Courier New" panose="02070309020205020404" pitchFamily="49" charset="0"/>
                          <a:cs typeface="Courier New" panose="02070309020205020404" pitchFamily="49" charset="0"/>
                        </a:rPr>
                      </a:br>
                      <a:r>
                        <a:rPr lang="en-US" sz="22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200">
                          <a:latin typeface="Courier New" panose="02070309020205020404" pitchFamily="49" charset="0"/>
                          <a:cs typeface="Courier New" panose="02070309020205020404" pitchFamily="49" charset="0"/>
                        </a:rPr>
                        <a:t>resolution limit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3566">
                <a:tc vMerge="1">
                  <a:txBody>
                    <a:bodyPr/>
                    <a:lstStyle/>
                    <a:p>
                      <a:endParaRPr lang="en-US"/>
                    </a:p>
                  </a:txBody>
                  <a:tcPr/>
                </a:tc>
                <a:tc>
                  <a:txBody>
                    <a:bodyPr/>
                    <a:lstStyle/>
                    <a:p>
                      <a:r>
                        <a:rPr lang="en-US" sz="22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err="1" smtClean="0">
                          <a:latin typeface="Courier New" panose="02070309020205020404" pitchFamily="49" charset="0"/>
                          <a:cs typeface="Courier New" panose="02070309020205020404" pitchFamily="49" charset="0"/>
                        </a:rPr>
                        <a:t>glue&amp;fine</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3.17700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3.16251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3.15922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3.16675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dirty="0">
                          <a:latin typeface="Courier New" panose="02070309020205020404" pitchFamily="49" charset="0"/>
                          <a:cs typeface="Courier New" panose="02070309020205020404" pitchFamily="49" charset="0"/>
                        </a:rPr>
                        <a:t>XDS/</a:t>
                      </a:r>
                      <a:r>
                        <a:rPr lang="en-US" sz="2200" dirty="0" err="1">
                          <a:latin typeface="Courier New" panose="02070309020205020404" pitchFamily="49" charset="0"/>
                          <a:cs typeface="Courier New" panose="02070309020205020404" pitchFamily="49" charset="0"/>
                        </a:rPr>
                        <a:t>noscale</a:t>
                      </a:r>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3.27289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3.15617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3.38929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549138">
                <a:tc>
                  <a:txBody>
                    <a:bodyPr/>
                    <a:lstStyle/>
                    <a:p>
                      <a:r>
                        <a:rPr lang="en-US" sz="22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3.18166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3.20354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549138">
                <a:tc>
                  <a:txBody>
                    <a:bodyPr/>
                    <a:lstStyle/>
                    <a:p>
                      <a:r>
                        <a:rPr lang="en-US" sz="22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HKL2000-expert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3.12646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3.11551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dirty="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3.16119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smtClean="0">
                          <a:latin typeface="Courier New" panose="02070309020205020404" pitchFamily="49" charset="0"/>
                          <a:cs typeface="Courier New" panose="02070309020205020404" pitchFamily="49" charset="0"/>
                        </a:rPr>
                        <a:t>3.16300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13566">
                <a:tc>
                  <a:txBody>
                    <a:bodyPr/>
                    <a:lstStyle/>
                    <a:p>
                      <a:r>
                        <a:rPr lang="en-US" sz="2200" dirty="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3.42125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DIALS-expert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3.10296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3.09547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3.07653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3.08465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4.34076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3.14352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3.10383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3.09936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3.14105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EVAL15-sadabs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3.13920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3.10797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3.10171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3.13700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4160763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Minimum exposure </a:t>
            </a:r>
            <a:r>
              <a:rPr lang="en-US" dirty="0" smtClean="0"/>
              <a:t>time:</a:t>
            </a:r>
            <a:endParaRPr lang="en-US" dirty="0"/>
          </a:p>
        </p:txBody>
      </p:sp>
      <p:sp>
        <p:nvSpPr>
          <p:cNvPr id="3" name="Content Placeholder 2"/>
          <p:cNvSpPr>
            <a:spLocks noGrp="1"/>
          </p:cNvSpPr>
          <p:nvPr>
            <p:ph idx="1"/>
          </p:nvPr>
        </p:nvSpPr>
        <p:spPr>
          <a:xfrm>
            <a:off x="1704513" y="1811046"/>
            <a:ext cx="6982287" cy="4315118"/>
          </a:xfrm>
        </p:spPr>
        <p:txBody>
          <a:bodyPr>
            <a:normAutofit/>
          </a:bodyPr>
          <a:lstStyle/>
          <a:p>
            <a:pPr marL="0" indent="0">
              <a:buNone/>
            </a:pPr>
            <a:r>
              <a:rPr lang="en-US" sz="4000" dirty="0"/>
              <a:t>~</a:t>
            </a:r>
            <a:r>
              <a:rPr lang="en-US" sz="4000" dirty="0" smtClean="0"/>
              <a:t>1 photon/pixel</a:t>
            </a:r>
          </a:p>
          <a:p>
            <a:pPr marL="457200" lvl="1" indent="0">
              <a:buNone/>
            </a:pPr>
            <a:r>
              <a:rPr lang="en-US" sz="3600" dirty="0" smtClean="0"/>
              <a:t>	</a:t>
            </a:r>
            <a:r>
              <a:rPr lang="en-US" sz="3600" dirty="0" smtClean="0"/>
              <a:t>PAD w XDS</a:t>
            </a:r>
            <a:r>
              <a:rPr lang="en-US" sz="3600" dirty="0" smtClean="0"/>
              <a:t>, </a:t>
            </a:r>
            <a:r>
              <a:rPr lang="en-US" sz="3600" dirty="0" smtClean="0"/>
              <a:t>DIALS</a:t>
            </a:r>
            <a:endParaRPr lang="en-US" sz="3600" dirty="0" smtClean="0"/>
          </a:p>
          <a:p>
            <a:pPr marL="0" indent="0">
              <a:buNone/>
            </a:pPr>
            <a:r>
              <a:rPr lang="en-US" sz="4000" dirty="0" smtClean="0"/>
              <a:t>~10 photon/pixel</a:t>
            </a:r>
          </a:p>
          <a:p>
            <a:pPr marL="0" indent="0">
              <a:buNone/>
            </a:pPr>
            <a:r>
              <a:rPr lang="en-US" sz="4000" smtClean="0"/>
              <a:t>	</a:t>
            </a:r>
            <a:r>
              <a:rPr lang="en-US" sz="4000" smtClean="0"/>
              <a:t>PAD w HKL2k, </a:t>
            </a:r>
            <a:r>
              <a:rPr lang="en-US" sz="4000" dirty="0" smtClean="0"/>
              <a:t>MOSFLM</a:t>
            </a:r>
          </a:p>
          <a:p>
            <a:pPr marL="0" indent="0">
              <a:buNone/>
            </a:pPr>
            <a:r>
              <a:rPr lang="en-US" sz="4000" dirty="0" smtClean="0"/>
              <a:t>~30 photon/pixel</a:t>
            </a:r>
          </a:p>
          <a:p>
            <a:pPr marL="0" indent="0">
              <a:buNone/>
            </a:pPr>
            <a:r>
              <a:rPr lang="en-US" sz="4000" dirty="0"/>
              <a:t>	</a:t>
            </a:r>
            <a:r>
              <a:rPr lang="en-US" sz="4000" dirty="0" smtClean="0"/>
              <a:t>CCD detector</a:t>
            </a:r>
            <a:endParaRPr lang="en-US" sz="4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7"/>
          <p:cNvGrpSpPr>
            <a:grpSpLocks/>
          </p:cNvGrpSpPr>
          <p:nvPr/>
        </p:nvGrpSpPr>
        <p:grpSpPr bwMode="auto">
          <a:xfrm>
            <a:off x="5908675" y="4121150"/>
            <a:ext cx="3038475" cy="1995488"/>
            <a:chOff x="3722" y="2596"/>
            <a:chExt cx="1914" cy="1257"/>
          </a:xfrm>
        </p:grpSpPr>
        <p:sp>
          <p:nvSpPr>
            <p:cNvPr id="6"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cs typeface="Arial" charset="0"/>
              </a:endParaRPr>
            </a:p>
          </p:txBody>
        </p:sp>
        <p:sp>
          <p:nvSpPr>
            <p:cNvPr id="7" name="Text Box 9"/>
            <p:cNvSpPr txBox="1">
              <a:spLocks noChangeArrowheads="1"/>
            </p:cNvSpPr>
            <p:nvPr/>
          </p:nvSpPr>
          <p:spPr bwMode="auto">
            <a:xfrm>
              <a:off x="3911" y="3097"/>
              <a:ext cx="1725"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dirty="0">
                  <a:solidFill>
                    <a:srgbClr val="FF0000"/>
                  </a:solidFill>
                  <a:effectLst>
                    <a:outerShdw blurRad="38100" dist="38100" dir="2700000" algn="tl">
                      <a:srgbClr val="C0C0C0"/>
                    </a:outerShdw>
                  </a:effectLst>
                  <a:latin typeface="Comic Sans MS" pitchFamily="66" charset="0"/>
                  <a:cs typeface="Arial" charset="0"/>
                </a:rPr>
                <a:t>adjust exposure</a:t>
              </a:r>
            </a:p>
            <a:p>
              <a:pPr>
                <a:defRPr/>
              </a:pPr>
              <a:r>
                <a:rPr lang="en-US" sz="2400" b="1" dirty="0">
                  <a:solidFill>
                    <a:srgbClr val="FF0000"/>
                  </a:solidFill>
                  <a:effectLst>
                    <a:outerShdw blurRad="38100" dist="38100" dir="2700000" algn="tl">
                      <a:srgbClr val="C0C0C0"/>
                    </a:outerShdw>
                  </a:effectLst>
                  <a:latin typeface="Comic Sans MS" pitchFamily="66" charset="0"/>
                  <a:cs typeface="Arial" charset="0"/>
                </a:rPr>
                <a:t>so this is ~</a:t>
              </a:r>
              <a:r>
                <a:rPr lang="en-US" sz="2400" b="1" dirty="0" smtClean="0">
                  <a:solidFill>
                    <a:srgbClr val="FF0000"/>
                  </a:solidFill>
                  <a:effectLst>
                    <a:outerShdw blurRad="38100" dist="38100" dir="2700000" algn="tl">
                      <a:srgbClr val="C0C0C0"/>
                    </a:outerShdw>
                  </a:effectLst>
                  <a:latin typeface="Comic Sans MS" pitchFamily="66" charset="0"/>
                  <a:cs typeface="Arial" charset="0"/>
                </a:rPr>
                <a:t>15</a:t>
              </a:r>
            </a:p>
            <a:p>
              <a:pPr>
                <a:defRPr/>
              </a:pPr>
              <a:r>
                <a:rPr lang="en-US" sz="2400" b="1" dirty="0">
                  <a:solidFill>
                    <a:srgbClr val="FF0000"/>
                  </a:solidFill>
                  <a:effectLst>
                    <a:outerShdw blurRad="38100" dist="38100" dir="2700000" algn="tl">
                      <a:srgbClr val="C0C0C0"/>
                    </a:outerShdw>
                  </a:effectLst>
                  <a:latin typeface="Comic Sans MS" pitchFamily="66" charset="0"/>
                  <a:cs typeface="Arial" charset="0"/>
                </a:rPr>
                <a:t> </a:t>
              </a:r>
              <a:r>
                <a:rPr lang="en-US" sz="2400" b="1" dirty="0" smtClean="0">
                  <a:solidFill>
                    <a:srgbClr val="FF0000"/>
                  </a:solidFill>
                  <a:effectLst>
                    <a:outerShdw blurRad="38100" dist="38100" dir="2700000" algn="tl">
                      <a:srgbClr val="C0C0C0"/>
                    </a:outerShdw>
                  </a:effectLst>
                  <a:latin typeface="Comic Sans MS" pitchFamily="66" charset="0"/>
                  <a:cs typeface="Arial" charset="0"/>
                </a:rPr>
                <a:t>     (</a:t>
              </a:r>
              <a:r>
                <a:rPr lang="en-US" sz="2400" b="1" dirty="0" err="1" smtClean="0">
                  <a:solidFill>
                    <a:srgbClr val="FF0000"/>
                  </a:solidFill>
                  <a:effectLst>
                    <a:outerShdw blurRad="38100" dist="38100" dir="2700000" algn="tl">
                      <a:srgbClr val="C0C0C0"/>
                    </a:outerShdw>
                  </a:effectLst>
                  <a:latin typeface="Comic Sans MS" pitchFamily="66" charset="0"/>
                  <a:cs typeface="Arial" charset="0"/>
                </a:rPr>
                <a:t>Rayonix</a:t>
              </a:r>
              <a:r>
                <a:rPr lang="en-US" sz="2400" b="1" dirty="0">
                  <a:solidFill>
                    <a:srgbClr val="FF0000"/>
                  </a:solidFill>
                  <a:effectLst>
                    <a:outerShdw blurRad="38100" dist="38100" dir="2700000" algn="tl">
                      <a:srgbClr val="C0C0C0"/>
                    </a:outerShdw>
                  </a:effectLst>
                  <a:latin typeface="Comic Sans MS" pitchFamily="66" charset="0"/>
                  <a:cs typeface="Arial" charset="0"/>
                </a:rPr>
                <a:t>)</a:t>
              </a:r>
              <a:endParaRPr lang="en-US" sz="2400" b="1" dirty="0">
                <a:solidFill>
                  <a:srgbClr val="FF0000"/>
                </a:solidFill>
                <a:effectLst>
                  <a:outerShdw blurRad="38100" dist="38100" dir="2700000" algn="tl">
                    <a:srgbClr val="C0C0C0"/>
                  </a:outerShdw>
                </a:effectLst>
                <a:latin typeface="Comic Sans MS" pitchFamily="66" charset="0"/>
                <a:cs typeface="Arial" charset="0"/>
              </a:endParaRPr>
            </a:p>
          </p:txBody>
        </p:sp>
        <p:sp>
          <p:nvSpPr>
            <p:cNvPr id="8"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grpSp>
    </p:spTree>
    <p:extLst>
      <p:ext uri="{BB962C8B-B14F-4D97-AF65-F5344CB8AC3E}">
        <p14:creationId xmlns:p14="http://schemas.microsoft.com/office/powerpoint/2010/main" val="403287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C0C0C0"/>
                </a:solidFill>
              </a:rPr>
              <a:t>Radiation damage</a:t>
            </a:r>
          </a:p>
          <a:p>
            <a:r>
              <a:rPr lang="en-US" sz="4000" dirty="0" err="1">
                <a:solidFill>
                  <a:srgbClr val="FF0000"/>
                </a:solidFill>
              </a:rPr>
              <a:t>M</a:t>
            </a:r>
            <a:r>
              <a:rPr lang="en-US" sz="4000" dirty="0" err="1" smtClean="0">
                <a:solidFill>
                  <a:srgbClr val="FF0000"/>
                </a:solidFill>
              </a:rPr>
              <a:t>osaicity</a:t>
            </a:r>
            <a:endParaRPr lang="en-US" sz="4000" dirty="0" smtClean="0">
              <a:solidFill>
                <a:srgbClr val="FF0000"/>
              </a:solidFill>
            </a:endParaRPr>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2953102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sp>
        <p:nvSpPr>
          <p:cNvPr id="500739" name="Rectangle 3"/>
          <p:cNvSpPr>
            <a:spLocks noChangeArrowheads="1"/>
          </p:cNvSpPr>
          <p:nvPr/>
        </p:nvSpPr>
        <p:spPr bwMode="auto">
          <a:xfrm>
            <a:off x="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0" name="Rectangle 4"/>
          <p:cNvSpPr>
            <a:spLocks noChangeArrowheads="1"/>
          </p:cNvSpPr>
          <p:nvPr/>
        </p:nvSpPr>
        <p:spPr bwMode="auto">
          <a:xfrm>
            <a:off x="15144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1" name="Rectangle 5"/>
          <p:cNvSpPr>
            <a:spLocks noChangeArrowheads="1"/>
          </p:cNvSpPr>
          <p:nvPr/>
        </p:nvSpPr>
        <p:spPr bwMode="auto">
          <a:xfrm>
            <a:off x="302895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2" name="Rectangle 6"/>
          <p:cNvSpPr>
            <a:spLocks noChangeArrowheads="1"/>
          </p:cNvSpPr>
          <p:nvPr/>
        </p:nvSpPr>
        <p:spPr bwMode="auto">
          <a:xfrm>
            <a:off x="454342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3" name="Rectangle 7"/>
          <p:cNvSpPr>
            <a:spLocks noChangeArrowheads="1"/>
          </p:cNvSpPr>
          <p:nvPr/>
        </p:nvSpPr>
        <p:spPr bwMode="auto">
          <a:xfrm>
            <a:off x="605790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4" name="Rectangle 8"/>
          <p:cNvSpPr>
            <a:spLocks noChangeArrowheads="1"/>
          </p:cNvSpPr>
          <p:nvPr/>
        </p:nvSpPr>
        <p:spPr bwMode="auto">
          <a:xfrm>
            <a:off x="75723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5" name="Rectangle 9"/>
          <p:cNvSpPr>
            <a:spLocks noChangeArrowheads="1"/>
          </p:cNvSpPr>
          <p:nvPr/>
        </p:nvSpPr>
        <p:spPr bwMode="auto">
          <a:xfrm>
            <a:off x="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6" name="Rectangle 10"/>
          <p:cNvSpPr>
            <a:spLocks noChangeArrowheads="1"/>
          </p:cNvSpPr>
          <p:nvPr/>
        </p:nvSpPr>
        <p:spPr bwMode="auto">
          <a:xfrm>
            <a:off x="15144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7" name="Rectangle 11"/>
          <p:cNvSpPr>
            <a:spLocks noChangeArrowheads="1"/>
          </p:cNvSpPr>
          <p:nvPr/>
        </p:nvSpPr>
        <p:spPr bwMode="auto">
          <a:xfrm>
            <a:off x="302895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8" name="Rectangle 12"/>
          <p:cNvSpPr>
            <a:spLocks noChangeArrowheads="1"/>
          </p:cNvSpPr>
          <p:nvPr/>
        </p:nvSpPr>
        <p:spPr bwMode="auto">
          <a:xfrm>
            <a:off x="454342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9" name="Rectangle 13"/>
          <p:cNvSpPr>
            <a:spLocks noChangeArrowheads="1"/>
          </p:cNvSpPr>
          <p:nvPr/>
        </p:nvSpPr>
        <p:spPr bwMode="auto">
          <a:xfrm>
            <a:off x="605790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0" name="Rectangle 14"/>
          <p:cNvSpPr>
            <a:spLocks noChangeArrowheads="1"/>
          </p:cNvSpPr>
          <p:nvPr/>
        </p:nvSpPr>
        <p:spPr bwMode="auto">
          <a:xfrm>
            <a:off x="75723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1" name="Rectangle 15"/>
          <p:cNvSpPr>
            <a:spLocks noChangeArrowheads="1"/>
          </p:cNvSpPr>
          <p:nvPr/>
        </p:nvSpPr>
        <p:spPr bwMode="auto">
          <a:xfrm>
            <a:off x="571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2" name="Rectangle 16"/>
          <p:cNvSpPr>
            <a:spLocks noChangeArrowheads="1"/>
          </p:cNvSpPr>
          <p:nvPr/>
        </p:nvSpPr>
        <p:spPr bwMode="auto">
          <a:xfrm>
            <a:off x="15716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3" name="Rectangle 17"/>
          <p:cNvSpPr>
            <a:spLocks noChangeArrowheads="1"/>
          </p:cNvSpPr>
          <p:nvPr/>
        </p:nvSpPr>
        <p:spPr bwMode="auto">
          <a:xfrm>
            <a:off x="308610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4" name="Rectangle 18"/>
          <p:cNvSpPr>
            <a:spLocks noChangeArrowheads="1"/>
          </p:cNvSpPr>
          <p:nvPr/>
        </p:nvSpPr>
        <p:spPr bwMode="auto">
          <a:xfrm>
            <a:off x="460057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5" name="Rectangle 19"/>
          <p:cNvSpPr>
            <a:spLocks noChangeArrowheads="1"/>
          </p:cNvSpPr>
          <p:nvPr/>
        </p:nvSpPr>
        <p:spPr bwMode="auto">
          <a:xfrm>
            <a:off x="61150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6" name="Rectangle 20"/>
          <p:cNvSpPr>
            <a:spLocks noChangeArrowheads="1"/>
          </p:cNvSpPr>
          <p:nvPr/>
        </p:nvSpPr>
        <p:spPr bwMode="auto">
          <a:xfrm>
            <a:off x="76295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7" name="Rectangle 21"/>
          <p:cNvSpPr>
            <a:spLocks noChangeArrowheads="1"/>
          </p:cNvSpPr>
          <p:nvPr/>
        </p:nvSpPr>
        <p:spPr bwMode="auto">
          <a:xfrm>
            <a:off x="571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8" name="Rectangle 22"/>
          <p:cNvSpPr>
            <a:spLocks noChangeArrowheads="1"/>
          </p:cNvSpPr>
          <p:nvPr/>
        </p:nvSpPr>
        <p:spPr bwMode="auto">
          <a:xfrm>
            <a:off x="15716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9" name="Rectangle 23"/>
          <p:cNvSpPr>
            <a:spLocks noChangeArrowheads="1"/>
          </p:cNvSpPr>
          <p:nvPr/>
        </p:nvSpPr>
        <p:spPr bwMode="auto">
          <a:xfrm>
            <a:off x="308610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0" name="Rectangle 24"/>
          <p:cNvSpPr>
            <a:spLocks noChangeArrowheads="1"/>
          </p:cNvSpPr>
          <p:nvPr/>
        </p:nvSpPr>
        <p:spPr bwMode="auto">
          <a:xfrm>
            <a:off x="460057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1" name="Rectangle 25"/>
          <p:cNvSpPr>
            <a:spLocks noChangeArrowheads="1"/>
          </p:cNvSpPr>
          <p:nvPr/>
        </p:nvSpPr>
        <p:spPr bwMode="auto">
          <a:xfrm>
            <a:off x="61150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2" name="Rectangle 26"/>
          <p:cNvSpPr>
            <a:spLocks noChangeArrowheads="1"/>
          </p:cNvSpPr>
          <p:nvPr/>
        </p:nvSpPr>
        <p:spPr bwMode="auto">
          <a:xfrm>
            <a:off x="76295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3" name="Rectangle 27"/>
          <p:cNvSpPr>
            <a:spLocks noChangeArrowheads="1"/>
          </p:cNvSpPr>
          <p:nvPr/>
        </p:nvSpPr>
        <p:spPr bwMode="auto">
          <a:xfrm>
            <a:off x="571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4" name="Rectangle 28"/>
          <p:cNvSpPr>
            <a:spLocks noChangeArrowheads="1"/>
          </p:cNvSpPr>
          <p:nvPr/>
        </p:nvSpPr>
        <p:spPr bwMode="auto">
          <a:xfrm>
            <a:off x="15716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5" name="Rectangle 29"/>
          <p:cNvSpPr>
            <a:spLocks noChangeArrowheads="1"/>
          </p:cNvSpPr>
          <p:nvPr/>
        </p:nvSpPr>
        <p:spPr bwMode="auto">
          <a:xfrm>
            <a:off x="308610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6" name="Rectangle 30"/>
          <p:cNvSpPr>
            <a:spLocks noChangeArrowheads="1"/>
          </p:cNvSpPr>
          <p:nvPr/>
        </p:nvSpPr>
        <p:spPr bwMode="auto">
          <a:xfrm>
            <a:off x="460057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7" name="Rectangle 31"/>
          <p:cNvSpPr>
            <a:spLocks noChangeArrowheads="1"/>
          </p:cNvSpPr>
          <p:nvPr/>
        </p:nvSpPr>
        <p:spPr bwMode="auto">
          <a:xfrm>
            <a:off x="61150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8" name="Rectangle 32"/>
          <p:cNvSpPr>
            <a:spLocks noChangeArrowheads="1"/>
          </p:cNvSpPr>
          <p:nvPr/>
        </p:nvSpPr>
        <p:spPr bwMode="auto">
          <a:xfrm>
            <a:off x="76295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1763" name="Group 3"/>
          <p:cNvGrpSpPr>
            <a:grpSpLocks/>
          </p:cNvGrpSpPr>
          <p:nvPr/>
        </p:nvGrpSpPr>
        <p:grpSpPr bwMode="auto">
          <a:xfrm>
            <a:off x="0" y="1582738"/>
            <a:ext cx="9086850" cy="5216525"/>
            <a:chOff x="0" y="997"/>
            <a:chExt cx="5724" cy="3286"/>
          </a:xfrm>
        </p:grpSpPr>
        <p:sp>
          <p:nvSpPr>
            <p:cNvPr id="501764"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5"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6"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7"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8"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9"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0"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1"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2"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3"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4"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5"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6"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7"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8"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9"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0"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1"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2"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3"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4"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5"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6"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7"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8"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9"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0"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1"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2"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3"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794" name="Group 34"/>
          <p:cNvGrpSpPr>
            <a:grpSpLocks/>
          </p:cNvGrpSpPr>
          <p:nvPr/>
        </p:nvGrpSpPr>
        <p:grpSpPr bwMode="auto">
          <a:xfrm>
            <a:off x="234950" y="1714500"/>
            <a:ext cx="8616950" cy="635000"/>
            <a:chOff x="140" y="1080"/>
            <a:chExt cx="5428" cy="400"/>
          </a:xfrm>
        </p:grpSpPr>
        <p:grpSp>
          <p:nvGrpSpPr>
            <p:cNvPr id="501795" name="Group 35"/>
            <p:cNvGrpSpPr>
              <a:grpSpLocks/>
            </p:cNvGrpSpPr>
            <p:nvPr/>
          </p:nvGrpSpPr>
          <p:grpSpPr bwMode="auto">
            <a:xfrm>
              <a:off x="140" y="1080"/>
              <a:ext cx="675" cy="400"/>
              <a:chOff x="384" y="336"/>
              <a:chExt cx="4944" cy="2928"/>
            </a:xfrm>
          </p:grpSpPr>
          <p:sp>
            <p:nvSpPr>
              <p:cNvPr id="501796" name="Rectangle 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7" name="Line 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798" name="Oval 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9" name="Oval 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0" name="Line 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1" name="Line 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2" name="Line 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3" name="Line 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4" name="Line 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5" name="Arc 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06" name="Group 46"/>
            <p:cNvGrpSpPr>
              <a:grpSpLocks/>
            </p:cNvGrpSpPr>
            <p:nvPr/>
          </p:nvGrpSpPr>
          <p:grpSpPr bwMode="auto">
            <a:xfrm>
              <a:off x="1090" y="1080"/>
              <a:ext cx="675" cy="400"/>
              <a:chOff x="384" y="336"/>
              <a:chExt cx="4944" cy="2928"/>
            </a:xfrm>
          </p:grpSpPr>
          <p:sp>
            <p:nvSpPr>
              <p:cNvPr id="501807" name="Rectangle 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8" name="Line 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9" name="Oval 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0" name="Oval 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1" name="Line 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2" name="Line 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3" name="Line 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4" name="Line 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5" name="Line 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6" name="Arc 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17" name="Group 57"/>
            <p:cNvGrpSpPr>
              <a:grpSpLocks/>
            </p:cNvGrpSpPr>
            <p:nvPr/>
          </p:nvGrpSpPr>
          <p:grpSpPr bwMode="auto">
            <a:xfrm>
              <a:off x="2041" y="1080"/>
              <a:ext cx="675" cy="400"/>
              <a:chOff x="384" y="336"/>
              <a:chExt cx="4944" cy="2928"/>
            </a:xfrm>
          </p:grpSpPr>
          <p:sp>
            <p:nvSpPr>
              <p:cNvPr id="501818" name="Rectangle 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9" name="Line 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0" name="Oval 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1" name="Oval 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2" name="Line 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3" name="Line 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4" name="Line 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5" name="Line 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6" name="Line 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7" name="Arc 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28" name="Group 68"/>
            <p:cNvGrpSpPr>
              <a:grpSpLocks/>
            </p:cNvGrpSpPr>
            <p:nvPr/>
          </p:nvGrpSpPr>
          <p:grpSpPr bwMode="auto">
            <a:xfrm>
              <a:off x="2991" y="1080"/>
              <a:ext cx="675" cy="400"/>
              <a:chOff x="384" y="336"/>
              <a:chExt cx="4944" cy="2928"/>
            </a:xfrm>
          </p:grpSpPr>
          <p:sp>
            <p:nvSpPr>
              <p:cNvPr id="501829" name="Rectangle 6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0" name="Line 7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1" name="Oval 7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2" name="Oval 7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3" name="Line 7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4" name="Line 7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5" name="Line 7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6" name="Line 7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7" name="Line 7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8" name="Arc 7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39" name="Group 79"/>
            <p:cNvGrpSpPr>
              <a:grpSpLocks/>
            </p:cNvGrpSpPr>
            <p:nvPr/>
          </p:nvGrpSpPr>
          <p:grpSpPr bwMode="auto">
            <a:xfrm>
              <a:off x="3942" y="1080"/>
              <a:ext cx="675" cy="400"/>
              <a:chOff x="384" y="336"/>
              <a:chExt cx="4944" cy="2928"/>
            </a:xfrm>
          </p:grpSpPr>
          <p:sp>
            <p:nvSpPr>
              <p:cNvPr id="501840" name="Rectangle 8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1" name="Line 8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2" name="Oval 8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3" name="Oval 8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4" name="Line 8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5" name="Line 8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6" name="Line 8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7" name="Line 8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8" name="Line 8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9" name="Arc 8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50" name="Group 90"/>
            <p:cNvGrpSpPr>
              <a:grpSpLocks/>
            </p:cNvGrpSpPr>
            <p:nvPr/>
          </p:nvGrpSpPr>
          <p:grpSpPr bwMode="auto">
            <a:xfrm>
              <a:off x="4893" y="1080"/>
              <a:ext cx="675" cy="400"/>
              <a:chOff x="384" y="336"/>
              <a:chExt cx="4944" cy="2928"/>
            </a:xfrm>
          </p:grpSpPr>
          <p:sp>
            <p:nvSpPr>
              <p:cNvPr id="501851" name="Rectangle 9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2" name="Line 9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3" name="Oval 9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4" name="Oval 9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5" name="Line 9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6" name="Line 9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7" name="Line 9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8" name="Line 9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9" name="Line 9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0" name="Arc 10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861" name="Group 101"/>
          <p:cNvGrpSpPr>
            <a:grpSpLocks/>
          </p:cNvGrpSpPr>
          <p:nvPr/>
        </p:nvGrpSpPr>
        <p:grpSpPr bwMode="auto">
          <a:xfrm>
            <a:off x="234950" y="2774950"/>
            <a:ext cx="8616950" cy="635000"/>
            <a:chOff x="140" y="1080"/>
            <a:chExt cx="5428" cy="400"/>
          </a:xfrm>
        </p:grpSpPr>
        <p:grpSp>
          <p:nvGrpSpPr>
            <p:cNvPr id="501862" name="Group 102"/>
            <p:cNvGrpSpPr>
              <a:grpSpLocks/>
            </p:cNvGrpSpPr>
            <p:nvPr/>
          </p:nvGrpSpPr>
          <p:grpSpPr bwMode="auto">
            <a:xfrm>
              <a:off x="140" y="1080"/>
              <a:ext cx="675" cy="400"/>
              <a:chOff x="384" y="336"/>
              <a:chExt cx="4944" cy="2928"/>
            </a:xfrm>
          </p:grpSpPr>
          <p:sp>
            <p:nvSpPr>
              <p:cNvPr id="501863" name="Rectangle 1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4" name="Line 1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5" name="Oval 1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6" name="Oval 1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7" name="Line 1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8" name="Line 1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9" name="Line 1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0" name="Line 1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1" name="Line 1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2" name="Arc 1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73" name="Group 113"/>
            <p:cNvGrpSpPr>
              <a:grpSpLocks/>
            </p:cNvGrpSpPr>
            <p:nvPr/>
          </p:nvGrpSpPr>
          <p:grpSpPr bwMode="auto">
            <a:xfrm>
              <a:off x="1090" y="1080"/>
              <a:ext cx="675" cy="400"/>
              <a:chOff x="384" y="336"/>
              <a:chExt cx="4944" cy="2928"/>
            </a:xfrm>
          </p:grpSpPr>
          <p:sp>
            <p:nvSpPr>
              <p:cNvPr id="501874" name="Rectangle 1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5" name="Line 1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6" name="Oval 1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7" name="Oval 1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8" name="Line 1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9" name="Line 1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0" name="Line 1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1" name="Line 1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2" name="Line 1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3" name="Arc 1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84" name="Group 124"/>
            <p:cNvGrpSpPr>
              <a:grpSpLocks/>
            </p:cNvGrpSpPr>
            <p:nvPr/>
          </p:nvGrpSpPr>
          <p:grpSpPr bwMode="auto">
            <a:xfrm>
              <a:off x="2041" y="1080"/>
              <a:ext cx="675" cy="400"/>
              <a:chOff x="384" y="336"/>
              <a:chExt cx="4944" cy="2928"/>
            </a:xfrm>
          </p:grpSpPr>
          <p:sp>
            <p:nvSpPr>
              <p:cNvPr id="501885" name="Rectangle 1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6" name="Line 1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7" name="Oval 1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8" name="Oval 1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9" name="Line 1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0" name="Line 1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1" name="Line 1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2" name="Line 1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3" name="Line 1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4" name="Arc 1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95" name="Group 135"/>
            <p:cNvGrpSpPr>
              <a:grpSpLocks/>
            </p:cNvGrpSpPr>
            <p:nvPr/>
          </p:nvGrpSpPr>
          <p:grpSpPr bwMode="auto">
            <a:xfrm>
              <a:off x="2991" y="1080"/>
              <a:ext cx="675" cy="400"/>
              <a:chOff x="384" y="336"/>
              <a:chExt cx="4944" cy="2928"/>
            </a:xfrm>
          </p:grpSpPr>
          <p:sp>
            <p:nvSpPr>
              <p:cNvPr id="501896" name="Rectangle 1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7" name="Line 1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8" name="Oval 1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9" name="Oval 1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0" name="Line 1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1" name="Line 1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2" name="Line 1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3" name="Line 1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4" name="Line 1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5" name="Arc 1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06" name="Group 146"/>
            <p:cNvGrpSpPr>
              <a:grpSpLocks/>
            </p:cNvGrpSpPr>
            <p:nvPr/>
          </p:nvGrpSpPr>
          <p:grpSpPr bwMode="auto">
            <a:xfrm>
              <a:off x="3942" y="1080"/>
              <a:ext cx="675" cy="400"/>
              <a:chOff x="384" y="336"/>
              <a:chExt cx="4944" cy="2928"/>
            </a:xfrm>
          </p:grpSpPr>
          <p:sp>
            <p:nvSpPr>
              <p:cNvPr id="501907" name="Rectangle 1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8" name="Line 1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9" name="Oval 1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0" name="Oval 1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1" name="Line 1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2" name="Line 1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3" name="Line 1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4" name="Line 1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5" name="Line 1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6" name="Arc 1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17" name="Group 157"/>
            <p:cNvGrpSpPr>
              <a:grpSpLocks/>
            </p:cNvGrpSpPr>
            <p:nvPr/>
          </p:nvGrpSpPr>
          <p:grpSpPr bwMode="auto">
            <a:xfrm>
              <a:off x="4893" y="1080"/>
              <a:ext cx="675" cy="400"/>
              <a:chOff x="384" y="336"/>
              <a:chExt cx="4944" cy="2928"/>
            </a:xfrm>
          </p:grpSpPr>
          <p:sp>
            <p:nvSpPr>
              <p:cNvPr id="501918" name="Rectangle 1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9" name="Line 1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0" name="Oval 1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1" name="Oval 1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2" name="Line 1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3" name="Line 1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4" name="Line 1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5" name="Line 1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6" name="Line 1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7" name="Arc 1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28" name="Group 168"/>
          <p:cNvGrpSpPr>
            <a:grpSpLocks/>
          </p:cNvGrpSpPr>
          <p:nvPr/>
        </p:nvGrpSpPr>
        <p:grpSpPr bwMode="auto">
          <a:xfrm>
            <a:off x="234950" y="3835400"/>
            <a:ext cx="8616950" cy="635000"/>
            <a:chOff x="140" y="1080"/>
            <a:chExt cx="5428" cy="400"/>
          </a:xfrm>
        </p:grpSpPr>
        <p:grpSp>
          <p:nvGrpSpPr>
            <p:cNvPr id="501929" name="Group 169"/>
            <p:cNvGrpSpPr>
              <a:grpSpLocks/>
            </p:cNvGrpSpPr>
            <p:nvPr/>
          </p:nvGrpSpPr>
          <p:grpSpPr bwMode="auto">
            <a:xfrm>
              <a:off x="140" y="1080"/>
              <a:ext cx="675" cy="400"/>
              <a:chOff x="384" y="336"/>
              <a:chExt cx="4944" cy="2928"/>
            </a:xfrm>
          </p:grpSpPr>
          <p:sp>
            <p:nvSpPr>
              <p:cNvPr id="501930" name="Rectangle 1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1" name="Line 1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2" name="Oval 1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3" name="Oval 1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4" name="Line 1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5" name="Line 1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6" name="Line 1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7" name="Line 1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8" name="Line 1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9" name="Arc 1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40" name="Group 180"/>
            <p:cNvGrpSpPr>
              <a:grpSpLocks/>
            </p:cNvGrpSpPr>
            <p:nvPr/>
          </p:nvGrpSpPr>
          <p:grpSpPr bwMode="auto">
            <a:xfrm>
              <a:off x="1090" y="1080"/>
              <a:ext cx="675" cy="400"/>
              <a:chOff x="384" y="336"/>
              <a:chExt cx="4944" cy="2928"/>
            </a:xfrm>
          </p:grpSpPr>
          <p:sp>
            <p:nvSpPr>
              <p:cNvPr id="501941" name="Rectangle 1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2" name="Line 1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3" name="Oval 1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4" name="Oval 1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5" name="Line 1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6" name="Line 1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7" name="Line 1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8" name="Line 1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9" name="Line 1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0" name="Arc 1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51" name="Group 191"/>
            <p:cNvGrpSpPr>
              <a:grpSpLocks/>
            </p:cNvGrpSpPr>
            <p:nvPr/>
          </p:nvGrpSpPr>
          <p:grpSpPr bwMode="auto">
            <a:xfrm>
              <a:off x="2041" y="1080"/>
              <a:ext cx="675" cy="400"/>
              <a:chOff x="384" y="336"/>
              <a:chExt cx="4944" cy="2928"/>
            </a:xfrm>
          </p:grpSpPr>
          <p:sp>
            <p:nvSpPr>
              <p:cNvPr id="501952" name="Rectangle 1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3" name="Line 1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4" name="Oval 1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5" name="Oval 1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6" name="Line 1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7" name="Line 1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8" name="Line 1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9" name="Line 1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0" name="Line 2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1" name="Arc 2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62" name="Group 202"/>
            <p:cNvGrpSpPr>
              <a:grpSpLocks/>
            </p:cNvGrpSpPr>
            <p:nvPr/>
          </p:nvGrpSpPr>
          <p:grpSpPr bwMode="auto">
            <a:xfrm>
              <a:off x="2991" y="1080"/>
              <a:ext cx="675" cy="400"/>
              <a:chOff x="384" y="336"/>
              <a:chExt cx="4944" cy="2928"/>
            </a:xfrm>
          </p:grpSpPr>
          <p:sp>
            <p:nvSpPr>
              <p:cNvPr id="501963" name="Rectangle 2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4" name="Line 2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5" name="Oval 2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6" name="Oval 2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7" name="Line 2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8" name="Line 2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9" name="Line 2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0" name="Line 2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1" name="Line 2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2" name="Arc 2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73" name="Group 213"/>
            <p:cNvGrpSpPr>
              <a:grpSpLocks/>
            </p:cNvGrpSpPr>
            <p:nvPr/>
          </p:nvGrpSpPr>
          <p:grpSpPr bwMode="auto">
            <a:xfrm>
              <a:off x="3942" y="1080"/>
              <a:ext cx="675" cy="400"/>
              <a:chOff x="384" y="336"/>
              <a:chExt cx="4944" cy="2928"/>
            </a:xfrm>
          </p:grpSpPr>
          <p:sp>
            <p:nvSpPr>
              <p:cNvPr id="501974" name="Rectangle 2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5" name="Line 2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6" name="Oval 2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7" name="Oval 2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8" name="Line 2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9" name="Line 2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0" name="Line 2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1" name="Line 2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2" name="Line 2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3" name="Arc 2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84" name="Group 224"/>
            <p:cNvGrpSpPr>
              <a:grpSpLocks/>
            </p:cNvGrpSpPr>
            <p:nvPr/>
          </p:nvGrpSpPr>
          <p:grpSpPr bwMode="auto">
            <a:xfrm>
              <a:off x="4893" y="1080"/>
              <a:ext cx="675" cy="400"/>
              <a:chOff x="384" y="336"/>
              <a:chExt cx="4944" cy="2928"/>
            </a:xfrm>
          </p:grpSpPr>
          <p:sp>
            <p:nvSpPr>
              <p:cNvPr id="501985" name="Rectangle 2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6" name="Line 2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7" name="Oval 2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8" name="Oval 2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9" name="Line 2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0" name="Line 2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1" name="Line 2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2" name="Line 2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3" name="Line 2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4" name="Arc 2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95" name="Group 235"/>
          <p:cNvGrpSpPr>
            <a:grpSpLocks/>
          </p:cNvGrpSpPr>
          <p:nvPr/>
        </p:nvGrpSpPr>
        <p:grpSpPr bwMode="auto">
          <a:xfrm>
            <a:off x="234950" y="4895850"/>
            <a:ext cx="8616950" cy="635000"/>
            <a:chOff x="140" y="1080"/>
            <a:chExt cx="5428" cy="400"/>
          </a:xfrm>
        </p:grpSpPr>
        <p:grpSp>
          <p:nvGrpSpPr>
            <p:cNvPr id="501996" name="Group 236"/>
            <p:cNvGrpSpPr>
              <a:grpSpLocks/>
            </p:cNvGrpSpPr>
            <p:nvPr/>
          </p:nvGrpSpPr>
          <p:grpSpPr bwMode="auto">
            <a:xfrm>
              <a:off x="140" y="1080"/>
              <a:ext cx="675" cy="400"/>
              <a:chOff x="384" y="336"/>
              <a:chExt cx="4944" cy="2928"/>
            </a:xfrm>
          </p:grpSpPr>
          <p:sp>
            <p:nvSpPr>
              <p:cNvPr id="501997" name="Rectangle 2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98" name="Line 2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9" name="Oval 2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0" name="Oval 2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1" name="Line 2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2" name="Line 2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3" name="Line 2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4" name="Line 2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5" name="Line 2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6" name="Arc 2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07" name="Group 247"/>
            <p:cNvGrpSpPr>
              <a:grpSpLocks/>
            </p:cNvGrpSpPr>
            <p:nvPr/>
          </p:nvGrpSpPr>
          <p:grpSpPr bwMode="auto">
            <a:xfrm>
              <a:off x="1090" y="1080"/>
              <a:ext cx="675" cy="400"/>
              <a:chOff x="384" y="336"/>
              <a:chExt cx="4944" cy="2928"/>
            </a:xfrm>
          </p:grpSpPr>
          <p:sp>
            <p:nvSpPr>
              <p:cNvPr id="502008" name="Rectangle 2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9" name="Line 2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0" name="Oval 2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1" name="Oval 2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2" name="Line 2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3" name="Line 2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4" name="Line 2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5" name="Line 2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6" name="Line 2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7" name="Arc 2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18" name="Group 258"/>
            <p:cNvGrpSpPr>
              <a:grpSpLocks/>
            </p:cNvGrpSpPr>
            <p:nvPr/>
          </p:nvGrpSpPr>
          <p:grpSpPr bwMode="auto">
            <a:xfrm>
              <a:off x="2041" y="1080"/>
              <a:ext cx="675" cy="400"/>
              <a:chOff x="384" y="336"/>
              <a:chExt cx="4944" cy="2928"/>
            </a:xfrm>
          </p:grpSpPr>
          <p:sp>
            <p:nvSpPr>
              <p:cNvPr id="502019" name="Rectangle 2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0" name="Line 2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1" name="Oval 2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2" name="Oval 2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3" name="Line 2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4" name="Line 2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5" name="Line 2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6" name="Line 2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7" name="Line 2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8" name="Arc 2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29" name="Group 269"/>
            <p:cNvGrpSpPr>
              <a:grpSpLocks/>
            </p:cNvGrpSpPr>
            <p:nvPr/>
          </p:nvGrpSpPr>
          <p:grpSpPr bwMode="auto">
            <a:xfrm>
              <a:off x="2991" y="1080"/>
              <a:ext cx="675" cy="400"/>
              <a:chOff x="384" y="336"/>
              <a:chExt cx="4944" cy="2928"/>
            </a:xfrm>
          </p:grpSpPr>
          <p:sp>
            <p:nvSpPr>
              <p:cNvPr id="502030" name="Rectangle 2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1" name="Line 2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2" name="Oval 2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3" name="Oval 2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4" name="Line 2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5" name="Line 2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6" name="Line 2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7" name="Line 2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8" name="Line 2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9" name="Arc 2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40" name="Group 280"/>
            <p:cNvGrpSpPr>
              <a:grpSpLocks/>
            </p:cNvGrpSpPr>
            <p:nvPr/>
          </p:nvGrpSpPr>
          <p:grpSpPr bwMode="auto">
            <a:xfrm>
              <a:off x="3942" y="1080"/>
              <a:ext cx="675" cy="400"/>
              <a:chOff x="384" y="336"/>
              <a:chExt cx="4944" cy="2928"/>
            </a:xfrm>
          </p:grpSpPr>
          <p:sp>
            <p:nvSpPr>
              <p:cNvPr id="502041" name="Rectangle 2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2" name="Line 2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3" name="Oval 2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4" name="Oval 2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5" name="Line 2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6" name="Line 2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7" name="Line 2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8" name="Line 2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9" name="Line 2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0" name="Arc 2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51" name="Group 291"/>
            <p:cNvGrpSpPr>
              <a:grpSpLocks/>
            </p:cNvGrpSpPr>
            <p:nvPr/>
          </p:nvGrpSpPr>
          <p:grpSpPr bwMode="auto">
            <a:xfrm>
              <a:off x="4893" y="1080"/>
              <a:ext cx="675" cy="400"/>
              <a:chOff x="384" y="336"/>
              <a:chExt cx="4944" cy="2928"/>
            </a:xfrm>
          </p:grpSpPr>
          <p:sp>
            <p:nvSpPr>
              <p:cNvPr id="502052" name="Rectangle 2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3" name="Line 2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4" name="Oval 2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5" name="Oval 2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6" name="Line 2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7" name="Line 2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8" name="Line 2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9" name="Line 2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0" name="Line 3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1" name="Arc 3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2062" name="Group 302"/>
          <p:cNvGrpSpPr>
            <a:grpSpLocks/>
          </p:cNvGrpSpPr>
          <p:nvPr/>
        </p:nvGrpSpPr>
        <p:grpSpPr bwMode="auto">
          <a:xfrm>
            <a:off x="234950" y="5957888"/>
            <a:ext cx="8616950" cy="635000"/>
            <a:chOff x="140" y="1080"/>
            <a:chExt cx="5428" cy="400"/>
          </a:xfrm>
        </p:grpSpPr>
        <p:grpSp>
          <p:nvGrpSpPr>
            <p:cNvPr id="502063" name="Group 303"/>
            <p:cNvGrpSpPr>
              <a:grpSpLocks/>
            </p:cNvGrpSpPr>
            <p:nvPr/>
          </p:nvGrpSpPr>
          <p:grpSpPr bwMode="auto">
            <a:xfrm>
              <a:off x="140" y="1080"/>
              <a:ext cx="675" cy="400"/>
              <a:chOff x="384" y="336"/>
              <a:chExt cx="4944" cy="2928"/>
            </a:xfrm>
          </p:grpSpPr>
          <p:sp>
            <p:nvSpPr>
              <p:cNvPr id="502064" name="Rectangle 30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5" name="Line 30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6" name="Oval 30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7" name="Oval 30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8" name="Line 30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9" name="Line 30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0" name="Line 31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1" name="Line 31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2" name="Line 31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3" name="Arc 31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74" name="Group 314"/>
            <p:cNvGrpSpPr>
              <a:grpSpLocks/>
            </p:cNvGrpSpPr>
            <p:nvPr/>
          </p:nvGrpSpPr>
          <p:grpSpPr bwMode="auto">
            <a:xfrm>
              <a:off x="1090" y="1080"/>
              <a:ext cx="675" cy="400"/>
              <a:chOff x="384" y="336"/>
              <a:chExt cx="4944" cy="2928"/>
            </a:xfrm>
          </p:grpSpPr>
          <p:sp>
            <p:nvSpPr>
              <p:cNvPr id="502075" name="Rectangle 31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6" name="Line 31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7" name="Oval 31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8" name="Oval 31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9" name="Line 31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0" name="Line 32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1" name="Line 32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2" name="Line 32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3" name="Line 32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4" name="Arc 32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85" name="Group 325"/>
            <p:cNvGrpSpPr>
              <a:grpSpLocks/>
            </p:cNvGrpSpPr>
            <p:nvPr/>
          </p:nvGrpSpPr>
          <p:grpSpPr bwMode="auto">
            <a:xfrm>
              <a:off x="2041" y="1080"/>
              <a:ext cx="675" cy="400"/>
              <a:chOff x="384" y="336"/>
              <a:chExt cx="4944" cy="2928"/>
            </a:xfrm>
          </p:grpSpPr>
          <p:sp>
            <p:nvSpPr>
              <p:cNvPr id="502086" name="Rectangle 32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7" name="Line 32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8" name="Oval 32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9" name="Oval 32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0" name="Line 33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1" name="Line 33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2" name="Line 33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3" name="Line 33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4" name="Line 33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5" name="Arc 33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96" name="Group 336"/>
            <p:cNvGrpSpPr>
              <a:grpSpLocks/>
            </p:cNvGrpSpPr>
            <p:nvPr/>
          </p:nvGrpSpPr>
          <p:grpSpPr bwMode="auto">
            <a:xfrm>
              <a:off x="2991" y="1080"/>
              <a:ext cx="675" cy="400"/>
              <a:chOff x="384" y="336"/>
              <a:chExt cx="4944" cy="2928"/>
            </a:xfrm>
          </p:grpSpPr>
          <p:sp>
            <p:nvSpPr>
              <p:cNvPr id="502097" name="Rectangle 3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8" name="Line 3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9" name="Oval 3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0" name="Oval 3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1" name="Line 3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2" name="Line 3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3" name="Line 3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4" name="Line 3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5" name="Line 3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6" name="Arc 3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07" name="Group 347"/>
            <p:cNvGrpSpPr>
              <a:grpSpLocks/>
            </p:cNvGrpSpPr>
            <p:nvPr/>
          </p:nvGrpSpPr>
          <p:grpSpPr bwMode="auto">
            <a:xfrm>
              <a:off x="3942" y="1080"/>
              <a:ext cx="675" cy="400"/>
              <a:chOff x="384" y="336"/>
              <a:chExt cx="4944" cy="2928"/>
            </a:xfrm>
          </p:grpSpPr>
          <p:sp>
            <p:nvSpPr>
              <p:cNvPr id="502108" name="Rectangle 3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9" name="Line 3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0" name="Oval 3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1" name="Oval 3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2" name="Line 3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3" name="Line 3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4" name="Line 3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5" name="Line 3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6" name="Line 3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7" name="Arc 3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18" name="Group 358"/>
            <p:cNvGrpSpPr>
              <a:grpSpLocks/>
            </p:cNvGrpSpPr>
            <p:nvPr/>
          </p:nvGrpSpPr>
          <p:grpSpPr bwMode="auto">
            <a:xfrm>
              <a:off x="4893" y="1080"/>
              <a:ext cx="675" cy="400"/>
              <a:chOff x="384" y="336"/>
              <a:chExt cx="4944" cy="2928"/>
            </a:xfrm>
          </p:grpSpPr>
          <p:sp>
            <p:nvSpPr>
              <p:cNvPr id="502119" name="Rectangle 3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0" name="Line 3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1" name="Oval 3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2" name="Oval 3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3" name="Line 3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4" name="Line 3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5" name="Line 3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6" name="Line 3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7" name="Line 3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8" name="Arc 3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9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7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must </a:t>
            </a:r>
            <a:br>
              <a:rPr lang="en-US" altLang="en-US" sz="4800">
                <a:solidFill>
                  <a:srgbClr val="000000"/>
                </a:solidFill>
              </a:rPr>
            </a:br>
            <a:r>
              <a:rPr lang="en-US" altLang="en-US" sz="4800">
                <a:solidFill>
                  <a:srgbClr val="000000"/>
                </a:solidFill>
              </a:rPr>
              <a:t>learn statistics.”</a:t>
            </a:r>
            <a:endParaRPr lang="en-US" altLang="en-US" sz="3600">
              <a:solidFill>
                <a:srgbClr val="000000"/>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-James Holton</a:t>
            </a:r>
          </a:p>
        </p:txBody>
      </p:sp>
    </p:spTree>
    <p:extLst>
      <p:ext uri="{BB962C8B-B14F-4D97-AF65-F5344CB8AC3E}">
        <p14:creationId xmlns:p14="http://schemas.microsoft.com/office/powerpoint/2010/main" val="145308600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2787" name="Group 3"/>
          <p:cNvGrpSpPr>
            <a:grpSpLocks/>
          </p:cNvGrpSpPr>
          <p:nvPr/>
        </p:nvGrpSpPr>
        <p:grpSpPr bwMode="auto">
          <a:xfrm>
            <a:off x="0" y="1582738"/>
            <a:ext cx="9086850" cy="5216525"/>
            <a:chOff x="0" y="997"/>
            <a:chExt cx="5724" cy="3286"/>
          </a:xfrm>
        </p:grpSpPr>
        <p:sp>
          <p:nvSpPr>
            <p:cNvPr id="502788"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89"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0"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1"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2"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3"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4"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5"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6"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7"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8"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9"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0"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1"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2"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3"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4"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5"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6"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7"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8"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9"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0"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1"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2"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3"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4"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5"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6"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7"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818" name="Group 34"/>
          <p:cNvGrpSpPr>
            <a:grpSpLocks/>
          </p:cNvGrpSpPr>
          <p:nvPr/>
        </p:nvGrpSpPr>
        <p:grpSpPr bwMode="auto">
          <a:xfrm>
            <a:off x="3094038" y="3776663"/>
            <a:ext cx="1433512" cy="995362"/>
            <a:chOff x="1949" y="2379"/>
            <a:chExt cx="903" cy="627"/>
          </a:xfrm>
        </p:grpSpPr>
        <p:sp>
          <p:nvSpPr>
            <p:cNvPr id="502819" name="Text Box 35"/>
            <p:cNvSpPr txBox="1">
              <a:spLocks noChangeArrowheads="1"/>
            </p:cNvSpPr>
            <p:nvPr/>
          </p:nvSpPr>
          <p:spPr bwMode="auto">
            <a:xfrm>
              <a:off x="2120" y="2379"/>
              <a:ext cx="732"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What is</a:t>
              </a:r>
            </a:p>
            <a:p>
              <a:r>
                <a:rPr lang="en-US" altLang="en-US"/>
                <a:t>this stuff?</a:t>
              </a:r>
            </a:p>
          </p:txBody>
        </p:sp>
        <p:sp>
          <p:nvSpPr>
            <p:cNvPr id="502820" name="Freeform 36"/>
            <p:cNvSpPr>
              <a:spLocks/>
            </p:cNvSpPr>
            <p:nvPr/>
          </p:nvSpPr>
          <p:spPr bwMode="auto">
            <a:xfrm>
              <a:off x="1949" y="2746"/>
              <a:ext cx="205" cy="260"/>
            </a:xfrm>
            <a:custGeom>
              <a:avLst/>
              <a:gdLst>
                <a:gd name="T0" fmla="*/ 205 w 205"/>
                <a:gd name="T1" fmla="*/ 0 h 260"/>
                <a:gd name="T2" fmla="*/ 174 w 205"/>
                <a:gd name="T3" fmla="*/ 102 h 260"/>
                <a:gd name="T4" fmla="*/ 95 w 205"/>
                <a:gd name="T5" fmla="*/ 118 h 260"/>
                <a:gd name="T6" fmla="*/ 0 w 205"/>
                <a:gd name="T7" fmla="*/ 260 h 260"/>
              </a:gdLst>
              <a:ahLst/>
              <a:cxnLst>
                <a:cxn ang="0">
                  <a:pos x="T0" y="T1"/>
                </a:cxn>
                <a:cxn ang="0">
                  <a:pos x="T2" y="T3"/>
                </a:cxn>
                <a:cxn ang="0">
                  <a:pos x="T4" y="T5"/>
                </a:cxn>
                <a:cxn ang="0">
                  <a:pos x="T6" y="T7"/>
                </a:cxn>
              </a:cxnLst>
              <a:rect l="0" t="0" r="r" b="b"/>
              <a:pathLst>
                <a:path w="205" h="260">
                  <a:moveTo>
                    <a:pt x="205" y="0"/>
                  </a:moveTo>
                  <a:cubicBezTo>
                    <a:pt x="200" y="17"/>
                    <a:pt x="192" y="82"/>
                    <a:pt x="174" y="102"/>
                  </a:cubicBezTo>
                  <a:cubicBezTo>
                    <a:pt x="156" y="122"/>
                    <a:pt x="124" y="92"/>
                    <a:pt x="95" y="118"/>
                  </a:cubicBezTo>
                  <a:cubicBezTo>
                    <a:pt x="66" y="144"/>
                    <a:pt x="43" y="222"/>
                    <a:pt x="0" y="260"/>
                  </a:cubicBezTo>
                </a:path>
              </a:pathLst>
            </a:custGeom>
            <a:noFill/>
            <a:ln w="508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502821" name="Picture 37" descr="RAD_DAMAGE1"/>
          <p:cNvPicPr>
            <a:picLocks noChangeAspect="1" noChangeArrowheads="1"/>
          </p:cNvPicPr>
          <p:nvPr/>
        </p:nvPicPr>
        <p:blipFill>
          <a:blip r:embed="rId2">
            <a:extLst>
              <a:ext uri="{28A0092B-C50C-407E-A947-70E740481C1C}">
                <a14:useLocalDpi xmlns:a14="http://schemas.microsoft.com/office/drawing/2010/main" val="0"/>
              </a:ext>
            </a:extLst>
          </a:blip>
          <a:srcRect l="27147" t="25850" r="31297" b="27811"/>
          <a:stretch>
            <a:fillRect/>
          </a:stretch>
        </p:blipFill>
        <p:spPr bwMode="auto">
          <a:xfrm>
            <a:off x="4546600" y="2844800"/>
            <a:ext cx="4179888" cy="3676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2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028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2"/>
          <p:cNvSpPr txBox="1">
            <a:spLocks noChangeArrowheads="1"/>
          </p:cNvSpPr>
          <p:nvPr/>
        </p:nvSpPr>
        <p:spPr bwMode="auto">
          <a:xfrm>
            <a:off x="765175" y="269875"/>
            <a:ext cx="7461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Darwin’s original picture</a:t>
            </a:r>
          </a:p>
        </p:txBody>
      </p:sp>
      <p:grpSp>
        <p:nvGrpSpPr>
          <p:cNvPr id="503811" name="Group 3"/>
          <p:cNvGrpSpPr>
            <a:grpSpLocks/>
          </p:cNvGrpSpPr>
          <p:nvPr/>
        </p:nvGrpSpPr>
        <p:grpSpPr bwMode="auto">
          <a:xfrm>
            <a:off x="-1433513" y="1246188"/>
            <a:ext cx="12114213" cy="6156325"/>
            <a:chOff x="-903" y="785"/>
            <a:chExt cx="7631" cy="3878"/>
          </a:xfrm>
        </p:grpSpPr>
        <p:sp>
          <p:nvSpPr>
            <p:cNvPr id="503812" name="Freeform 4"/>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3" name="Freeform 5"/>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4" name="Freeform 6"/>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5" name="Freeform 7"/>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6" name="Freeform 8"/>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7" name="Freeform 9"/>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8" name="Freeform 10"/>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9" name="Freeform 11"/>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0" name="Freeform 12"/>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1" name="Freeform 13"/>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2" name="Freeform 14"/>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3" name="Freeform 15"/>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descr="D1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5400"/>
            <a:ext cx="9178926" cy="7199313"/>
          </a:xfrm>
          <a:prstGeom prst="rect">
            <a:avLst/>
          </a:prstGeom>
          <a:noFill/>
          <a:extLst>
            <a:ext uri="{909E8E84-426E-40DD-AFC4-6F175D3DCCD1}">
              <a14:hiddenFill xmlns:a14="http://schemas.microsoft.com/office/drawing/2010/main">
                <a:solidFill>
                  <a:srgbClr val="FFFFFF"/>
                </a:solidFill>
              </a14:hiddenFill>
            </a:ext>
          </a:extLst>
        </p:spPr>
      </p:pic>
      <p:sp>
        <p:nvSpPr>
          <p:cNvPr id="741379" name="Text Box 3"/>
          <p:cNvSpPr txBox="1">
            <a:spLocks noChangeArrowheads="1"/>
          </p:cNvSpPr>
          <p:nvPr/>
        </p:nvSpPr>
        <p:spPr bwMode="auto">
          <a:xfrm>
            <a:off x="-15875" y="144463"/>
            <a:ext cx="91408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5400">
                <a:solidFill>
                  <a:schemeClr val="bg1"/>
                </a:solidFill>
              </a:rPr>
              <a:t>“mosaicity” with visible light</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 </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9107"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0.1</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013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115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217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0.6</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320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422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2184677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525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627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729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832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3.2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934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6.4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7037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12.8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p>
          <a:p>
            <a:r>
              <a:rPr lang="en-US" sz="4000" dirty="0" smtClean="0">
                <a:solidFill>
                  <a:srgbClr val="FF0000"/>
                </a:solidFill>
              </a:rPr>
              <a:t>Strain</a:t>
            </a:r>
            <a:r>
              <a:rPr lang="en-US" sz="4000" dirty="0">
                <a:solidFill>
                  <a:srgbClr val="FF0000"/>
                </a:solidFill>
              </a:rPr>
              <a:t>	</a:t>
            </a:r>
            <a:endParaRPr lang="en-US" sz="4000" dirty="0" smtClean="0">
              <a:solidFill>
                <a:srgbClr val="FF0000"/>
              </a:solidFill>
            </a:endParaRP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14676367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stress and strain</a:t>
            </a:r>
          </a:p>
        </p:txBody>
      </p:sp>
      <p:sp>
        <p:nvSpPr>
          <p:cNvPr id="393223" name="Text Box 7"/>
          <p:cNvSpPr txBox="1">
            <a:spLocks noChangeArrowheads="1"/>
          </p:cNvSpPr>
          <p:nvPr/>
        </p:nvSpPr>
        <p:spPr bwMode="auto">
          <a:xfrm>
            <a:off x="1714500" y="4875213"/>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radiation damage = defects</a:t>
            </a:r>
          </a:p>
        </p:txBody>
      </p:sp>
      <p:sp>
        <p:nvSpPr>
          <p:cNvPr id="393224" name="Text Box 8"/>
          <p:cNvSpPr txBox="1">
            <a:spLocks noChangeArrowheads="1"/>
          </p:cNvSpPr>
          <p:nvPr/>
        </p:nvSpPr>
        <p:spPr bwMode="auto">
          <a:xfrm>
            <a:off x="1663700" y="2393950"/>
            <a:ext cx="579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What about </a:t>
            </a:r>
          </a:p>
          <a:p>
            <a:pPr algn="ctr"/>
            <a:r>
              <a:rPr lang="en-US" altLang="en-US" sz="3600"/>
              <a:t>undamaged crystals?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96838"/>
            <a:ext cx="8229600" cy="1143000"/>
          </a:xfrm>
        </p:spPr>
        <p:txBody>
          <a:bodyPr/>
          <a:lstStyle/>
          <a:p>
            <a:r>
              <a:rPr lang="en-US" altLang="en-US" sz="5400">
                <a:solidFill>
                  <a:schemeClr val="tx1"/>
                </a:solidFill>
              </a:rPr>
              <a:t>Purity is crucial!</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t="50754" r="52782" b="4214"/>
          <a:stretch>
            <a:fillRect/>
          </a:stretch>
        </p:blipFill>
        <p:spPr bwMode="auto">
          <a:xfrm>
            <a:off x="1804988" y="1333500"/>
            <a:ext cx="54848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4"/>
          <p:cNvSpPr>
            <a:spLocks noChangeArrowheads="1"/>
          </p:cNvSpPr>
          <p:nvPr/>
        </p:nvSpPr>
        <p:spPr bwMode="auto">
          <a:xfrm rot="16200000">
            <a:off x="5222875" y="2979738"/>
            <a:ext cx="6846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McPherson, A., Malkin, A. J., Kuznetsov, Y. G. &amp; Plomp, M. (2001)."Atomic force microscopy applications in macromolecular crystallography", </a:t>
            </a:r>
            <a:r>
              <a:rPr lang="en-US" altLang="en-US" i="1"/>
              <a:t>Acta Cryst. D</a:t>
            </a:r>
            <a:r>
              <a:rPr lang="en-US" altLang="en-US"/>
              <a:t> </a:t>
            </a:r>
            <a:r>
              <a:rPr lang="en-US" altLang="en-US" b="1"/>
              <a:t>57</a:t>
            </a:r>
            <a:r>
              <a:rPr lang="en-US" altLang="en-US"/>
              <a:t>, 1053-1060. </a:t>
            </a:r>
          </a:p>
        </p:txBody>
      </p:sp>
      <p:sp>
        <p:nvSpPr>
          <p:cNvPr id="14341" name="Text Box 5"/>
          <p:cNvSpPr txBox="1">
            <a:spLocks noChangeArrowheads="1"/>
          </p:cNvSpPr>
          <p:nvPr/>
        </p:nvSpPr>
        <p:spPr bwMode="auto">
          <a:xfrm>
            <a:off x="2386013" y="2530475"/>
            <a:ext cx="434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342" name="Rectangle 6"/>
          <p:cNvSpPr>
            <a:spLocks noChangeArrowheads="1"/>
          </p:cNvSpPr>
          <p:nvPr/>
        </p:nvSpPr>
        <p:spPr bwMode="auto">
          <a:xfrm>
            <a:off x="1173163" y="3965575"/>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not important for </a:t>
            </a:r>
          </a:p>
          <a:p>
            <a:pPr algn="ctr"/>
            <a:r>
              <a:rPr lang="en-US" altLang="en-US" sz="3200"/>
              <a:t>initial hits</a:t>
            </a:r>
          </a:p>
          <a:p>
            <a:pPr algn="ctr"/>
            <a:endParaRPr lang="en-US" altLang="en-US" sz="3200"/>
          </a:p>
          <a:p>
            <a:pPr algn="ctr"/>
            <a:endParaRPr lang="en-US" altLang="en-US" sz="3200"/>
          </a:p>
        </p:txBody>
      </p:sp>
      <p:sp>
        <p:nvSpPr>
          <p:cNvPr id="14343" name="Rectangle 7"/>
          <p:cNvSpPr>
            <a:spLocks noChangeArrowheads="1"/>
          </p:cNvSpPr>
          <p:nvPr/>
        </p:nvSpPr>
        <p:spPr bwMode="auto">
          <a:xfrm>
            <a:off x="1258888" y="1163638"/>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important for </a:t>
            </a:r>
          </a:p>
          <a:p>
            <a:pPr algn="ctr"/>
            <a:r>
              <a:rPr lang="en-US" altLang="en-US" sz="3200"/>
              <a:t>resolution</a:t>
            </a:r>
          </a:p>
          <a:p>
            <a:pPr algn="ctr"/>
            <a:endParaRPr lang="en-US" altLang="en-US" sz="3200"/>
          </a:p>
          <a:p>
            <a:pPr algn="ctr"/>
            <a:endParaRPr lang="en-US" altLang="en-US" sz="32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76200"/>
            <a:ext cx="7772400" cy="1470025"/>
          </a:xfrm>
        </p:spPr>
        <p:txBody>
          <a:bodyPr/>
          <a:lstStyle/>
          <a:p>
            <a:r>
              <a:rPr lang="en-US" altLang="en-US"/>
              <a:t>What can I improve?</a:t>
            </a:r>
            <a:endParaRPr lang="en-US" altLang="en-US">
              <a:cs typeface="Arial" pitchFamily="34" charset="0"/>
            </a:endParaRPr>
          </a:p>
        </p:txBody>
      </p:sp>
      <p:sp>
        <p:nvSpPr>
          <p:cNvPr id="109571" name="Text Box 3"/>
          <p:cNvSpPr txBox="1">
            <a:spLocks noChangeArrowheads="1"/>
          </p:cNvSpPr>
          <p:nvPr/>
        </p:nvSpPr>
        <p:spPr bwMode="auto">
          <a:xfrm>
            <a:off x="874713" y="1801813"/>
            <a:ext cx="67056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t>Purity!</a:t>
            </a:r>
          </a:p>
          <a:p>
            <a:pPr>
              <a:spcBef>
                <a:spcPct val="50000"/>
              </a:spcBef>
            </a:pPr>
            <a:r>
              <a:rPr lang="en-US" altLang="en-US" sz="2800"/>
              <a:t>	is 95% good enough? 99%?</a:t>
            </a:r>
          </a:p>
          <a:p>
            <a:pPr>
              <a:spcBef>
                <a:spcPct val="50000"/>
              </a:spcBef>
            </a:pPr>
            <a:r>
              <a:rPr lang="en-US" altLang="en-US" sz="4000"/>
              <a:t>Purity!</a:t>
            </a:r>
          </a:p>
          <a:p>
            <a:pPr>
              <a:spcBef>
                <a:spcPct val="50000"/>
              </a:spcBef>
            </a:pPr>
            <a:r>
              <a:rPr lang="en-US" altLang="en-US" sz="2800"/>
              <a:t>	conformational (homogeneous)</a:t>
            </a:r>
          </a:p>
          <a:p>
            <a:pPr>
              <a:spcBef>
                <a:spcPct val="50000"/>
              </a:spcBef>
            </a:pPr>
            <a:r>
              <a:rPr lang="en-US" altLang="en-US" sz="4000"/>
              <a:t>Purity!</a:t>
            </a:r>
          </a:p>
          <a:p>
            <a:pPr>
              <a:spcBef>
                <a:spcPct val="50000"/>
              </a:spcBef>
            </a:pPr>
            <a:r>
              <a:rPr lang="en-US" altLang="en-US" sz="2800"/>
              <a:t>	kinetic (stable over time)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40492347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r>
              <a:rPr lang="en-US" sz="4000" dirty="0" smtClean="0">
                <a:solidFill>
                  <a:srgbClr val="FF0000"/>
                </a:solidFill>
              </a:rPr>
              <a:t>(</a:t>
            </a:r>
            <a:r>
              <a:rPr lang="el-GR" sz="4000" dirty="0" smtClean="0">
                <a:solidFill>
                  <a:srgbClr val="FF0000"/>
                </a:solidFill>
              </a:rPr>
              <a:t>η</a:t>
            </a:r>
            <a:r>
              <a:rPr lang="en-US" sz="4000" dirty="0" smtClean="0">
                <a:solidFill>
                  <a:srgbClr val="FF0000"/>
                </a:solidFill>
              </a:rPr>
              <a:t>)	&gt; ~3 </a:t>
            </a:r>
            <a:r>
              <a:rPr lang="el-GR" sz="4000" dirty="0" smtClean="0">
                <a:solidFill>
                  <a:srgbClr val="FF0000"/>
                </a:solidFill>
              </a:rPr>
              <a:t>μ</a:t>
            </a:r>
            <a:r>
              <a:rPr lang="en-US" sz="4000" dirty="0" smtClean="0">
                <a:solidFill>
                  <a:srgbClr val="FF0000"/>
                </a:solidFill>
              </a:rPr>
              <a:t>m</a:t>
            </a:r>
          </a:p>
          <a:p>
            <a:r>
              <a:rPr lang="en-US" sz="4000" dirty="0" smtClean="0">
                <a:solidFill>
                  <a:srgbClr val="FF0000"/>
                </a:solidFill>
              </a:rPr>
              <a:t>Strain</a:t>
            </a:r>
            <a:r>
              <a:rPr lang="en-US" sz="4000" dirty="0">
                <a:solidFill>
                  <a:srgbClr val="FF0000"/>
                </a:solidFill>
              </a:rPr>
              <a:t>	</a:t>
            </a:r>
            <a:r>
              <a:rPr lang="en-US" sz="4000" dirty="0" smtClean="0">
                <a:solidFill>
                  <a:srgbClr val="FF0000"/>
                </a:solidFill>
              </a:rPr>
              <a:t>(B)		&lt; ~3 </a:t>
            </a:r>
            <a:r>
              <a:rPr lang="el-GR" sz="4000" dirty="0" smtClean="0">
                <a:solidFill>
                  <a:srgbClr val="FF0000"/>
                </a:solidFill>
              </a:rPr>
              <a:t>μ</a:t>
            </a:r>
            <a:r>
              <a:rPr lang="en-US" sz="4000" dirty="0" smtClean="0">
                <a:solidFill>
                  <a:srgbClr val="FF0000"/>
                </a:solidFill>
              </a:rPr>
              <a:t>m</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0975143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C0C0C0"/>
                </a:solidFill>
              </a:rPr>
              <a:t>Function</a:t>
            </a:r>
          </a:p>
          <a:p>
            <a:r>
              <a:rPr lang="en-US" sz="4000" dirty="0" smtClean="0">
                <a:solidFill>
                  <a:srgbClr val="C0C0C0"/>
                </a:solidFill>
              </a:rPr>
              <a:t>Radiation damage</a:t>
            </a:r>
          </a:p>
          <a:p>
            <a:r>
              <a:rPr lang="en-US" sz="4000" dirty="0" err="1" smtClean="0">
                <a:solidFill>
                  <a:srgbClr val="C0C0C0"/>
                </a:solidFill>
              </a:rPr>
              <a:t>Mosaicity</a:t>
            </a:r>
            <a:r>
              <a:rPr lang="en-US" sz="4000" dirty="0">
                <a:solidFill>
                  <a:srgbClr val="C0C0C0"/>
                </a:solidFill>
              </a:rPr>
              <a:t>	</a:t>
            </a:r>
            <a:r>
              <a:rPr lang="en-US" sz="4000" dirty="0" smtClean="0">
                <a:solidFill>
                  <a:srgbClr val="C0C0C0"/>
                </a:solidFill>
              </a:rPr>
              <a:t>	&gt; ~3 </a:t>
            </a:r>
            <a:r>
              <a:rPr lang="el-GR" sz="4000" dirty="0" smtClean="0">
                <a:solidFill>
                  <a:srgbClr val="C0C0C0"/>
                </a:solidFill>
              </a:rPr>
              <a:t>μ</a:t>
            </a:r>
            <a:r>
              <a:rPr lang="en-US" sz="4000" dirty="0" smtClean="0">
                <a:solidFill>
                  <a:srgbClr val="C0C0C0"/>
                </a:solidFill>
              </a:rPr>
              <a:t>m</a:t>
            </a:r>
          </a:p>
          <a:p>
            <a:r>
              <a:rPr lang="en-US" sz="4000" dirty="0" smtClean="0">
                <a:solidFill>
                  <a:srgbClr val="C0C0C0"/>
                </a:solidFill>
              </a:rPr>
              <a:t>Strain</a:t>
            </a:r>
            <a:r>
              <a:rPr lang="en-US" sz="4000" dirty="0">
                <a:solidFill>
                  <a:srgbClr val="C0C0C0"/>
                </a:solidFill>
              </a:rPr>
              <a:t>	</a:t>
            </a:r>
            <a:r>
              <a:rPr lang="en-US" sz="4000" dirty="0" smtClean="0">
                <a:solidFill>
                  <a:srgbClr val="C0C0C0"/>
                </a:solidFill>
              </a:rPr>
              <a:t>		&lt; ~3 </a:t>
            </a:r>
            <a:r>
              <a:rPr lang="el-GR" sz="4000" dirty="0" smtClean="0">
                <a:solidFill>
                  <a:srgbClr val="C0C0C0"/>
                </a:solidFill>
              </a:rPr>
              <a:t>μ</a:t>
            </a:r>
            <a:r>
              <a:rPr lang="en-US" sz="4000" dirty="0" smtClean="0">
                <a:solidFill>
                  <a:srgbClr val="C0C0C0"/>
                </a:solidFill>
              </a:rPr>
              <a:t>m</a:t>
            </a:r>
          </a:p>
          <a:p>
            <a:r>
              <a:rPr lang="en-US" sz="4000" dirty="0" err="1" smtClean="0">
                <a:solidFill>
                  <a:srgbClr val="FF0000"/>
                </a:solidFill>
              </a:rPr>
              <a:t>Xtal</a:t>
            </a:r>
            <a:r>
              <a:rPr lang="en-US" sz="4000" dirty="0" smtClean="0">
                <a:solidFill>
                  <a:srgbClr val="FF0000"/>
                </a:solidFill>
              </a:rPr>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3364266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17411"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dirty="0"/>
              <a:t>physical contact</a:t>
            </a:r>
          </a:p>
          <a:p>
            <a:pPr>
              <a:buFontTx/>
              <a:buNone/>
            </a:pPr>
            <a:r>
              <a:rPr lang="en-US" altLang="en-US" sz="2000" dirty="0"/>
              <a:t>	don’t touch the part you intend to shoot</a:t>
            </a:r>
          </a:p>
          <a:p>
            <a:pPr>
              <a:buFontTx/>
              <a:buNone/>
            </a:pPr>
            <a:r>
              <a:rPr lang="en-US" altLang="en-US" dirty="0"/>
              <a:t>osmotic shock</a:t>
            </a:r>
          </a:p>
          <a:p>
            <a:pPr>
              <a:buFontTx/>
              <a:buNone/>
            </a:pPr>
            <a:r>
              <a:rPr lang="en-US" altLang="en-US" sz="2000" dirty="0"/>
              <a:t>	equilibrate, or calculate matching solution</a:t>
            </a:r>
          </a:p>
          <a:p>
            <a:pPr>
              <a:buFontTx/>
              <a:buNone/>
            </a:pPr>
            <a:r>
              <a:rPr lang="en-US" altLang="en-US" dirty="0"/>
              <a:t>changes in dielectric constant</a:t>
            </a:r>
          </a:p>
          <a:p>
            <a:pPr>
              <a:buFontTx/>
              <a:buNone/>
            </a:pPr>
            <a:r>
              <a:rPr lang="en-US" altLang="en-US" sz="1800" dirty="0"/>
              <a:t>	</a:t>
            </a:r>
            <a:r>
              <a:rPr lang="en-US" altLang="en-US" sz="1800" dirty="0" err="1"/>
              <a:t>Petsko</a:t>
            </a:r>
            <a:r>
              <a:rPr lang="en-US" altLang="en-US" sz="1800" dirty="0"/>
              <a:t> (1975) </a:t>
            </a:r>
            <a:r>
              <a:rPr lang="en-US" altLang="en-US" sz="1800" i="1" dirty="0"/>
              <a:t>J. Mol. Biol.</a:t>
            </a:r>
            <a:r>
              <a:rPr lang="en-US" altLang="en-US" sz="1800" dirty="0"/>
              <a:t> </a:t>
            </a:r>
            <a:r>
              <a:rPr lang="en-US" altLang="en-US" sz="1800" b="1" dirty="0"/>
              <a:t>96</a:t>
            </a:r>
            <a:r>
              <a:rPr lang="en-US" altLang="en-US" sz="1800" dirty="0"/>
              <a:t>, 381-388. </a:t>
            </a:r>
            <a:endParaRPr lang="en-US" altLang="en-US" sz="1200" dirty="0"/>
          </a:p>
          <a:p>
            <a:pPr>
              <a:buFontTx/>
              <a:buNone/>
            </a:pPr>
            <a:r>
              <a:rPr lang="en-US" altLang="en-US" dirty="0"/>
              <a:t>cooled density mismatch</a:t>
            </a:r>
          </a:p>
          <a:p>
            <a:pPr>
              <a:buFontTx/>
              <a:buNone/>
            </a:pPr>
            <a:r>
              <a:rPr lang="en-US" altLang="en-US" sz="1800" dirty="0"/>
              <a:t>	</a:t>
            </a:r>
            <a:r>
              <a:rPr lang="en-US" altLang="en-US" sz="1800" dirty="0" err="1"/>
              <a:t>Juers</a:t>
            </a:r>
            <a:r>
              <a:rPr lang="en-US" altLang="en-US" sz="1800" dirty="0"/>
              <a:t> &amp; Matthews (2004) </a:t>
            </a:r>
            <a:r>
              <a:rPr lang="en-US" altLang="en-US" sz="1800" i="1" dirty="0" err="1"/>
              <a:t>Acta</a:t>
            </a:r>
            <a:r>
              <a:rPr lang="en-US" altLang="en-US" sz="1800" i="1" dirty="0"/>
              <a:t> </a:t>
            </a:r>
            <a:r>
              <a:rPr lang="en-US" altLang="en-US" sz="1800" i="1" dirty="0" err="1"/>
              <a:t>Cryst</a:t>
            </a:r>
            <a:r>
              <a:rPr lang="en-US" altLang="en-US" sz="1800" i="1" dirty="0"/>
              <a:t>. D</a:t>
            </a:r>
            <a:r>
              <a:rPr lang="en-US" altLang="en-US" sz="1800" dirty="0"/>
              <a:t> </a:t>
            </a:r>
            <a:r>
              <a:rPr lang="en-US" altLang="en-US" sz="1800" b="1" dirty="0"/>
              <a:t>60</a:t>
            </a:r>
            <a:r>
              <a:rPr lang="en-US" altLang="en-US" sz="1800" dirty="0"/>
              <a:t>, 412-421. </a:t>
            </a:r>
          </a:p>
          <a:p>
            <a:pPr>
              <a:buFontTx/>
              <a:buNone/>
            </a:pPr>
            <a:endParaRPr lang="en-US" altLang="en-US" sz="1800" dirty="0"/>
          </a:p>
          <a:p>
            <a:pPr algn="ctr">
              <a:buFontTx/>
              <a:buNone/>
            </a:pPr>
            <a:r>
              <a:rPr lang="en-US" altLang="en-US" dirty="0"/>
              <a:t>basically: </a:t>
            </a:r>
            <a:r>
              <a:rPr lang="en-US" altLang="en-US" dirty="0">
                <a:solidFill>
                  <a:srgbClr val="990000"/>
                </a:solidFill>
              </a:rPr>
              <a:t>no sudden moves</a:t>
            </a:r>
            <a:r>
              <a:rPr lang="en-US"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4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chemeClr val="bg1">
                    <a:lumMod val="85000"/>
                  </a:schemeClr>
                </a:solidFill>
              </a:rPr>
              <a:t>Mosaicity</a:t>
            </a:r>
            <a:r>
              <a:rPr lang="en-US" sz="4000" dirty="0">
                <a:solidFill>
                  <a:schemeClr val="bg1">
                    <a:lumMod val="85000"/>
                  </a:schemeClr>
                </a:solidFill>
              </a:rPr>
              <a:t>	</a:t>
            </a:r>
            <a:r>
              <a:rPr lang="en-US" sz="4000" dirty="0" smtClean="0">
                <a:solidFill>
                  <a:schemeClr val="bg1">
                    <a:lumMod val="85000"/>
                  </a:schemeClr>
                </a:solidFill>
              </a:rPr>
              <a:t>	&gt;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smtClean="0">
                <a:solidFill>
                  <a:schemeClr val="bg1">
                    <a:lumMod val="85000"/>
                  </a:schemeClr>
                </a:solidFill>
              </a:rPr>
              <a:t>Strain</a:t>
            </a:r>
            <a:r>
              <a:rPr lang="en-US" sz="4000" dirty="0">
                <a:solidFill>
                  <a:schemeClr val="bg1">
                    <a:lumMod val="85000"/>
                  </a:schemeClr>
                </a:solidFill>
              </a:rPr>
              <a:t>	</a:t>
            </a:r>
            <a:r>
              <a:rPr lang="en-US" sz="4000" dirty="0" smtClean="0">
                <a:solidFill>
                  <a:schemeClr val="bg1">
                    <a:lumMod val="85000"/>
                  </a:schemeClr>
                </a:solidFill>
              </a:rPr>
              <a:t>		&lt;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err="1" smtClean="0">
                <a:solidFill>
                  <a:schemeClr val="bg1">
                    <a:lumMod val="85000"/>
                  </a:schemeClr>
                </a:solidFill>
              </a:rPr>
              <a:t>Xtal</a:t>
            </a:r>
            <a:r>
              <a:rPr lang="en-US" sz="4000" dirty="0" smtClean="0">
                <a:solidFill>
                  <a:schemeClr val="bg1">
                    <a:lumMod val="85000"/>
                  </a:schemeClr>
                </a:solidFill>
              </a:rPr>
              <a:t> abuse</a:t>
            </a:r>
          </a:p>
          <a:p>
            <a:r>
              <a:rPr lang="en-US" sz="4000" dirty="0" smtClean="0">
                <a:solidFill>
                  <a:srgbClr val="FF0000"/>
                </a:solidFill>
              </a:rPr>
              <a:t>Dehydration</a:t>
            </a:r>
          </a:p>
          <a:p>
            <a:endParaRPr lang="en-US" dirty="0" smtClean="0"/>
          </a:p>
          <a:p>
            <a:endParaRPr lang="en-US" dirty="0"/>
          </a:p>
        </p:txBody>
      </p:sp>
    </p:spTree>
    <p:extLst>
      <p:ext uri="{BB962C8B-B14F-4D97-AF65-F5344CB8AC3E}">
        <p14:creationId xmlns:p14="http://schemas.microsoft.com/office/powerpoint/2010/main" val="1070722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Freeform 2"/>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1"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2" name="Rectangle 4"/>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t>equilibrated drop</a:t>
            </a:r>
            <a:br>
              <a:rPr lang="en-US" altLang="en-US" sz="5400"/>
            </a:br>
            <a:endParaRPr lang="en-US" altLang="en-US" sz="4000"/>
          </a:p>
        </p:txBody>
      </p:sp>
      <p:sp>
        <p:nvSpPr>
          <p:cNvPr id="124933" name="Rectangle 5"/>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4934" name="Freeform 6"/>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35" name="Group 7"/>
          <p:cNvGrpSpPr>
            <a:grpSpLocks/>
          </p:cNvGrpSpPr>
          <p:nvPr/>
        </p:nvGrpSpPr>
        <p:grpSpPr bwMode="auto">
          <a:xfrm>
            <a:off x="5197475" y="5548313"/>
            <a:ext cx="277813" cy="238125"/>
            <a:chOff x="3192" y="2215"/>
            <a:chExt cx="920" cy="943"/>
          </a:xfrm>
        </p:grpSpPr>
        <p:sp>
          <p:nvSpPr>
            <p:cNvPr id="124936"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7"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8"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9"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0"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1"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2"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3"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4"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4945" name="Freeform 17"/>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Freeform 18"/>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7" name="Line 19"/>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48" name="Group 20"/>
          <p:cNvGrpSpPr>
            <a:grpSpLocks/>
          </p:cNvGrpSpPr>
          <p:nvPr/>
        </p:nvGrpSpPr>
        <p:grpSpPr bwMode="auto">
          <a:xfrm>
            <a:off x="2543175" y="2952750"/>
            <a:ext cx="4041775" cy="2043113"/>
            <a:chOff x="1602" y="1860"/>
            <a:chExt cx="2546" cy="1287"/>
          </a:xfrm>
        </p:grpSpPr>
        <p:sp>
          <p:nvSpPr>
            <p:cNvPr id="124949" name="Oval 21"/>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0" name="Oval 22"/>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1" name="Oval 23"/>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2" name="Oval 24"/>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3" name="Oval 25"/>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4" name="Oval 26"/>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5" name="Oval 27"/>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6" name="Oval 28"/>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7" name="Oval 29"/>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8" name="Oval 30"/>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9" name="Oval 31"/>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0" name="Oval 32"/>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1" name="Oval 33"/>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2" name="Oval 34"/>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3" name="Oval 35"/>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94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49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2493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2494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4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p:bldP spid="124933" grpId="0"/>
      <p:bldP spid="124945" grpId="0" animBg="1"/>
      <p:bldP spid="124946" grpId="0" animBg="1"/>
      <p:bldP spid="124947"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600">
                <a:solidFill>
                  <a:srgbClr val="000000"/>
                </a:solidFill>
              </a:rPr>
              <a:t>1934</a:t>
            </a:r>
          </a:p>
        </p:txBody>
      </p:sp>
    </p:spTree>
    <p:extLst>
      <p:ext uri="{BB962C8B-B14F-4D97-AF65-F5344CB8AC3E}">
        <p14:creationId xmlns:p14="http://schemas.microsoft.com/office/powerpoint/2010/main" val="519518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2017?</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091985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Dear James</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latin typeface="Calibri"/>
              </a:rPr>
              <a:t>diffractometer</a:t>
            </a:r>
            <a:r>
              <a:rPr lang="en-US" sz="1400" dirty="0">
                <a:solidFill>
                  <a:prstClr val="black"/>
                </a:solidFill>
                <a:latin typeface="Calibri"/>
              </a:rPr>
              <a:t> because crystals were mounted to rotate about the diagonal axis). As I recall both Type I and Type II could be found in the same </a:t>
            </a:r>
            <a:r>
              <a:rPr lang="en-US" sz="1400" dirty="0" err="1">
                <a:solidFill>
                  <a:prstClr val="black"/>
                </a:solidFill>
                <a:latin typeface="Calibri"/>
              </a:rPr>
              <a:t>crystallisation</a:t>
            </a:r>
            <a:r>
              <a:rPr lang="en-US" sz="1400" dirty="0">
                <a:solidFill>
                  <a:prstClr val="black"/>
                </a:solidFill>
                <a:latin typeface="Calibri"/>
              </a:rPr>
              <a:t> batch . Although sometimes the external morphology allowed recognition this was not infallible.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structure was based on Type II crystals. Later a graduate student Helen </a:t>
            </a:r>
            <a:r>
              <a:rPr lang="en-US" sz="1400" dirty="0" err="1">
                <a:solidFill>
                  <a:prstClr val="black"/>
                </a:solidFill>
                <a:latin typeface="Calibri"/>
              </a:rPr>
              <a:t>Handoll</a:t>
            </a:r>
            <a:r>
              <a:rPr lang="en-US" sz="1400" dirty="0">
                <a:solidFill>
                  <a:prstClr val="black"/>
                </a:solidFill>
                <a:latin typeface="Calibri"/>
              </a:rPr>
              <a:t> examined Type I. The work, which was in the early days and before refinement </a:t>
            </a:r>
            <a:r>
              <a:rPr lang="en-US" sz="1400" dirty="0" err="1">
                <a:solidFill>
                  <a:prstClr val="black"/>
                </a:solidFill>
                <a:latin typeface="Calibri"/>
              </a:rPr>
              <a:t>programmes</a:t>
            </a:r>
            <a:r>
              <a:rPr lang="en-US" sz="1400" dirty="0">
                <a:solidFill>
                  <a:prstClr val="black"/>
                </a:solidFill>
                <a:latin typeface="Calibri"/>
              </a:rPr>
              <a:t>, seemed to suggest that the differences lay in the arrangement of water or chloride molecules (Lysozyme was </a:t>
            </a:r>
            <a:r>
              <a:rPr lang="en-US" sz="1400" dirty="0" err="1">
                <a:solidFill>
                  <a:prstClr val="black"/>
                </a:solidFill>
                <a:latin typeface="Calibri"/>
              </a:rPr>
              <a:t>crystallised</a:t>
            </a:r>
            <a:r>
              <a:rPr lang="en-US" sz="1400" dirty="0">
                <a:solidFill>
                  <a:prstClr val="black"/>
                </a:solidFill>
                <a:latin typeface="Calibri"/>
              </a:rPr>
              <a:t> from </a:t>
            </a:r>
            <a:r>
              <a:rPr lang="en-US" sz="1400" dirty="0" err="1">
                <a:solidFill>
                  <a:prstClr val="black"/>
                </a:solidFill>
                <a:latin typeface="Calibri"/>
              </a:rPr>
              <a:t>NaCl</a:t>
            </a:r>
            <a:r>
              <a:rPr lang="en-US" sz="1400" dirty="0">
                <a:solidFill>
                  <a:prstClr val="black"/>
                </a:solidFill>
                <a:latin typeface="Calibri"/>
              </a:rPr>
              <a:t>). But the work was never written up. Keith Wilson at one stage was following this up as lysozyme was being used to test data collection strategies but I do not know the outcome.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An account of this is given in International Table Volume F (</a:t>
            </a:r>
            <a:r>
              <a:rPr lang="en-US" sz="1400" dirty="0" err="1">
                <a:solidFill>
                  <a:prstClr val="black"/>
                </a:solidFill>
                <a:latin typeface="Calibri"/>
              </a:rPr>
              <a:t>Rossmann</a:t>
            </a:r>
            <a:r>
              <a:rPr lang="en-US" sz="1400" dirty="0">
                <a:solidFill>
                  <a:prstClr val="black"/>
                </a:solidFill>
                <a:latin typeface="Calibri"/>
              </a:rPr>
              <a:t> and Arnold edited 2001) p760.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Tony North was much involved in sorting this out and if you wanted more info he would be the person to contact. I hope this is helpful. Do let me know if you need more.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Best wishes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38421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6346872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6908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Tree>
    <p:extLst>
      <p:ext uri="{BB962C8B-B14F-4D97-AF65-F5344CB8AC3E}">
        <p14:creationId xmlns:p14="http://schemas.microsoft.com/office/powerpoint/2010/main" val="1994192143"/>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6971276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7010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663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17001</TotalTime>
  <Words>4757</Words>
  <Application>Microsoft Office PowerPoint</Application>
  <PresentationFormat>On-screen Show (4:3)</PresentationFormat>
  <Paragraphs>1119</Paragraphs>
  <Slides>189</Slides>
  <Notes>7</Notes>
  <HiddenSlides>11</HiddenSlides>
  <MMClips>4</MMClips>
  <ScaleCrop>false</ScaleCrop>
  <HeadingPairs>
    <vt:vector size="6" baseType="variant">
      <vt:variant>
        <vt:lpstr>Theme</vt:lpstr>
      </vt:variant>
      <vt:variant>
        <vt:i4>29</vt:i4>
      </vt:variant>
      <vt:variant>
        <vt:lpstr>Embedded OLE Servers</vt:lpstr>
      </vt:variant>
      <vt:variant>
        <vt:i4>2</vt:i4>
      </vt:variant>
      <vt:variant>
        <vt:lpstr>Slide Titles</vt:lpstr>
      </vt:variant>
      <vt:variant>
        <vt:i4>189</vt:i4>
      </vt:variant>
    </vt:vector>
  </HeadingPairs>
  <TitlesOfParts>
    <vt:vector size="220" baseType="lpstr">
      <vt:lpstr>Default Design</vt:lpstr>
      <vt:lpstr>1_Default Design</vt:lpstr>
      <vt:lpstr>Office Theme</vt:lpstr>
      <vt:lpstr>2_Default Design</vt:lpstr>
      <vt:lpstr>6_Default Design</vt:lpstr>
      <vt:lpstr>8_Default Design</vt:lpstr>
      <vt:lpstr>10_Default Design</vt:lpstr>
      <vt:lpstr>11_Default Design</vt:lpstr>
      <vt:lpstr>14_Default Design</vt:lpstr>
      <vt:lpstr>13_Default Design</vt:lpstr>
      <vt:lpstr>15_Default Design</vt:lpstr>
      <vt:lpstr>17_Default Design</vt:lpstr>
      <vt:lpstr>4_Office Theme</vt:lpstr>
      <vt:lpstr>16_Default Design</vt:lpstr>
      <vt:lpstr>4_Default Design</vt:lpstr>
      <vt:lpstr>1_Office Theme</vt:lpstr>
      <vt:lpstr>20_Default Design</vt:lpstr>
      <vt:lpstr>19_Default Design</vt:lpstr>
      <vt:lpstr>21_Default Design</vt:lpstr>
      <vt:lpstr>5_Default Design</vt:lpstr>
      <vt:lpstr>7_Default Design</vt:lpstr>
      <vt:lpstr>12_Default Design</vt:lpstr>
      <vt:lpstr>18_Default Design</vt:lpstr>
      <vt:lpstr>22_Default Design</vt:lpstr>
      <vt:lpstr>23_Default Design</vt:lpstr>
      <vt:lpstr>5_Office Theme</vt:lpstr>
      <vt:lpstr>6_Office Theme</vt:lpstr>
      <vt:lpstr>3_Default Design</vt:lpstr>
      <vt:lpstr>9_Default Design</vt:lpstr>
      <vt:lpstr>Chart</vt:lpstr>
      <vt:lpstr>Equation</vt:lpstr>
      <vt:lpstr>PowerPoint File available:</vt:lpstr>
      <vt:lpstr>Acknowledgements</vt:lpstr>
      <vt:lpstr>The “success rate”  of structure determination</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The  “threshold of solvability” is sharp!</vt:lpstr>
      <vt:lpstr>What do we want?</vt:lpstr>
      <vt:lpstr>PowerPoint Presentation</vt:lpstr>
      <vt:lpstr>What do we want?</vt:lpstr>
      <vt:lpstr>Phases</vt:lpstr>
      <vt:lpstr>And the dominant source of error is…</vt:lpstr>
      <vt:lpstr>What is “disorder”?</vt:lpstr>
      <vt:lpstr>What is “disorder”?</vt:lpstr>
      <vt:lpstr>What is “disorder”?</vt:lpstr>
      <vt:lpstr>What is “disorder”?</vt:lpstr>
      <vt:lpstr>“B” factors</vt:lpstr>
      <vt:lpstr>The B factor</vt:lpstr>
      <vt:lpstr>B factor from image analysis</vt:lpstr>
      <vt:lpstr>B factor from image analysis</vt:lpstr>
      <vt:lpstr>PowerPoint Presentation</vt:lpstr>
      <vt:lpstr>PowerPoint Presentation</vt:lpstr>
      <vt:lpstr>What Causes Disorder?</vt:lpstr>
      <vt:lpstr>What Causes Disorder?</vt:lpstr>
      <vt:lpstr>Muybridge’s galloping horse (1878)</vt:lpstr>
      <vt:lpstr>realistic “crystal” of horses</vt:lpstr>
      <vt:lpstr>average structure: galloping horse</vt:lpstr>
      <vt:lpstr>Ways to improve order</vt:lpstr>
      <vt:lpstr>What Causes Disorder?</vt:lpstr>
      <vt:lpstr>Types of radiation damage</vt:lpstr>
      <vt:lpstr>Types of radiation damage</vt:lpstr>
      <vt:lpstr>PowerPoint Presentation</vt:lpstr>
      <vt:lpstr>resolution dependence of global damage</vt:lpstr>
      <vt:lpstr>resolution dependence of global damage</vt:lpstr>
      <vt:lpstr>what the is a MGy?</vt:lpstr>
      <vt:lpstr>PowerPoint Presentation</vt:lpstr>
      <vt:lpstr>PowerPoint Presentation</vt:lpstr>
      <vt:lpstr>PowerPoint Presentation</vt:lpstr>
      <vt:lpstr>Specific damage</vt:lpstr>
      <vt:lpstr>Specific damage</vt:lpstr>
      <vt:lpstr>PowerPoint Presentation</vt:lpstr>
      <vt:lpstr>PowerPoint Presentation</vt:lpstr>
      <vt:lpstr>PowerPoint Presentation</vt:lpstr>
      <vt:lpstr>Life-halving concentration</vt:lpstr>
      <vt:lpstr>Life-halving concentration</vt:lpstr>
      <vt:lpstr>No Damage in the Dark!</vt:lpstr>
      <vt:lpstr>PowerPoint Presentation</vt:lpstr>
      <vt:lpstr>Dose slicing</vt:lpstr>
      <vt:lpstr>Dose slicing: is that a spot?</vt:lpstr>
      <vt:lpstr>Dose slicing: is that a spot?</vt:lpstr>
      <vt:lpstr>Dose slicing: is that a spot?</vt:lpstr>
      <vt:lpstr>Dose slicing: is that a spot?</vt:lpstr>
      <vt:lpstr>Dose slicing: is that a spot?</vt:lpstr>
      <vt:lpstr>Dose slicing: is that a spot?</vt:lpstr>
      <vt:lpstr>What if?</vt:lpstr>
      <vt:lpstr>PowerPoint Presentation</vt:lpstr>
      <vt:lpstr>PowerPoint Presentation</vt:lpstr>
      <vt:lpstr>PowerPoint Presentation</vt:lpstr>
      <vt:lpstr>Minimum exposure time:</vt:lpstr>
      <vt:lpstr>What Causes Disorder?</vt:lpstr>
      <vt:lpstr>PowerPoint Presentation</vt:lpstr>
      <vt:lpstr>PowerPoint Presentation</vt:lpstr>
      <vt:lpstr>PowerPoint Presentation</vt:lpstr>
      <vt:lpstr>PowerPoint Presentation</vt:lpstr>
      <vt:lpstr>PowerPoint Presentation</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What Causes Disorder?</vt:lpstr>
      <vt:lpstr>PowerPoint Presentation</vt:lpstr>
      <vt:lpstr>Purity is crucial!</vt:lpstr>
      <vt:lpstr>What can I improve?</vt:lpstr>
      <vt:lpstr>What Causes Disorder?</vt:lpstr>
      <vt:lpstr>What Causes Disorder?</vt:lpstr>
      <vt:lpstr>Xtal Abuse</vt:lpstr>
      <vt:lpstr>What Causes Disorder?</vt:lpstr>
      <vt:lpstr>opened drop: you have ~30 seconds!</vt:lpstr>
      <vt:lpstr>First diffraction from protein xtal</vt:lpstr>
      <vt:lpstr>Dehydration: 1934</vt:lpstr>
      <vt:lpstr>PowerPoint Presentation</vt:lpstr>
      <vt:lpstr>PowerPoint Presentation</vt:lpstr>
      <vt:lpstr>PowerPoint Presentation</vt:lpstr>
      <vt:lpstr>PowerPoint Presentation</vt:lpstr>
      <vt:lpstr>Non-isomorphism in lysozyme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Elastic deformation = non-isomorphism</vt:lpstr>
      <vt:lpstr>Elastic deformation = non-isomorphism</vt:lpstr>
      <vt:lpstr>Plastic deformation = poor diffraction</vt:lpstr>
      <vt:lpstr>Plastic deformation = poor diffraction</vt:lpstr>
      <vt:lpstr>OK! OK! Now I am afraid!</vt:lpstr>
      <vt:lpstr>Basic Principles</vt:lpstr>
      <vt:lpstr>The Best Assay</vt:lpstr>
      <vt:lpstr>And the dominant source of error is…</vt:lpstr>
      <vt:lpstr>beam size vs xtal size</vt:lpstr>
      <vt:lpstr>Get thee to a  microbeam?</vt:lpstr>
      <vt:lpstr>beam size vs xtal size</vt:lpstr>
      <vt:lpstr>shoot the whole crystal</vt:lpstr>
      <vt:lpstr>shoot the whole crystal</vt:lpstr>
      <vt:lpstr>shoot the whole crystal</vt:lpstr>
      <vt:lpstr>beam size vs xtal size</vt:lpstr>
      <vt:lpstr>shoot nothing but the crystal</vt:lpstr>
      <vt:lpstr>shoot nothing but the crystal</vt:lpstr>
      <vt:lpstr>X-ray scattering “rules”:</vt:lpstr>
      <vt:lpstr>PowerPoint Presentation</vt:lpstr>
      <vt:lpstr>Gaussian beam</vt:lpstr>
      <vt:lpstr>Collimated beam</vt:lpstr>
      <vt:lpstr>Tipping point for µfocus:</vt:lpstr>
      <vt:lpstr>beam size vs xtal size</vt:lpstr>
      <vt:lpstr>Background scattering</vt:lpstr>
      <vt:lpstr>Background scattering</vt:lpstr>
      <vt:lpstr>Fine Slicing</vt:lpstr>
      <vt:lpstr>beam size vs xtal size</vt:lpstr>
      <vt:lpstr>Get thee to a  microbeam?</vt:lpstr>
      <vt:lpstr>naked xtal</vt:lpstr>
      <vt:lpstr>And the dominant source of error is…</vt:lpstr>
      <vt:lpstr>PowerPoint Presentation</vt:lpstr>
      <vt:lpstr>Riso vs dose</vt:lpstr>
      <vt:lpstr>Riso vs dose</vt:lpstr>
      <vt:lpstr>PowerPoint Presentation</vt:lpstr>
      <vt:lpstr>S-SAD merging 20 xtals</vt:lpstr>
      <vt:lpstr>PowerPoint Presentation</vt:lpstr>
      <vt:lpstr>And the dominant source of error is…</vt:lpstr>
      <vt:lpstr>Optimal exposure time (anomalous on a PAD)</vt:lpstr>
      <vt:lpstr>PAD full vs partial</vt:lpstr>
      <vt:lpstr>Optimal exposure time (anomalous on a PAD)</vt:lpstr>
      <vt:lpstr>And the dominant source of error is…</vt:lpstr>
      <vt:lpstr>Detector calibration: 7235 eV</vt:lpstr>
      <vt:lpstr>Detector calibration: 7247 eV</vt:lpstr>
      <vt:lpstr>Gadox calibration vs energy</vt:lpstr>
      <vt:lpstr>PowerPoint Presentation</vt:lpstr>
      <vt:lpstr>Systematic error does not “average out”</vt:lpstr>
      <vt:lpstr>Fractional error</vt:lpstr>
      <vt:lpstr>PowerPoint Presentation</vt:lpstr>
      <vt:lpstr>Data collection parameters:</vt:lpstr>
      <vt:lpstr>PowerPoint Presentation</vt:lpstr>
      <vt:lpstr>140-fold multiplicity</vt:lpstr>
      <vt:lpstr>140-fold multiplicity</vt:lpstr>
      <vt:lpstr>140-fold multiplicity</vt:lpstr>
      <vt:lpstr>140-fold multiplicity</vt:lpstr>
      <vt:lpstr>Discerning Na+ from Mg++</vt:lpstr>
      <vt:lpstr>140-fold multiplicity</vt:lpstr>
      <vt:lpstr>Suggested anomalous protocol:</vt:lpstr>
      <vt:lpstr>Summary</vt:lpstr>
      <vt:lpstr>Summary</vt:lpstr>
      <vt:lpstr>Why harvest at all?</vt:lpstr>
      <vt:lpstr>Why harvest at all?</vt:lpstr>
      <vt:lpstr>X-ray transmission of materials</vt:lpstr>
      <vt:lpstr>X-ray scattering of materials</vt:lpstr>
      <vt:lpstr>Crowfoot Cell</vt:lpstr>
      <vt:lpstr>Crowfoot Cell</vt:lpstr>
      <vt:lpstr>Crowfoot Cell</vt:lpstr>
      <vt:lpstr>PowerPoint Presentation</vt:lpstr>
      <vt:lpstr>Plate goniometers</vt:lpstr>
      <vt:lpstr>PowerPoint Presentation</vt:lpstr>
      <vt:lpstr>PowerPoint Presentation</vt:lpstr>
      <vt:lpstr>PowerPoint Presentation</vt:lpstr>
      <vt:lpstr>What do we need?</vt:lpstr>
      <vt:lpstr>What we really need</vt:lpstr>
      <vt:lpstr>Why harvest at all?</vt:lpstr>
      <vt:lpstr>PowerPoint Presentation</vt:lpstr>
      <vt:lpstr>PowerPoint Presentation</vt:lpstr>
      <vt:lpstr>Example Data</vt:lpstr>
      <vt:lpstr>Why harvest at all?</vt:lpstr>
      <vt:lpstr>Why harvest at all?</vt:lpstr>
      <vt:lpstr>MiTeGen RT cell</vt:lpstr>
      <vt:lpstr>Summary</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146</cp:revision>
  <dcterms:created xsi:type="dcterms:W3CDTF">2011-09-30T06:31:32Z</dcterms:created>
  <dcterms:modified xsi:type="dcterms:W3CDTF">2017-10-20T13:46:02Z</dcterms:modified>
</cp:coreProperties>
</file>