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1.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2.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87" r:id="rId4"/>
    <p:sldMasterId id="2147483702" r:id="rId5"/>
    <p:sldMasterId id="2147483717" r:id="rId6"/>
    <p:sldMasterId id="2147483730" r:id="rId7"/>
    <p:sldMasterId id="2147483758" r:id="rId8"/>
    <p:sldMasterId id="2147483770" r:id="rId9"/>
    <p:sldMasterId id="2147483782" r:id="rId10"/>
    <p:sldMasterId id="2147483797" r:id="rId11"/>
    <p:sldMasterId id="2147483826" r:id="rId12"/>
    <p:sldMasterId id="2147483840" r:id="rId13"/>
  </p:sldMasterIdLst>
  <p:notesMasterIdLst>
    <p:notesMasterId r:id="rId99"/>
  </p:notesMasterIdLst>
  <p:sldIdLst>
    <p:sldId id="306" r:id="rId14"/>
    <p:sldId id="256" r:id="rId15"/>
    <p:sldId id="264" r:id="rId16"/>
    <p:sldId id="344" r:id="rId17"/>
    <p:sldId id="272" r:id="rId18"/>
    <p:sldId id="273" r:id="rId19"/>
    <p:sldId id="274" r:id="rId20"/>
    <p:sldId id="275" r:id="rId21"/>
    <p:sldId id="276" r:id="rId22"/>
    <p:sldId id="266" r:id="rId23"/>
    <p:sldId id="267" r:id="rId24"/>
    <p:sldId id="268" r:id="rId25"/>
    <p:sldId id="269" r:id="rId26"/>
    <p:sldId id="270" r:id="rId27"/>
    <p:sldId id="271" r:id="rId28"/>
    <p:sldId id="265" r:id="rId29"/>
    <p:sldId id="332" r:id="rId30"/>
    <p:sldId id="333" r:id="rId31"/>
    <p:sldId id="334" r:id="rId32"/>
    <p:sldId id="335" r:id="rId33"/>
    <p:sldId id="326" r:id="rId34"/>
    <p:sldId id="327" r:id="rId35"/>
    <p:sldId id="325" r:id="rId36"/>
    <p:sldId id="323" r:id="rId37"/>
    <p:sldId id="324" r:id="rId38"/>
    <p:sldId id="328" r:id="rId39"/>
    <p:sldId id="329" r:id="rId40"/>
    <p:sldId id="330" r:id="rId41"/>
    <p:sldId id="278" r:id="rId42"/>
    <p:sldId id="279" r:id="rId43"/>
    <p:sldId id="280" r:id="rId44"/>
    <p:sldId id="281" r:id="rId45"/>
    <p:sldId id="331" r:id="rId46"/>
    <p:sldId id="353" r:id="rId47"/>
    <p:sldId id="354" r:id="rId48"/>
    <p:sldId id="277" r:id="rId49"/>
    <p:sldId id="352" r:id="rId50"/>
    <p:sldId id="285" r:id="rId51"/>
    <p:sldId id="299" r:id="rId52"/>
    <p:sldId id="322" r:id="rId53"/>
    <p:sldId id="300" r:id="rId54"/>
    <p:sldId id="337" r:id="rId55"/>
    <p:sldId id="286" r:id="rId56"/>
    <p:sldId id="287" r:id="rId57"/>
    <p:sldId id="288" r:id="rId58"/>
    <p:sldId id="289" r:id="rId59"/>
    <p:sldId id="290" r:id="rId60"/>
    <p:sldId id="291" r:id="rId61"/>
    <p:sldId id="292" r:id="rId62"/>
    <p:sldId id="293" r:id="rId63"/>
    <p:sldId id="294" r:id="rId64"/>
    <p:sldId id="295" r:id="rId65"/>
    <p:sldId id="296" r:id="rId66"/>
    <p:sldId id="259" r:id="rId67"/>
    <p:sldId id="258" r:id="rId68"/>
    <p:sldId id="263" r:id="rId69"/>
    <p:sldId id="262" r:id="rId70"/>
    <p:sldId id="261" r:id="rId71"/>
    <p:sldId id="260" r:id="rId72"/>
    <p:sldId id="307" r:id="rId73"/>
    <p:sldId id="308" r:id="rId74"/>
    <p:sldId id="309" r:id="rId75"/>
    <p:sldId id="310" r:id="rId76"/>
    <p:sldId id="311" r:id="rId77"/>
    <p:sldId id="312" r:id="rId78"/>
    <p:sldId id="313" r:id="rId79"/>
    <p:sldId id="314" r:id="rId80"/>
    <p:sldId id="315" r:id="rId81"/>
    <p:sldId id="336" r:id="rId82"/>
    <p:sldId id="339" r:id="rId83"/>
    <p:sldId id="340" r:id="rId84"/>
    <p:sldId id="346" r:id="rId85"/>
    <p:sldId id="348" r:id="rId86"/>
    <p:sldId id="349" r:id="rId87"/>
    <p:sldId id="350" r:id="rId88"/>
    <p:sldId id="351" r:id="rId89"/>
    <p:sldId id="347" r:id="rId90"/>
    <p:sldId id="338" r:id="rId91"/>
    <p:sldId id="304" r:id="rId92"/>
    <p:sldId id="318" r:id="rId93"/>
    <p:sldId id="319" r:id="rId94"/>
    <p:sldId id="320" r:id="rId95"/>
    <p:sldId id="321" r:id="rId96"/>
    <p:sldId id="257" r:id="rId97"/>
    <p:sldId id="303" r:id="rId9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4" d="100"/>
          <a:sy n="64" d="100"/>
        </p:scale>
        <p:origin x="-86" y="-288"/>
      </p:cViewPr>
      <p:guideLst>
        <p:guide orient="horz" pos="2160"/>
        <p:guide pos="2880"/>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79" Type="http://schemas.openxmlformats.org/officeDocument/2006/relationships/slide" Target="slides/slide66.xml"/><Relationship Id="rId87" Type="http://schemas.openxmlformats.org/officeDocument/2006/relationships/slide" Target="slides/slide74.xml"/><Relationship Id="rId102"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8.xml"/><Relationship Id="rId82" Type="http://schemas.openxmlformats.org/officeDocument/2006/relationships/slide" Target="slides/slide69.xml"/><Relationship Id="rId90" Type="http://schemas.openxmlformats.org/officeDocument/2006/relationships/slide" Target="slides/slide77.xml"/><Relationship Id="rId95" Type="http://schemas.openxmlformats.org/officeDocument/2006/relationships/slide" Target="slides/slide82.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100"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93" Type="http://schemas.openxmlformats.org/officeDocument/2006/relationships/slide" Target="slides/slide80.xml"/><Relationship Id="rId98" Type="http://schemas.openxmlformats.org/officeDocument/2006/relationships/slide" Target="slides/slide8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103" Type="http://schemas.openxmlformats.org/officeDocument/2006/relationships/tableStyles" Target="tableStyle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98692810457513"/>
          <c:y val="6.5079365079365084E-2"/>
          <c:w val="0.83769063180827874"/>
          <c:h val="0.80793650793650784"/>
        </c:manualLayout>
      </c:layout>
      <c:scatterChart>
        <c:scatterStyle val="smoothMarker"/>
        <c:varyColors val="0"/>
        <c:ser>
          <c:idx val="0"/>
          <c:order val="0"/>
          <c:tx>
            <c:strRef>
              <c:f>Sheet1!$B$1</c:f>
              <c:strCache>
                <c:ptCount val="1"/>
                <c:pt idx="0">
                  <c:v>CCright</c:v>
                </c:pt>
              </c:strCache>
            </c:strRef>
          </c:tx>
          <c:spPr>
            <a:ln w="36623">
              <a:solidFill>
                <a:srgbClr val="FF0000"/>
              </a:solidFill>
              <a:prstDash val="solid"/>
            </a:ln>
          </c:spPr>
          <c:marker>
            <c:symbol val="none"/>
          </c:marker>
          <c:xVal>
            <c:numRef>
              <c:f>Sheet1!$A$2:$A$2022</c:f>
              <c:numCache>
                <c:formatCode>General</c:formatCode>
                <c:ptCount val="2021"/>
                <c:pt idx="0">
                  <c:v>2.2082700000000002</c:v>
                </c:pt>
                <c:pt idx="1">
                  <c:v>2.2084999999999999</c:v>
                </c:pt>
                <c:pt idx="2">
                  <c:v>2.20892</c:v>
                </c:pt>
                <c:pt idx="3">
                  <c:v>2.20946</c:v>
                </c:pt>
                <c:pt idx="4">
                  <c:v>2.2097600000000002</c:v>
                </c:pt>
                <c:pt idx="5">
                  <c:v>2.2101500000000001</c:v>
                </c:pt>
                <c:pt idx="6">
                  <c:v>2.2104400000000002</c:v>
                </c:pt>
                <c:pt idx="7">
                  <c:v>2.2107700000000001</c:v>
                </c:pt>
                <c:pt idx="8">
                  <c:v>2.2109999999999999</c:v>
                </c:pt>
                <c:pt idx="9">
                  <c:v>2.2111999999999998</c:v>
                </c:pt>
                <c:pt idx="10">
                  <c:v>2.21156</c:v>
                </c:pt>
                <c:pt idx="11">
                  <c:v>2.2121300000000002</c:v>
                </c:pt>
                <c:pt idx="12">
                  <c:v>2.2128399999999999</c:v>
                </c:pt>
                <c:pt idx="13">
                  <c:v>2.2130700000000001</c:v>
                </c:pt>
                <c:pt idx="14">
                  <c:v>2.2134</c:v>
                </c:pt>
                <c:pt idx="15">
                  <c:v>2.21366</c:v>
                </c:pt>
                <c:pt idx="16">
                  <c:v>2.2138</c:v>
                </c:pt>
                <c:pt idx="17">
                  <c:v>2.21407</c:v>
                </c:pt>
                <c:pt idx="18">
                  <c:v>2.2145600000000001</c:v>
                </c:pt>
                <c:pt idx="19">
                  <c:v>2.2147999999999999</c:v>
                </c:pt>
                <c:pt idx="20">
                  <c:v>2.21516</c:v>
                </c:pt>
                <c:pt idx="21">
                  <c:v>2.2153700000000001</c:v>
                </c:pt>
                <c:pt idx="22">
                  <c:v>2.21583</c:v>
                </c:pt>
                <c:pt idx="23">
                  <c:v>2.2161300000000002</c:v>
                </c:pt>
                <c:pt idx="24">
                  <c:v>2.21645</c:v>
                </c:pt>
                <c:pt idx="25">
                  <c:v>2.2168999999999999</c:v>
                </c:pt>
                <c:pt idx="26">
                  <c:v>2.21739</c:v>
                </c:pt>
                <c:pt idx="27">
                  <c:v>2.21794</c:v>
                </c:pt>
                <c:pt idx="28">
                  <c:v>2.2180900000000001</c:v>
                </c:pt>
                <c:pt idx="29">
                  <c:v>2.2183600000000001</c:v>
                </c:pt>
                <c:pt idx="30">
                  <c:v>2.21875</c:v>
                </c:pt>
                <c:pt idx="31">
                  <c:v>2.2190799999999999</c:v>
                </c:pt>
                <c:pt idx="32">
                  <c:v>2.2193800000000001</c:v>
                </c:pt>
                <c:pt idx="33">
                  <c:v>2.2201300000000002</c:v>
                </c:pt>
                <c:pt idx="34">
                  <c:v>2.22037</c:v>
                </c:pt>
                <c:pt idx="35">
                  <c:v>2.2206700000000001</c:v>
                </c:pt>
                <c:pt idx="36">
                  <c:v>2.22106</c:v>
                </c:pt>
                <c:pt idx="37">
                  <c:v>2.2212499999999999</c:v>
                </c:pt>
                <c:pt idx="38">
                  <c:v>2.2216399999999998</c:v>
                </c:pt>
                <c:pt idx="39">
                  <c:v>2.22194</c:v>
                </c:pt>
                <c:pt idx="40">
                  <c:v>2.2222900000000001</c:v>
                </c:pt>
                <c:pt idx="41">
                  <c:v>2.22248</c:v>
                </c:pt>
                <c:pt idx="42">
                  <c:v>2.22281</c:v>
                </c:pt>
                <c:pt idx="43">
                  <c:v>2.2231900000000002</c:v>
                </c:pt>
                <c:pt idx="44">
                  <c:v>2.2242199999999999</c:v>
                </c:pt>
                <c:pt idx="45">
                  <c:v>2.2249699999999999</c:v>
                </c:pt>
                <c:pt idx="46">
                  <c:v>2.2252000000000001</c:v>
                </c:pt>
                <c:pt idx="47">
                  <c:v>2.2255699999999998</c:v>
                </c:pt>
                <c:pt idx="48">
                  <c:v>2.2259699999999998</c:v>
                </c:pt>
                <c:pt idx="49">
                  <c:v>2.2263500000000001</c:v>
                </c:pt>
                <c:pt idx="50">
                  <c:v>2.2267299999999999</c:v>
                </c:pt>
                <c:pt idx="51">
                  <c:v>2.2270300000000001</c:v>
                </c:pt>
                <c:pt idx="52">
                  <c:v>2.2273700000000001</c:v>
                </c:pt>
                <c:pt idx="53">
                  <c:v>2.2277999999999998</c:v>
                </c:pt>
                <c:pt idx="54">
                  <c:v>2.2280799999999998</c:v>
                </c:pt>
                <c:pt idx="55">
                  <c:v>2.2285599999999999</c:v>
                </c:pt>
                <c:pt idx="56">
                  <c:v>2.2288800000000002</c:v>
                </c:pt>
                <c:pt idx="57">
                  <c:v>2.22912</c:v>
                </c:pt>
                <c:pt idx="58">
                  <c:v>2.2294499999999999</c:v>
                </c:pt>
                <c:pt idx="59">
                  <c:v>2.2299199999999999</c:v>
                </c:pt>
                <c:pt idx="60">
                  <c:v>2.2301299999999999</c:v>
                </c:pt>
                <c:pt idx="61">
                  <c:v>2.23034</c:v>
                </c:pt>
                <c:pt idx="62">
                  <c:v>2.2307999999999999</c:v>
                </c:pt>
                <c:pt idx="63">
                  <c:v>2.2313700000000001</c:v>
                </c:pt>
                <c:pt idx="64">
                  <c:v>2.2315900000000002</c:v>
                </c:pt>
                <c:pt idx="65">
                  <c:v>2.2318600000000002</c:v>
                </c:pt>
                <c:pt idx="66">
                  <c:v>2.23238</c:v>
                </c:pt>
                <c:pt idx="67">
                  <c:v>2.2325699999999999</c:v>
                </c:pt>
                <c:pt idx="68">
                  <c:v>2.2331400000000001</c:v>
                </c:pt>
                <c:pt idx="69">
                  <c:v>2.2332800000000002</c:v>
                </c:pt>
                <c:pt idx="70">
                  <c:v>2.2338100000000001</c:v>
                </c:pt>
                <c:pt idx="71">
                  <c:v>2.2340499999999999</c:v>
                </c:pt>
                <c:pt idx="72">
                  <c:v>2.2343199999999999</c:v>
                </c:pt>
                <c:pt idx="73">
                  <c:v>2.2345299999999999</c:v>
                </c:pt>
                <c:pt idx="74">
                  <c:v>2.2346699999999999</c:v>
                </c:pt>
                <c:pt idx="75">
                  <c:v>2.2351000000000001</c:v>
                </c:pt>
                <c:pt idx="76">
                  <c:v>2.2354699999999998</c:v>
                </c:pt>
                <c:pt idx="77">
                  <c:v>2.2363300000000002</c:v>
                </c:pt>
                <c:pt idx="78">
                  <c:v>2.23691</c:v>
                </c:pt>
                <c:pt idx="79">
                  <c:v>2.2374399999999999</c:v>
                </c:pt>
                <c:pt idx="80">
                  <c:v>2.23794</c:v>
                </c:pt>
                <c:pt idx="81">
                  <c:v>2.2384200000000001</c:v>
                </c:pt>
                <c:pt idx="82">
                  <c:v>2.2388599999999999</c:v>
                </c:pt>
                <c:pt idx="83">
                  <c:v>2.2392599999999998</c:v>
                </c:pt>
                <c:pt idx="84">
                  <c:v>2.2395999999999998</c:v>
                </c:pt>
                <c:pt idx="85">
                  <c:v>2.2400699999999998</c:v>
                </c:pt>
                <c:pt idx="86">
                  <c:v>2.2406700000000002</c:v>
                </c:pt>
                <c:pt idx="87">
                  <c:v>2.2411300000000001</c:v>
                </c:pt>
                <c:pt idx="88">
                  <c:v>2.2414499999999999</c:v>
                </c:pt>
                <c:pt idx="89">
                  <c:v>2.2418800000000001</c:v>
                </c:pt>
                <c:pt idx="90">
                  <c:v>2.2420499999999999</c:v>
                </c:pt>
                <c:pt idx="91">
                  <c:v>2.24247</c:v>
                </c:pt>
                <c:pt idx="92">
                  <c:v>2.2428900000000001</c:v>
                </c:pt>
                <c:pt idx="93">
                  <c:v>2.2429899999999998</c:v>
                </c:pt>
                <c:pt idx="94">
                  <c:v>2.2433299999999998</c:v>
                </c:pt>
                <c:pt idx="95">
                  <c:v>2.2437900000000002</c:v>
                </c:pt>
                <c:pt idx="96">
                  <c:v>2.2441</c:v>
                </c:pt>
                <c:pt idx="97">
                  <c:v>2.2446700000000002</c:v>
                </c:pt>
                <c:pt idx="98">
                  <c:v>2.2450700000000001</c:v>
                </c:pt>
                <c:pt idx="99">
                  <c:v>2.24532</c:v>
                </c:pt>
                <c:pt idx="100">
                  <c:v>2.2454800000000001</c:v>
                </c:pt>
                <c:pt idx="101">
                  <c:v>2.2461799999999998</c:v>
                </c:pt>
                <c:pt idx="102">
                  <c:v>2.2462499999999999</c:v>
                </c:pt>
                <c:pt idx="103">
                  <c:v>2.2468300000000001</c:v>
                </c:pt>
                <c:pt idx="104">
                  <c:v>2.2469299999999999</c:v>
                </c:pt>
                <c:pt idx="105">
                  <c:v>2.24716</c:v>
                </c:pt>
                <c:pt idx="106">
                  <c:v>2.24749</c:v>
                </c:pt>
                <c:pt idx="107">
                  <c:v>2.2475800000000001</c:v>
                </c:pt>
                <c:pt idx="108">
                  <c:v>2.2481200000000001</c:v>
                </c:pt>
                <c:pt idx="109">
                  <c:v>2.2484199999999999</c:v>
                </c:pt>
                <c:pt idx="110">
                  <c:v>2.2491599999999998</c:v>
                </c:pt>
                <c:pt idx="111">
                  <c:v>2.2495799999999999</c:v>
                </c:pt>
                <c:pt idx="112">
                  <c:v>2.25007</c:v>
                </c:pt>
                <c:pt idx="113">
                  <c:v>2.2505000000000002</c:v>
                </c:pt>
                <c:pt idx="114">
                  <c:v>2.25116</c:v>
                </c:pt>
                <c:pt idx="115">
                  <c:v>2.2515399999999999</c:v>
                </c:pt>
                <c:pt idx="116">
                  <c:v>2.25176</c:v>
                </c:pt>
                <c:pt idx="117">
                  <c:v>2.2521100000000001</c:v>
                </c:pt>
                <c:pt idx="118">
                  <c:v>2.2524600000000001</c:v>
                </c:pt>
                <c:pt idx="119">
                  <c:v>2.25298</c:v>
                </c:pt>
                <c:pt idx="120">
                  <c:v>2.25345</c:v>
                </c:pt>
                <c:pt idx="121">
                  <c:v>2.2538900000000002</c:v>
                </c:pt>
                <c:pt idx="122">
                  <c:v>2.2542800000000001</c:v>
                </c:pt>
                <c:pt idx="123">
                  <c:v>2.2545299999999999</c:v>
                </c:pt>
                <c:pt idx="124">
                  <c:v>2.2549199999999998</c:v>
                </c:pt>
                <c:pt idx="125">
                  <c:v>2.2555399999999999</c:v>
                </c:pt>
                <c:pt idx="126">
                  <c:v>2.2561599999999999</c:v>
                </c:pt>
                <c:pt idx="127">
                  <c:v>2.2566099999999998</c:v>
                </c:pt>
                <c:pt idx="128">
                  <c:v>2.2569599999999999</c:v>
                </c:pt>
                <c:pt idx="129">
                  <c:v>2.2572000000000001</c:v>
                </c:pt>
                <c:pt idx="130">
                  <c:v>2.2578200000000002</c:v>
                </c:pt>
                <c:pt idx="131">
                  <c:v>2.2582800000000001</c:v>
                </c:pt>
                <c:pt idx="132">
                  <c:v>2.25868</c:v>
                </c:pt>
                <c:pt idx="133">
                  <c:v>2.2590400000000002</c:v>
                </c:pt>
                <c:pt idx="134">
                  <c:v>2.25936</c:v>
                </c:pt>
                <c:pt idx="135">
                  <c:v>2.2596699999999998</c:v>
                </c:pt>
                <c:pt idx="136">
                  <c:v>2.26004</c:v>
                </c:pt>
                <c:pt idx="137">
                  <c:v>2.2602799999999998</c:v>
                </c:pt>
                <c:pt idx="138">
                  <c:v>2.2604799999999998</c:v>
                </c:pt>
                <c:pt idx="139">
                  <c:v>2.2609599999999999</c:v>
                </c:pt>
                <c:pt idx="140">
                  <c:v>2.2615599999999998</c:v>
                </c:pt>
                <c:pt idx="141">
                  <c:v>2.26214</c:v>
                </c:pt>
                <c:pt idx="142">
                  <c:v>2.2625999999999999</c:v>
                </c:pt>
                <c:pt idx="143">
                  <c:v>2.2633000000000001</c:v>
                </c:pt>
                <c:pt idx="144">
                  <c:v>2.2634400000000001</c:v>
                </c:pt>
                <c:pt idx="145">
                  <c:v>2.26363</c:v>
                </c:pt>
                <c:pt idx="146">
                  <c:v>2.26397</c:v>
                </c:pt>
                <c:pt idx="147">
                  <c:v>2.2645300000000002</c:v>
                </c:pt>
                <c:pt idx="148">
                  <c:v>2.2649400000000002</c:v>
                </c:pt>
                <c:pt idx="149">
                  <c:v>2.2651300000000001</c:v>
                </c:pt>
                <c:pt idx="150">
                  <c:v>2.2655099999999999</c:v>
                </c:pt>
                <c:pt idx="151">
                  <c:v>2.2658200000000002</c:v>
                </c:pt>
                <c:pt idx="152">
                  <c:v>2.2660900000000002</c:v>
                </c:pt>
                <c:pt idx="153">
                  <c:v>2.2665899999999999</c:v>
                </c:pt>
                <c:pt idx="154">
                  <c:v>2.26702</c:v>
                </c:pt>
                <c:pt idx="155">
                  <c:v>2.2673199999999998</c:v>
                </c:pt>
                <c:pt idx="156">
                  <c:v>2.2675299999999998</c:v>
                </c:pt>
                <c:pt idx="157">
                  <c:v>2.2681100000000001</c:v>
                </c:pt>
                <c:pt idx="158">
                  <c:v>2.2685399999999998</c:v>
                </c:pt>
                <c:pt idx="159">
                  <c:v>2.2692700000000001</c:v>
                </c:pt>
                <c:pt idx="160">
                  <c:v>2.2696399999999999</c:v>
                </c:pt>
                <c:pt idx="161">
                  <c:v>2.2705500000000001</c:v>
                </c:pt>
                <c:pt idx="162">
                  <c:v>2.2709199999999998</c:v>
                </c:pt>
                <c:pt idx="163">
                  <c:v>2.27136</c:v>
                </c:pt>
                <c:pt idx="164">
                  <c:v>2.2715999999999998</c:v>
                </c:pt>
                <c:pt idx="165">
                  <c:v>2.2720400000000001</c:v>
                </c:pt>
                <c:pt idx="166">
                  <c:v>2.27257</c:v>
                </c:pt>
                <c:pt idx="167">
                  <c:v>2.2727499999999998</c:v>
                </c:pt>
                <c:pt idx="168">
                  <c:v>2.2732399999999999</c:v>
                </c:pt>
                <c:pt idx="169">
                  <c:v>2.27379</c:v>
                </c:pt>
                <c:pt idx="170">
                  <c:v>2.2744</c:v>
                </c:pt>
                <c:pt idx="171">
                  <c:v>2.2745500000000001</c:v>
                </c:pt>
                <c:pt idx="172">
                  <c:v>2.2749999999999999</c:v>
                </c:pt>
                <c:pt idx="173">
                  <c:v>2.27583</c:v>
                </c:pt>
                <c:pt idx="174">
                  <c:v>2.2763200000000001</c:v>
                </c:pt>
                <c:pt idx="175">
                  <c:v>2.2766500000000001</c:v>
                </c:pt>
                <c:pt idx="176">
                  <c:v>2.2770000000000001</c:v>
                </c:pt>
                <c:pt idx="177">
                  <c:v>2.2772600000000001</c:v>
                </c:pt>
                <c:pt idx="178">
                  <c:v>2.2775099999999999</c:v>
                </c:pt>
                <c:pt idx="179">
                  <c:v>2.2778399999999999</c:v>
                </c:pt>
                <c:pt idx="180">
                  <c:v>2.27807</c:v>
                </c:pt>
                <c:pt idx="181">
                  <c:v>2.2786599999999999</c:v>
                </c:pt>
                <c:pt idx="182">
                  <c:v>2.27895</c:v>
                </c:pt>
                <c:pt idx="183">
                  <c:v>2.2791399999999999</c:v>
                </c:pt>
                <c:pt idx="184">
                  <c:v>2.2794300000000001</c:v>
                </c:pt>
                <c:pt idx="185">
                  <c:v>2.27963</c:v>
                </c:pt>
                <c:pt idx="186">
                  <c:v>2.2802199999999999</c:v>
                </c:pt>
                <c:pt idx="187">
                  <c:v>2.28044</c:v>
                </c:pt>
                <c:pt idx="188">
                  <c:v>2.2808299999999999</c:v>
                </c:pt>
                <c:pt idx="189">
                  <c:v>2.2810999999999999</c:v>
                </c:pt>
                <c:pt idx="190">
                  <c:v>2.28172</c:v>
                </c:pt>
                <c:pt idx="191">
                  <c:v>2.2821099999999999</c:v>
                </c:pt>
                <c:pt idx="192">
                  <c:v>2.2824599999999999</c:v>
                </c:pt>
                <c:pt idx="193">
                  <c:v>2.2827799999999998</c:v>
                </c:pt>
                <c:pt idx="194">
                  <c:v>2.28348</c:v>
                </c:pt>
                <c:pt idx="195">
                  <c:v>2.2839800000000001</c:v>
                </c:pt>
                <c:pt idx="196">
                  <c:v>2.2845800000000001</c:v>
                </c:pt>
                <c:pt idx="197">
                  <c:v>2.28491</c:v>
                </c:pt>
                <c:pt idx="198">
                  <c:v>2.2852399999999999</c:v>
                </c:pt>
                <c:pt idx="199">
                  <c:v>2.28559</c:v>
                </c:pt>
                <c:pt idx="200">
                  <c:v>2.2858700000000001</c:v>
                </c:pt>
                <c:pt idx="201">
                  <c:v>2.2862300000000002</c:v>
                </c:pt>
                <c:pt idx="202">
                  <c:v>2.2869700000000002</c:v>
                </c:pt>
                <c:pt idx="203">
                  <c:v>2.2876099999999999</c:v>
                </c:pt>
                <c:pt idx="204">
                  <c:v>2.2877800000000001</c:v>
                </c:pt>
                <c:pt idx="205">
                  <c:v>2.2881200000000002</c:v>
                </c:pt>
                <c:pt idx="206">
                  <c:v>2.2885300000000002</c:v>
                </c:pt>
                <c:pt idx="207">
                  <c:v>2.2888500000000001</c:v>
                </c:pt>
                <c:pt idx="208">
                  <c:v>2.2890600000000001</c:v>
                </c:pt>
                <c:pt idx="209">
                  <c:v>2.2894700000000001</c:v>
                </c:pt>
                <c:pt idx="210">
                  <c:v>2.2900800000000001</c:v>
                </c:pt>
                <c:pt idx="211">
                  <c:v>2.2902999999999998</c:v>
                </c:pt>
                <c:pt idx="212">
                  <c:v>2.2908300000000001</c:v>
                </c:pt>
                <c:pt idx="213">
                  <c:v>2.29101</c:v>
                </c:pt>
                <c:pt idx="214">
                  <c:v>2.2916099999999999</c:v>
                </c:pt>
                <c:pt idx="215">
                  <c:v>2.29176</c:v>
                </c:pt>
                <c:pt idx="216">
                  <c:v>2.2920799999999999</c:v>
                </c:pt>
                <c:pt idx="217">
                  <c:v>2.29264</c:v>
                </c:pt>
                <c:pt idx="218">
                  <c:v>2.2930899999999999</c:v>
                </c:pt>
                <c:pt idx="219">
                  <c:v>2.2935300000000001</c:v>
                </c:pt>
                <c:pt idx="220">
                  <c:v>2.2937799999999999</c:v>
                </c:pt>
                <c:pt idx="221">
                  <c:v>2.2941400000000001</c:v>
                </c:pt>
                <c:pt idx="222">
                  <c:v>2.29454</c:v>
                </c:pt>
                <c:pt idx="223">
                  <c:v>2.29495</c:v>
                </c:pt>
                <c:pt idx="224">
                  <c:v>2.29549</c:v>
                </c:pt>
                <c:pt idx="225">
                  <c:v>2.2960500000000001</c:v>
                </c:pt>
                <c:pt idx="226">
                  <c:v>2.2964799999999999</c:v>
                </c:pt>
                <c:pt idx="227">
                  <c:v>2.2966700000000002</c:v>
                </c:pt>
                <c:pt idx="228">
                  <c:v>2.2973300000000001</c:v>
                </c:pt>
                <c:pt idx="229">
                  <c:v>2.29772</c:v>
                </c:pt>
                <c:pt idx="230">
                  <c:v>2.2982100000000001</c:v>
                </c:pt>
                <c:pt idx="231">
                  <c:v>2.2986800000000001</c:v>
                </c:pt>
                <c:pt idx="232">
                  <c:v>2.29895</c:v>
                </c:pt>
                <c:pt idx="233">
                  <c:v>2.2993199999999998</c:v>
                </c:pt>
                <c:pt idx="234">
                  <c:v>2.2995899999999998</c:v>
                </c:pt>
                <c:pt idx="235">
                  <c:v>2.3003300000000002</c:v>
                </c:pt>
                <c:pt idx="236">
                  <c:v>2.3008600000000001</c:v>
                </c:pt>
                <c:pt idx="237">
                  <c:v>2.30152</c:v>
                </c:pt>
                <c:pt idx="238">
                  <c:v>2.3018700000000001</c:v>
                </c:pt>
                <c:pt idx="239">
                  <c:v>2.3021500000000001</c:v>
                </c:pt>
                <c:pt idx="240">
                  <c:v>2.3023600000000002</c:v>
                </c:pt>
                <c:pt idx="241">
                  <c:v>2.3026</c:v>
                </c:pt>
                <c:pt idx="242">
                  <c:v>2.3030300000000001</c:v>
                </c:pt>
                <c:pt idx="243">
                  <c:v>2.3036699999999999</c:v>
                </c:pt>
                <c:pt idx="244">
                  <c:v>2.30396</c:v>
                </c:pt>
                <c:pt idx="245">
                  <c:v>2.3044799999999999</c:v>
                </c:pt>
                <c:pt idx="246">
                  <c:v>2.3048299999999999</c:v>
                </c:pt>
                <c:pt idx="247">
                  <c:v>2.3053300000000001</c:v>
                </c:pt>
                <c:pt idx="248">
                  <c:v>2.3056299999999998</c:v>
                </c:pt>
                <c:pt idx="249">
                  <c:v>2.3060499999999999</c:v>
                </c:pt>
                <c:pt idx="250">
                  <c:v>2.3066800000000001</c:v>
                </c:pt>
                <c:pt idx="251">
                  <c:v>2.3072699999999999</c:v>
                </c:pt>
                <c:pt idx="252">
                  <c:v>2.3077399999999999</c:v>
                </c:pt>
                <c:pt idx="253">
                  <c:v>2.3080500000000002</c:v>
                </c:pt>
                <c:pt idx="254">
                  <c:v>2.3083499999999999</c:v>
                </c:pt>
                <c:pt idx="255">
                  <c:v>2.30897</c:v>
                </c:pt>
                <c:pt idx="256">
                  <c:v>2.3093300000000001</c:v>
                </c:pt>
                <c:pt idx="257">
                  <c:v>2.3100200000000002</c:v>
                </c:pt>
                <c:pt idx="258">
                  <c:v>2.31054</c:v>
                </c:pt>
                <c:pt idx="259">
                  <c:v>2.3109700000000002</c:v>
                </c:pt>
                <c:pt idx="260">
                  <c:v>2.3111700000000002</c:v>
                </c:pt>
                <c:pt idx="261">
                  <c:v>2.31169</c:v>
                </c:pt>
                <c:pt idx="262">
                  <c:v>2.3119800000000001</c:v>
                </c:pt>
                <c:pt idx="263">
                  <c:v>2.3125499999999999</c:v>
                </c:pt>
                <c:pt idx="264">
                  <c:v>2.31311</c:v>
                </c:pt>
                <c:pt idx="265">
                  <c:v>2.31332</c:v>
                </c:pt>
                <c:pt idx="266">
                  <c:v>2.31406</c:v>
                </c:pt>
                <c:pt idx="267">
                  <c:v>2.3145899999999999</c:v>
                </c:pt>
                <c:pt idx="268">
                  <c:v>2.31548</c:v>
                </c:pt>
                <c:pt idx="269">
                  <c:v>2.3159700000000001</c:v>
                </c:pt>
                <c:pt idx="270">
                  <c:v>2.3167200000000001</c:v>
                </c:pt>
                <c:pt idx="271">
                  <c:v>2.3171200000000001</c:v>
                </c:pt>
                <c:pt idx="272">
                  <c:v>2.3174700000000001</c:v>
                </c:pt>
                <c:pt idx="273">
                  <c:v>2.3176999999999999</c:v>
                </c:pt>
                <c:pt idx="274">
                  <c:v>2.31799</c:v>
                </c:pt>
                <c:pt idx="275">
                  <c:v>2.31826</c:v>
                </c:pt>
                <c:pt idx="276">
                  <c:v>2.31867</c:v>
                </c:pt>
                <c:pt idx="277">
                  <c:v>2.3192599999999999</c:v>
                </c:pt>
                <c:pt idx="278">
                  <c:v>2.3195899999999998</c:v>
                </c:pt>
                <c:pt idx="279">
                  <c:v>2.3203800000000001</c:v>
                </c:pt>
                <c:pt idx="280">
                  <c:v>2.3209200000000001</c:v>
                </c:pt>
                <c:pt idx="281">
                  <c:v>2.32125</c:v>
                </c:pt>
                <c:pt idx="282">
                  <c:v>2.32158</c:v>
                </c:pt>
                <c:pt idx="283">
                  <c:v>2.3217699999999999</c:v>
                </c:pt>
                <c:pt idx="284">
                  <c:v>2.3222499999999999</c:v>
                </c:pt>
                <c:pt idx="285">
                  <c:v>2.3227899999999999</c:v>
                </c:pt>
                <c:pt idx="286">
                  <c:v>2.3231700000000002</c:v>
                </c:pt>
                <c:pt idx="287">
                  <c:v>2.32362</c:v>
                </c:pt>
                <c:pt idx="288">
                  <c:v>2.3241000000000001</c:v>
                </c:pt>
                <c:pt idx="289">
                  <c:v>2.3247900000000001</c:v>
                </c:pt>
                <c:pt idx="290">
                  <c:v>2.32552</c:v>
                </c:pt>
                <c:pt idx="291">
                  <c:v>2.3258399999999999</c:v>
                </c:pt>
                <c:pt idx="292">
                  <c:v>2.3260999999999998</c:v>
                </c:pt>
                <c:pt idx="293">
                  <c:v>2.3264100000000001</c:v>
                </c:pt>
                <c:pt idx="294">
                  <c:v>2.3267699999999998</c:v>
                </c:pt>
                <c:pt idx="295">
                  <c:v>2.32714</c:v>
                </c:pt>
                <c:pt idx="296">
                  <c:v>2.3279700000000001</c:v>
                </c:pt>
                <c:pt idx="297">
                  <c:v>2.3284099999999999</c:v>
                </c:pt>
                <c:pt idx="298">
                  <c:v>2.3286199999999999</c:v>
                </c:pt>
                <c:pt idx="299">
                  <c:v>2.3293400000000002</c:v>
                </c:pt>
                <c:pt idx="300">
                  <c:v>2.3297500000000002</c:v>
                </c:pt>
                <c:pt idx="301">
                  <c:v>2.3304999999999998</c:v>
                </c:pt>
                <c:pt idx="302">
                  <c:v>2.3310399999999998</c:v>
                </c:pt>
                <c:pt idx="303">
                  <c:v>2.3316300000000001</c:v>
                </c:pt>
                <c:pt idx="304">
                  <c:v>2.3321299999999998</c:v>
                </c:pt>
                <c:pt idx="305">
                  <c:v>2.33263</c:v>
                </c:pt>
                <c:pt idx="306">
                  <c:v>2.33297</c:v>
                </c:pt>
                <c:pt idx="307">
                  <c:v>2.3332700000000002</c:v>
                </c:pt>
                <c:pt idx="308">
                  <c:v>2.3335300000000001</c:v>
                </c:pt>
                <c:pt idx="309">
                  <c:v>2.3340399999999999</c:v>
                </c:pt>
                <c:pt idx="310">
                  <c:v>2.3346200000000001</c:v>
                </c:pt>
                <c:pt idx="311">
                  <c:v>2.3347799999999999</c:v>
                </c:pt>
                <c:pt idx="312">
                  <c:v>2.3355299999999999</c:v>
                </c:pt>
                <c:pt idx="313">
                  <c:v>2.33575</c:v>
                </c:pt>
                <c:pt idx="314">
                  <c:v>2.3359899999999998</c:v>
                </c:pt>
                <c:pt idx="315">
                  <c:v>2.3363499999999999</c:v>
                </c:pt>
                <c:pt idx="316">
                  <c:v>2.3367100000000001</c:v>
                </c:pt>
                <c:pt idx="317">
                  <c:v>2.3372899999999999</c:v>
                </c:pt>
                <c:pt idx="318">
                  <c:v>2.3377699999999999</c:v>
                </c:pt>
                <c:pt idx="319">
                  <c:v>2.3384</c:v>
                </c:pt>
                <c:pt idx="320">
                  <c:v>2.3388800000000001</c:v>
                </c:pt>
                <c:pt idx="321">
                  <c:v>2.3390200000000001</c:v>
                </c:pt>
                <c:pt idx="322">
                  <c:v>2.3395600000000001</c:v>
                </c:pt>
                <c:pt idx="323">
                  <c:v>2.3399700000000001</c:v>
                </c:pt>
                <c:pt idx="324">
                  <c:v>2.34049</c:v>
                </c:pt>
                <c:pt idx="325">
                  <c:v>2.34118</c:v>
                </c:pt>
                <c:pt idx="326">
                  <c:v>2.3415900000000001</c:v>
                </c:pt>
                <c:pt idx="327">
                  <c:v>2.3421799999999999</c:v>
                </c:pt>
                <c:pt idx="328">
                  <c:v>2.3424100000000001</c:v>
                </c:pt>
                <c:pt idx="329">
                  <c:v>2.343</c:v>
                </c:pt>
                <c:pt idx="330">
                  <c:v>2.34328</c:v>
                </c:pt>
                <c:pt idx="331">
                  <c:v>2.3438099999999999</c:v>
                </c:pt>
                <c:pt idx="332">
                  <c:v>2.34409</c:v>
                </c:pt>
                <c:pt idx="333">
                  <c:v>2.34416</c:v>
                </c:pt>
                <c:pt idx="334">
                  <c:v>2.3448899999999999</c:v>
                </c:pt>
                <c:pt idx="335">
                  <c:v>2.3455599999999999</c:v>
                </c:pt>
                <c:pt idx="336">
                  <c:v>2.3460000000000001</c:v>
                </c:pt>
                <c:pt idx="337">
                  <c:v>2.3465400000000001</c:v>
                </c:pt>
                <c:pt idx="338">
                  <c:v>2.3473000000000002</c:v>
                </c:pt>
                <c:pt idx="339">
                  <c:v>2.34795</c:v>
                </c:pt>
                <c:pt idx="340">
                  <c:v>2.3487499999999999</c:v>
                </c:pt>
                <c:pt idx="341">
                  <c:v>2.3492299999999999</c:v>
                </c:pt>
                <c:pt idx="342">
                  <c:v>2.3498299999999999</c:v>
                </c:pt>
                <c:pt idx="343">
                  <c:v>2.35025</c:v>
                </c:pt>
                <c:pt idx="344">
                  <c:v>2.3507400000000001</c:v>
                </c:pt>
                <c:pt idx="345">
                  <c:v>2.35128</c:v>
                </c:pt>
                <c:pt idx="346">
                  <c:v>2.35154</c:v>
                </c:pt>
                <c:pt idx="347">
                  <c:v>2.3521899999999998</c:v>
                </c:pt>
                <c:pt idx="348">
                  <c:v>2.3525499999999999</c:v>
                </c:pt>
                <c:pt idx="349">
                  <c:v>2.35303</c:v>
                </c:pt>
                <c:pt idx="350">
                  <c:v>2.3534199999999998</c:v>
                </c:pt>
                <c:pt idx="351">
                  <c:v>2.3538199999999998</c:v>
                </c:pt>
                <c:pt idx="352">
                  <c:v>2.3543500000000002</c:v>
                </c:pt>
                <c:pt idx="353">
                  <c:v>2.3546399999999998</c:v>
                </c:pt>
                <c:pt idx="354">
                  <c:v>2.3549199999999999</c:v>
                </c:pt>
                <c:pt idx="355">
                  <c:v>2.3552900000000001</c:v>
                </c:pt>
                <c:pt idx="356">
                  <c:v>2.3557399999999999</c:v>
                </c:pt>
                <c:pt idx="357">
                  <c:v>2.3563399999999999</c:v>
                </c:pt>
                <c:pt idx="358">
                  <c:v>2.3570799999999998</c:v>
                </c:pt>
                <c:pt idx="359">
                  <c:v>2.3579500000000002</c:v>
                </c:pt>
                <c:pt idx="360">
                  <c:v>2.3584399999999999</c:v>
                </c:pt>
                <c:pt idx="361">
                  <c:v>2.3588800000000001</c:v>
                </c:pt>
                <c:pt idx="362">
                  <c:v>2.3589699999999998</c:v>
                </c:pt>
                <c:pt idx="363">
                  <c:v>2.3591299999999999</c:v>
                </c:pt>
                <c:pt idx="364">
                  <c:v>2.3597899999999998</c:v>
                </c:pt>
                <c:pt idx="365">
                  <c:v>2.3602300000000001</c:v>
                </c:pt>
                <c:pt idx="366">
                  <c:v>2.3606799999999999</c:v>
                </c:pt>
                <c:pt idx="367">
                  <c:v>2.3613499999999998</c:v>
                </c:pt>
                <c:pt idx="368">
                  <c:v>2.3618899999999998</c:v>
                </c:pt>
                <c:pt idx="369">
                  <c:v>2.36219</c:v>
                </c:pt>
                <c:pt idx="370">
                  <c:v>2.36253</c:v>
                </c:pt>
                <c:pt idx="371">
                  <c:v>2.3635199999999998</c:v>
                </c:pt>
                <c:pt idx="372">
                  <c:v>2.3640599999999998</c:v>
                </c:pt>
                <c:pt idx="373">
                  <c:v>2.3648500000000001</c:v>
                </c:pt>
                <c:pt idx="374">
                  <c:v>2.36571</c:v>
                </c:pt>
                <c:pt idx="375">
                  <c:v>2.3665400000000001</c:v>
                </c:pt>
                <c:pt idx="376">
                  <c:v>2.367</c:v>
                </c:pt>
                <c:pt idx="377">
                  <c:v>2.3675299999999999</c:v>
                </c:pt>
                <c:pt idx="378">
                  <c:v>2.3678900000000001</c:v>
                </c:pt>
                <c:pt idx="379">
                  <c:v>2.3683000000000001</c:v>
                </c:pt>
                <c:pt idx="380">
                  <c:v>2.3689200000000001</c:v>
                </c:pt>
                <c:pt idx="381">
                  <c:v>2.3691800000000001</c:v>
                </c:pt>
                <c:pt idx="382">
                  <c:v>2.3695599999999999</c:v>
                </c:pt>
                <c:pt idx="383">
                  <c:v>2.3696299999999999</c:v>
                </c:pt>
                <c:pt idx="384">
                  <c:v>2.37</c:v>
                </c:pt>
                <c:pt idx="385">
                  <c:v>2.3704800000000001</c:v>
                </c:pt>
                <c:pt idx="386">
                  <c:v>2.37087</c:v>
                </c:pt>
                <c:pt idx="387">
                  <c:v>2.3715299999999999</c:v>
                </c:pt>
                <c:pt idx="388">
                  <c:v>2.3719399999999999</c:v>
                </c:pt>
                <c:pt idx="389">
                  <c:v>2.37242</c:v>
                </c:pt>
                <c:pt idx="390">
                  <c:v>2.37283</c:v>
                </c:pt>
                <c:pt idx="391">
                  <c:v>2.3731100000000001</c:v>
                </c:pt>
                <c:pt idx="392">
                  <c:v>2.3738999999999999</c:v>
                </c:pt>
                <c:pt idx="393">
                  <c:v>2.3742399999999999</c:v>
                </c:pt>
                <c:pt idx="394">
                  <c:v>2.37493</c:v>
                </c:pt>
                <c:pt idx="395">
                  <c:v>2.37548</c:v>
                </c:pt>
                <c:pt idx="396">
                  <c:v>2.3756400000000002</c:v>
                </c:pt>
                <c:pt idx="397">
                  <c:v>2.3761100000000002</c:v>
                </c:pt>
                <c:pt idx="398">
                  <c:v>2.37656</c:v>
                </c:pt>
                <c:pt idx="399">
                  <c:v>2.3770799999999999</c:v>
                </c:pt>
                <c:pt idx="400">
                  <c:v>2.37738</c:v>
                </c:pt>
                <c:pt idx="401">
                  <c:v>2.3778000000000001</c:v>
                </c:pt>
                <c:pt idx="402">
                  <c:v>2.3785599999999998</c:v>
                </c:pt>
                <c:pt idx="403">
                  <c:v>2.3790900000000001</c:v>
                </c:pt>
                <c:pt idx="404">
                  <c:v>2.3798499999999998</c:v>
                </c:pt>
                <c:pt idx="405">
                  <c:v>2.3802699999999999</c:v>
                </c:pt>
                <c:pt idx="406">
                  <c:v>2.38063</c:v>
                </c:pt>
                <c:pt idx="407">
                  <c:v>2.38117</c:v>
                </c:pt>
                <c:pt idx="408">
                  <c:v>2.3818999999999999</c:v>
                </c:pt>
                <c:pt idx="409">
                  <c:v>2.3826000000000001</c:v>
                </c:pt>
                <c:pt idx="410">
                  <c:v>2.3829600000000002</c:v>
                </c:pt>
                <c:pt idx="411">
                  <c:v>2.3835899999999999</c:v>
                </c:pt>
                <c:pt idx="412">
                  <c:v>2.3840599999999998</c:v>
                </c:pt>
                <c:pt idx="413">
                  <c:v>2.3843800000000002</c:v>
                </c:pt>
                <c:pt idx="414">
                  <c:v>2.38462</c:v>
                </c:pt>
                <c:pt idx="415">
                  <c:v>2.3850899999999999</c:v>
                </c:pt>
                <c:pt idx="416">
                  <c:v>2.3852500000000001</c:v>
                </c:pt>
                <c:pt idx="417">
                  <c:v>2.3856899999999999</c:v>
                </c:pt>
                <c:pt idx="418">
                  <c:v>2.3863099999999999</c:v>
                </c:pt>
                <c:pt idx="419">
                  <c:v>2.3867500000000001</c:v>
                </c:pt>
                <c:pt idx="420">
                  <c:v>2.3873899999999999</c:v>
                </c:pt>
                <c:pt idx="421">
                  <c:v>2.3879800000000002</c:v>
                </c:pt>
                <c:pt idx="422">
                  <c:v>2.3883700000000001</c:v>
                </c:pt>
                <c:pt idx="423">
                  <c:v>2.3887700000000001</c:v>
                </c:pt>
                <c:pt idx="424">
                  <c:v>2.38924</c:v>
                </c:pt>
                <c:pt idx="425">
                  <c:v>2.3895300000000002</c:v>
                </c:pt>
                <c:pt idx="426">
                  <c:v>2.3899699999999999</c:v>
                </c:pt>
                <c:pt idx="427">
                  <c:v>2.3905699999999999</c:v>
                </c:pt>
                <c:pt idx="428">
                  <c:v>2.3916499999999998</c:v>
                </c:pt>
                <c:pt idx="429">
                  <c:v>2.39222</c:v>
                </c:pt>
                <c:pt idx="430">
                  <c:v>2.3925100000000001</c:v>
                </c:pt>
                <c:pt idx="431">
                  <c:v>2.3929200000000002</c:v>
                </c:pt>
                <c:pt idx="432">
                  <c:v>2.3930899999999999</c:v>
                </c:pt>
                <c:pt idx="433">
                  <c:v>2.3933200000000001</c:v>
                </c:pt>
                <c:pt idx="434">
                  <c:v>2.3937900000000001</c:v>
                </c:pt>
                <c:pt idx="435">
                  <c:v>2.39472</c:v>
                </c:pt>
                <c:pt idx="436">
                  <c:v>2.3955199999999999</c:v>
                </c:pt>
                <c:pt idx="437">
                  <c:v>2.39595</c:v>
                </c:pt>
                <c:pt idx="438">
                  <c:v>2.3965900000000002</c:v>
                </c:pt>
                <c:pt idx="439">
                  <c:v>2.3972500000000001</c:v>
                </c:pt>
                <c:pt idx="440">
                  <c:v>2.39764</c:v>
                </c:pt>
                <c:pt idx="441">
                  <c:v>2.3980299999999999</c:v>
                </c:pt>
                <c:pt idx="442">
                  <c:v>2.39879</c:v>
                </c:pt>
                <c:pt idx="443">
                  <c:v>2.3992800000000001</c:v>
                </c:pt>
                <c:pt idx="444">
                  <c:v>2.4002599999999998</c:v>
                </c:pt>
                <c:pt idx="445">
                  <c:v>2.4009</c:v>
                </c:pt>
                <c:pt idx="446">
                  <c:v>2.40124</c:v>
                </c:pt>
                <c:pt idx="447">
                  <c:v>2.40158</c:v>
                </c:pt>
                <c:pt idx="448">
                  <c:v>2.4019599999999999</c:v>
                </c:pt>
                <c:pt idx="449">
                  <c:v>2.4021599999999999</c:v>
                </c:pt>
                <c:pt idx="450">
                  <c:v>2.4024700000000001</c:v>
                </c:pt>
                <c:pt idx="451">
                  <c:v>2.40293</c:v>
                </c:pt>
                <c:pt idx="452">
                  <c:v>2.40327</c:v>
                </c:pt>
                <c:pt idx="453">
                  <c:v>2.40354</c:v>
                </c:pt>
                <c:pt idx="454">
                  <c:v>2.4042599999999998</c:v>
                </c:pt>
                <c:pt idx="455">
                  <c:v>2.40496</c:v>
                </c:pt>
                <c:pt idx="456">
                  <c:v>2.4055900000000001</c:v>
                </c:pt>
                <c:pt idx="457">
                  <c:v>2.4061499999999998</c:v>
                </c:pt>
                <c:pt idx="458">
                  <c:v>2.4066000000000001</c:v>
                </c:pt>
                <c:pt idx="459">
                  <c:v>2.4069099999999999</c:v>
                </c:pt>
                <c:pt idx="460">
                  <c:v>2.4072100000000001</c:v>
                </c:pt>
                <c:pt idx="461">
                  <c:v>2.4079199999999998</c:v>
                </c:pt>
                <c:pt idx="462">
                  <c:v>2.40848</c:v>
                </c:pt>
                <c:pt idx="463">
                  <c:v>2.40876</c:v>
                </c:pt>
                <c:pt idx="464">
                  <c:v>2.4093800000000001</c:v>
                </c:pt>
                <c:pt idx="465">
                  <c:v>2.4095300000000002</c:v>
                </c:pt>
                <c:pt idx="466">
                  <c:v>2.41</c:v>
                </c:pt>
                <c:pt idx="467">
                  <c:v>2.41073</c:v>
                </c:pt>
                <c:pt idx="468">
                  <c:v>2.4114399999999998</c:v>
                </c:pt>
                <c:pt idx="469">
                  <c:v>2.41228</c:v>
                </c:pt>
                <c:pt idx="470">
                  <c:v>2.41275</c:v>
                </c:pt>
                <c:pt idx="471">
                  <c:v>2.4133</c:v>
                </c:pt>
                <c:pt idx="472">
                  <c:v>2.4140700000000002</c:v>
                </c:pt>
                <c:pt idx="473">
                  <c:v>2.4146200000000002</c:v>
                </c:pt>
                <c:pt idx="474">
                  <c:v>2.4151799999999999</c:v>
                </c:pt>
                <c:pt idx="475">
                  <c:v>2.4155899999999999</c:v>
                </c:pt>
                <c:pt idx="476">
                  <c:v>2.41615</c:v>
                </c:pt>
                <c:pt idx="477">
                  <c:v>2.4166699999999999</c:v>
                </c:pt>
                <c:pt idx="478">
                  <c:v>2.4172799999999999</c:v>
                </c:pt>
                <c:pt idx="479">
                  <c:v>2.4176799999999998</c:v>
                </c:pt>
                <c:pt idx="480">
                  <c:v>2.4180899999999999</c:v>
                </c:pt>
                <c:pt idx="481">
                  <c:v>2.4189799999999999</c:v>
                </c:pt>
                <c:pt idx="482">
                  <c:v>2.41927</c:v>
                </c:pt>
                <c:pt idx="483">
                  <c:v>2.4193600000000002</c:v>
                </c:pt>
                <c:pt idx="484">
                  <c:v>2.42015</c:v>
                </c:pt>
                <c:pt idx="485">
                  <c:v>2.4206099999999999</c:v>
                </c:pt>
                <c:pt idx="486">
                  <c:v>2.4208699999999999</c:v>
                </c:pt>
                <c:pt idx="487">
                  <c:v>2.4217200000000001</c:v>
                </c:pt>
                <c:pt idx="488">
                  <c:v>2.4224700000000001</c:v>
                </c:pt>
                <c:pt idx="489">
                  <c:v>2.4233500000000001</c:v>
                </c:pt>
                <c:pt idx="490">
                  <c:v>2.4236900000000001</c:v>
                </c:pt>
                <c:pt idx="491">
                  <c:v>2.4241000000000001</c:v>
                </c:pt>
                <c:pt idx="492">
                  <c:v>2.42448</c:v>
                </c:pt>
                <c:pt idx="493">
                  <c:v>2.4247999999999998</c:v>
                </c:pt>
                <c:pt idx="494">
                  <c:v>2.4251900000000002</c:v>
                </c:pt>
                <c:pt idx="495">
                  <c:v>2.4255300000000002</c:v>
                </c:pt>
                <c:pt idx="496">
                  <c:v>2.4258799999999998</c:v>
                </c:pt>
                <c:pt idx="497">
                  <c:v>2.4264899999999998</c:v>
                </c:pt>
                <c:pt idx="498">
                  <c:v>2.42685</c:v>
                </c:pt>
                <c:pt idx="499">
                  <c:v>2.4277899999999999</c:v>
                </c:pt>
                <c:pt idx="500">
                  <c:v>2.4284699999999999</c:v>
                </c:pt>
                <c:pt idx="501">
                  <c:v>2.4289399999999999</c:v>
                </c:pt>
                <c:pt idx="502">
                  <c:v>2.4295499999999999</c:v>
                </c:pt>
                <c:pt idx="503">
                  <c:v>2.4302199999999998</c:v>
                </c:pt>
                <c:pt idx="504">
                  <c:v>2.4306399999999999</c:v>
                </c:pt>
                <c:pt idx="505">
                  <c:v>2.4311500000000001</c:v>
                </c:pt>
                <c:pt idx="506">
                  <c:v>2.4316300000000002</c:v>
                </c:pt>
                <c:pt idx="507">
                  <c:v>2.4322900000000001</c:v>
                </c:pt>
                <c:pt idx="508">
                  <c:v>2.43255</c:v>
                </c:pt>
                <c:pt idx="509">
                  <c:v>2.4330099999999999</c:v>
                </c:pt>
                <c:pt idx="510">
                  <c:v>2.4335399999999998</c:v>
                </c:pt>
                <c:pt idx="511">
                  <c:v>2.4340299999999999</c:v>
                </c:pt>
                <c:pt idx="512">
                  <c:v>2.4344999999999999</c:v>
                </c:pt>
                <c:pt idx="513">
                  <c:v>2.43485</c:v>
                </c:pt>
                <c:pt idx="514">
                  <c:v>2.43573</c:v>
                </c:pt>
                <c:pt idx="515">
                  <c:v>2.4366699999999999</c:v>
                </c:pt>
                <c:pt idx="516">
                  <c:v>2.43676</c:v>
                </c:pt>
                <c:pt idx="517">
                  <c:v>2.4375100000000001</c:v>
                </c:pt>
                <c:pt idx="518">
                  <c:v>2.4380600000000001</c:v>
                </c:pt>
                <c:pt idx="519">
                  <c:v>2.4384000000000001</c:v>
                </c:pt>
                <c:pt idx="520">
                  <c:v>2.4392</c:v>
                </c:pt>
                <c:pt idx="521">
                  <c:v>2.4396300000000002</c:v>
                </c:pt>
                <c:pt idx="522">
                  <c:v>2.4403299999999999</c:v>
                </c:pt>
                <c:pt idx="523">
                  <c:v>2.44055</c:v>
                </c:pt>
                <c:pt idx="524">
                  <c:v>2.4409900000000002</c:v>
                </c:pt>
                <c:pt idx="525">
                  <c:v>2.44137</c:v>
                </c:pt>
                <c:pt idx="526">
                  <c:v>2.4417900000000001</c:v>
                </c:pt>
                <c:pt idx="527">
                  <c:v>2.4422600000000001</c:v>
                </c:pt>
                <c:pt idx="528">
                  <c:v>2.44293</c:v>
                </c:pt>
                <c:pt idx="529">
                  <c:v>2.4433400000000001</c:v>
                </c:pt>
                <c:pt idx="530">
                  <c:v>2.4440200000000001</c:v>
                </c:pt>
                <c:pt idx="531">
                  <c:v>2.4444900000000001</c:v>
                </c:pt>
                <c:pt idx="532">
                  <c:v>2.4456199999999999</c:v>
                </c:pt>
                <c:pt idx="533">
                  <c:v>2.4461400000000002</c:v>
                </c:pt>
                <c:pt idx="534">
                  <c:v>2.4468200000000002</c:v>
                </c:pt>
                <c:pt idx="535">
                  <c:v>2.4473099999999999</c:v>
                </c:pt>
                <c:pt idx="536">
                  <c:v>2.44794</c:v>
                </c:pt>
                <c:pt idx="537">
                  <c:v>2.4484400000000002</c:v>
                </c:pt>
                <c:pt idx="538">
                  <c:v>2.4491200000000002</c:v>
                </c:pt>
                <c:pt idx="539">
                  <c:v>2.4498099999999998</c:v>
                </c:pt>
                <c:pt idx="540">
                  <c:v>2.4504100000000002</c:v>
                </c:pt>
                <c:pt idx="541">
                  <c:v>2.45078</c:v>
                </c:pt>
                <c:pt idx="542">
                  <c:v>2.45126</c:v>
                </c:pt>
                <c:pt idx="543">
                  <c:v>2.4518200000000001</c:v>
                </c:pt>
                <c:pt idx="544">
                  <c:v>2.4523299999999999</c:v>
                </c:pt>
                <c:pt idx="545">
                  <c:v>2.4528099999999999</c:v>
                </c:pt>
                <c:pt idx="546">
                  <c:v>2.4532400000000001</c:v>
                </c:pt>
                <c:pt idx="547">
                  <c:v>2.4537100000000001</c:v>
                </c:pt>
                <c:pt idx="548">
                  <c:v>2.4545699999999999</c:v>
                </c:pt>
                <c:pt idx="549">
                  <c:v>2.4548399999999999</c:v>
                </c:pt>
                <c:pt idx="550">
                  <c:v>2.4552900000000002</c:v>
                </c:pt>
                <c:pt idx="551">
                  <c:v>2.4557199999999999</c:v>
                </c:pt>
                <c:pt idx="552">
                  <c:v>2.4565100000000002</c:v>
                </c:pt>
                <c:pt idx="553">
                  <c:v>2.45695</c:v>
                </c:pt>
                <c:pt idx="554">
                  <c:v>2.45723</c:v>
                </c:pt>
                <c:pt idx="555">
                  <c:v>2.4575</c:v>
                </c:pt>
                <c:pt idx="556">
                  <c:v>2.4578600000000002</c:v>
                </c:pt>
                <c:pt idx="557">
                  <c:v>2.4582700000000002</c:v>
                </c:pt>
                <c:pt idx="558">
                  <c:v>2.4587500000000002</c:v>
                </c:pt>
                <c:pt idx="559">
                  <c:v>2.45939</c:v>
                </c:pt>
                <c:pt idx="560">
                  <c:v>2.4601899999999999</c:v>
                </c:pt>
                <c:pt idx="561">
                  <c:v>2.4607199999999998</c:v>
                </c:pt>
                <c:pt idx="562">
                  <c:v>2.4613299999999998</c:v>
                </c:pt>
                <c:pt idx="563">
                  <c:v>2.4618000000000002</c:v>
                </c:pt>
                <c:pt idx="564">
                  <c:v>2.4621400000000002</c:v>
                </c:pt>
                <c:pt idx="565">
                  <c:v>2.4628800000000002</c:v>
                </c:pt>
                <c:pt idx="566">
                  <c:v>2.4634499999999999</c:v>
                </c:pt>
                <c:pt idx="567">
                  <c:v>2.4642900000000001</c:v>
                </c:pt>
                <c:pt idx="568">
                  <c:v>2.46516</c:v>
                </c:pt>
                <c:pt idx="569">
                  <c:v>2.4657399999999998</c:v>
                </c:pt>
                <c:pt idx="570">
                  <c:v>2.4663200000000001</c:v>
                </c:pt>
                <c:pt idx="571">
                  <c:v>2.4670299999999998</c:v>
                </c:pt>
                <c:pt idx="572">
                  <c:v>2.4677199999999999</c:v>
                </c:pt>
                <c:pt idx="573">
                  <c:v>2.46834</c:v>
                </c:pt>
                <c:pt idx="574">
                  <c:v>2.4687700000000001</c:v>
                </c:pt>
                <c:pt idx="575">
                  <c:v>2.4693399999999999</c:v>
                </c:pt>
                <c:pt idx="576">
                  <c:v>2.4704600000000001</c:v>
                </c:pt>
                <c:pt idx="577">
                  <c:v>2.47105</c:v>
                </c:pt>
                <c:pt idx="578">
                  <c:v>2.4714900000000002</c:v>
                </c:pt>
                <c:pt idx="579">
                  <c:v>2.47194</c:v>
                </c:pt>
                <c:pt idx="580">
                  <c:v>2.4724900000000001</c:v>
                </c:pt>
                <c:pt idx="581">
                  <c:v>2.4729800000000002</c:v>
                </c:pt>
                <c:pt idx="582">
                  <c:v>2.4734400000000001</c:v>
                </c:pt>
                <c:pt idx="583">
                  <c:v>2.47424</c:v>
                </c:pt>
                <c:pt idx="584">
                  <c:v>2.4748100000000002</c:v>
                </c:pt>
                <c:pt idx="585">
                  <c:v>2.4760499999999999</c:v>
                </c:pt>
                <c:pt idx="586">
                  <c:v>2.4763500000000001</c:v>
                </c:pt>
                <c:pt idx="587">
                  <c:v>2.47655</c:v>
                </c:pt>
                <c:pt idx="588">
                  <c:v>2.4770799999999999</c:v>
                </c:pt>
                <c:pt idx="589">
                  <c:v>2.4776199999999999</c:v>
                </c:pt>
                <c:pt idx="590">
                  <c:v>2.4779300000000002</c:v>
                </c:pt>
                <c:pt idx="591">
                  <c:v>2.4784700000000002</c:v>
                </c:pt>
                <c:pt idx="592">
                  <c:v>2.4796</c:v>
                </c:pt>
                <c:pt idx="593">
                  <c:v>2.4801799999999998</c:v>
                </c:pt>
                <c:pt idx="594">
                  <c:v>2.4805799999999998</c:v>
                </c:pt>
                <c:pt idx="595">
                  <c:v>2.48156</c:v>
                </c:pt>
                <c:pt idx="596">
                  <c:v>2.4816799999999999</c:v>
                </c:pt>
                <c:pt idx="597">
                  <c:v>2.4819599999999999</c:v>
                </c:pt>
                <c:pt idx="598">
                  <c:v>2.4823300000000001</c:v>
                </c:pt>
                <c:pt idx="599">
                  <c:v>2.48285</c:v>
                </c:pt>
                <c:pt idx="600">
                  <c:v>2.4835099999999999</c:v>
                </c:pt>
                <c:pt idx="601">
                  <c:v>2.48428</c:v>
                </c:pt>
                <c:pt idx="602">
                  <c:v>2.4849399999999999</c:v>
                </c:pt>
                <c:pt idx="603">
                  <c:v>2.4855900000000002</c:v>
                </c:pt>
                <c:pt idx="604">
                  <c:v>2.4859900000000001</c:v>
                </c:pt>
                <c:pt idx="605">
                  <c:v>2.4863599999999999</c:v>
                </c:pt>
                <c:pt idx="606">
                  <c:v>2.4868199999999998</c:v>
                </c:pt>
                <c:pt idx="607">
                  <c:v>2.48726</c:v>
                </c:pt>
                <c:pt idx="608">
                  <c:v>2.4876399999999999</c:v>
                </c:pt>
                <c:pt idx="609">
                  <c:v>2.48874</c:v>
                </c:pt>
                <c:pt idx="610">
                  <c:v>2.4893000000000001</c:v>
                </c:pt>
                <c:pt idx="611">
                  <c:v>2.4904000000000002</c:v>
                </c:pt>
                <c:pt idx="612">
                  <c:v>2.4907900000000001</c:v>
                </c:pt>
                <c:pt idx="613">
                  <c:v>2.4914399999999999</c:v>
                </c:pt>
                <c:pt idx="614">
                  <c:v>2.4919099999999998</c:v>
                </c:pt>
                <c:pt idx="615">
                  <c:v>2.49343</c:v>
                </c:pt>
                <c:pt idx="616">
                  <c:v>2.49458</c:v>
                </c:pt>
                <c:pt idx="617">
                  <c:v>2.4953699999999999</c:v>
                </c:pt>
                <c:pt idx="618">
                  <c:v>2.49613</c:v>
                </c:pt>
                <c:pt idx="619">
                  <c:v>2.49654</c:v>
                </c:pt>
                <c:pt idx="620">
                  <c:v>2.4967899999999998</c:v>
                </c:pt>
                <c:pt idx="621">
                  <c:v>2.4973299999999998</c:v>
                </c:pt>
                <c:pt idx="622">
                  <c:v>2.4981</c:v>
                </c:pt>
                <c:pt idx="623">
                  <c:v>2.4985200000000001</c:v>
                </c:pt>
                <c:pt idx="624">
                  <c:v>2.4996100000000001</c:v>
                </c:pt>
                <c:pt idx="625">
                  <c:v>2.5002499999999999</c:v>
                </c:pt>
                <c:pt idx="626">
                  <c:v>2.50068</c:v>
                </c:pt>
                <c:pt idx="627">
                  <c:v>2.5011800000000002</c:v>
                </c:pt>
                <c:pt idx="628">
                  <c:v>2.50183</c:v>
                </c:pt>
                <c:pt idx="629">
                  <c:v>2.5021399999999998</c:v>
                </c:pt>
                <c:pt idx="630">
                  <c:v>2.5025900000000001</c:v>
                </c:pt>
                <c:pt idx="631">
                  <c:v>2.5032399999999999</c:v>
                </c:pt>
                <c:pt idx="632">
                  <c:v>2.5040300000000002</c:v>
                </c:pt>
                <c:pt idx="633">
                  <c:v>2.5047100000000002</c:v>
                </c:pt>
                <c:pt idx="634">
                  <c:v>2.5052300000000001</c:v>
                </c:pt>
                <c:pt idx="635">
                  <c:v>2.5057100000000001</c:v>
                </c:pt>
                <c:pt idx="636">
                  <c:v>2.5063</c:v>
                </c:pt>
                <c:pt idx="637">
                  <c:v>2.50664</c:v>
                </c:pt>
                <c:pt idx="638">
                  <c:v>2.5070100000000002</c:v>
                </c:pt>
                <c:pt idx="639">
                  <c:v>2.5073300000000001</c:v>
                </c:pt>
                <c:pt idx="640">
                  <c:v>2.5078800000000001</c:v>
                </c:pt>
                <c:pt idx="641">
                  <c:v>2.5083299999999999</c:v>
                </c:pt>
                <c:pt idx="642">
                  <c:v>2.50867</c:v>
                </c:pt>
                <c:pt idx="643">
                  <c:v>2.5091299999999999</c:v>
                </c:pt>
                <c:pt idx="644">
                  <c:v>2.5100799999999999</c:v>
                </c:pt>
                <c:pt idx="645">
                  <c:v>2.5107200000000001</c:v>
                </c:pt>
                <c:pt idx="646">
                  <c:v>2.5118</c:v>
                </c:pt>
                <c:pt idx="647">
                  <c:v>2.5122</c:v>
                </c:pt>
                <c:pt idx="648">
                  <c:v>2.5137399999999999</c:v>
                </c:pt>
                <c:pt idx="649">
                  <c:v>2.5152199999999998</c:v>
                </c:pt>
                <c:pt idx="650">
                  <c:v>2.51614</c:v>
                </c:pt>
                <c:pt idx="651">
                  <c:v>2.51633</c:v>
                </c:pt>
                <c:pt idx="652">
                  <c:v>2.5168699999999999</c:v>
                </c:pt>
                <c:pt idx="653">
                  <c:v>2.5173700000000001</c:v>
                </c:pt>
                <c:pt idx="654">
                  <c:v>2.5175399999999999</c:v>
                </c:pt>
                <c:pt idx="655">
                  <c:v>2.5184099999999998</c:v>
                </c:pt>
                <c:pt idx="656">
                  <c:v>2.51898</c:v>
                </c:pt>
                <c:pt idx="657">
                  <c:v>2.52041</c:v>
                </c:pt>
                <c:pt idx="658">
                  <c:v>2.5206900000000001</c:v>
                </c:pt>
                <c:pt idx="659">
                  <c:v>2.5216699999999999</c:v>
                </c:pt>
                <c:pt idx="660">
                  <c:v>2.5219399999999998</c:v>
                </c:pt>
                <c:pt idx="661">
                  <c:v>2.5221300000000002</c:v>
                </c:pt>
                <c:pt idx="662">
                  <c:v>2.5226500000000001</c:v>
                </c:pt>
                <c:pt idx="663">
                  <c:v>2.5235799999999999</c:v>
                </c:pt>
                <c:pt idx="664">
                  <c:v>2.52433</c:v>
                </c:pt>
                <c:pt idx="665">
                  <c:v>2.5251100000000002</c:v>
                </c:pt>
                <c:pt idx="666">
                  <c:v>2.5257399999999999</c:v>
                </c:pt>
                <c:pt idx="667">
                  <c:v>2.5264199999999999</c:v>
                </c:pt>
                <c:pt idx="668">
                  <c:v>2.52677</c:v>
                </c:pt>
                <c:pt idx="669">
                  <c:v>2.52712</c:v>
                </c:pt>
                <c:pt idx="670">
                  <c:v>2.5275599999999998</c:v>
                </c:pt>
                <c:pt idx="671">
                  <c:v>2.5281099999999999</c:v>
                </c:pt>
                <c:pt idx="672">
                  <c:v>2.5284599999999999</c:v>
                </c:pt>
                <c:pt idx="673">
                  <c:v>2.5289199999999998</c:v>
                </c:pt>
                <c:pt idx="674">
                  <c:v>2.5292300000000001</c:v>
                </c:pt>
                <c:pt idx="675">
                  <c:v>2.5296400000000001</c:v>
                </c:pt>
                <c:pt idx="676">
                  <c:v>2.5303200000000001</c:v>
                </c:pt>
                <c:pt idx="677">
                  <c:v>2.53078</c:v>
                </c:pt>
                <c:pt idx="678">
                  <c:v>2.5317699999999999</c:v>
                </c:pt>
                <c:pt idx="679">
                  <c:v>2.5327999999999999</c:v>
                </c:pt>
                <c:pt idx="680">
                  <c:v>2.5335299999999998</c:v>
                </c:pt>
                <c:pt idx="681">
                  <c:v>2.5346000000000002</c:v>
                </c:pt>
                <c:pt idx="682">
                  <c:v>2.5354700000000001</c:v>
                </c:pt>
                <c:pt idx="683">
                  <c:v>2.5363000000000002</c:v>
                </c:pt>
                <c:pt idx="684">
                  <c:v>2.5369199999999998</c:v>
                </c:pt>
                <c:pt idx="685">
                  <c:v>2.53735</c:v>
                </c:pt>
                <c:pt idx="686">
                  <c:v>2.5380500000000001</c:v>
                </c:pt>
                <c:pt idx="687">
                  <c:v>2.5383100000000001</c:v>
                </c:pt>
                <c:pt idx="688">
                  <c:v>2.5388500000000001</c:v>
                </c:pt>
                <c:pt idx="689">
                  <c:v>2.5395300000000001</c:v>
                </c:pt>
                <c:pt idx="690">
                  <c:v>2.5404300000000002</c:v>
                </c:pt>
                <c:pt idx="691">
                  <c:v>2.5411100000000002</c:v>
                </c:pt>
                <c:pt idx="692">
                  <c:v>2.5418799999999999</c:v>
                </c:pt>
                <c:pt idx="693">
                  <c:v>2.5422500000000001</c:v>
                </c:pt>
                <c:pt idx="694">
                  <c:v>2.5426799999999998</c:v>
                </c:pt>
                <c:pt idx="695">
                  <c:v>2.5432800000000002</c:v>
                </c:pt>
                <c:pt idx="696">
                  <c:v>2.5440999999999998</c:v>
                </c:pt>
                <c:pt idx="697">
                  <c:v>2.54481</c:v>
                </c:pt>
                <c:pt idx="698">
                  <c:v>2.5452400000000002</c:v>
                </c:pt>
                <c:pt idx="699">
                  <c:v>2.5460699999999998</c:v>
                </c:pt>
                <c:pt idx="700">
                  <c:v>2.5470799999999998</c:v>
                </c:pt>
                <c:pt idx="701">
                  <c:v>2.5473499999999998</c:v>
                </c:pt>
                <c:pt idx="702">
                  <c:v>2.5476800000000002</c:v>
                </c:pt>
                <c:pt idx="703">
                  <c:v>2.5481199999999999</c:v>
                </c:pt>
                <c:pt idx="704">
                  <c:v>2.5484399999999998</c:v>
                </c:pt>
                <c:pt idx="705">
                  <c:v>2.5486499999999999</c:v>
                </c:pt>
                <c:pt idx="706">
                  <c:v>2.5490499999999998</c:v>
                </c:pt>
                <c:pt idx="707">
                  <c:v>2.5494300000000001</c:v>
                </c:pt>
                <c:pt idx="708">
                  <c:v>2.5498099999999999</c:v>
                </c:pt>
                <c:pt idx="709">
                  <c:v>2.55097</c:v>
                </c:pt>
                <c:pt idx="710">
                  <c:v>2.55185</c:v>
                </c:pt>
                <c:pt idx="711">
                  <c:v>2.55274</c:v>
                </c:pt>
                <c:pt idx="712">
                  <c:v>2.5533999999999999</c:v>
                </c:pt>
                <c:pt idx="713">
                  <c:v>2.5542199999999999</c:v>
                </c:pt>
                <c:pt idx="714">
                  <c:v>2.55524</c:v>
                </c:pt>
                <c:pt idx="715">
                  <c:v>2.5555099999999999</c:v>
                </c:pt>
                <c:pt idx="716">
                  <c:v>2.5561799999999999</c:v>
                </c:pt>
                <c:pt idx="717">
                  <c:v>2.55708</c:v>
                </c:pt>
                <c:pt idx="718">
                  <c:v>2.5576300000000001</c:v>
                </c:pt>
                <c:pt idx="719">
                  <c:v>2.55816</c:v>
                </c:pt>
                <c:pt idx="720">
                  <c:v>2.5590000000000002</c:v>
                </c:pt>
                <c:pt idx="721">
                  <c:v>2.55931</c:v>
                </c:pt>
                <c:pt idx="722">
                  <c:v>2.5600399999999999</c:v>
                </c:pt>
                <c:pt idx="723">
                  <c:v>2.5606100000000001</c:v>
                </c:pt>
                <c:pt idx="724">
                  <c:v>2.56135</c:v>
                </c:pt>
                <c:pt idx="725">
                  <c:v>2.5617399999999999</c:v>
                </c:pt>
                <c:pt idx="726">
                  <c:v>2.56271</c:v>
                </c:pt>
                <c:pt idx="727">
                  <c:v>2.5635599999999998</c:v>
                </c:pt>
                <c:pt idx="728">
                  <c:v>2.5641099999999999</c:v>
                </c:pt>
                <c:pt idx="729">
                  <c:v>2.5651000000000002</c:v>
                </c:pt>
                <c:pt idx="730">
                  <c:v>2.5657100000000002</c:v>
                </c:pt>
                <c:pt idx="731">
                  <c:v>2.5662099999999999</c:v>
                </c:pt>
                <c:pt idx="732">
                  <c:v>2.5672199999999998</c:v>
                </c:pt>
                <c:pt idx="733">
                  <c:v>2.5685799999999999</c:v>
                </c:pt>
                <c:pt idx="734">
                  <c:v>2.5688800000000001</c:v>
                </c:pt>
                <c:pt idx="735">
                  <c:v>2.5693299999999999</c:v>
                </c:pt>
                <c:pt idx="736">
                  <c:v>2.5697399999999999</c:v>
                </c:pt>
                <c:pt idx="737">
                  <c:v>2.5702199999999999</c:v>
                </c:pt>
                <c:pt idx="738">
                  <c:v>2.5706600000000002</c:v>
                </c:pt>
                <c:pt idx="739">
                  <c:v>2.5717699999999999</c:v>
                </c:pt>
                <c:pt idx="740">
                  <c:v>2.5722299999999998</c:v>
                </c:pt>
                <c:pt idx="741">
                  <c:v>2.5729199999999999</c:v>
                </c:pt>
                <c:pt idx="742">
                  <c:v>2.5741200000000002</c:v>
                </c:pt>
                <c:pt idx="743">
                  <c:v>2.5747200000000001</c:v>
                </c:pt>
                <c:pt idx="744">
                  <c:v>2.5754299999999999</c:v>
                </c:pt>
                <c:pt idx="745">
                  <c:v>2.5766499999999999</c:v>
                </c:pt>
                <c:pt idx="746">
                  <c:v>2.5775299999999999</c:v>
                </c:pt>
                <c:pt idx="747">
                  <c:v>2.57795</c:v>
                </c:pt>
                <c:pt idx="748">
                  <c:v>2.57843</c:v>
                </c:pt>
                <c:pt idx="749">
                  <c:v>2.5790700000000002</c:v>
                </c:pt>
                <c:pt idx="750">
                  <c:v>2.5795599999999999</c:v>
                </c:pt>
                <c:pt idx="751">
                  <c:v>2.58026</c:v>
                </c:pt>
                <c:pt idx="752">
                  <c:v>2.5805400000000001</c:v>
                </c:pt>
                <c:pt idx="753">
                  <c:v>2.5819899999999998</c:v>
                </c:pt>
                <c:pt idx="754">
                  <c:v>2.5823900000000002</c:v>
                </c:pt>
                <c:pt idx="755">
                  <c:v>2.5828899999999999</c:v>
                </c:pt>
                <c:pt idx="756">
                  <c:v>2.5832000000000002</c:v>
                </c:pt>
                <c:pt idx="757">
                  <c:v>2.5837300000000001</c:v>
                </c:pt>
                <c:pt idx="758">
                  <c:v>2.5842499999999999</c:v>
                </c:pt>
                <c:pt idx="759">
                  <c:v>2.5851099999999998</c:v>
                </c:pt>
                <c:pt idx="760">
                  <c:v>2.58588</c:v>
                </c:pt>
                <c:pt idx="761">
                  <c:v>2.5861499999999999</c:v>
                </c:pt>
                <c:pt idx="762">
                  <c:v>2.5873900000000001</c:v>
                </c:pt>
                <c:pt idx="763">
                  <c:v>2.5878700000000001</c:v>
                </c:pt>
                <c:pt idx="764">
                  <c:v>2.5884499999999999</c:v>
                </c:pt>
                <c:pt idx="765">
                  <c:v>2.58955</c:v>
                </c:pt>
                <c:pt idx="766">
                  <c:v>2.5904500000000001</c:v>
                </c:pt>
                <c:pt idx="767">
                  <c:v>2.5909599999999999</c:v>
                </c:pt>
                <c:pt idx="768">
                  <c:v>2.5913599999999999</c:v>
                </c:pt>
                <c:pt idx="769">
                  <c:v>2.59178</c:v>
                </c:pt>
                <c:pt idx="770">
                  <c:v>2.5923699999999998</c:v>
                </c:pt>
                <c:pt idx="771">
                  <c:v>2.59314</c:v>
                </c:pt>
                <c:pt idx="772">
                  <c:v>2.5942799999999999</c:v>
                </c:pt>
                <c:pt idx="773">
                  <c:v>2.5946600000000002</c:v>
                </c:pt>
                <c:pt idx="774">
                  <c:v>2.5955599999999999</c:v>
                </c:pt>
                <c:pt idx="775">
                  <c:v>2.5963099999999999</c:v>
                </c:pt>
                <c:pt idx="776">
                  <c:v>2.5971500000000001</c:v>
                </c:pt>
                <c:pt idx="777">
                  <c:v>2.59795</c:v>
                </c:pt>
                <c:pt idx="778">
                  <c:v>2.59917</c:v>
                </c:pt>
                <c:pt idx="779">
                  <c:v>2.59999</c:v>
                </c:pt>
                <c:pt idx="780">
                  <c:v>2.6008</c:v>
                </c:pt>
                <c:pt idx="781">
                  <c:v>2.60168</c:v>
                </c:pt>
                <c:pt idx="782">
                  <c:v>2.6022099999999999</c:v>
                </c:pt>
                <c:pt idx="783">
                  <c:v>2.6030899999999999</c:v>
                </c:pt>
                <c:pt idx="784">
                  <c:v>2.6036000000000001</c:v>
                </c:pt>
                <c:pt idx="785">
                  <c:v>2.6041400000000001</c:v>
                </c:pt>
                <c:pt idx="786">
                  <c:v>2.60493</c:v>
                </c:pt>
                <c:pt idx="787">
                  <c:v>2.60568</c:v>
                </c:pt>
                <c:pt idx="788">
                  <c:v>2.60602</c:v>
                </c:pt>
                <c:pt idx="789">
                  <c:v>2.6066699999999998</c:v>
                </c:pt>
                <c:pt idx="790">
                  <c:v>2.6074099999999998</c:v>
                </c:pt>
                <c:pt idx="791">
                  <c:v>2.6080299999999998</c:v>
                </c:pt>
                <c:pt idx="792">
                  <c:v>2.6084399999999999</c:v>
                </c:pt>
                <c:pt idx="793">
                  <c:v>2.6090499999999999</c:v>
                </c:pt>
                <c:pt idx="794">
                  <c:v>2.6093500000000001</c:v>
                </c:pt>
                <c:pt idx="795">
                  <c:v>2.6099600000000001</c:v>
                </c:pt>
                <c:pt idx="796">
                  <c:v>2.61029</c:v>
                </c:pt>
                <c:pt idx="797">
                  <c:v>2.6107800000000001</c:v>
                </c:pt>
                <c:pt idx="798">
                  <c:v>2.61164</c:v>
                </c:pt>
                <c:pt idx="799">
                  <c:v>2.6118800000000002</c:v>
                </c:pt>
                <c:pt idx="800">
                  <c:v>2.61252</c:v>
                </c:pt>
                <c:pt idx="801">
                  <c:v>2.61355</c:v>
                </c:pt>
                <c:pt idx="802">
                  <c:v>2.61388</c:v>
                </c:pt>
                <c:pt idx="803">
                  <c:v>2.6141999999999999</c:v>
                </c:pt>
                <c:pt idx="804">
                  <c:v>2.61469</c:v>
                </c:pt>
                <c:pt idx="805">
                  <c:v>2.6153</c:v>
                </c:pt>
                <c:pt idx="806">
                  <c:v>2.6156600000000001</c:v>
                </c:pt>
                <c:pt idx="807">
                  <c:v>2.6163699999999999</c:v>
                </c:pt>
                <c:pt idx="808">
                  <c:v>2.61707</c:v>
                </c:pt>
                <c:pt idx="809">
                  <c:v>2.6182400000000001</c:v>
                </c:pt>
                <c:pt idx="810">
                  <c:v>2.6190799999999999</c:v>
                </c:pt>
                <c:pt idx="811">
                  <c:v>2.6196999999999999</c:v>
                </c:pt>
                <c:pt idx="812">
                  <c:v>2.6203799999999999</c:v>
                </c:pt>
                <c:pt idx="813">
                  <c:v>2.6213899999999999</c:v>
                </c:pt>
                <c:pt idx="814">
                  <c:v>2.62344</c:v>
                </c:pt>
                <c:pt idx="815">
                  <c:v>2.6240299999999999</c:v>
                </c:pt>
                <c:pt idx="816">
                  <c:v>2.6251799999999998</c:v>
                </c:pt>
                <c:pt idx="817">
                  <c:v>2.62561</c:v>
                </c:pt>
                <c:pt idx="818">
                  <c:v>2.6261999999999999</c:v>
                </c:pt>
                <c:pt idx="819">
                  <c:v>2.6265499999999999</c:v>
                </c:pt>
                <c:pt idx="820">
                  <c:v>2.6272799999999998</c:v>
                </c:pt>
                <c:pt idx="821">
                  <c:v>2.62798</c:v>
                </c:pt>
                <c:pt idx="822">
                  <c:v>2.6289199999999999</c:v>
                </c:pt>
                <c:pt idx="823">
                  <c:v>2.6301399999999999</c:v>
                </c:pt>
                <c:pt idx="824">
                  <c:v>2.63042</c:v>
                </c:pt>
                <c:pt idx="825">
                  <c:v>2.6310899999999999</c:v>
                </c:pt>
                <c:pt idx="826">
                  <c:v>2.6317499999999998</c:v>
                </c:pt>
                <c:pt idx="827">
                  <c:v>2.6323400000000001</c:v>
                </c:pt>
                <c:pt idx="828">
                  <c:v>2.6329099999999999</c:v>
                </c:pt>
                <c:pt idx="829">
                  <c:v>2.63361</c:v>
                </c:pt>
                <c:pt idx="830">
                  <c:v>2.6343100000000002</c:v>
                </c:pt>
                <c:pt idx="831">
                  <c:v>2.6353</c:v>
                </c:pt>
                <c:pt idx="832">
                  <c:v>2.6355599999999999</c:v>
                </c:pt>
                <c:pt idx="833">
                  <c:v>2.6361599999999998</c:v>
                </c:pt>
                <c:pt idx="834">
                  <c:v>2.6371000000000002</c:v>
                </c:pt>
                <c:pt idx="835">
                  <c:v>2.6378599999999999</c:v>
                </c:pt>
                <c:pt idx="836">
                  <c:v>2.63863</c:v>
                </c:pt>
                <c:pt idx="837">
                  <c:v>2.6391</c:v>
                </c:pt>
                <c:pt idx="838">
                  <c:v>2.6396099999999998</c:v>
                </c:pt>
                <c:pt idx="839">
                  <c:v>2.64011</c:v>
                </c:pt>
                <c:pt idx="840">
                  <c:v>2.6408</c:v>
                </c:pt>
                <c:pt idx="841">
                  <c:v>2.6414800000000001</c:v>
                </c:pt>
                <c:pt idx="842">
                  <c:v>2.6421800000000002</c:v>
                </c:pt>
                <c:pt idx="843">
                  <c:v>2.6431399999999998</c:v>
                </c:pt>
                <c:pt idx="844">
                  <c:v>2.64378</c:v>
                </c:pt>
                <c:pt idx="845">
                  <c:v>2.6442999999999999</c:v>
                </c:pt>
                <c:pt idx="846">
                  <c:v>2.6453500000000001</c:v>
                </c:pt>
                <c:pt idx="847">
                  <c:v>2.6469499999999999</c:v>
                </c:pt>
                <c:pt idx="848">
                  <c:v>2.6478000000000002</c:v>
                </c:pt>
                <c:pt idx="849">
                  <c:v>2.6492900000000001</c:v>
                </c:pt>
                <c:pt idx="850">
                  <c:v>2.6499000000000001</c:v>
                </c:pt>
                <c:pt idx="851">
                  <c:v>2.6504699999999999</c:v>
                </c:pt>
                <c:pt idx="852">
                  <c:v>2.6512600000000002</c:v>
                </c:pt>
                <c:pt idx="853">
                  <c:v>2.65198</c:v>
                </c:pt>
                <c:pt idx="854">
                  <c:v>2.6526900000000002</c:v>
                </c:pt>
                <c:pt idx="855">
                  <c:v>2.6536599999999999</c:v>
                </c:pt>
                <c:pt idx="856">
                  <c:v>2.65462</c:v>
                </c:pt>
                <c:pt idx="857">
                  <c:v>2.6549200000000002</c:v>
                </c:pt>
                <c:pt idx="858">
                  <c:v>2.6556000000000002</c:v>
                </c:pt>
                <c:pt idx="859">
                  <c:v>2.6561900000000001</c:v>
                </c:pt>
                <c:pt idx="860">
                  <c:v>2.6571799999999999</c:v>
                </c:pt>
                <c:pt idx="861">
                  <c:v>2.6577700000000002</c:v>
                </c:pt>
                <c:pt idx="862">
                  <c:v>2.6589800000000001</c:v>
                </c:pt>
                <c:pt idx="863">
                  <c:v>2.6601400000000002</c:v>
                </c:pt>
                <c:pt idx="864">
                  <c:v>2.6612399999999998</c:v>
                </c:pt>
                <c:pt idx="865">
                  <c:v>2.66168</c:v>
                </c:pt>
                <c:pt idx="866">
                  <c:v>2.6623800000000002</c:v>
                </c:pt>
                <c:pt idx="867">
                  <c:v>2.6629399999999999</c:v>
                </c:pt>
                <c:pt idx="868">
                  <c:v>2.66411</c:v>
                </c:pt>
                <c:pt idx="869">
                  <c:v>2.66533</c:v>
                </c:pt>
                <c:pt idx="870">
                  <c:v>2.6659199999999998</c:v>
                </c:pt>
                <c:pt idx="871">
                  <c:v>2.6664699999999999</c:v>
                </c:pt>
                <c:pt idx="872">
                  <c:v>2.6674000000000002</c:v>
                </c:pt>
                <c:pt idx="873">
                  <c:v>2.6680199999999998</c:v>
                </c:pt>
                <c:pt idx="874">
                  <c:v>2.66933</c:v>
                </c:pt>
                <c:pt idx="875">
                  <c:v>2.6697600000000001</c:v>
                </c:pt>
                <c:pt idx="876">
                  <c:v>2.6709800000000001</c:v>
                </c:pt>
                <c:pt idx="877">
                  <c:v>2.6714099999999998</c:v>
                </c:pt>
                <c:pt idx="878">
                  <c:v>2.6718600000000001</c:v>
                </c:pt>
                <c:pt idx="879">
                  <c:v>2.6725599999999998</c:v>
                </c:pt>
                <c:pt idx="880">
                  <c:v>2.6730800000000001</c:v>
                </c:pt>
                <c:pt idx="881">
                  <c:v>2.6738</c:v>
                </c:pt>
                <c:pt idx="882">
                  <c:v>2.6754500000000001</c:v>
                </c:pt>
                <c:pt idx="883">
                  <c:v>2.6761900000000001</c:v>
                </c:pt>
                <c:pt idx="884">
                  <c:v>2.67699</c:v>
                </c:pt>
                <c:pt idx="885">
                  <c:v>2.6776</c:v>
                </c:pt>
                <c:pt idx="886">
                  <c:v>2.6783399999999999</c:v>
                </c:pt>
                <c:pt idx="887">
                  <c:v>2.6788400000000001</c:v>
                </c:pt>
                <c:pt idx="888">
                  <c:v>2.6800999999999999</c:v>
                </c:pt>
                <c:pt idx="889">
                  <c:v>2.6806199999999998</c:v>
                </c:pt>
                <c:pt idx="890">
                  <c:v>2.6813199999999999</c:v>
                </c:pt>
                <c:pt idx="891">
                  <c:v>2.6821199999999998</c:v>
                </c:pt>
                <c:pt idx="892">
                  <c:v>2.6833900000000002</c:v>
                </c:pt>
                <c:pt idx="893">
                  <c:v>2.6842700000000002</c:v>
                </c:pt>
                <c:pt idx="894">
                  <c:v>2.68458</c:v>
                </c:pt>
                <c:pt idx="895">
                  <c:v>2.6853400000000001</c:v>
                </c:pt>
                <c:pt idx="896">
                  <c:v>2.68668</c:v>
                </c:pt>
                <c:pt idx="897">
                  <c:v>2.6873</c:v>
                </c:pt>
                <c:pt idx="898">
                  <c:v>2.68818</c:v>
                </c:pt>
                <c:pt idx="899">
                  <c:v>2.6893199999999999</c:v>
                </c:pt>
                <c:pt idx="900">
                  <c:v>2.6899000000000002</c:v>
                </c:pt>
                <c:pt idx="901">
                  <c:v>2.6911</c:v>
                </c:pt>
                <c:pt idx="902">
                  <c:v>2.6918899999999999</c:v>
                </c:pt>
                <c:pt idx="903">
                  <c:v>2.69231</c:v>
                </c:pt>
                <c:pt idx="904">
                  <c:v>2.6928399999999999</c:v>
                </c:pt>
                <c:pt idx="905">
                  <c:v>2.69353</c:v>
                </c:pt>
                <c:pt idx="906">
                  <c:v>2.694</c:v>
                </c:pt>
                <c:pt idx="907">
                  <c:v>2.6955900000000002</c:v>
                </c:pt>
                <c:pt idx="908">
                  <c:v>2.6962899999999999</c:v>
                </c:pt>
                <c:pt idx="909">
                  <c:v>2.6974900000000002</c:v>
                </c:pt>
                <c:pt idx="910">
                  <c:v>2.6982499999999998</c:v>
                </c:pt>
                <c:pt idx="911">
                  <c:v>2.6989399999999999</c:v>
                </c:pt>
                <c:pt idx="912">
                  <c:v>2.6994600000000002</c:v>
                </c:pt>
                <c:pt idx="913">
                  <c:v>2.6998899999999999</c:v>
                </c:pt>
                <c:pt idx="914">
                  <c:v>2.7004299999999999</c:v>
                </c:pt>
                <c:pt idx="915">
                  <c:v>2.7010999999999998</c:v>
                </c:pt>
                <c:pt idx="916">
                  <c:v>2.70208</c:v>
                </c:pt>
                <c:pt idx="917">
                  <c:v>2.70329</c:v>
                </c:pt>
                <c:pt idx="918">
                  <c:v>2.70397</c:v>
                </c:pt>
                <c:pt idx="919">
                  <c:v>2.7044899999999998</c:v>
                </c:pt>
                <c:pt idx="920">
                  <c:v>2.7050700000000001</c:v>
                </c:pt>
                <c:pt idx="921">
                  <c:v>2.7060599999999999</c:v>
                </c:pt>
                <c:pt idx="922">
                  <c:v>2.7066699999999999</c:v>
                </c:pt>
                <c:pt idx="923">
                  <c:v>2.7079599999999999</c:v>
                </c:pt>
                <c:pt idx="924">
                  <c:v>2.7084700000000002</c:v>
                </c:pt>
                <c:pt idx="925">
                  <c:v>2.7100300000000002</c:v>
                </c:pt>
                <c:pt idx="926">
                  <c:v>2.7107899999999998</c:v>
                </c:pt>
                <c:pt idx="927">
                  <c:v>2.7110099999999999</c:v>
                </c:pt>
                <c:pt idx="928">
                  <c:v>2.7112799999999999</c:v>
                </c:pt>
                <c:pt idx="929">
                  <c:v>2.7124299999999999</c:v>
                </c:pt>
                <c:pt idx="930">
                  <c:v>2.7131799999999999</c:v>
                </c:pt>
                <c:pt idx="931">
                  <c:v>2.71427</c:v>
                </c:pt>
                <c:pt idx="932">
                  <c:v>2.71515</c:v>
                </c:pt>
                <c:pt idx="933">
                  <c:v>2.7162099999999998</c:v>
                </c:pt>
                <c:pt idx="934">
                  <c:v>2.71705</c:v>
                </c:pt>
                <c:pt idx="935">
                  <c:v>2.71766</c:v>
                </c:pt>
                <c:pt idx="936">
                  <c:v>2.7187000000000001</c:v>
                </c:pt>
                <c:pt idx="937">
                  <c:v>2.71943</c:v>
                </c:pt>
                <c:pt idx="938">
                  <c:v>2.7202000000000002</c:v>
                </c:pt>
                <c:pt idx="939">
                  <c:v>2.72126</c:v>
                </c:pt>
                <c:pt idx="940">
                  <c:v>2.7222599999999999</c:v>
                </c:pt>
                <c:pt idx="941">
                  <c:v>2.7231999999999998</c:v>
                </c:pt>
                <c:pt idx="942">
                  <c:v>2.72403</c:v>
                </c:pt>
                <c:pt idx="943">
                  <c:v>2.7251400000000001</c:v>
                </c:pt>
                <c:pt idx="944">
                  <c:v>2.72601</c:v>
                </c:pt>
                <c:pt idx="945">
                  <c:v>2.7271000000000001</c:v>
                </c:pt>
                <c:pt idx="946">
                  <c:v>2.7275900000000002</c:v>
                </c:pt>
                <c:pt idx="947">
                  <c:v>2.7283300000000001</c:v>
                </c:pt>
                <c:pt idx="948">
                  <c:v>2.7284999999999999</c:v>
                </c:pt>
                <c:pt idx="949">
                  <c:v>2.72959</c:v>
                </c:pt>
                <c:pt idx="950">
                  <c:v>2.7309000000000001</c:v>
                </c:pt>
                <c:pt idx="951">
                  <c:v>2.7319300000000002</c:v>
                </c:pt>
                <c:pt idx="952">
                  <c:v>2.7325300000000001</c:v>
                </c:pt>
                <c:pt idx="953">
                  <c:v>2.7330899999999998</c:v>
                </c:pt>
                <c:pt idx="954">
                  <c:v>2.7345100000000002</c:v>
                </c:pt>
                <c:pt idx="955">
                  <c:v>2.7353900000000002</c:v>
                </c:pt>
                <c:pt idx="956">
                  <c:v>2.7366100000000002</c:v>
                </c:pt>
                <c:pt idx="957">
                  <c:v>2.7368999999999999</c:v>
                </c:pt>
                <c:pt idx="958">
                  <c:v>2.7376800000000001</c:v>
                </c:pt>
                <c:pt idx="959">
                  <c:v>2.73895</c:v>
                </c:pt>
                <c:pt idx="960">
                  <c:v>2.7394599999999998</c:v>
                </c:pt>
                <c:pt idx="961">
                  <c:v>2.7401</c:v>
                </c:pt>
                <c:pt idx="962">
                  <c:v>2.7408600000000001</c:v>
                </c:pt>
                <c:pt idx="963">
                  <c:v>2.7415699999999998</c:v>
                </c:pt>
                <c:pt idx="964">
                  <c:v>2.7427199999999998</c:v>
                </c:pt>
                <c:pt idx="965">
                  <c:v>2.7431100000000002</c:v>
                </c:pt>
                <c:pt idx="966">
                  <c:v>2.7448899999999998</c:v>
                </c:pt>
                <c:pt idx="967">
                  <c:v>2.74539</c:v>
                </c:pt>
                <c:pt idx="968">
                  <c:v>2.7461700000000002</c:v>
                </c:pt>
                <c:pt idx="969">
                  <c:v>2.7473000000000001</c:v>
                </c:pt>
                <c:pt idx="970">
                  <c:v>2.7485300000000001</c:v>
                </c:pt>
                <c:pt idx="971">
                  <c:v>2.74932</c:v>
                </c:pt>
                <c:pt idx="972">
                  <c:v>2.7506300000000001</c:v>
                </c:pt>
                <c:pt idx="973">
                  <c:v>2.7512099999999999</c:v>
                </c:pt>
                <c:pt idx="974">
                  <c:v>2.7519</c:v>
                </c:pt>
                <c:pt idx="975">
                  <c:v>2.7526899999999999</c:v>
                </c:pt>
                <c:pt idx="976">
                  <c:v>2.7535799999999999</c:v>
                </c:pt>
                <c:pt idx="977">
                  <c:v>2.7546200000000001</c:v>
                </c:pt>
                <c:pt idx="978">
                  <c:v>2.7555299999999998</c:v>
                </c:pt>
                <c:pt idx="979">
                  <c:v>2.75665</c:v>
                </c:pt>
                <c:pt idx="980">
                  <c:v>2.7573300000000001</c:v>
                </c:pt>
                <c:pt idx="981">
                  <c:v>2.7582800000000001</c:v>
                </c:pt>
                <c:pt idx="982">
                  <c:v>2.75936</c:v>
                </c:pt>
                <c:pt idx="983">
                  <c:v>2.7602500000000001</c:v>
                </c:pt>
                <c:pt idx="984">
                  <c:v>2.7615799999999999</c:v>
                </c:pt>
                <c:pt idx="985">
                  <c:v>2.7622800000000001</c:v>
                </c:pt>
                <c:pt idx="986">
                  <c:v>2.7626200000000001</c:v>
                </c:pt>
                <c:pt idx="987">
                  <c:v>2.76396</c:v>
                </c:pt>
                <c:pt idx="988">
                  <c:v>2.76491</c:v>
                </c:pt>
                <c:pt idx="989">
                  <c:v>2.7655400000000001</c:v>
                </c:pt>
                <c:pt idx="990">
                  <c:v>2.76641</c:v>
                </c:pt>
                <c:pt idx="991">
                  <c:v>2.76722</c:v>
                </c:pt>
                <c:pt idx="992">
                  <c:v>2.7684199999999999</c:v>
                </c:pt>
                <c:pt idx="993">
                  <c:v>2.7689599999999999</c:v>
                </c:pt>
                <c:pt idx="994">
                  <c:v>2.7701099999999999</c:v>
                </c:pt>
                <c:pt idx="995">
                  <c:v>2.7706</c:v>
                </c:pt>
                <c:pt idx="996">
                  <c:v>2.7713100000000002</c:v>
                </c:pt>
                <c:pt idx="997">
                  <c:v>2.7725200000000001</c:v>
                </c:pt>
                <c:pt idx="998">
                  <c:v>2.7735699999999999</c:v>
                </c:pt>
                <c:pt idx="999">
                  <c:v>2.77468</c:v>
                </c:pt>
                <c:pt idx="1000">
                  <c:v>2.7751399999999999</c:v>
                </c:pt>
                <c:pt idx="1001">
                  <c:v>2.7759100000000001</c:v>
                </c:pt>
                <c:pt idx="1002">
                  <c:v>2.7767200000000001</c:v>
                </c:pt>
                <c:pt idx="1003">
                  <c:v>2.7775500000000002</c:v>
                </c:pt>
                <c:pt idx="1004">
                  <c:v>2.7783600000000002</c:v>
                </c:pt>
                <c:pt idx="1005">
                  <c:v>2.77888</c:v>
                </c:pt>
                <c:pt idx="1006">
                  <c:v>2.7792400000000002</c:v>
                </c:pt>
                <c:pt idx="1007">
                  <c:v>2.7797700000000001</c:v>
                </c:pt>
                <c:pt idx="1008">
                  <c:v>2.7807599999999999</c:v>
                </c:pt>
                <c:pt idx="1009">
                  <c:v>2.78206</c:v>
                </c:pt>
                <c:pt idx="1010">
                  <c:v>2.7829899999999999</c:v>
                </c:pt>
                <c:pt idx="1011">
                  <c:v>2.7836400000000001</c:v>
                </c:pt>
                <c:pt idx="1012">
                  <c:v>2.78464</c:v>
                </c:pt>
                <c:pt idx="1013">
                  <c:v>2.7852999999999999</c:v>
                </c:pt>
                <c:pt idx="1014">
                  <c:v>2.7865700000000002</c:v>
                </c:pt>
                <c:pt idx="1015">
                  <c:v>2.7876300000000001</c:v>
                </c:pt>
                <c:pt idx="1016">
                  <c:v>2.78878</c:v>
                </c:pt>
                <c:pt idx="1017">
                  <c:v>2.7900200000000002</c:v>
                </c:pt>
                <c:pt idx="1018">
                  <c:v>2.79087</c:v>
                </c:pt>
                <c:pt idx="1019">
                  <c:v>2.7913399999999999</c:v>
                </c:pt>
                <c:pt idx="1020">
                  <c:v>2.79175</c:v>
                </c:pt>
                <c:pt idx="1021">
                  <c:v>2.7925800000000001</c:v>
                </c:pt>
                <c:pt idx="1022">
                  <c:v>2.7934299999999999</c:v>
                </c:pt>
                <c:pt idx="1023">
                  <c:v>2.7947899999999999</c:v>
                </c:pt>
                <c:pt idx="1024">
                  <c:v>2.7957399999999999</c:v>
                </c:pt>
                <c:pt idx="1025">
                  <c:v>2.7966799999999998</c:v>
                </c:pt>
                <c:pt idx="1026">
                  <c:v>2.7970000000000002</c:v>
                </c:pt>
                <c:pt idx="1027">
                  <c:v>2.79793</c:v>
                </c:pt>
                <c:pt idx="1028">
                  <c:v>2.7989700000000002</c:v>
                </c:pt>
                <c:pt idx="1029">
                  <c:v>2.8001800000000001</c:v>
                </c:pt>
                <c:pt idx="1030">
                  <c:v>2.8010000000000002</c:v>
                </c:pt>
                <c:pt idx="1031">
                  <c:v>2.8023400000000001</c:v>
                </c:pt>
                <c:pt idx="1032">
                  <c:v>2.8030300000000001</c:v>
                </c:pt>
                <c:pt idx="1033">
                  <c:v>2.80396</c:v>
                </c:pt>
                <c:pt idx="1034">
                  <c:v>2.8047300000000002</c:v>
                </c:pt>
                <c:pt idx="1035">
                  <c:v>2.8055099999999999</c:v>
                </c:pt>
                <c:pt idx="1036">
                  <c:v>2.8060499999999999</c:v>
                </c:pt>
                <c:pt idx="1037">
                  <c:v>2.8071299999999999</c:v>
                </c:pt>
                <c:pt idx="1038">
                  <c:v>2.8075199999999998</c:v>
                </c:pt>
                <c:pt idx="1039">
                  <c:v>2.8089300000000001</c:v>
                </c:pt>
                <c:pt idx="1040">
                  <c:v>2.8094299999999999</c:v>
                </c:pt>
                <c:pt idx="1041">
                  <c:v>2.8101500000000001</c:v>
                </c:pt>
                <c:pt idx="1042">
                  <c:v>2.81168</c:v>
                </c:pt>
                <c:pt idx="1043">
                  <c:v>2.8126199999999999</c:v>
                </c:pt>
                <c:pt idx="1044">
                  <c:v>2.81338</c:v>
                </c:pt>
                <c:pt idx="1045">
                  <c:v>2.81393</c:v>
                </c:pt>
                <c:pt idx="1046">
                  <c:v>2.8150499999999998</c:v>
                </c:pt>
                <c:pt idx="1047">
                  <c:v>2.8158300000000001</c:v>
                </c:pt>
                <c:pt idx="1048">
                  <c:v>2.81677</c:v>
                </c:pt>
                <c:pt idx="1049">
                  <c:v>2.8180100000000001</c:v>
                </c:pt>
                <c:pt idx="1050">
                  <c:v>2.819</c:v>
                </c:pt>
                <c:pt idx="1051">
                  <c:v>2.8200599999999998</c:v>
                </c:pt>
                <c:pt idx="1052">
                  <c:v>2.8210000000000002</c:v>
                </c:pt>
                <c:pt idx="1053">
                  <c:v>2.82179</c:v>
                </c:pt>
                <c:pt idx="1054">
                  <c:v>2.8225199999999999</c:v>
                </c:pt>
                <c:pt idx="1055">
                  <c:v>2.8236699999999999</c:v>
                </c:pt>
                <c:pt idx="1056">
                  <c:v>2.82484</c:v>
                </c:pt>
                <c:pt idx="1057">
                  <c:v>2.8255300000000001</c:v>
                </c:pt>
                <c:pt idx="1058">
                  <c:v>2.8263199999999999</c:v>
                </c:pt>
                <c:pt idx="1059">
                  <c:v>2.82707</c:v>
                </c:pt>
                <c:pt idx="1060">
                  <c:v>2.82796</c:v>
                </c:pt>
                <c:pt idx="1061">
                  <c:v>2.8298999999999999</c:v>
                </c:pt>
                <c:pt idx="1062">
                  <c:v>2.8319999999999999</c:v>
                </c:pt>
                <c:pt idx="1063">
                  <c:v>2.8324699999999998</c:v>
                </c:pt>
                <c:pt idx="1064">
                  <c:v>2.8334600000000001</c:v>
                </c:pt>
                <c:pt idx="1065">
                  <c:v>2.8344900000000002</c:v>
                </c:pt>
                <c:pt idx="1066">
                  <c:v>2.8352599999999999</c:v>
                </c:pt>
                <c:pt idx="1067">
                  <c:v>2.83589</c:v>
                </c:pt>
                <c:pt idx="1068">
                  <c:v>2.83656</c:v>
                </c:pt>
                <c:pt idx="1069">
                  <c:v>2.8376899999999998</c:v>
                </c:pt>
                <c:pt idx="1070">
                  <c:v>2.8385899999999999</c:v>
                </c:pt>
                <c:pt idx="1071">
                  <c:v>2.83961</c:v>
                </c:pt>
                <c:pt idx="1072">
                  <c:v>2.8412899999999999</c:v>
                </c:pt>
                <c:pt idx="1073">
                  <c:v>2.8418100000000002</c:v>
                </c:pt>
                <c:pt idx="1074">
                  <c:v>2.8422700000000001</c:v>
                </c:pt>
                <c:pt idx="1075">
                  <c:v>2.8439700000000001</c:v>
                </c:pt>
                <c:pt idx="1076">
                  <c:v>2.84571</c:v>
                </c:pt>
                <c:pt idx="1077">
                  <c:v>2.84619</c:v>
                </c:pt>
                <c:pt idx="1078">
                  <c:v>2.8466399999999998</c:v>
                </c:pt>
                <c:pt idx="1079">
                  <c:v>2.84755</c:v>
                </c:pt>
                <c:pt idx="1080">
                  <c:v>2.84856</c:v>
                </c:pt>
                <c:pt idx="1081">
                  <c:v>2.8502900000000002</c:v>
                </c:pt>
                <c:pt idx="1082">
                  <c:v>2.8512499999999998</c:v>
                </c:pt>
                <c:pt idx="1083">
                  <c:v>2.85229</c:v>
                </c:pt>
                <c:pt idx="1084">
                  <c:v>2.8539699999999999</c:v>
                </c:pt>
                <c:pt idx="1085">
                  <c:v>2.8549500000000001</c:v>
                </c:pt>
                <c:pt idx="1086">
                  <c:v>2.8563800000000001</c:v>
                </c:pt>
                <c:pt idx="1087">
                  <c:v>2.8574299999999999</c:v>
                </c:pt>
                <c:pt idx="1088">
                  <c:v>2.8584399999999999</c:v>
                </c:pt>
                <c:pt idx="1089">
                  <c:v>2.8594200000000001</c:v>
                </c:pt>
                <c:pt idx="1090">
                  <c:v>2.86015</c:v>
                </c:pt>
                <c:pt idx="1091">
                  <c:v>2.8607499999999999</c:v>
                </c:pt>
                <c:pt idx="1092">
                  <c:v>2.8618600000000001</c:v>
                </c:pt>
                <c:pt idx="1093">
                  <c:v>2.8624700000000001</c:v>
                </c:pt>
                <c:pt idx="1094">
                  <c:v>2.86374</c:v>
                </c:pt>
                <c:pt idx="1095">
                  <c:v>2.86578</c:v>
                </c:pt>
                <c:pt idx="1096">
                  <c:v>2.8661599999999998</c:v>
                </c:pt>
                <c:pt idx="1097">
                  <c:v>2.8677000000000001</c:v>
                </c:pt>
                <c:pt idx="1098">
                  <c:v>2.8687499999999999</c:v>
                </c:pt>
                <c:pt idx="1099">
                  <c:v>2.8694600000000001</c:v>
                </c:pt>
                <c:pt idx="1100">
                  <c:v>2.8704499999999999</c:v>
                </c:pt>
                <c:pt idx="1101">
                  <c:v>2.87113</c:v>
                </c:pt>
                <c:pt idx="1102">
                  <c:v>2.87209</c:v>
                </c:pt>
                <c:pt idx="1103">
                  <c:v>2.8733599999999999</c:v>
                </c:pt>
                <c:pt idx="1104">
                  <c:v>2.8742700000000001</c:v>
                </c:pt>
                <c:pt idx="1105">
                  <c:v>2.8752300000000002</c:v>
                </c:pt>
                <c:pt idx="1106">
                  <c:v>2.8755899999999999</c:v>
                </c:pt>
                <c:pt idx="1107">
                  <c:v>2.8763700000000001</c:v>
                </c:pt>
                <c:pt idx="1108">
                  <c:v>2.87791</c:v>
                </c:pt>
                <c:pt idx="1109">
                  <c:v>2.8791899999999999</c:v>
                </c:pt>
                <c:pt idx="1110">
                  <c:v>2.88028</c:v>
                </c:pt>
                <c:pt idx="1111">
                  <c:v>2.88083</c:v>
                </c:pt>
                <c:pt idx="1112">
                  <c:v>2.88185</c:v>
                </c:pt>
                <c:pt idx="1113">
                  <c:v>2.8826000000000001</c:v>
                </c:pt>
                <c:pt idx="1114">
                  <c:v>2.8843700000000001</c:v>
                </c:pt>
                <c:pt idx="1115">
                  <c:v>2.8850600000000002</c:v>
                </c:pt>
                <c:pt idx="1116">
                  <c:v>2.8862899999999998</c:v>
                </c:pt>
                <c:pt idx="1117">
                  <c:v>2.8884500000000002</c:v>
                </c:pt>
                <c:pt idx="1118">
                  <c:v>2.88903</c:v>
                </c:pt>
                <c:pt idx="1119">
                  <c:v>2.8908700000000001</c:v>
                </c:pt>
                <c:pt idx="1120">
                  <c:v>2.89255</c:v>
                </c:pt>
                <c:pt idx="1121">
                  <c:v>2.8935300000000002</c:v>
                </c:pt>
                <c:pt idx="1122">
                  <c:v>2.8944000000000001</c:v>
                </c:pt>
                <c:pt idx="1123">
                  <c:v>2.8952200000000001</c:v>
                </c:pt>
                <c:pt idx="1124">
                  <c:v>2.89602</c:v>
                </c:pt>
                <c:pt idx="1125">
                  <c:v>2.8976099999999998</c:v>
                </c:pt>
                <c:pt idx="1126">
                  <c:v>2.8994200000000001</c:v>
                </c:pt>
                <c:pt idx="1127">
                  <c:v>2.8997999999999999</c:v>
                </c:pt>
                <c:pt idx="1128">
                  <c:v>2.9006099999999999</c:v>
                </c:pt>
                <c:pt idx="1129">
                  <c:v>2.9010699999999998</c:v>
                </c:pt>
                <c:pt idx="1130">
                  <c:v>2.9024399999999999</c:v>
                </c:pt>
                <c:pt idx="1131">
                  <c:v>2.90299</c:v>
                </c:pt>
                <c:pt idx="1132">
                  <c:v>2.90456</c:v>
                </c:pt>
                <c:pt idx="1133">
                  <c:v>2.9064299999999998</c:v>
                </c:pt>
                <c:pt idx="1134">
                  <c:v>2.9072300000000002</c:v>
                </c:pt>
                <c:pt idx="1135">
                  <c:v>2.9077500000000001</c:v>
                </c:pt>
                <c:pt idx="1136">
                  <c:v>2.9087999999999998</c:v>
                </c:pt>
                <c:pt idx="1137">
                  <c:v>2.9095499999999999</c:v>
                </c:pt>
                <c:pt idx="1138">
                  <c:v>2.9106299999999998</c:v>
                </c:pt>
                <c:pt idx="1139">
                  <c:v>2.9109400000000001</c:v>
                </c:pt>
                <c:pt idx="1140">
                  <c:v>2.91153</c:v>
                </c:pt>
                <c:pt idx="1141">
                  <c:v>2.91228</c:v>
                </c:pt>
                <c:pt idx="1142">
                  <c:v>2.9129999999999998</c:v>
                </c:pt>
                <c:pt idx="1143">
                  <c:v>2.9144399999999999</c:v>
                </c:pt>
                <c:pt idx="1144">
                  <c:v>2.9163899999999998</c:v>
                </c:pt>
                <c:pt idx="1145">
                  <c:v>2.9179200000000001</c:v>
                </c:pt>
                <c:pt idx="1146">
                  <c:v>2.9192499999999999</c:v>
                </c:pt>
                <c:pt idx="1147">
                  <c:v>2.9200699999999999</c:v>
                </c:pt>
                <c:pt idx="1148">
                  <c:v>2.9206799999999999</c:v>
                </c:pt>
                <c:pt idx="1149">
                  <c:v>2.92177</c:v>
                </c:pt>
                <c:pt idx="1150">
                  <c:v>2.9237000000000002</c:v>
                </c:pt>
                <c:pt idx="1151">
                  <c:v>2.9239899999999999</c:v>
                </c:pt>
                <c:pt idx="1152">
                  <c:v>2.92578</c:v>
                </c:pt>
                <c:pt idx="1153">
                  <c:v>2.9277799999999998</c:v>
                </c:pt>
                <c:pt idx="1154">
                  <c:v>2.9291100000000001</c:v>
                </c:pt>
                <c:pt idx="1155">
                  <c:v>2.9296799999999998</c:v>
                </c:pt>
                <c:pt idx="1156">
                  <c:v>2.9306199999999998</c:v>
                </c:pt>
                <c:pt idx="1157">
                  <c:v>2.9316399999999998</c:v>
                </c:pt>
                <c:pt idx="1158">
                  <c:v>2.9335499999999999</c:v>
                </c:pt>
                <c:pt idx="1159">
                  <c:v>2.9357099999999998</c:v>
                </c:pt>
                <c:pt idx="1160">
                  <c:v>2.9370599999999998</c:v>
                </c:pt>
                <c:pt idx="1161">
                  <c:v>2.9383599999999999</c:v>
                </c:pt>
                <c:pt idx="1162">
                  <c:v>2.9389599999999998</c:v>
                </c:pt>
                <c:pt idx="1163">
                  <c:v>2.93953</c:v>
                </c:pt>
                <c:pt idx="1164">
                  <c:v>2.9397500000000001</c:v>
                </c:pt>
                <c:pt idx="1165">
                  <c:v>2.9413100000000001</c:v>
                </c:pt>
                <c:pt idx="1166">
                  <c:v>2.94279</c:v>
                </c:pt>
                <c:pt idx="1167">
                  <c:v>2.94367</c:v>
                </c:pt>
                <c:pt idx="1168">
                  <c:v>2.9456699999999998</c:v>
                </c:pt>
                <c:pt idx="1169">
                  <c:v>2.9460700000000002</c:v>
                </c:pt>
                <c:pt idx="1170">
                  <c:v>2.9473699999999998</c:v>
                </c:pt>
                <c:pt idx="1171">
                  <c:v>2.9485100000000002</c:v>
                </c:pt>
                <c:pt idx="1172">
                  <c:v>2.94963</c:v>
                </c:pt>
                <c:pt idx="1173">
                  <c:v>2.9507599999999998</c:v>
                </c:pt>
                <c:pt idx="1174">
                  <c:v>2.9517799999999998</c:v>
                </c:pt>
                <c:pt idx="1175">
                  <c:v>2.9527299999999999</c:v>
                </c:pt>
                <c:pt idx="1176">
                  <c:v>2.9538600000000002</c:v>
                </c:pt>
                <c:pt idx="1177">
                  <c:v>2.9557600000000002</c:v>
                </c:pt>
                <c:pt idx="1178">
                  <c:v>2.95703</c:v>
                </c:pt>
                <c:pt idx="1179">
                  <c:v>2.9583599999999999</c:v>
                </c:pt>
                <c:pt idx="1180">
                  <c:v>2.9592200000000002</c:v>
                </c:pt>
                <c:pt idx="1181">
                  <c:v>2.9603799999999998</c:v>
                </c:pt>
                <c:pt idx="1182">
                  <c:v>2.9611100000000001</c:v>
                </c:pt>
                <c:pt idx="1183">
                  <c:v>2.96305</c:v>
                </c:pt>
                <c:pt idx="1184">
                  <c:v>2.9635899999999999</c:v>
                </c:pt>
                <c:pt idx="1185">
                  <c:v>2.96448</c:v>
                </c:pt>
                <c:pt idx="1186">
                  <c:v>2.9656099999999999</c:v>
                </c:pt>
                <c:pt idx="1187">
                  <c:v>2.9669099999999999</c:v>
                </c:pt>
                <c:pt idx="1188">
                  <c:v>2.9677899999999999</c:v>
                </c:pt>
                <c:pt idx="1189">
                  <c:v>2.9686300000000001</c:v>
                </c:pt>
                <c:pt idx="1190">
                  <c:v>2.9703599999999999</c:v>
                </c:pt>
                <c:pt idx="1191">
                  <c:v>2.97173</c:v>
                </c:pt>
                <c:pt idx="1192">
                  <c:v>2.9726400000000002</c:v>
                </c:pt>
                <c:pt idx="1193">
                  <c:v>2.9744000000000002</c:v>
                </c:pt>
                <c:pt idx="1194">
                  <c:v>2.9757799999999999</c:v>
                </c:pt>
                <c:pt idx="1195">
                  <c:v>2.9767700000000001</c:v>
                </c:pt>
                <c:pt idx="1196">
                  <c:v>2.97742</c:v>
                </c:pt>
                <c:pt idx="1197">
                  <c:v>2.9781499999999999</c:v>
                </c:pt>
                <c:pt idx="1198">
                  <c:v>2.9792800000000002</c:v>
                </c:pt>
                <c:pt idx="1199">
                  <c:v>2.9801899999999999</c:v>
                </c:pt>
                <c:pt idx="1200">
                  <c:v>2.9807899999999998</c:v>
                </c:pt>
                <c:pt idx="1201">
                  <c:v>2.9826999999999999</c:v>
                </c:pt>
                <c:pt idx="1202">
                  <c:v>2.9835500000000001</c:v>
                </c:pt>
                <c:pt idx="1203">
                  <c:v>2.9856199999999999</c:v>
                </c:pt>
                <c:pt idx="1204">
                  <c:v>2.98651</c:v>
                </c:pt>
                <c:pt idx="1205">
                  <c:v>2.9883099999999998</c:v>
                </c:pt>
                <c:pt idx="1206">
                  <c:v>2.9907699999999999</c:v>
                </c:pt>
                <c:pt idx="1207">
                  <c:v>2.9919500000000001</c:v>
                </c:pt>
                <c:pt idx="1208">
                  <c:v>2.9925999999999999</c:v>
                </c:pt>
                <c:pt idx="1209">
                  <c:v>2.9938500000000001</c:v>
                </c:pt>
                <c:pt idx="1210">
                  <c:v>2.99437</c:v>
                </c:pt>
                <c:pt idx="1211">
                  <c:v>2.9954999999999998</c:v>
                </c:pt>
                <c:pt idx="1212">
                  <c:v>2.9960499999999999</c:v>
                </c:pt>
                <c:pt idx="1213">
                  <c:v>2.9971100000000002</c:v>
                </c:pt>
                <c:pt idx="1214">
                  <c:v>2.9985200000000001</c:v>
                </c:pt>
                <c:pt idx="1215">
                  <c:v>3.0002399999999998</c:v>
                </c:pt>
                <c:pt idx="1216">
                  <c:v>3.0018500000000001</c:v>
                </c:pt>
                <c:pt idx="1217">
                  <c:v>3.0030399999999999</c:v>
                </c:pt>
                <c:pt idx="1218">
                  <c:v>3.0036999999999998</c:v>
                </c:pt>
                <c:pt idx="1219">
                  <c:v>3.0043299999999999</c:v>
                </c:pt>
                <c:pt idx="1220">
                  <c:v>3.0051399999999999</c:v>
                </c:pt>
                <c:pt idx="1221">
                  <c:v>3.00624</c:v>
                </c:pt>
                <c:pt idx="1222">
                  <c:v>3.00753</c:v>
                </c:pt>
                <c:pt idx="1223">
                  <c:v>3.00908</c:v>
                </c:pt>
                <c:pt idx="1224">
                  <c:v>3.0103399999999998</c:v>
                </c:pt>
                <c:pt idx="1225">
                  <c:v>3.0112199999999998</c:v>
                </c:pt>
                <c:pt idx="1226">
                  <c:v>3.0119500000000001</c:v>
                </c:pt>
                <c:pt idx="1227">
                  <c:v>3.01349</c:v>
                </c:pt>
                <c:pt idx="1228">
                  <c:v>3.0148100000000002</c:v>
                </c:pt>
                <c:pt idx="1229">
                  <c:v>3.0158499999999999</c:v>
                </c:pt>
                <c:pt idx="1230">
                  <c:v>3.0169600000000001</c:v>
                </c:pt>
                <c:pt idx="1231">
                  <c:v>3.0188600000000001</c:v>
                </c:pt>
                <c:pt idx="1232">
                  <c:v>3.0208300000000001</c:v>
                </c:pt>
                <c:pt idx="1233">
                  <c:v>3.0217100000000001</c:v>
                </c:pt>
                <c:pt idx="1234">
                  <c:v>3.0225200000000001</c:v>
                </c:pt>
                <c:pt idx="1235">
                  <c:v>3.0236499999999999</c:v>
                </c:pt>
                <c:pt idx="1236">
                  <c:v>3.0251199999999998</c:v>
                </c:pt>
                <c:pt idx="1237">
                  <c:v>3.0260099999999999</c:v>
                </c:pt>
                <c:pt idx="1238">
                  <c:v>3.02773</c:v>
                </c:pt>
                <c:pt idx="1239">
                  <c:v>3.03003</c:v>
                </c:pt>
                <c:pt idx="1240">
                  <c:v>3.03132</c:v>
                </c:pt>
                <c:pt idx="1241">
                  <c:v>3.03213</c:v>
                </c:pt>
                <c:pt idx="1242">
                  <c:v>3.0335000000000001</c:v>
                </c:pt>
                <c:pt idx="1243">
                  <c:v>3.0338799999999999</c:v>
                </c:pt>
                <c:pt idx="1244">
                  <c:v>3.0348099999999998</c:v>
                </c:pt>
                <c:pt idx="1245">
                  <c:v>3.0357799999999999</c:v>
                </c:pt>
                <c:pt idx="1246">
                  <c:v>3.03654</c:v>
                </c:pt>
                <c:pt idx="1247">
                  <c:v>3.0379800000000001</c:v>
                </c:pt>
                <c:pt idx="1248">
                  <c:v>3.0398200000000002</c:v>
                </c:pt>
                <c:pt idx="1249">
                  <c:v>3.0415299999999998</c:v>
                </c:pt>
                <c:pt idx="1250">
                  <c:v>3.04331</c:v>
                </c:pt>
                <c:pt idx="1251">
                  <c:v>3.0443899999999999</c:v>
                </c:pt>
                <c:pt idx="1252">
                  <c:v>3.0455800000000002</c:v>
                </c:pt>
                <c:pt idx="1253">
                  <c:v>3.0462099999999999</c:v>
                </c:pt>
                <c:pt idx="1254">
                  <c:v>3.0476800000000002</c:v>
                </c:pt>
                <c:pt idx="1255">
                  <c:v>3.0492599999999999</c:v>
                </c:pt>
                <c:pt idx="1256">
                  <c:v>3.0498799999999999</c:v>
                </c:pt>
                <c:pt idx="1257">
                  <c:v>3.0511699999999999</c:v>
                </c:pt>
                <c:pt idx="1258">
                  <c:v>3.05206</c:v>
                </c:pt>
                <c:pt idx="1259">
                  <c:v>3.0523400000000001</c:v>
                </c:pt>
                <c:pt idx="1260">
                  <c:v>3.0546099999999998</c:v>
                </c:pt>
                <c:pt idx="1261">
                  <c:v>3.0563799999999999</c:v>
                </c:pt>
                <c:pt idx="1262">
                  <c:v>3.0575000000000001</c:v>
                </c:pt>
                <c:pt idx="1263">
                  <c:v>3.0586500000000001</c:v>
                </c:pt>
                <c:pt idx="1264">
                  <c:v>3.0605899999999999</c:v>
                </c:pt>
                <c:pt idx="1265">
                  <c:v>3.0626699999999998</c:v>
                </c:pt>
                <c:pt idx="1266">
                  <c:v>3.0637799999999999</c:v>
                </c:pt>
                <c:pt idx="1267">
                  <c:v>3.06508</c:v>
                </c:pt>
                <c:pt idx="1268">
                  <c:v>3.0658300000000001</c:v>
                </c:pt>
                <c:pt idx="1269">
                  <c:v>3.0664899999999999</c:v>
                </c:pt>
                <c:pt idx="1270">
                  <c:v>3.06759</c:v>
                </c:pt>
                <c:pt idx="1271">
                  <c:v>3.0696099999999999</c:v>
                </c:pt>
                <c:pt idx="1272">
                  <c:v>3.0715599999999998</c:v>
                </c:pt>
                <c:pt idx="1273">
                  <c:v>3.0727099999999998</c:v>
                </c:pt>
                <c:pt idx="1274">
                  <c:v>3.0734400000000002</c:v>
                </c:pt>
                <c:pt idx="1275">
                  <c:v>3.07477</c:v>
                </c:pt>
                <c:pt idx="1276">
                  <c:v>3.0753499999999998</c:v>
                </c:pt>
                <c:pt idx="1277">
                  <c:v>3.07734</c:v>
                </c:pt>
                <c:pt idx="1278">
                  <c:v>3.0784899999999999</c:v>
                </c:pt>
                <c:pt idx="1279">
                  <c:v>3.07986</c:v>
                </c:pt>
                <c:pt idx="1280">
                  <c:v>3.0808300000000002</c:v>
                </c:pt>
                <c:pt idx="1281">
                  <c:v>3.08222</c:v>
                </c:pt>
                <c:pt idx="1282">
                  <c:v>3.0842000000000001</c:v>
                </c:pt>
                <c:pt idx="1283">
                  <c:v>3.0855700000000001</c:v>
                </c:pt>
                <c:pt idx="1284">
                  <c:v>3.0869</c:v>
                </c:pt>
                <c:pt idx="1285">
                  <c:v>3.08819</c:v>
                </c:pt>
                <c:pt idx="1286">
                  <c:v>3.0896499999999998</c:v>
                </c:pt>
                <c:pt idx="1287">
                  <c:v>3.09205</c:v>
                </c:pt>
                <c:pt idx="1288">
                  <c:v>3.0928300000000002</c:v>
                </c:pt>
                <c:pt idx="1289">
                  <c:v>3.0943200000000002</c:v>
                </c:pt>
                <c:pt idx="1290">
                  <c:v>3.0968</c:v>
                </c:pt>
                <c:pt idx="1291">
                  <c:v>3.0978500000000002</c:v>
                </c:pt>
                <c:pt idx="1292">
                  <c:v>3.0990099999999998</c:v>
                </c:pt>
                <c:pt idx="1293">
                  <c:v>3.1003400000000001</c:v>
                </c:pt>
                <c:pt idx="1294">
                  <c:v>3.1027399999999998</c:v>
                </c:pt>
                <c:pt idx="1295">
                  <c:v>3.1041500000000002</c:v>
                </c:pt>
                <c:pt idx="1296">
                  <c:v>3.1051500000000001</c:v>
                </c:pt>
                <c:pt idx="1297">
                  <c:v>3.1066199999999999</c:v>
                </c:pt>
                <c:pt idx="1298">
                  <c:v>3.10799</c:v>
                </c:pt>
                <c:pt idx="1299">
                  <c:v>3.1087899999999999</c:v>
                </c:pt>
                <c:pt idx="1300">
                  <c:v>3.1104699999999998</c:v>
                </c:pt>
                <c:pt idx="1301">
                  <c:v>3.1112899999999999</c:v>
                </c:pt>
                <c:pt idx="1302">
                  <c:v>3.11273</c:v>
                </c:pt>
                <c:pt idx="1303">
                  <c:v>3.1143900000000002</c:v>
                </c:pt>
                <c:pt idx="1304">
                  <c:v>3.1160800000000002</c:v>
                </c:pt>
                <c:pt idx="1305">
                  <c:v>3.1178400000000002</c:v>
                </c:pt>
                <c:pt idx="1306">
                  <c:v>3.11829</c:v>
                </c:pt>
                <c:pt idx="1307">
                  <c:v>3.1189499999999999</c:v>
                </c:pt>
                <c:pt idx="1308">
                  <c:v>3.1198000000000001</c:v>
                </c:pt>
                <c:pt idx="1309">
                  <c:v>3.1208399999999998</c:v>
                </c:pt>
                <c:pt idx="1310">
                  <c:v>3.1227</c:v>
                </c:pt>
                <c:pt idx="1311">
                  <c:v>3.1243099999999999</c:v>
                </c:pt>
                <c:pt idx="1312">
                  <c:v>3.1265399999999999</c:v>
                </c:pt>
                <c:pt idx="1313">
                  <c:v>3.12704</c:v>
                </c:pt>
                <c:pt idx="1314">
                  <c:v>3.1291500000000001</c:v>
                </c:pt>
                <c:pt idx="1315">
                  <c:v>3.1302599999999998</c:v>
                </c:pt>
                <c:pt idx="1316">
                  <c:v>3.1323699999999999</c:v>
                </c:pt>
                <c:pt idx="1317">
                  <c:v>3.1345700000000001</c:v>
                </c:pt>
                <c:pt idx="1318">
                  <c:v>3.13551</c:v>
                </c:pt>
                <c:pt idx="1319">
                  <c:v>3.13748</c:v>
                </c:pt>
                <c:pt idx="1320">
                  <c:v>3.13923</c:v>
                </c:pt>
                <c:pt idx="1321">
                  <c:v>3.1396700000000002</c:v>
                </c:pt>
                <c:pt idx="1322">
                  <c:v>3.1424699999999999</c:v>
                </c:pt>
                <c:pt idx="1323">
                  <c:v>3.14507</c:v>
                </c:pt>
                <c:pt idx="1324">
                  <c:v>3.1458699999999999</c:v>
                </c:pt>
                <c:pt idx="1325">
                  <c:v>3.14771</c:v>
                </c:pt>
                <c:pt idx="1326">
                  <c:v>3.1485699999999999</c:v>
                </c:pt>
                <c:pt idx="1327">
                  <c:v>3.1507999999999998</c:v>
                </c:pt>
                <c:pt idx="1328">
                  <c:v>3.1519699999999999</c:v>
                </c:pt>
                <c:pt idx="1329">
                  <c:v>3.1531099999999999</c:v>
                </c:pt>
                <c:pt idx="1330">
                  <c:v>3.1555300000000002</c:v>
                </c:pt>
                <c:pt idx="1331">
                  <c:v>3.1569500000000001</c:v>
                </c:pt>
                <c:pt idx="1332">
                  <c:v>3.1577099999999998</c:v>
                </c:pt>
                <c:pt idx="1333">
                  <c:v>3.1589700000000001</c:v>
                </c:pt>
                <c:pt idx="1334">
                  <c:v>3.1597</c:v>
                </c:pt>
                <c:pt idx="1335">
                  <c:v>3.1621700000000001</c:v>
                </c:pt>
                <c:pt idx="1336">
                  <c:v>3.1651199999999999</c:v>
                </c:pt>
                <c:pt idx="1337">
                  <c:v>3.1660900000000001</c:v>
                </c:pt>
                <c:pt idx="1338">
                  <c:v>3.1678000000000002</c:v>
                </c:pt>
                <c:pt idx="1339">
                  <c:v>3.1684700000000001</c:v>
                </c:pt>
                <c:pt idx="1340">
                  <c:v>3.1706500000000002</c:v>
                </c:pt>
                <c:pt idx="1341">
                  <c:v>3.17191</c:v>
                </c:pt>
                <c:pt idx="1342">
                  <c:v>3.1731400000000001</c:v>
                </c:pt>
                <c:pt idx="1343">
                  <c:v>3.1746500000000002</c:v>
                </c:pt>
                <c:pt idx="1344">
                  <c:v>3.1758700000000002</c:v>
                </c:pt>
                <c:pt idx="1345">
                  <c:v>3.1772800000000001</c:v>
                </c:pt>
                <c:pt idx="1346">
                  <c:v>3.1783299999999999</c:v>
                </c:pt>
                <c:pt idx="1347">
                  <c:v>3.18038</c:v>
                </c:pt>
                <c:pt idx="1348">
                  <c:v>3.1811400000000001</c:v>
                </c:pt>
                <c:pt idx="1349">
                  <c:v>3.1842000000000001</c:v>
                </c:pt>
                <c:pt idx="1350">
                  <c:v>3.1859199999999999</c:v>
                </c:pt>
                <c:pt idx="1351">
                  <c:v>3.1868500000000002</c:v>
                </c:pt>
                <c:pt idx="1352">
                  <c:v>3.1886199999999998</c:v>
                </c:pt>
                <c:pt idx="1353">
                  <c:v>3.1901899999999999</c:v>
                </c:pt>
                <c:pt idx="1354">
                  <c:v>3.1914099999999999</c:v>
                </c:pt>
                <c:pt idx="1355">
                  <c:v>3.1939199999999999</c:v>
                </c:pt>
                <c:pt idx="1356">
                  <c:v>3.1959499999999998</c:v>
                </c:pt>
                <c:pt idx="1357">
                  <c:v>3.19692</c:v>
                </c:pt>
                <c:pt idx="1358">
                  <c:v>3.19794</c:v>
                </c:pt>
                <c:pt idx="1359">
                  <c:v>3.1996500000000001</c:v>
                </c:pt>
                <c:pt idx="1360">
                  <c:v>3.20146</c:v>
                </c:pt>
                <c:pt idx="1361">
                  <c:v>3.2021099999999998</c:v>
                </c:pt>
                <c:pt idx="1362">
                  <c:v>3.2035100000000001</c:v>
                </c:pt>
                <c:pt idx="1363">
                  <c:v>3.2055199999999999</c:v>
                </c:pt>
                <c:pt idx="1364">
                  <c:v>3.2066699999999999</c:v>
                </c:pt>
                <c:pt idx="1365">
                  <c:v>3.2082799999999998</c:v>
                </c:pt>
                <c:pt idx="1366">
                  <c:v>3.20974</c:v>
                </c:pt>
                <c:pt idx="1367">
                  <c:v>3.2104499999999998</c:v>
                </c:pt>
                <c:pt idx="1368">
                  <c:v>3.21332</c:v>
                </c:pt>
                <c:pt idx="1369">
                  <c:v>3.2173600000000002</c:v>
                </c:pt>
                <c:pt idx="1370">
                  <c:v>3.2180200000000001</c:v>
                </c:pt>
                <c:pt idx="1371">
                  <c:v>3.2193800000000001</c:v>
                </c:pt>
                <c:pt idx="1372">
                  <c:v>3.21997</c:v>
                </c:pt>
                <c:pt idx="1373">
                  <c:v>3.22254</c:v>
                </c:pt>
                <c:pt idx="1374">
                  <c:v>3.2238099999999998</c:v>
                </c:pt>
                <c:pt idx="1375">
                  <c:v>3.2267800000000002</c:v>
                </c:pt>
                <c:pt idx="1376">
                  <c:v>3.2285699999999999</c:v>
                </c:pt>
                <c:pt idx="1377">
                  <c:v>3.2299899999999999</c:v>
                </c:pt>
                <c:pt idx="1378">
                  <c:v>3.23055</c:v>
                </c:pt>
                <c:pt idx="1379">
                  <c:v>3.2324000000000002</c:v>
                </c:pt>
                <c:pt idx="1380">
                  <c:v>3.2336900000000002</c:v>
                </c:pt>
                <c:pt idx="1381">
                  <c:v>3.2346900000000001</c:v>
                </c:pt>
                <c:pt idx="1382">
                  <c:v>3.2364899999999999</c:v>
                </c:pt>
                <c:pt idx="1383">
                  <c:v>3.2372399999999999</c:v>
                </c:pt>
                <c:pt idx="1384">
                  <c:v>3.2390400000000001</c:v>
                </c:pt>
                <c:pt idx="1385">
                  <c:v>3.2407499999999998</c:v>
                </c:pt>
                <c:pt idx="1386">
                  <c:v>3.2423000000000002</c:v>
                </c:pt>
                <c:pt idx="1387">
                  <c:v>3.2442799999999998</c:v>
                </c:pt>
                <c:pt idx="1388">
                  <c:v>3.2457799999999999</c:v>
                </c:pt>
                <c:pt idx="1389">
                  <c:v>3.24756</c:v>
                </c:pt>
                <c:pt idx="1390">
                  <c:v>3.2490100000000002</c:v>
                </c:pt>
                <c:pt idx="1391">
                  <c:v>3.2497699999999998</c:v>
                </c:pt>
                <c:pt idx="1392">
                  <c:v>3.2530700000000001</c:v>
                </c:pt>
                <c:pt idx="1393">
                  <c:v>3.25474</c:v>
                </c:pt>
                <c:pt idx="1394">
                  <c:v>3.2560699999999998</c:v>
                </c:pt>
                <c:pt idx="1395">
                  <c:v>3.2583500000000001</c:v>
                </c:pt>
                <c:pt idx="1396">
                  <c:v>3.2595999999999998</c:v>
                </c:pt>
                <c:pt idx="1397">
                  <c:v>3.2603800000000001</c:v>
                </c:pt>
                <c:pt idx="1398">
                  <c:v>3.2629700000000001</c:v>
                </c:pt>
                <c:pt idx="1399">
                  <c:v>3.2643300000000002</c:v>
                </c:pt>
                <c:pt idx="1400">
                  <c:v>3.2658399999999999</c:v>
                </c:pt>
                <c:pt idx="1401">
                  <c:v>3.2681100000000001</c:v>
                </c:pt>
                <c:pt idx="1402">
                  <c:v>3.2711199999999998</c:v>
                </c:pt>
                <c:pt idx="1403">
                  <c:v>3.2718699999999998</c:v>
                </c:pt>
                <c:pt idx="1404">
                  <c:v>3.2732000000000001</c:v>
                </c:pt>
                <c:pt idx="1405">
                  <c:v>3.2745199999999999</c:v>
                </c:pt>
                <c:pt idx="1406">
                  <c:v>3.2765900000000001</c:v>
                </c:pt>
                <c:pt idx="1407">
                  <c:v>3.27759</c:v>
                </c:pt>
                <c:pt idx="1408">
                  <c:v>3.2811900000000001</c:v>
                </c:pt>
                <c:pt idx="1409">
                  <c:v>3.2840600000000002</c:v>
                </c:pt>
                <c:pt idx="1410">
                  <c:v>3.2854299999999999</c:v>
                </c:pt>
                <c:pt idx="1411">
                  <c:v>3.2861500000000001</c:v>
                </c:pt>
                <c:pt idx="1412">
                  <c:v>3.2882799999999999</c:v>
                </c:pt>
                <c:pt idx="1413">
                  <c:v>3.2891599999999999</c:v>
                </c:pt>
                <c:pt idx="1414">
                  <c:v>3.29</c:v>
                </c:pt>
                <c:pt idx="1415">
                  <c:v>3.2905899999999999</c:v>
                </c:pt>
                <c:pt idx="1416">
                  <c:v>3.2928899999999999</c:v>
                </c:pt>
                <c:pt idx="1417">
                  <c:v>3.2944200000000001</c:v>
                </c:pt>
                <c:pt idx="1418">
                  <c:v>3.2954599999999998</c:v>
                </c:pt>
                <c:pt idx="1419">
                  <c:v>3.2970199999999998</c:v>
                </c:pt>
                <c:pt idx="1420">
                  <c:v>3.29861</c:v>
                </c:pt>
                <c:pt idx="1421">
                  <c:v>3.3001399999999999</c:v>
                </c:pt>
                <c:pt idx="1422">
                  <c:v>3.30166</c:v>
                </c:pt>
                <c:pt idx="1423">
                  <c:v>3.30348</c:v>
                </c:pt>
                <c:pt idx="1424">
                  <c:v>3.3046799999999998</c:v>
                </c:pt>
                <c:pt idx="1425">
                  <c:v>3.3071899999999999</c:v>
                </c:pt>
                <c:pt idx="1426">
                  <c:v>3.3088899999999999</c:v>
                </c:pt>
                <c:pt idx="1427">
                  <c:v>3.3112300000000001</c:v>
                </c:pt>
                <c:pt idx="1428">
                  <c:v>3.3133599999999999</c:v>
                </c:pt>
                <c:pt idx="1429">
                  <c:v>3.3145600000000002</c:v>
                </c:pt>
                <c:pt idx="1430">
                  <c:v>3.3154599999999999</c:v>
                </c:pt>
                <c:pt idx="1431">
                  <c:v>3.3185600000000002</c:v>
                </c:pt>
                <c:pt idx="1432">
                  <c:v>3.32029</c:v>
                </c:pt>
                <c:pt idx="1433">
                  <c:v>3.3218200000000002</c:v>
                </c:pt>
                <c:pt idx="1434">
                  <c:v>3.3235999999999999</c:v>
                </c:pt>
                <c:pt idx="1435">
                  <c:v>3.32491</c:v>
                </c:pt>
                <c:pt idx="1436">
                  <c:v>3.327</c:v>
                </c:pt>
                <c:pt idx="1437">
                  <c:v>3.3293900000000001</c:v>
                </c:pt>
                <c:pt idx="1438">
                  <c:v>3.3319000000000001</c:v>
                </c:pt>
                <c:pt idx="1439">
                  <c:v>3.3336999999999999</c:v>
                </c:pt>
                <c:pt idx="1440">
                  <c:v>3.33446</c:v>
                </c:pt>
                <c:pt idx="1441">
                  <c:v>3.3365499999999999</c:v>
                </c:pt>
                <c:pt idx="1442">
                  <c:v>3.3403200000000002</c:v>
                </c:pt>
                <c:pt idx="1443">
                  <c:v>3.3408799999999998</c:v>
                </c:pt>
                <c:pt idx="1444">
                  <c:v>3.3428599999999999</c:v>
                </c:pt>
                <c:pt idx="1445">
                  <c:v>3.3466399999999998</c:v>
                </c:pt>
                <c:pt idx="1446">
                  <c:v>3.3479299999999999</c:v>
                </c:pt>
                <c:pt idx="1447">
                  <c:v>3.34883</c:v>
                </c:pt>
                <c:pt idx="1448">
                  <c:v>3.3499400000000001</c:v>
                </c:pt>
                <c:pt idx="1449">
                  <c:v>3.3542000000000001</c:v>
                </c:pt>
                <c:pt idx="1450">
                  <c:v>3.3549500000000001</c:v>
                </c:pt>
                <c:pt idx="1451">
                  <c:v>3.3565299999999998</c:v>
                </c:pt>
                <c:pt idx="1452">
                  <c:v>3.3578700000000001</c:v>
                </c:pt>
                <c:pt idx="1453">
                  <c:v>3.3598699999999999</c:v>
                </c:pt>
                <c:pt idx="1454">
                  <c:v>3.3615599999999999</c:v>
                </c:pt>
                <c:pt idx="1455">
                  <c:v>3.36347</c:v>
                </c:pt>
                <c:pt idx="1456">
                  <c:v>3.3653</c:v>
                </c:pt>
                <c:pt idx="1457">
                  <c:v>3.3667799999999999</c:v>
                </c:pt>
                <c:pt idx="1458">
                  <c:v>3.3678400000000002</c:v>
                </c:pt>
                <c:pt idx="1459">
                  <c:v>3.3694999999999999</c:v>
                </c:pt>
                <c:pt idx="1460">
                  <c:v>3.3734500000000001</c:v>
                </c:pt>
                <c:pt idx="1461">
                  <c:v>3.3751199999999999</c:v>
                </c:pt>
                <c:pt idx="1462">
                  <c:v>3.3765700000000001</c:v>
                </c:pt>
                <c:pt idx="1463">
                  <c:v>3.3774000000000002</c:v>
                </c:pt>
                <c:pt idx="1464">
                  <c:v>3.3802699999999999</c:v>
                </c:pt>
                <c:pt idx="1465">
                  <c:v>3.3833199999999999</c:v>
                </c:pt>
                <c:pt idx="1466">
                  <c:v>3.3854899999999999</c:v>
                </c:pt>
                <c:pt idx="1467">
                  <c:v>3.3870200000000001</c:v>
                </c:pt>
                <c:pt idx="1468">
                  <c:v>3.3886799999999999</c:v>
                </c:pt>
                <c:pt idx="1469">
                  <c:v>3.3906000000000001</c:v>
                </c:pt>
                <c:pt idx="1470">
                  <c:v>3.3923399999999999</c:v>
                </c:pt>
                <c:pt idx="1471">
                  <c:v>3.3966099999999999</c:v>
                </c:pt>
                <c:pt idx="1472">
                  <c:v>3.3983699999999999</c:v>
                </c:pt>
                <c:pt idx="1473">
                  <c:v>3.39994</c:v>
                </c:pt>
                <c:pt idx="1474">
                  <c:v>3.4013100000000001</c:v>
                </c:pt>
                <c:pt idx="1475">
                  <c:v>3.4039299999999999</c:v>
                </c:pt>
                <c:pt idx="1476">
                  <c:v>3.40523</c:v>
                </c:pt>
                <c:pt idx="1477">
                  <c:v>3.4072100000000001</c:v>
                </c:pt>
                <c:pt idx="1478">
                  <c:v>3.4111600000000002</c:v>
                </c:pt>
                <c:pt idx="1479">
                  <c:v>3.41269</c:v>
                </c:pt>
                <c:pt idx="1480">
                  <c:v>3.4135499999999999</c:v>
                </c:pt>
                <c:pt idx="1481">
                  <c:v>3.4158900000000001</c:v>
                </c:pt>
                <c:pt idx="1482">
                  <c:v>3.4191799999999999</c:v>
                </c:pt>
                <c:pt idx="1483">
                  <c:v>3.4208500000000002</c:v>
                </c:pt>
                <c:pt idx="1484">
                  <c:v>3.4237000000000002</c:v>
                </c:pt>
                <c:pt idx="1485">
                  <c:v>3.4243100000000002</c:v>
                </c:pt>
                <c:pt idx="1486">
                  <c:v>3.42713</c:v>
                </c:pt>
                <c:pt idx="1487">
                  <c:v>3.4289299999999998</c:v>
                </c:pt>
                <c:pt idx="1488">
                  <c:v>3.4300099999999998</c:v>
                </c:pt>
                <c:pt idx="1489">
                  <c:v>3.4308999999999998</c:v>
                </c:pt>
                <c:pt idx="1490">
                  <c:v>3.4333900000000002</c:v>
                </c:pt>
                <c:pt idx="1491">
                  <c:v>3.43519</c:v>
                </c:pt>
                <c:pt idx="1492">
                  <c:v>3.4376899999999999</c:v>
                </c:pt>
                <c:pt idx="1493">
                  <c:v>3.44082</c:v>
                </c:pt>
                <c:pt idx="1494">
                  <c:v>3.4425300000000001</c:v>
                </c:pt>
                <c:pt idx="1495">
                  <c:v>3.4442699999999999</c:v>
                </c:pt>
                <c:pt idx="1496">
                  <c:v>3.4453399999999998</c:v>
                </c:pt>
                <c:pt idx="1497">
                  <c:v>3.4488799999999999</c:v>
                </c:pt>
                <c:pt idx="1498">
                  <c:v>3.45166</c:v>
                </c:pt>
                <c:pt idx="1499">
                  <c:v>3.4541599999999999</c:v>
                </c:pt>
                <c:pt idx="1500">
                  <c:v>3.4578199999999999</c:v>
                </c:pt>
                <c:pt idx="1501">
                  <c:v>3.45919</c:v>
                </c:pt>
                <c:pt idx="1502">
                  <c:v>3.4605199999999998</c:v>
                </c:pt>
                <c:pt idx="1503">
                  <c:v>3.4619200000000001</c:v>
                </c:pt>
                <c:pt idx="1504">
                  <c:v>3.4674499999999999</c:v>
                </c:pt>
                <c:pt idx="1505">
                  <c:v>3.46991</c:v>
                </c:pt>
                <c:pt idx="1506">
                  <c:v>3.4727000000000001</c:v>
                </c:pt>
                <c:pt idx="1507">
                  <c:v>3.4740099999999998</c:v>
                </c:pt>
                <c:pt idx="1508">
                  <c:v>3.4758599999999999</c:v>
                </c:pt>
                <c:pt idx="1509">
                  <c:v>3.4787400000000002</c:v>
                </c:pt>
                <c:pt idx="1510">
                  <c:v>3.4801600000000001</c:v>
                </c:pt>
                <c:pt idx="1511">
                  <c:v>3.4823</c:v>
                </c:pt>
                <c:pt idx="1512">
                  <c:v>3.4831599999999998</c:v>
                </c:pt>
                <c:pt idx="1513">
                  <c:v>3.48624</c:v>
                </c:pt>
                <c:pt idx="1514">
                  <c:v>3.4887199999999998</c:v>
                </c:pt>
                <c:pt idx="1515">
                  <c:v>3.4906899999999998</c:v>
                </c:pt>
                <c:pt idx="1516">
                  <c:v>3.4922800000000001</c:v>
                </c:pt>
                <c:pt idx="1517">
                  <c:v>3.4950000000000001</c:v>
                </c:pt>
                <c:pt idx="1518">
                  <c:v>3.4956399999999999</c:v>
                </c:pt>
                <c:pt idx="1519">
                  <c:v>3.49857</c:v>
                </c:pt>
                <c:pt idx="1520">
                  <c:v>3.50014</c:v>
                </c:pt>
                <c:pt idx="1521">
                  <c:v>3.5024199999999999</c:v>
                </c:pt>
                <c:pt idx="1522">
                  <c:v>3.5053700000000001</c:v>
                </c:pt>
                <c:pt idx="1523">
                  <c:v>3.5077099999999999</c:v>
                </c:pt>
                <c:pt idx="1524">
                  <c:v>3.5099499999999999</c:v>
                </c:pt>
                <c:pt idx="1525">
                  <c:v>3.5123199999999999</c:v>
                </c:pt>
                <c:pt idx="1526">
                  <c:v>3.5141300000000002</c:v>
                </c:pt>
                <c:pt idx="1527">
                  <c:v>3.5164</c:v>
                </c:pt>
                <c:pt idx="1528">
                  <c:v>3.5179900000000002</c:v>
                </c:pt>
                <c:pt idx="1529">
                  <c:v>3.5200499999999999</c:v>
                </c:pt>
                <c:pt idx="1530">
                  <c:v>3.5228100000000002</c:v>
                </c:pt>
                <c:pt idx="1531">
                  <c:v>3.5251800000000002</c:v>
                </c:pt>
                <c:pt idx="1532">
                  <c:v>3.5263</c:v>
                </c:pt>
                <c:pt idx="1533">
                  <c:v>3.5308899999999999</c:v>
                </c:pt>
                <c:pt idx="1534">
                  <c:v>3.5321400000000001</c:v>
                </c:pt>
                <c:pt idx="1535">
                  <c:v>3.5356399999999999</c:v>
                </c:pt>
                <c:pt idx="1536">
                  <c:v>3.5371199999999998</c:v>
                </c:pt>
                <c:pt idx="1537">
                  <c:v>3.54108</c:v>
                </c:pt>
                <c:pt idx="1538">
                  <c:v>3.5428099999999998</c:v>
                </c:pt>
                <c:pt idx="1539">
                  <c:v>3.54467</c:v>
                </c:pt>
                <c:pt idx="1540">
                  <c:v>3.5456599999999998</c:v>
                </c:pt>
                <c:pt idx="1541">
                  <c:v>3.54732</c:v>
                </c:pt>
                <c:pt idx="1542">
                  <c:v>3.5508500000000001</c:v>
                </c:pt>
                <c:pt idx="1543">
                  <c:v>3.5521500000000001</c:v>
                </c:pt>
                <c:pt idx="1544">
                  <c:v>3.5549200000000001</c:v>
                </c:pt>
                <c:pt idx="1545">
                  <c:v>3.5558999999999998</c:v>
                </c:pt>
                <c:pt idx="1546">
                  <c:v>3.5601400000000001</c:v>
                </c:pt>
                <c:pt idx="1547">
                  <c:v>3.5637099999999999</c:v>
                </c:pt>
                <c:pt idx="1548">
                  <c:v>3.56562</c:v>
                </c:pt>
                <c:pt idx="1549">
                  <c:v>3.5664899999999999</c:v>
                </c:pt>
                <c:pt idx="1550">
                  <c:v>3.5693100000000002</c:v>
                </c:pt>
                <c:pt idx="1551">
                  <c:v>3.5712000000000002</c:v>
                </c:pt>
                <c:pt idx="1552">
                  <c:v>3.5741399999999999</c:v>
                </c:pt>
                <c:pt idx="1553">
                  <c:v>3.5760399999999999</c:v>
                </c:pt>
                <c:pt idx="1554">
                  <c:v>3.5793699999999999</c:v>
                </c:pt>
                <c:pt idx="1555">
                  <c:v>3.58277</c:v>
                </c:pt>
                <c:pt idx="1556">
                  <c:v>3.5848599999999999</c:v>
                </c:pt>
                <c:pt idx="1557">
                  <c:v>3.5875699999999999</c:v>
                </c:pt>
                <c:pt idx="1558">
                  <c:v>3.5900699999999999</c:v>
                </c:pt>
                <c:pt idx="1559">
                  <c:v>3.5929500000000001</c:v>
                </c:pt>
                <c:pt idx="1560">
                  <c:v>3.5964800000000001</c:v>
                </c:pt>
                <c:pt idx="1561">
                  <c:v>3.5976300000000001</c:v>
                </c:pt>
                <c:pt idx="1562">
                  <c:v>3.6003500000000002</c:v>
                </c:pt>
                <c:pt idx="1563">
                  <c:v>3.6027399999999998</c:v>
                </c:pt>
                <c:pt idx="1564">
                  <c:v>3.6043599999999998</c:v>
                </c:pt>
                <c:pt idx="1565">
                  <c:v>3.6060599999999998</c:v>
                </c:pt>
                <c:pt idx="1566">
                  <c:v>3.60846</c:v>
                </c:pt>
                <c:pt idx="1567">
                  <c:v>3.6112099999999998</c:v>
                </c:pt>
                <c:pt idx="1568">
                  <c:v>3.6145</c:v>
                </c:pt>
                <c:pt idx="1569">
                  <c:v>3.6161699999999999</c:v>
                </c:pt>
                <c:pt idx="1570">
                  <c:v>3.6199499999999998</c:v>
                </c:pt>
                <c:pt idx="1571">
                  <c:v>3.62154</c:v>
                </c:pt>
                <c:pt idx="1572">
                  <c:v>3.6225900000000002</c:v>
                </c:pt>
                <c:pt idx="1573">
                  <c:v>3.62432</c:v>
                </c:pt>
                <c:pt idx="1574">
                  <c:v>3.6258699999999999</c:v>
                </c:pt>
                <c:pt idx="1575">
                  <c:v>3.6289400000000001</c:v>
                </c:pt>
                <c:pt idx="1576">
                  <c:v>3.63035</c:v>
                </c:pt>
                <c:pt idx="1577">
                  <c:v>3.6333899999999999</c:v>
                </c:pt>
                <c:pt idx="1578">
                  <c:v>3.63611</c:v>
                </c:pt>
                <c:pt idx="1579">
                  <c:v>3.63991</c:v>
                </c:pt>
                <c:pt idx="1580">
                  <c:v>3.6438700000000002</c:v>
                </c:pt>
                <c:pt idx="1581">
                  <c:v>3.6450300000000002</c:v>
                </c:pt>
                <c:pt idx="1582">
                  <c:v>3.64703</c:v>
                </c:pt>
                <c:pt idx="1583">
                  <c:v>3.6509399999999999</c:v>
                </c:pt>
                <c:pt idx="1584">
                  <c:v>3.6544699999999999</c:v>
                </c:pt>
                <c:pt idx="1585">
                  <c:v>3.6561300000000001</c:v>
                </c:pt>
                <c:pt idx="1586">
                  <c:v>3.6579999999999999</c:v>
                </c:pt>
                <c:pt idx="1587">
                  <c:v>3.6608499999999999</c:v>
                </c:pt>
                <c:pt idx="1588">
                  <c:v>3.6625800000000002</c:v>
                </c:pt>
                <c:pt idx="1589">
                  <c:v>3.6660499999999998</c:v>
                </c:pt>
                <c:pt idx="1590">
                  <c:v>3.6688100000000001</c:v>
                </c:pt>
                <c:pt idx="1591">
                  <c:v>3.6724299999999999</c:v>
                </c:pt>
                <c:pt idx="1592">
                  <c:v>3.67469</c:v>
                </c:pt>
                <c:pt idx="1593">
                  <c:v>3.6769400000000001</c:v>
                </c:pt>
                <c:pt idx="1594">
                  <c:v>3.6793100000000001</c:v>
                </c:pt>
                <c:pt idx="1595">
                  <c:v>3.6857600000000001</c:v>
                </c:pt>
                <c:pt idx="1596">
                  <c:v>3.68797</c:v>
                </c:pt>
                <c:pt idx="1597">
                  <c:v>3.6889799999999999</c:v>
                </c:pt>
                <c:pt idx="1598">
                  <c:v>3.6922299999999999</c:v>
                </c:pt>
                <c:pt idx="1599">
                  <c:v>3.69381</c:v>
                </c:pt>
                <c:pt idx="1600">
                  <c:v>3.6985399999999999</c:v>
                </c:pt>
                <c:pt idx="1601">
                  <c:v>3.6995900000000002</c:v>
                </c:pt>
                <c:pt idx="1602">
                  <c:v>3.7018399999999998</c:v>
                </c:pt>
                <c:pt idx="1603">
                  <c:v>3.7053199999999999</c:v>
                </c:pt>
                <c:pt idx="1604">
                  <c:v>3.7071800000000001</c:v>
                </c:pt>
                <c:pt idx="1605">
                  <c:v>3.7090100000000001</c:v>
                </c:pt>
                <c:pt idx="1606">
                  <c:v>3.71313</c:v>
                </c:pt>
                <c:pt idx="1607">
                  <c:v>3.71427</c:v>
                </c:pt>
                <c:pt idx="1608">
                  <c:v>3.7173699999999998</c:v>
                </c:pt>
                <c:pt idx="1609">
                  <c:v>3.7197800000000001</c:v>
                </c:pt>
                <c:pt idx="1610">
                  <c:v>3.7218200000000001</c:v>
                </c:pt>
                <c:pt idx="1611">
                  <c:v>3.72567</c:v>
                </c:pt>
                <c:pt idx="1612">
                  <c:v>3.7301799999999998</c:v>
                </c:pt>
                <c:pt idx="1613">
                  <c:v>3.7337099999999999</c:v>
                </c:pt>
                <c:pt idx="1614">
                  <c:v>3.7360000000000002</c:v>
                </c:pt>
                <c:pt idx="1615">
                  <c:v>3.73983</c:v>
                </c:pt>
                <c:pt idx="1616">
                  <c:v>3.7429100000000002</c:v>
                </c:pt>
                <c:pt idx="1617">
                  <c:v>3.7502499999999999</c:v>
                </c:pt>
                <c:pt idx="1618">
                  <c:v>3.75088</c:v>
                </c:pt>
                <c:pt idx="1619">
                  <c:v>3.75169</c:v>
                </c:pt>
                <c:pt idx="1620">
                  <c:v>3.75448</c:v>
                </c:pt>
                <c:pt idx="1621">
                  <c:v>3.7571500000000002</c:v>
                </c:pt>
                <c:pt idx="1622">
                  <c:v>3.7603599999999999</c:v>
                </c:pt>
                <c:pt idx="1623">
                  <c:v>3.7637399999999999</c:v>
                </c:pt>
                <c:pt idx="1624">
                  <c:v>3.7674500000000002</c:v>
                </c:pt>
                <c:pt idx="1625">
                  <c:v>3.7703600000000002</c:v>
                </c:pt>
                <c:pt idx="1626">
                  <c:v>3.7713700000000001</c:v>
                </c:pt>
                <c:pt idx="1627">
                  <c:v>3.77393</c:v>
                </c:pt>
                <c:pt idx="1628">
                  <c:v>3.7808199999999998</c:v>
                </c:pt>
                <c:pt idx="1629">
                  <c:v>3.7847599999999999</c:v>
                </c:pt>
                <c:pt idx="1630">
                  <c:v>3.7858200000000002</c:v>
                </c:pt>
                <c:pt idx="1631">
                  <c:v>3.7879200000000002</c:v>
                </c:pt>
                <c:pt idx="1632">
                  <c:v>3.7908400000000002</c:v>
                </c:pt>
                <c:pt idx="1633">
                  <c:v>3.7953399999999999</c:v>
                </c:pt>
                <c:pt idx="1634">
                  <c:v>3.7980800000000001</c:v>
                </c:pt>
                <c:pt idx="1635">
                  <c:v>3.7999499999999999</c:v>
                </c:pt>
                <c:pt idx="1636">
                  <c:v>3.8028599999999999</c:v>
                </c:pt>
                <c:pt idx="1637">
                  <c:v>3.8040500000000002</c:v>
                </c:pt>
                <c:pt idx="1638">
                  <c:v>3.81053</c:v>
                </c:pt>
                <c:pt idx="1639">
                  <c:v>3.8145199999999999</c:v>
                </c:pt>
                <c:pt idx="1640">
                  <c:v>3.81691</c:v>
                </c:pt>
                <c:pt idx="1641">
                  <c:v>3.82097</c:v>
                </c:pt>
                <c:pt idx="1642">
                  <c:v>3.8237999999999999</c:v>
                </c:pt>
                <c:pt idx="1643">
                  <c:v>3.82782</c:v>
                </c:pt>
                <c:pt idx="1644">
                  <c:v>3.8300999999999998</c:v>
                </c:pt>
                <c:pt idx="1645">
                  <c:v>3.8342100000000001</c:v>
                </c:pt>
                <c:pt idx="1646">
                  <c:v>3.8366500000000001</c:v>
                </c:pt>
                <c:pt idx="1647">
                  <c:v>3.83908</c:v>
                </c:pt>
                <c:pt idx="1648">
                  <c:v>3.8428399999999998</c:v>
                </c:pt>
                <c:pt idx="1649">
                  <c:v>3.8450600000000001</c:v>
                </c:pt>
                <c:pt idx="1650">
                  <c:v>3.8532299999999999</c:v>
                </c:pt>
                <c:pt idx="1651">
                  <c:v>3.8553799999999998</c:v>
                </c:pt>
                <c:pt idx="1652">
                  <c:v>3.8573599999999999</c:v>
                </c:pt>
                <c:pt idx="1653">
                  <c:v>3.85886</c:v>
                </c:pt>
                <c:pt idx="1654">
                  <c:v>3.8622399999999999</c:v>
                </c:pt>
                <c:pt idx="1655">
                  <c:v>3.8650699999999998</c:v>
                </c:pt>
                <c:pt idx="1656">
                  <c:v>3.8681000000000001</c:v>
                </c:pt>
                <c:pt idx="1657">
                  <c:v>3.87155</c:v>
                </c:pt>
                <c:pt idx="1658">
                  <c:v>3.8753299999999999</c:v>
                </c:pt>
                <c:pt idx="1659">
                  <c:v>3.8770099999999998</c:v>
                </c:pt>
                <c:pt idx="1660">
                  <c:v>3.8808400000000001</c:v>
                </c:pt>
                <c:pt idx="1661">
                  <c:v>3.8840499999999998</c:v>
                </c:pt>
                <c:pt idx="1662">
                  <c:v>3.89018</c:v>
                </c:pt>
                <c:pt idx="1663">
                  <c:v>3.8943300000000001</c:v>
                </c:pt>
                <c:pt idx="1664">
                  <c:v>3.8948200000000002</c:v>
                </c:pt>
                <c:pt idx="1665">
                  <c:v>3.8977300000000001</c:v>
                </c:pt>
                <c:pt idx="1666">
                  <c:v>3.9011399999999998</c:v>
                </c:pt>
                <c:pt idx="1667">
                  <c:v>3.9044699999999999</c:v>
                </c:pt>
                <c:pt idx="1668">
                  <c:v>3.90937</c:v>
                </c:pt>
                <c:pt idx="1669">
                  <c:v>3.9115799999999998</c:v>
                </c:pt>
                <c:pt idx="1670">
                  <c:v>3.9140999999999999</c:v>
                </c:pt>
                <c:pt idx="1671">
                  <c:v>3.9197500000000001</c:v>
                </c:pt>
                <c:pt idx="1672">
                  <c:v>3.9226100000000002</c:v>
                </c:pt>
                <c:pt idx="1673">
                  <c:v>3.9277299999999999</c:v>
                </c:pt>
                <c:pt idx="1674">
                  <c:v>3.9312</c:v>
                </c:pt>
                <c:pt idx="1675">
                  <c:v>3.9345699999999999</c:v>
                </c:pt>
                <c:pt idx="1676">
                  <c:v>3.9395799999999999</c:v>
                </c:pt>
                <c:pt idx="1677">
                  <c:v>3.94041</c:v>
                </c:pt>
                <c:pt idx="1678">
                  <c:v>3.9457100000000001</c:v>
                </c:pt>
                <c:pt idx="1679">
                  <c:v>3.9477000000000002</c:v>
                </c:pt>
                <c:pt idx="1680">
                  <c:v>3.9503599999999999</c:v>
                </c:pt>
                <c:pt idx="1681">
                  <c:v>3.9525399999999999</c:v>
                </c:pt>
                <c:pt idx="1682">
                  <c:v>3.9559099999999998</c:v>
                </c:pt>
                <c:pt idx="1683">
                  <c:v>3.9615499999999999</c:v>
                </c:pt>
                <c:pt idx="1684">
                  <c:v>3.9669699999999999</c:v>
                </c:pt>
                <c:pt idx="1685">
                  <c:v>3.9700199999999999</c:v>
                </c:pt>
                <c:pt idx="1686">
                  <c:v>3.9733299999999998</c:v>
                </c:pt>
                <c:pt idx="1687">
                  <c:v>3.9774400000000001</c:v>
                </c:pt>
                <c:pt idx="1688">
                  <c:v>3.9817100000000001</c:v>
                </c:pt>
                <c:pt idx="1689">
                  <c:v>3.9837400000000001</c:v>
                </c:pt>
                <c:pt idx="1690">
                  <c:v>3.9866299999999999</c:v>
                </c:pt>
                <c:pt idx="1691">
                  <c:v>3.9887000000000001</c:v>
                </c:pt>
                <c:pt idx="1692">
                  <c:v>3.9919099999999998</c:v>
                </c:pt>
                <c:pt idx="1693">
                  <c:v>3.99736</c:v>
                </c:pt>
                <c:pt idx="1694">
                  <c:v>4.0002899999999997</c:v>
                </c:pt>
                <c:pt idx="1695">
                  <c:v>4.0050100000000004</c:v>
                </c:pt>
                <c:pt idx="1696">
                  <c:v>4.0120199999999997</c:v>
                </c:pt>
                <c:pt idx="1697">
                  <c:v>4.0130400000000002</c:v>
                </c:pt>
                <c:pt idx="1698">
                  <c:v>4.0145999999999997</c:v>
                </c:pt>
                <c:pt idx="1699">
                  <c:v>4.01851</c:v>
                </c:pt>
                <c:pt idx="1700">
                  <c:v>4.0204500000000003</c:v>
                </c:pt>
                <c:pt idx="1701">
                  <c:v>4.0290900000000001</c:v>
                </c:pt>
                <c:pt idx="1702">
                  <c:v>4.03125</c:v>
                </c:pt>
                <c:pt idx="1703">
                  <c:v>4.0353000000000003</c:v>
                </c:pt>
                <c:pt idx="1704">
                  <c:v>4.0364199999999997</c:v>
                </c:pt>
                <c:pt idx="1705">
                  <c:v>4.0391300000000001</c:v>
                </c:pt>
                <c:pt idx="1706">
                  <c:v>4.0439100000000003</c:v>
                </c:pt>
                <c:pt idx="1707">
                  <c:v>4.04941</c:v>
                </c:pt>
                <c:pt idx="1708">
                  <c:v>4.0536700000000003</c:v>
                </c:pt>
                <c:pt idx="1709">
                  <c:v>4.0559399999999997</c:v>
                </c:pt>
                <c:pt idx="1710">
                  <c:v>4.0586900000000004</c:v>
                </c:pt>
                <c:pt idx="1711">
                  <c:v>4.0625200000000001</c:v>
                </c:pt>
                <c:pt idx="1712">
                  <c:v>4.0654000000000003</c:v>
                </c:pt>
                <c:pt idx="1713">
                  <c:v>4.0690499999999998</c:v>
                </c:pt>
                <c:pt idx="1714">
                  <c:v>4.0751299999999997</c:v>
                </c:pt>
                <c:pt idx="1715">
                  <c:v>4.0780000000000003</c:v>
                </c:pt>
                <c:pt idx="1716">
                  <c:v>4.0829800000000001</c:v>
                </c:pt>
                <c:pt idx="1717">
                  <c:v>4.0875500000000002</c:v>
                </c:pt>
                <c:pt idx="1718">
                  <c:v>4.0926900000000002</c:v>
                </c:pt>
                <c:pt idx="1719">
                  <c:v>4.0979099999999997</c:v>
                </c:pt>
                <c:pt idx="1720">
                  <c:v>4.10243</c:v>
                </c:pt>
                <c:pt idx="1721">
                  <c:v>4.1056699999999999</c:v>
                </c:pt>
                <c:pt idx="1722">
                  <c:v>4.1121400000000001</c:v>
                </c:pt>
                <c:pt idx="1723">
                  <c:v>4.1149800000000001</c:v>
                </c:pt>
                <c:pt idx="1724">
                  <c:v>4.11754</c:v>
                </c:pt>
                <c:pt idx="1725">
                  <c:v>4.1216299999999997</c:v>
                </c:pt>
                <c:pt idx="1726">
                  <c:v>4.1276599999999997</c:v>
                </c:pt>
                <c:pt idx="1727">
                  <c:v>4.1347399999999999</c:v>
                </c:pt>
                <c:pt idx="1728">
                  <c:v>4.1397399999999998</c:v>
                </c:pt>
                <c:pt idx="1729">
                  <c:v>4.1438899999999999</c:v>
                </c:pt>
                <c:pt idx="1730">
                  <c:v>4.1517299999999997</c:v>
                </c:pt>
                <c:pt idx="1731">
                  <c:v>4.1546200000000004</c:v>
                </c:pt>
                <c:pt idx="1732">
                  <c:v>4.1588399999999996</c:v>
                </c:pt>
                <c:pt idx="1733">
                  <c:v>4.1601800000000004</c:v>
                </c:pt>
                <c:pt idx="1734">
                  <c:v>4.1659100000000002</c:v>
                </c:pt>
                <c:pt idx="1735">
                  <c:v>4.17197</c:v>
                </c:pt>
                <c:pt idx="1736">
                  <c:v>4.1752000000000002</c:v>
                </c:pt>
                <c:pt idx="1737">
                  <c:v>4.1782199999999996</c:v>
                </c:pt>
                <c:pt idx="1738">
                  <c:v>4.18018</c:v>
                </c:pt>
                <c:pt idx="1739">
                  <c:v>4.1836200000000003</c:v>
                </c:pt>
                <c:pt idx="1740">
                  <c:v>4.1910699999999999</c:v>
                </c:pt>
                <c:pt idx="1741">
                  <c:v>4.1984399999999997</c:v>
                </c:pt>
                <c:pt idx="1742">
                  <c:v>4.19923</c:v>
                </c:pt>
                <c:pt idx="1743">
                  <c:v>4.2058600000000004</c:v>
                </c:pt>
                <c:pt idx="1744">
                  <c:v>4.2068399999999997</c:v>
                </c:pt>
                <c:pt idx="1745">
                  <c:v>4.2093600000000002</c:v>
                </c:pt>
                <c:pt idx="1746">
                  <c:v>4.2140199999999997</c:v>
                </c:pt>
                <c:pt idx="1747">
                  <c:v>4.22417</c:v>
                </c:pt>
                <c:pt idx="1748">
                  <c:v>4.2260600000000004</c:v>
                </c:pt>
                <c:pt idx="1749">
                  <c:v>4.2302499999999998</c:v>
                </c:pt>
                <c:pt idx="1750">
                  <c:v>4.2321499999999999</c:v>
                </c:pt>
                <c:pt idx="1751">
                  <c:v>4.2385000000000002</c:v>
                </c:pt>
                <c:pt idx="1752">
                  <c:v>4.24315</c:v>
                </c:pt>
                <c:pt idx="1753">
                  <c:v>4.2494300000000003</c:v>
                </c:pt>
                <c:pt idx="1754">
                  <c:v>4.2507299999999999</c:v>
                </c:pt>
                <c:pt idx="1755">
                  <c:v>4.25854</c:v>
                </c:pt>
                <c:pt idx="1756">
                  <c:v>4.26248</c:v>
                </c:pt>
                <c:pt idx="1757">
                  <c:v>4.26492</c:v>
                </c:pt>
                <c:pt idx="1758">
                  <c:v>4.2698</c:v>
                </c:pt>
                <c:pt idx="1759">
                  <c:v>4.2774599999999996</c:v>
                </c:pt>
                <c:pt idx="1760">
                  <c:v>4.28728</c:v>
                </c:pt>
                <c:pt idx="1761">
                  <c:v>4.2931999999999997</c:v>
                </c:pt>
                <c:pt idx="1762">
                  <c:v>4.2946900000000001</c:v>
                </c:pt>
                <c:pt idx="1763">
                  <c:v>4.3050499999999996</c:v>
                </c:pt>
                <c:pt idx="1764">
                  <c:v>4.3092199999999998</c:v>
                </c:pt>
                <c:pt idx="1765">
                  <c:v>4.3122699999999998</c:v>
                </c:pt>
                <c:pt idx="1766">
                  <c:v>4.3152900000000001</c:v>
                </c:pt>
                <c:pt idx="1767">
                  <c:v>4.32395</c:v>
                </c:pt>
                <c:pt idx="1768">
                  <c:v>4.3291500000000003</c:v>
                </c:pt>
                <c:pt idx="1769">
                  <c:v>4.3350200000000001</c:v>
                </c:pt>
                <c:pt idx="1770">
                  <c:v>4.3382199999999997</c:v>
                </c:pt>
                <c:pt idx="1771">
                  <c:v>4.3436700000000004</c:v>
                </c:pt>
                <c:pt idx="1772">
                  <c:v>4.3507199999999999</c:v>
                </c:pt>
                <c:pt idx="1773">
                  <c:v>4.3559000000000001</c:v>
                </c:pt>
                <c:pt idx="1774">
                  <c:v>4.3624599999999996</c:v>
                </c:pt>
                <c:pt idx="1775">
                  <c:v>4.3638199999999996</c:v>
                </c:pt>
                <c:pt idx="1776">
                  <c:v>4.3709600000000002</c:v>
                </c:pt>
                <c:pt idx="1777">
                  <c:v>4.3766499999999997</c:v>
                </c:pt>
                <c:pt idx="1778">
                  <c:v>4.3805399999999999</c:v>
                </c:pt>
                <c:pt idx="1779">
                  <c:v>4.3862300000000003</c:v>
                </c:pt>
                <c:pt idx="1780">
                  <c:v>4.3914900000000001</c:v>
                </c:pt>
                <c:pt idx="1781">
                  <c:v>4.3931899999999997</c:v>
                </c:pt>
                <c:pt idx="1782">
                  <c:v>4.3979499999999998</c:v>
                </c:pt>
                <c:pt idx="1783">
                  <c:v>4.4028700000000001</c:v>
                </c:pt>
                <c:pt idx="1784">
                  <c:v>4.4090999999999996</c:v>
                </c:pt>
                <c:pt idx="1785">
                  <c:v>4.4123999999999999</c:v>
                </c:pt>
                <c:pt idx="1786">
                  <c:v>4.41934</c:v>
                </c:pt>
                <c:pt idx="1787">
                  <c:v>4.42136</c:v>
                </c:pt>
                <c:pt idx="1788">
                  <c:v>4.4276600000000004</c:v>
                </c:pt>
                <c:pt idx="1789">
                  <c:v>4.4370200000000004</c:v>
                </c:pt>
                <c:pt idx="1790">
                  <c:v>4.4400399999999998</c:v>
                </c:pt>
                <c:pt idx="1791">
                  <c:v>4.4466900000000003</c:v>
                </c:pt>
                <c:pt idx="1792">
                  <c:v>4.4537300000000002</c:v>
                </c:pt>
                <c:pt idx="1793">
                  <c:v>4.4620800000000003</c:v>
                </c:pt>
                <c:pt idx="1794">
                  <c:v>4.4666800000000002</c:v>
                </c:pt>
                <c:pt idx="1795">
                  <c:v>4.4704699999999997</c:v>
                </c:pt>
                <c:pt idx="1796">
                  <c:v>4.4752400000000003</c:v>
                </c:pt>
                <c:pt idx="1797">
                  <c:v>4.4803199999999999</c:v>
                </c:pt>
                <c:pt idx="1798">
                  <c:v>4.4857699999999996</c:v>
                </c:pt>
                <c:pt idx="1799">
                  <c:v>4.4905499999999998</c:v>
                </c:pt>
                <c:pt idx="1800">
                  <c:v>4.5002599999999999</c:v>
                </c:pt>
                <c:pt idx="1801">
                  <c:v>4.50258</c:v>
                </c:pt>
                <c:pt idx="1802">
                  <c:v>4.5108100000000002</c:v>
                </c:pt>
                <c:pt idx="1803">
                  <c:v>4.5130800000000004</c:v>
                </c:pt>
                <c:pt idx="1804">
                  <c:v>4.5202900000000001</c:v>
                </c:pt>
                <c:pt idx="1805">
                  <c:v>4.5295800000000002</c:v>
                </c:pt>
                <c:pt idx="1806">
                  <c:v>4.5360800000000001</c:v>
                </c:pt>
                <c:pt idx="1807">
                  <c:v>4.5386199999999999</c:v>
                </c:pt>
                <c:pt idx="1808">
                  <c:v>4.5405600000000002</c:v>
                </c:pt>
                <c:pt idx="1809">
                  <c:v>4.5514200000000002</c:v>
                </c:pt>
                <c:pt idx="1810">
                  <c:v>4.5591100000000004</c:v>
                </c:pt>
                <c:pt idx="1811">
                  <c:v>4.5664999999999996</c:v>
                </c:pt>
                <c:pt idx="1812">
                  <c:v>4.5724900000000002</c:v>
                </c:pt>
                <c:pt idx="1813">
                  <c:v>4.5788500000000001</c:v>
                </c:pt>
                <c:pt idx="1814">
                  <c:v>4.5817399999999999</c:v>
                </c:pt>
                <c:pt idx="1815">
                  <c:v>4.5880599999999996</c:v>
                </c:pt>
                <c:pt idx="1816">
                  <c:v>4.5958399999999999</c:v>
                </c:pt>
                <c:pt idx="1817">
                  <c:v>4.6085500000000001</c:v>
                </c:pt>
                <c:pt idx="1818">
                  <c:v>4.6129300000000004</c:v>
                </c:pt>
                <c:pt idx="1819">
                  <c:v>4.6165200000000004</c:v>
                </c:pt>
                <c:pt idx="1820">
                  <c:v>4.6228300000000004</c:v>
                </c:pt>
                <c:pt idx="1821">
                  <c:v>4.6291799999999999</c:v>
                </c:pt>
                <c:pt idx="1822">
                  <c:v>4.6413000000000002</c:v>
                </c:pt>
                <c:pt idx="1823">
                  <c:v>4.64588</c:v>
                </c:pt>
                <c:pt idx="1824">
                  <c:v>4.6519899999999996</c:v>
                </c:pt>
                <c:pt idx="1825">
                  <c:v>4.6586299999999996</c:v>
                </c:pt>
                <c:pt idx="1826">
                  <c:v>4.66364</c:v>
                </c:pt>
                <c:pt idx="1827">
                  <c:v>4.6734</c:v>
                </c:pt>
                <c:pt idx="1828">
                  <c:v>4.6819600000000001</c:v>
                </c:pt>
                <c:pt idx="1829">
                  <c:v>4.6863900000000003</c:v>
                </c:pt>
                <c:pt idx="1830">
                  <c:v>4.6945499999999996</c:v>
                </c:pt>
                <c:pt idx="1831">
                  <c:v>4.7030500000000002</c:v>
                </c:pt>
                <c:pt idx="1832">
                  <c:v>4.7099700000000002</c:v>
                </c:pt>
                <c:pt idx="1833">
                  <c:v>4.71326</c:v>
                </c:pt>
                <c:pt idx="1834">
                  <c:v>4.7181199999999999</c:v>
                </c:pt>
                <c:pt idx="1835">
                  <c:v>4.7239500000000003</c:v>
                </c:pt>
                <c:pt idx="1836">
                  <c:v>4.7304300000000001</c:v>
                </c:pt>
                <c:pt idx="1837">
                  <c:v>4.7374999999999998</c:v>
                </c:pt>
                <c:pt idx="1838">
                  <c:v>4.7441700000000004</c:v>
                </c:pt>
                <c:pt idx="1839">
                  <c:v>4.7520199999999999</c:v>
                </c:pt>
                <c:pt idx="1840">
                  <c:v>4.7562199999999999</c:v>
                </c:pt>
                <c:pt idx="1841">
                  <c:v>4.7613599999999998</c:v>
                </c:pt>
                <c:pt idx="1842">
                  <c:v>4.7698099999999997</c:v>
                </c:pt>
                <c:pt idx="1843">
                  <c:v>4.7755400000000003</c:v>
                </c:pt>
                <c:pt idx="1844">
                  <c:v>4.7834899999999996</c:v>
                </c:pt>
                <c:pt idx="1845">
                  <c:v>4.7991200000000003</c:v>
                </c:pt>
                <c:pt idx="1846">
                  <c:v>4.81189</c:v>
                </c:pt>
                <c:pt idx="1847">
                  <c:v>4.8158799999999999</c:v>
                </c:pt>
                <c:pt idx="1848">
                  <c:v>4.8286499999999997</c:v>
                </c:pt>
                <c:pt idx="1849">
                  <c:v>4.83744</c:v>
                </c:pt>
                <c:pt idx="1850">
                  <c:v>4.8510400000000002</c:v>
                </c:pt>
                <c:pt idx="1851">
                  <c:v>4.8558500000000002</c:v>
                </c:pt>
                <c:pt idx="1852">
                  <c:v>4.8576100000000002</c:v>
                </c:pt>
                <c:pt idx="1853">
                  <c:v>4.8696000000000002</c:v>
                </c:pt>
                <c:pt idx="1854">
                  <c:v>4.8823800000000004</c:v>
                </c:pt>
                <c:pt idx="1855">
                  <c:v>4.8888400000000001</c:v>
                </c:pt>
                <c:pt idx="1856">
                  <c:v>4.8954199999999997</c:v>
                </c:pt>
                <c:pt idx="1857">
                  <c:v>4.9006400000000001</c:v>
                </c:pt>
                <c:pt idx="1858">
                  <c:v>4.9086800000000004</c:v>
                </c:pt>
                <c:pt idx="1859">
                  <c:v>4.9128600000000002</c:v>
                </c:pt>
                <c:pt idx="1860">
                  <c:v>4.9220499999999996</c:v>
                </c:pt>
                <c:pt idx="1861">
                  <c:v>4.9311100000000003</c:v>
                </c:pt>
                <c:pt idx="1862">
                  <c:v>4.9402799999999996</c:v>
                </c:pt>
                <c:pt idx="1863">
                  <c:v>4.9473799999999999</c:v>
                </c:pt>
                <c:pt idx="1864">
                  <c:v>4.9592799999999997</c:v>
                </c:pt>
                <c:pt idx="1865">
                  <c:v>4.9687900000000003</c:v>
                </c:pt>
                <c:pt idx="1866">
                  <c:v>4.9719199999999999</c:v>
                </c:pt>
                <c:pt idx="1867">
                  <c:v>4.9793900000000004</c:v>
                </c:pt>
                <c:pt idx="1868">
                  <c:v>4.9862299999999999</c:v>
                </c:pt>
                <c:pt idx="1869">
                  <c:v>4.9969700000000001</c:v>
                </c:pt>
                <c:pt idx="1870">
                  <c:v>5.0080200000000001</c:v>
                </c:pt>
                <c:pt idx="1871">
                  <c:v>5.0147700000000004</c:v>
                </c:pt>
                <c:pt idx="1872">
                  <c:v>5.0204300000000002</c:v>
                </c:pt>
                <c:pt idx="1873">
                  <c:v>5.0309499999999998</c:v>
                </c:pt>
                <c:pt idx="1874">
                  <c:v>5.0428600000000001</c:v>
                </c:pt>
                <c:pt idx="1875">
                  <c:v>5.0441799999999999</c:v>
                </c:pt>
                <c:pt idx="1876">
                  <c:v>5.0518799999999997</c:v>
                </c:pt>
                <c:pt idx="1877">
                  <c:v>5.0584899999999999</c:v>
                </c:pt>
                <c:pt idx="1878">
                  <c:v>5.08474</c:v>
                </c:pt>
                <c:pt idx="1879">
                  <c:v>5.09253</c:v>
                </c:pt>
                <c:pt idx="1880">
                  <c:v>5.0964799999999997</c:v>
                </c:pt>
                <c:pt idx="1881">
                  <c:v>5.1112799999999998</c:v>
                </c:pt>
                <c:pt idx="1882">
                  <c:v>5.1257000000000001</c:v>
                </c:pt>
                <c:pt idx="1883">
                  <c:v>5.1352399999999996</c:v>
                </c:pt>
                <c:pt idx="1884">
                  <c:v>5.1434800000000003</c:v>
                </c:pt>
                <c:pt idx="1885">
                  <c:v>5.1473300000000002</c:v>
                </c:pt>
                <c:pt idx="1886">
                  <c:v>5.1636600000000001</c:v>
                </c:pt>
                <c:pt idx="1887">
                  <c:v>5.1788100000000004</c:v>
                </c:pt>
                <c:pt idx="1888">
                  <c:v>5.18093</c:v>
                </c:pt>
                <c:pt idx="1889">
                  <c:v>5.1911500000000004</c:v>
                </c:pt>
                <c:pt idx="1890">
                  <c:v>5.2064000000000004</c:v>
                </c:pt>
                <c:pt idx="1891">
                  <c:v>5.2145799999999998</c:v>
                </c:pt>
                <c:pt idx="1892">
                  <c:v>5.22105</c:v>
                </c:pt>
                <c:pt idx="1893">
                  <c:v>5.2332099999999997</c:v>
                </c:pt>
                <c:pt idx="1894">
                  <c:v>5.2411399999999997</c:v>
                </c:pt>
                <c:pt idx="1895">
                  <c:v>5.2507599999999996</c:v>
                </c:pt>
                <c:pt idx="1896">
                  <c:v>5.2591299999999999</c:v>
                </c:pt>
                <c:pt idx="1897">
                  <c:v>5.27224</c:v>
                </c:pt>
                <c:pt idx="1898">
                  <c:v>5.2965900000000001</c:v>
                </c:pt>
                <c:pt idx="1899">
                  <c:v>5.3068</c:v>
                </c:pt>
                <c:pt idx="1900">
                  <c:v>5.31393</c:v>
                </c:pt>
                <c:pt idx="1901">
                  <c:v>5.32538</c:v>
                </c:pt>
                <c:pt idx="1902">
                  <c:v>5.3346600000000004</c:v>
                </c:pt>
                <c:pt idx="1903">
                  <c:v>5.3473600000000001</c:v>
                </c:pt>
                <c:pt idx="1904">
                  <c:v>5.3579699999999999</c:v>
                </c:pt>
                <c:pt idx="1905">
                  <c:v>5.3665900000000004</c:v>
                </c:pt>
                <c:pt idx="1906">
                  <c:v>5.37866</c:v>
                </c:pt>
                <c:pt idx="1907">
                  <c:v>5.3899800000000004</c:v>
                </c:pt>
                <c:pt idx="1908">
                  <c:v>5.3967900000000002</c:v>
                </c:pt>
                <c:pt idx="1909">
                  <c:v>5.40794</c:v>
                </c:pt>
                <c:pt idx="1910">
                  <c:v>5.41622</c:v>
                </c:pt>
                <c:pt idx="1911">
                  <c:v>5.4374900000000004</c:v>
                </c:pt>
                <c:pt idx="1912">
                  <c:v>5.4483800000000002</c:v>
                </c:pt>
                <c:pt idx="1913">
                  <c:v>5.4544499999999996</c:v>
                </c:pt>
                <c:pt idx="1914">
                  <c:v>5.4795400000000001</c:v>
                </c:pt>
                <c:pt idx="1915">
                  <c:v>5.4958900000000002</c:v>
                </c:pt>
                <c:pt idx="1916">
                  <c:v>5.5074500000000004</c:v>
                </c:pt>
                <c:pt idx="1917">
                  <c:v>5.51966</c:v>
                </c:pt>
                <c:pt idx="1918">
                  <c:v>5.53003</c:v>
                </c:pt>
                <c:pt idx="1919">
                  <c:v>5.5434900000000003</c:v>
                </c:pt>
                <c:pt idx="1920">
                  <c:v>5.5562399999999998</c:v>
                </c:pt>
                <c:pt idx="1921">
                  <c:v>5.5641800000000003</c:v>
                </c:pt>
                <c:pt idx="1922">
                  <c:v>5.5734599999999999</c:v>
                </c:pt>
                <c:pt idx="1923">
                  <c:v>5.6023699999999996</c:v>
                </c:pt>
                <c:pt idx="1924">
                  <c:v>5.6093900000000003</c:v>
                </c:pt>
                <c:pt idx="1925">
                  <c:v>5.6244800000000001</c:v>
                </c:pt>
                <c:pt idx="1926">
                  <c:v>5.6446699999999996</c:v>
                </c:pt>
                <c:pt idx="1927">
                  <c:v>5.65726</c:v>
                </c:pt>
                <c:pt idx="1928">
                  <c:v>5.6651999999999996</c:v>
                </c:pt>
                <c:pt idx="1929">
                  <c:v>5.67849</c:v>
                </c:pt>
                <c:pt idx="1930">
                  <c:v>5.70092</c:v>
                </c:pt>
                <c:pt idx="1931">
                  <c:v>5.7280499999999996</c:v>
                </c:pt>
                <c:pt idx="1932">
                  <c:v>5.7448300000000003</c:v>
                </c:pt>
                <c:pt idx="1933">
                  <c:v>5.7483899999999997</c:v>
                </c:pt>
                <c:pt idx="1934">
                  <c:v>5.7606000000000002</c:v>
                </c:pt>
                <c:pt idx="1935">
                  <c:v>5.7776100000000001</c:v>
                </c:pt>
                <c:pt idx="1936">
                  <c:v>5.7918099999999999</c:v>
                </c:pt>
                <c:pt idx="1937">
                  <c:v>5.8070599999999999</c:v>
                </c:pt>
                <c:pt idx="1938">
                  <c:v>5.8214199999999998</c:v>
                </c:pt>
                <c:pt idx="1939">
                  <c:v>5.8371700000000004</c:v>
                </c:pt>
                <c:pt idx="1940">
                  <c:v>5.8492199999999999</c:v>
                </c:pt>
                <c:pt idx="1941">
                  <c:v>5.8560699999999999</c:v>
                </c:pt>
                <c:pt idx="1942">
                  <c:v>5.8791599999999997</c:v>
                </c:pt>
                <c:pt idx="1943">
                  <c:v>5.8904899999999998</c:v>
                </c:pt>
                <c:pt idx="1944">
                  <c:v>5.90259</c:v>
                </c:pt>
                <c:pt idx="1945">
                  <c:v>5.9219600000000003</c:v>
                </c:pt>
                <c:pt idx="1946">
                  <c:v>5.93344</c:v>
                </c:pt>
                <c:pt idx="1947">
                  <c:v>5.9824599999999997</c:v>
                </c:pt>
                <c:pt idx="1948">
                  <c:v>5.9986899999999999</c:v>
                </c:pt>
                <c:pt idx="1949">
                  <c:v>6.0222199999999999</c:v>
                </c:pt>
                <c:pt idx="1950">
                  <c:v>6.0376000000000003</c:v>
                </c:pt>
                <c:pt idx="1951">
                  <c:v>6.0507799999999996</c:v>
                </c:pt>
                <c:pt idx="1952">
                  <c:v>6.06907</c:v>
                </c:pt>
                <c:pt idx="1953">
                  <c:v>6.0988199999999999</c:v>
                </c:pt>
                <c:pt idx="1954">
                  <c:v>6.1198499999999996</c:v>
                </c:pt>
                <c:pt idx="1955">
                  <c:v>6.13096</c:v>
                </c:pt>
                <c:pt idx="1956">
                  <c:v>6.1531799999999999</c:v>
                </c:pt>
                <c:pt idx="1957">
                  <c:v>6.1678600000000001</c:v>
                </c:pt>
                <c:pt idx="1958">
                  <c:v>6.19055</c:v>
                </c:pt>
                <c:pt idx="1959">
                  <c:v>6.2108299999999996</c:v>
                </c:pt>
                <c:pt idx="1960">
                  <c:v>6.2345199999999998</c:v>
                </c:pt>
                <c:pt idx="1961">
                  <c:v>6.2460199999999997</c:v>
                </c:pt>
                <c:pt idx="1962">
                  <c:v>6.2742599999999999</c:v>
                </c:pt>
                <c:pt idx="1963">
                  <c:v>6.2991400000000004</c:v>
                </c:pt>
                <c:pt idx="1964">
                  <c:v>6.3184100000000001</c:v>
                </c:pt>
                <c:pt idx="1965">
                  <c:v>6.3334700000000002</c:v>
                </c:pt>
                <c:pt idx="1966">
                  <c:v>6.3459899999999996</c:v>
                </c:pt>
                <c:pt idx="1967">
                  <c:v>6.3804999999999996</c:v>
                </c:pt>
                <c:pt idx="1968">
                  <c:v>6.4115500000000001</c:v>
                </c:pt>
                <c:pt idx="1969">
                  <c:v>6.4221599999999999</c:v>
                </c:pt>
                <c:pt idx="1970">
                  <c:v>6.4628399999999999</c:v>
                </c:pt>
                <c:pt idx="1971">
                  <c:v>6.4777300000000002</c:v>
                </c:pt>
                <c:pt idx="1972">
                  <c:v>6.5067399999999997</c:v>
                </c:pt>
                <c:pt idx="1973">
                  <c:v>6.5205099999999998</c:v>
                </c:pt>
                <c:pt idx="1974">
                  <c:v>6.5513700000000004</c:v>
                </c:pt>
                <c:pt idx="1975">
                  <c:v>6.5818099999999999</c:v>
                </c:pt>
                <c:pt idx="1976">
                  <c:v>6.59978</c:v>
                </c:pt>
                <c:pt idx="1977">
                  <c:v>6.6136100000000004</c:v>
                </c:pt>
                <c:pt idx="1978">
                  <c:v>6.6425700000000001</c:v>
                </c:pt>
                <c:pt idx="1979">
                  <c:v>6.65923</c:v>
                </c:pt>
                <c:pt idx="1980">
                  <c:v>6.6968399999999999</c:v>
                </c:pt>
                <c:pt idx="1981">
                  <c:v>6.7208699999999997</c:v>
                </c:pt>
                <c:pt idx="1982">
                  <c:v>6.7674200000000004</c:v>
                </c:pt>
                <c:pt idx="1983">
                  <c:v>6.7927999999999997</c:v>
                </c:pt>
                <c:pt idx="1984">
                  <c:v>6.8197599999999996</c:v>
                </c:pt>
                <c:pt idx="1985">
                  <c:v>6.8495699999999999</c:v>
                </c:pt>
                <c:pt idx="1986">
                  <c:v>6.8816300000000004</c:v>
                </c:pt>
                <c:pt idx="1987">
                  <c:v>6.9241700000000002</c:v>
                </c:pt>
                <c:pt idx="1988">
                  <c:v>6.94137</c:v>
                </c:pt>
                <c:pt idx="1989">
                  <c:v>7.0051699999999997</c:v>
                </c:pt>
                <c:pt idx="1990">
                  <c:v>7.0327000000000002</c:v>
                </c:pt>
                <c:pt idx="1991">
                  <c:v>7.0648499999999999</c:v>
                </c:pt>
                <c:pt idx="1992">
                  <c:v>7.1010299999999997</c:v>
                </c:pt>
                <c:pt idx="1993">
                  <c:v>7.1280099999999997</c:v>
                </c:pt>
                <c:pt idx="1994">
                  <c:v>7.1601999999999997</c:v>
                </c:pt>
                <c:pt idx="1995">
                  <c:v>7.2079599999999999</c:v>
                </c:pt>
                <c:pt idx="1996">
                  <c:v>7.2344999999999997</c:v>
                </c:pt>
                <c:pt idx="1997">
                  <c:v>7.2774599999999996</c:v>
                </c:pt>
                <c:pt idx="1998">
                  <c:v>7.2961099999999997</c:v>
                </c:pt>
                <c:pt idx="1999">
                  <c:v>7.3250599999999997</c:v>
                </c:pt>
                <c:pt idx="2000">
                  <c:v>7.3855300000000002</c:v>
                </c:pt>
                <c:pt idx="2001">
                  <c:v>7.4752799999999997</c:v>
                </c:pt>
                <c:pt idx="2002">
                  <c:v>7.5045799999999998</c:v>
                </c:pt>
                <c:pt idx="2003">
                  <c:v>7.5591699999999999</c:v>
                </c:pt>
                <c:pt idx="2004">
                  <c:v>7.5885800000000003</c:v>
                </c:pt>
                <c:pt idx="2005">
                  <c:v>7.62486</c:v>
                </c:pt>
                <c:pt idx="2006">
                  <c:v>7.6441699999999999</c:v>
                </c:pt>
                <c:pt idx="2007">
                  <c:v>7.7368800000000002</c:v>
                </c:pt>
                <c:pt idx="2008">
                  <c:v>7.78538</c:v>
                </c:pt>
                <c:pt idx="2009">
                  <c:v>7.8340800000000002</c:v>
                </c:pt>
                <c:pt idx="2010">
                  <c:v>7.8690300000000004</c:v>
                </c:pt>
                <c:pt idx="2011">
                  <c:v>7.9028</c:v>
                </c:pt>
                <c:pt idx="2012">
                  <c:v>7.9660299999999999</c:v>
                </c:pt>
                <c:pt idx="2013">
                  <c:v>8.01464</c:v>
                </c:pt>
                <c:pt idx="2014">
                  <c:v>8.0579000000000001</c:v>
                </c:pt>
                <c:pt idx="2015">
                  <c:v>8.1212400000000002</c:v>
                </c:pt>
                <c:pt idx="2016">
                  <c:v>8.1919199999999996</c:v>
                </c:pt>
                <c:pt idx="2017">
                  <c:v>8.2497299999999996</c:v>
                </c:pt>
                <c:pt idx="2018">
                  <c:v>8.3088999999999995</c:v>
                </c:pt>
                <c:pt idx="2019">
                  <c:v>8.3725400000000008</c:v>
                </c:pt>
                <c:pt idx="2020">
                  <c:v>8.4613399999999999</c:v>
                </c:pt>
              </c:numCache>
            </c:numRef>
          </c:xVal>
          <c:yVal>
            <c:numRef>
              <c:f>Sheet1!$B$2:$B$2022</c:f>
              <c:numCache>
                <c:formatCode>General</c:formatCode>
                <c:ptCount val="2021"/>
                <c:pt idx="0">
                  <c:v>7.5349799999999995E-2</c:v>
                </c:pt>
                <c:pt idx="1">
                  <c:v>4.7264500000000001E-2</c:v>
                </c:pt>
                <c:pt idx="2">
                  <c:v>4.0676699999999998E-3</c:v>
                </c:pt>
                <c:pt idx="3">
                  <c:v>5.5270100000000003E-2</c:v>
                </c:pt>
                <c:pt idx="4">
                  <c:v>6.9911699999999993E-2</c:v>
                </c:pt>
                <c:pt idx="5">
                  <c:v>7.3400999999999994E-2</c:v>
                </c:pt>
                <c:pt idx="6">
                  <c:v>6.0531300000000003E-2</c:v>
                </c:pt>
                <c:pt idx="7">
                  <c:v>7.4670500000000001E-2</c:v>
                </c:pt>
                <c:pt idx="8">
                  <c:v>7.3696499999999998E-2</c:v>
                </c:pt>
                <c:pt idx="9">
                  <c:v>7.34649E-2</c:v>
                </c:pt>
                <c:pt idx="10">
                  <c:v>5.9047299999999997E-2</c:v>
                </c:pt>
                <c:pt idx="11">
                  <c:v>4.6808099999999998E-2</c:v>
                </c:pt>
                <c:pt idx="12">
                  <c:v>4.66255E-2</c:v>
                </c:pt>
                <c:pt idx="13">
                  <c:v>4.2623899999999999E-2</c:v>
                </c:pt>
                <c:pt idx="14">
                  <c:v>3.7328300000000002E-2</c:v>
                </c:pt>
                <c:pt idx="15">
                  <c:v>1.46979E-2</c:v>
                </c:pt>
                <c:pt idx="16">
                  <c:v>2.5800699999999999E-2</c:v>
                </c:pt>
                <c:pt idx="17">
                  <c:v>2.9236600000000001E-2</c:v>
                </c:pt>
                <c:pt idx="18">
                  <c:v>1.14053E-2</c:v>
                </c:pt>
                <c:pt idx="19">
                  <c:v>4.1423300000000003E-2</c:v>
                </c:pt>
                <c:pt idx="20">
                  <c:v>6.6960900000000004E-2</c:v>
                </c:pt>
                <c:pt idx="21">
                  <c:v>5.1749200000000002E-2</c:v>
                </c:pt>
                <c:pt idx="22">
                  <c:v>5.0969199999999999E-2</c:v>
                </c:pt>
                <c:pt idx="23">
                  <c:v>7.8569299999999995E-2</c:v>
                </c:pt>
                <c:pt idx="24">
                  <c:v>7.1905899999999995E-2</c:v>
                </c:pt>
                <c:pt idx="25">
                  <c:v>7.9052800000000006E-2</c:v>
                </c:pt>
                <c:pt idx="26">
                  <c:v>0.10821799999999999</c:v>
                </c:pt>
                <c:pt idx="27">
                  <c:v>5.7048099999999997E-2</c:v>
                </c:pt>
                <c:pt idx="28">
                  <c:v>7.3842599999999994E-2</c:v>
                </c:pt>
                <c:pt idx="29">
                  <c:v>8.8775400000000004E-2</c:v>
                </c:pt>
                <c:pt idx="30">
                  <c:v>0.17438999999999999</c:v>
                </c:pt>
                <c:pt idx="31">
                  <c:v>0.192164</c:v>
                </c:pt>
                <c:pt idx="32">
                  <c:v>0.202103</c:v>
                </c:pt>
                <c:pt idx="33">
                  <c:v>0.18654200000000001</c:v>
                </c:pt>
                <c:pt idx="34">
                  <c:v>0.18402499999999999</c:v>
                </c:pt>
                <c:pt idx="35">
                  <c:v>0.184306</c:v>
                </c:pt>
                <c:pt idx="36">
                  <c:v>0.23662</c:v>
                </c:pt>
                <c:pt idx="37">
                  <c:v>0.239618</c:v>
                </c:pt>
                <c:pt idx="38">
                  <c:v>0.21695200000000001</c:v>
                </c:pt>
                <c:pt idx="39">
                  <c:v>0.23816599999999999</c:v>
                </c:pt>
                <c:pt idx="40">
                  <c:v>0.24251500000000001</c:v>
                </c:pt>
                <c:pt idx="41">
                  <c:v>0.21280499999999999</c:v>
                </c:pt>
                <c:pt idx="42">
                  <c:v>0.232512</c:v>
                </c:pt>
                <c:pt idx="43">
                  <c:v>0.24474199999999999</c:v>
                </c:pt>
                <c:pt idx="44">
                  <c:v>0.236099</c:v>
                </c:pt>
                <c:pt idx="45">
                  <c:v>0.249969</c:v>
                </c:pt>
                <c:pt idx="46">
                  <c:v>0.20687900000000001</c:v>
                </c:pt>
                <c:pt idx="47">
                  <c:v>0.205703</c:v>
                </c:pt>
                <c:pt idx="48">
                  <c:v>0.214531</c:v>
                </c:pt>
                <c:pt idx="49">
                  <c:v>0.20598900000000001</c:v>
                </c:pt>
                <c:pt idx="50">
                  <c:v>0.241116</c:v>
                </c:pt>
                <c:pt idx="51">
                  <c:v>0.226632</c:v>
                </c:pt>
                <c:pt idx="52">
                  <c:v>0.23122400000000001</c:v>
                </c:pt>
                <c:pt idx="53">
                  <c:v>0.212114</c:v>
                </c:pt>
                <c:pt idx="54">
                  <c:v>0.219973</c:v>
                </c:pt>
                <c:pt idx="55">
                  <c:v>0.153196</c:v>
                </c:pt>
                <c:pt idx="56">
                  <c:v>0.15643499999999999</c:v>
                </c:pt>
                <c:pt idx="57">
                  <c:v>0.140509</c:v>
                </c:pt>
                <c:pt idx="58">
                  <c:v>0.13253899999999999</c:v>
                </c:pt>
                <c:pt idx="59">
                  <c:v>0.124768</c:v>
                </c:pt>
                <c:pt idx="60">
                  <c:v>5.76027E-2</c:v>
                </c:pt>
                <c:pt idx="61">
                  <c:v>5.66416E-2</c:v>
                </c:pt>
                <c:pt idx="62">
                  <c:v>4.78489E-2</c:v>
                </c:pt>
                <c:pt idx="63">
                  <c:v>2.7935499999999999E-2</c:v>
                </c:pt>
                <c:pt idx="64">
                  <c:v>1.4045200000000001E-2</c:v>
                </c:pt>
                <c:pt idx="65">
                  <c:v>1.7943000000000001E-2</c:v>
                </c:pt>
                <c:pt idx="66">
                  <c:v>1.17702E-2</c:v>
                </c:pt>
                <c:pt idx="67">
                  <c:v>9.4702599999999994E-3</c:v>
                </c:pt>
                <c:pt idx="68">
                  <c:v>-5.3425299999999998E-3</c:v>
                </c:pt>
                <c:pt idx="69">
                  <c:v>-7.91356E-2</c:v>
                </c:pt>
                <c:pt idx="70">
                  <c:v>-0.12679599999999999</c:v>
                </c:pt>
                <c:pt idx="71">
                  <c:v>-0.12814</c:v>
                </c:pt>
                <c:pt idx="72">
                  <c:v>-0.132772</c:v>
                </c:pt>
                <c:pt idx="73">
                  <c:v>-0.149815</c:v>
                </c:pt>
                <c:pt idx="74">
                  <c:v>-0.13721900000000001</c:v>
                </c:pt>
                <c:pt idx="75">
                  <c:v>-0.104002</c:v>
                </c:pt>
                <c:pt idx="76">
                  <c:v>-0.127748</c:v>
                </c:pt>
                <c:pt idx="77">
                  <c:v>-0.13979</c:v>
                </c:pt>
                <c:pt idx="78">
                  <c:v>-0.14966599999999999</c:v>
                </c:pt>
                <c:pt idx="79">
                  <c:v>-0.16164000000000001</c:v>
                </c:pt>
                <c:pt idx="80">
                  <c:v>-0.12787499999999999</c:v>
                </c:pt>
                <c:pt idx="81">
                  <c:v>-0.153864</c:v>
                </c:pt>
                <c:pt idx="82">
                  <c:v>-0.13162599999999999</c:v>
                </c:pt>
                <c:pt idx="83">
                  <c:v>-0.13112799999999999</c:v>
                </c:pt>
                <c:pt idx="84">
                  <c:v>-0.12637799999999999</c:v>
                </c:pt>
                <c:pt idx="85">
                  <c:v>-0.12221799999999999</c:v>
                </c:pt>
                <c:pt idx="86">
                  <c:v>-0.13930400000000001</c:v>
                </c:pt>
                <c:pt idx="87">
                  <c:v>-0.134131</c:v>
                </c:pt>
                <c:pt idx="88">
                  <c:v>-9.4978599999999996E-2</c:v>
                </c:pt>
                <c:pt idx="89">
                  <c:v>-5.7768100000000003E-2</c:v>
                </c:pt>
                <c:pt idx="90">
                  <c:v>-6.1462999999999997E-2</c:v>
                </c:pt>
                <c:pt idx="91">
                  <c:v>-1.7965200000000001E-2</c:v>
                </c:pt>
                <c:pt idx="92">
                  <c:v>-4.9956899999999999E-2</c:v>
                </c:pt>
                <c:pt idx="93">
                  <c:v>-5.1150599999999997E-2</c:v>
                </c:pt>
                <c:pt idx="94">
                  <c:v>-7.54859E-3</c:v>
                </c:pt>
                <c:pt idx="95">
                  <c:v>-1.6995099999999999E-2</c:v>
                </c:pt>
                <c:pt idx="96">
                  <c:v>-1.55169E-2</c:v>
                </c:pt>
                <c:pt idx="97">
                  <c:v>-1.8912600000000002E-2</c:v>
                </c:pt>
                <c:pt idx="98">
                  <c:v>-5.7024100000000001E-2</c:v>
                </c:pt>
                <c:pt idx="99">
                  <c:v>-2.6269000000000001E-2</c:v>
                </c:pt>
                <c:pt idx="100">
                  <c:v>-3.33899E-2</c:v>
                </c:pt>
                <c:pt idx="101">
                  <c:v>2.59239E-3</c:v>
                </c:pt>
                <c:pt idx="102">
                  <c:v>3.55894E-2</c:v>
                </c:pt>
                <c:pt idx="103">
                  <c:v>4.7080499999999997E-2</c:v>
                </c:pt>
                <c:pt idx="104">
                  <c:v>8.3887699999999996E-2</c:v>
                </c:pt>
                <c:pt idx="105">
                  <c:v>9.0280200000000005E-2</c:v>
                </c:pt>
                <c:pt idx="106">
                  <c:v>0.101247</c:v>
                </c:pt>
                <c:pt idx="107">
                  <c:v>9.8017199999999999E-2</c:v>
                </c:pt>
                <c:pt idx="108">
                  <c:v>9.3714599999999995E-2</c:v>
                </c:pt>
                <c:pt idx="109">
                  <c:v>9.45217E-2</c:v>
                </c:pt>
                <c:pt idx="110">
                  <c:v>0.103751</c:v>
                </c:pt>
                <c:pt idx="111">
                  <c:v>9.6416699999999994E-2</c:v>
                </c:pt>
                <c:pt idx="112">
                  <c:v>7.1647199999999994E-2</c:v>
                </c:pt>
                <c:pt idx="113">
                  <c:v>9.3101600000000007E-2</c:v>
                </c:pt>
                <c:pt idx="114">
                  <c:v>8.0990699999999999E-2</c:v>
                </c:pt>
                <c:pt idx="115">
                  <c:v>6.4270900000000006E-2</c:v>
                </c:pt>
                <c:pt idx="116">
                  <c:v>6.6123600000000005E-2</c:v>
                </c:pt>
                <c:pt idx="117">
                  <c:v>5.9729999999999998E-2</c:v>
                </c:pt>
                <c:pt idx="118">
                  <c:v>5.4796999999999998E-2</c:v>
                </c:pt>
                <c:pt idx="119">
                  <c:v>5.2351200000000001E-2</c:v>
                </c:pt>
                <c:pt idx="120">
                  <c:v>8.1139299999999998E-2</c:v>
                </c:pt>
                <c:pt idx="121">
                  <c:v>6.5900200000000006E-2</c:v>
                </c:pt>
                <c:pt idx="122">
                  <c:v>5.5698299999999999E-2</c:v>
                </c:pt>
                <c:pt idx="123">
                  <c:v>1.64843E-2</c:v>
                </c:pt>
                <c:pt idx="124">
                  <c:v>-9.0502600000000002E-2</c:v>
                </c:pt>
                <c:pt idx="125">
                  <c:v>-7.1552500000000005E-2</c:v>
                </c:pt>
                <c:pt idx="126">
                  <c:v>-3.2931500000000002E-2</c:v>
                </c:pt>
                <c:pt idx="127">
                  <c:v>-2.6312100000000001E-2</c:v>
                </c:pt>
                <c:pt idx="128">
                  <c:v>-6.9514200000000005E-4</c:v>
                </c:pt>
                <c:pt idx="129">
                  <c:v>-4.30163E-2</c:v>
                </c:pt>
                <c:pt idx="130">
                  <c:v>-3.9851600000000001E-2</c:v>
                </c:pt>
                <c:pt idx="131">
                  <c:v>-2.2360600000000001E-2</c:v>
                </c:pt>
                <c:pt idx="132">
                  <c:v>-3.7563899999999997E-2</c:v>
                </c:pt>
                <c:pt idx="133">
                  <c:v>-5.2184600000000003E-3</c:v>
                </c:pt>
                <c:pt idx="134">
                  <c:v>2.6640600000000002E-3</c:v>
                </c:pt>
                <c:pt idx="135">
                  <c:v>-3.1507100000000003E-2</c:v>
                </c:pt>
                <c:pt idx="136">
                  <c:v>-4.9254800000000001E-2</c:v>
                </c:pt>
                <c:pt idx="137">
                  <c:v>-5.80566E-2</c:v>
                </c:pt>
                <c:pt idx="138">
                  <c:v>-6.9291199999999997E-2</c:v>
                </c:pt>
                <c:pt idx="139">
                  <c:v>-4.5394799999999999E-2</c:v>
                </c:pt>
                <c:pt idx="140">
                  <c:v>5.0030999999999999E-3</c:v>
                </c:pt>
                <c:pt idx="141">
                  <c:v>-5.27216E-2</c:v>
                </c:pt>
                <c:pt idx="142">
                  <c:v>-3.2373100000000002E-2</c:v>
                </c:pt>
                <c:pt idx="143">
                  <c:v>-2.09254E-2</c:v>
                </c:pt>
                <c:pt idx="144">
                  <c:v>4.9094299999999998E-4</c:v>
                </c:pt>
                <c:pt idx="145" formatCode="0.00E+00">
                  <c:v>8.3996099999999994E-5</c:v>
                </c:pt>
                <c:pt idx="146">
                  <c:v>1.1494600000000001E-2</c:v>
                </c:pt>
                <c:pt idx="147">
                  <c:v>3.9145300000000003E-3</c:v>
                </c:pt>
                <c:pt idx="148">
                  <c:v>-1.2087000000000001E-2</c:v>
                </c:pt>
                <c:pt idx="149">
                  <c:v>-3.3032300000000001E-2</c:v>
                </c:pt>
                <c:pt idx="150">
                  <c:v>-1.70089E-2</c:v>
                </c:pt>
                <c:pt idx="151">
                  <c:v>-2.2765799999999999E-2</c:v>
                </c:pt>
                <c:pt idx="152">
                  <c:v>-3.2504699999999997E-2</c:v>
                </c:pt>
                <c:pt idx="153">
                  <c:v>2.9120999999999999E-3</c:v>
                </c:pt>
                <c:pt idx="154">
                  <c:v>3.4329500000000003E-4</c:v>
                </c:pt>
                <c:pt idx="155">
                  <c:v>-5.8798699999999997E-3</c:v>
                </c:pt>
                <c:pt idx="156">
                  <c:v>5.8814999999999996E-3</c:v>
                </c:pt>
                <c:pt idx="157">
                  <c:v>4.0268699999999998E-2</c:v>
                </c:pt>
                <c:pt idx="158">
                  <c:v>3.6117900000000001E-2</c:v>
                </c:pt>
                <c:pt idx="159">
                  <c:v>2.6738899999999999E-2</c:v>
                </c:pt>
                <c:pt idx="160">
                  <c:v>8.2658599999999999E-3</c:v>
                </c:pt>
                <c:pt idx="161">
                  <c:v>5.8551800000000001E-2</c:v>
                </c:pt>
                <c:pt idx="162">
                  <c:v>1.9018500000000001E-2</c:v>
                </c:pt>
                <c:pt idx="163">
                  <c:v>-8.0136799999999994E-2</c:v>
                </c:pt>
                <c:pt idx="164">
                  <c:v>-8.6690500000000004E-2</c:v>
                </c:pt>
                <c:pt idx="165">
                  <c:v>-8.3494600000000002E-2</c:v>
                </c:pt>
                <c:pt idx="166">
                  <c:v>-9.2473399999999997E-2</c:v>
                </c:pt>
                <c:pt idx="167">
                  <c:v>-0.156641</c:v>
                </c:pt>
                <c:pt idx="168">
                  <c:v>-0.16300200000000001</c:v>
                </c:pt>
                <c:pt idx="169">
                  <c:v>-0.149115</c:v>
                </c:pt>
                <c:pt idx="170">
                  <c:v>-0.118394</c:v>
                </c:pt>
                <c:pt idx="171">
                  <c:v>-0.106945</c:v>
                </c:pt>
                <c:pt idx="172">
                  <c:v>-0.101935</c:v>
                </c:pt>
                <c:pt idx="173">
                  <c:v>-0.12557299999999999</c:v>
                </c:pt>
                <c:pt idx="174">
                  <c:v>-0.12971099999999999</c:v>
                </c:pt>
                <c:pt idx="175">
                  <c:v>-9.3990500000000005E-2</c:v>
                </c:pt>
                <c:pt idx="176">
                  <c:v>-7.9841400000000007E-2</c:v>
                </c:pt>
                <c:pt idx="177">
                  <c:v>-6.4540399999999998E-2</c:v>
                </c:pt>
                <c:pt idx="178">
                  <c:v>-4.8156600000000001E-2</c:v>
                </c:pt>
                <c:pt idx="179">
                  <c:v>-3.0845999999999998E-2</c:v>
                </c:pt>
                <c:pt idx="180">
                  <c:v>-8.3890199999999998E-2</c:v>
                </c:pt>
                <c:pt idx="181">
                  <c:v>-7.9328300000000004E-2</c:v>
                </c:pt>
                <c:pt idx="182">
                  <c:v>-6.4612199999999995E-2</c:v>
                </c:pt>
                <c:pt idx="183">
                  <c:v>-4.5386900000000001E-2</c:v>
                </c:pt>
                <c:pt idx="184">
                  <c:v>-4.42209E-2</c:v>
                </c:pt>
                <c:pt idx="185">
                  <c:v>-1.7592E-2</c:v>
                </c:pt>
                <c:pt idx="186">
                  <c:v>-5.8425900000000003E-2</c:v>
                </c:pt>
                <c:pt idx="187">
                  <c:v>-7.2017100000000001E-2</c:v>
                </c:pt>
                <c:pt idx="188">
                  <c:v>-4.3082099999999998E-2</c:v>
                </c:pt>
                <c:pt idx="189">
                  <c:v>-1.08058E-3</c:v>
                </c:pt>
                <c:pt idx="190">
                  <c:v>-4.5729400000000002E-3</c:v>
                </c:pt>
                <c:pt idx="191">
                  <c:v>-5.04237E-3</c:v>
                </c:pt>
                <c:pt idx="192">
                  <c:v>1.4108899999999999E-3</c:v>
                </c:pt>
                <c:pt idx="193">
                  <c:v>1.289E-3</c:v>
                </c:pt>
                <c:pt idx="194">
                  <c:v>-1.43464E-2</c:v>
                </c:pt>
                <c:pt idx="195">
                  <c:v>6.9194800000000001E-2</c:v>
                </c:pt>
                <c:pt idx="196">
                  <c:v>0.13653699999999999</c:v>
                </c:pt>
                <c:pt idx="197">
                  <c:v>0.147066</c:v>
                </c:pt>
                <c:pt idx="198">
                  <c:v>0.169709</c:v>
                </c:pt>
                <c:pt idx="199">
                  <c:v>0.16092799999999999</c:v>
                </c:pt>
                <c:pt idx="200">
                  <c:v>0.18709700000000001</c:v>
                </c:pt>
                <c:pt idx="201">
                  <c:v>0.22281300000000001</c:v>
                </c:pt>
                <c:pt idx="202">
                  <c:v>0.20146800000000001</c:v>
                </c:pt>
                <c:pt idx="203">
                  <c:v>0.19332199999999999</c:v>
                </c:pt>
                <c:pt idx="204">
                  <c:v>0.20391300000000001</c:v>
                </c:pt>
                <c:pt idx="205">
                  <c:v>0.19097700000000001</c:v>
                </c:pt>
                <c:pt idx="206">
                  <c:v>0.218747</c:v>
                </c:pt>
                <c:pt idx="207">
                  <c:v>0.196158</c:v>
                </c:pt>
                <c:pt idx="208">
                  <c:v>6.9963899999999996E-2</c:v>
                </c:pt>
                <c:pt idx="209">
                  <c:v>5.5463800000000001E-2</c:v>
                </c:pt>
                <c:pt idx="210">
                  <c:v>3.5723400000000002E-2</c:v>
                </c:pt>
                <c:pt idx="211">
                  <c:v>3.2692200000000002E-3</c:v>
                </c:pt>
                <c:pt idx="212">
                  <c:v>1.0455099999999999E-3</c:v>
                </c:pt>
                <c:pt idx="213">
                  <c:v>2.85703E-2</c:v>
                </c:pt>
                <c:pt idx="214">
                  <c:v>3.6757600000000001E-2</c:v>
                </c:pt>
                <c:pt idx="215">
                  <c:v>2.3917600000000001E-2</c:v>
                </c:pt>
                <c:pt idx="216">
                  <c:v>1.33081E-2</c:v>
                </c:pt>
                <c:pt idx="217">
                  <c:v>-3.6970599999999998E-3</c:v>
                </c:pt>
                <c:pt idx="218">
                  <c:v>-1.0387199999999999E-2</c:v>
                </c:pt>
                <c:pt idx="219">
                  <c:v>-1.11156E-2</c:v>
                </c:pt>
                <c:pt idx="220">
                  <c:v>6.6904299999999998E-3</c:v>
                </c:pt>
                <c:pt idx="221">
                  <c:v>1.1966600000000001E-2</c:v>
                </c:pt>
                <c:pt idx="222">
                  <c:v>-2.7271E-2</c:v>
                </c:pt>
                <c:pt idx="223">
                  <c:v>-3.51536E-2</c:v>
                </c:pt>
                <c:pt idx="224">
                  <c:v>-3.0539799999999999E-2</c:v>
                </c:pt>
                <c:pt idx="225">
                  <c:v>-3.7328899999999998E-2</c:v>
                </c:pt>
                <c:pt idx="226">
                  <c:v>-1.9893500000000001E-2</c:v>
                </c:pt>
                <c:pt idx="227">
                  <c:v>-1.63015E-2</c:v>
                </c:pt>
                <c:pt idx="228">
                  <c:v>-3.9209000000000001E-2</c:v>
                </c:pt>
                <c:pt idx="229">
                  <c:v>-5.4148500000000002E-2</c:v>
                </c:pt>
                <c:pt idx="230">
                  <c:v>-5.2798600000000001E-2</c:v>
                </c:pt>
                <c:pt idx="231">
                  <c:v>-5.2255599999999999E-2</c:v>
                </c:pt>
                <c:pt idx="232">
                  <c:v>-9.6032900000000004E-2</c:v>
                </c:pt>
                <c:pt idx="233">
                  <c:v>-8.4262500000000004E-2</c:v>
                </c:pt>
                <c:pt idx="234">
                  <c:v>-0.106599</c:v>
                </c:pt>
                <c:pt idx="235">
                  <c:v>-0.105217</c:v>
                </c:pt>
                <c:pt idx="236">
                  <c:v>-0.11319799999999999</c:v>
                </c:pt>
                <c:pt idx="237">
                  <c:v>-0.118938</c:v>
                </c:pt>
                <c:pt idx="238">
                  <c:v>-0.107539</c:v>
                </c:pt>
                <c:pt idx="239">
                  <c:v>-9.0518399999999999E-2</c:v>
                </c:pt>
                <c:pt idx="240">
                  <c:v>-6.6344899999999998E-2</c:v>
                </c:pt>
                <c:pt idx="241">
                  <c:v>-6.6468999999999999E-3</c:v>
                </c:pt>
                <c:pt idx="242">
                  <c:v>3.3519399999999999E-3</c:v>
                </c:pt>
                <c:pt idx="243">
                  <c:v>2.93922E-2</c:v>
                </c:pt>
                <c:pt idx="244">
                  <c:v>1.24396E-2</c:v>
                </c:pt>
                <c:pt idx="245">
                  <c:v>5.6394000000000001E-3</c:v>
                </c:pt>
                <c:pt idx="246">
                  <c:v>-1.4186100000000001E-3</c:v>
                </c:pt>
                <c:pt idx="247">
                  <c:v>-8.2673999999999994E-3</c:v>
                </c:pt>
                <c:pt idx="248">
                  <c:v>1.14158E-2</c:v>
                </c:pt>
                <c:pt idx="249">
                  <c:v>3.1950699999999999E-3</c:v>
                </c:pt>
                <c:pt idx="250">
                  <c:v>1.8803299999999998E-2</c:v>
                </c:pt>
                <c:pt idx="251">
                  <c:v>5.85427E-3</c:v>
                </c:pt>
                <c:pt idx="252">
                  <c:v>3.4771200000000002E-2</c:v>
                </c:pt>
                <c:pt idx="253">
                  <c:v>4.96686E-2</c:v>
                </c:pt>
                <c:pt idx="254">
                  <c:v>2.82828E-2</c:v>
                </c:pt>
                <c:pt idx="255">
                  <c:v>4.2642199999999998E-2</c:v>
                </c:pt>
                <c:pt idx="256">
                  <c:v>1.9127600000000002E-2</c:v>
                </c:pt>
                <c:pt idx="257">
                  <c:v>2.3241299999999999E-2</c:v>
                </c:pt>
                <c:pt idx="258">
                  <c:v>5.31301E-2</c:v>
                </c:pt>
                <c:pt idx="259">
                  <c:v>6.6142500000000007E-2</c:v>
                </c:pt>
                <c:pt idx="260">
                  <c:v>4.1437599999999998E-2</c:v>
                </c:pt>
                <c:pt idx="261">
                  <c:v>4.6092000000000001E-2</c:v>
                </c:pt>
                <c:pt idx="262">
                  <c:v>2.7053799999999999E-2</c:v>
                </c:pt>
                <c:pt idx="263">
                  <c:v>4.3176300000000001E-2</c:v>
                </c:pt>
                <c:pt idx="264">
                  <c:v>4.0749399999999998E-2</c:v>
                </c:pt>
                <c:pt idx="265">
                  <c:v>4.0128200000000003E-2</c:v>
                </c:pt>
                <c:pt idx="266">
                  <c:v>7.2955500000000006E-2</c:v>
                </c:pt>
                <c:pt idx="267">
                  <c:v>8.41306E-2</c:v>
                </c:pt>
                <c:pt idx="268">
                  <c:v>0.11029799999999999</c:v>
                </c:pt>
                <c:pt idx="269">
                  <c:v>0.13938600000000001</c:v>
                </c:pt>
                <c:pt idx="270">
                  <c:v>0.14503099999999999</c:v>
                </c:pt>
                <c:pt idx="271">
                  <c:v>0.12720200000000001</c:v>
                </c:pt>
                <c:pt idx="272">
                  <c:v>0.114852</c:v>
                </c:pt>
                <c:pt idx="273">
                  <c:v>0.11368399999999999</c:v>
                </c:pt>
                <c:pt idx="274">
                  <c:v>6.8366800000000005E-2</c:v>
                </c:pt>
                <c:pt idx="275">
                  <c:v>1.7413700000000001E-2</c:v>
                </c:pt>
                <c:pt idx="276">
                  <c:v>8.6943400000000001E-3</c:v>
                </c:pt>
                <c:pt idx="277">
                  <c:v>-6.1980599999999997E-2</c:v>
                </c:pt>
                <c:pt idx="278">
                  <c:v>-4.2725100000000002E-2</c:v>
                </c:pt>
                <c:pt idx="279">
                  <c:v>3.9362300000000003E-2</c:v>
                </c:pt>
                <c:pt idx="280">
                  <c:v>1.9042E-2</c:v>
                </c:pt>
                <c:pt idx="281">
                  <c:v>2.02746E-2</c:v>
                </c:pt>
                <c:pt idx="282">
                  <c:v>5.7286900000000002E-2</c:v>
                </c:pt>
                <c:pt idx="283">
                  <c:v>4.9822499999999999E-2</c:v>
                </c:pt>
                <c:pt idx="284">
                  <c:v>3.37615E-2</c:v>
                </c:pt>
                <c:pt idx="285">
                  <c:v>4.69276E-2</c:v>
                </c:pt>
                <c:pt idx="286">
                  <c:v>3.4408399999999999E-2</c:v>
                </c:pt>
                <c:pt idx="287">
                  <c:v>3.2037099999999999E-2</c:v>
                </c:pt>
                <c:pt idx="288">
                  <c:v>2.48244E-2</c:v>
                </c:pt>
                <c:pt idx="289">
                  <c:v>4.3494699999999997E-2</c:v>
                </c:pt>
                <c:pt idx="290">
                  <c:v>7.9791599999999997E-4</c:v>
                </c:pt>
                <c:pt idx="291">
                  <c:v>-1.20981E-3</c:v>
                </c:pt>
                <c:pt idx="292">
                  <c:v>-4.0252499999999997E-2</c:v>
                </c:pt>
                <c:pt idx="293">
                  <c:v>-3.53476E-2</c:v>
                </c:pt>
                <c:pt idx="294">
                  <c:v>-6.2382800000000002E-2</c:v>
                </c:pt>
                <c:pt idx="295">
                  <c:v>-5.6876500000000003E-2</c:v>
                </c:pt>
                <c:pt idx="296">
                  <c:v>-7.8555E-2</c:v>
                </c:pt>
                <c:pt idx="297">
                  <c:v>-0.122089</c:v>
                </c:pt>
                <c:pt idx="298">
                  <c:v>-0.14776400000000001</c:v>
                </c:pt>
                <c:pt idx="299">
                  <c:v>-0.14734900000000001</c:v>
                </c:pt>
                <c:pt idx="300">
                  <c:v>-0.15531200000000001</c:v>
                </c:pt>
                <c:pt idx="301">
                  <c:v>-0.123949</c:v>
                </c:pt>
                <c:pt idx="302">
                  <c:v>-0.10470699999999999</c:v>
                </c:pt>
                <c:pt idx="303">
                  <c:v>-8.8371599999999995E-2</c:v>
                </c:pt>
                <c:pt idx="304">
                  <c:v>-0.103868</c:v>
                </c:pt>
                <c:pt idx="305">
                  <c:v>-0.11472300000000001</c:v>
                </c:pt>
                <c:pt idx="306">
                  <c:v>-0.117412</c:v>
                </c:pt>
                <c:pt idx="307">
                  <c:v>-0.115935</c:v>
                </c:pt>
                <c:pt idx="308">
                  <c:v>-7.2579299999999999E-2</c:v>
                </c:pt>
                <c:pt idx="309">
                  <c:v>-7.5814199999999998E-2</c:v>
                </c:pt>
                <c:pt idx="310">
                  <c:v>-3.8769699999999997E-2</c:v>
                </c:pt>
                <c:pt idx="311">
                  <c:v>-2.2029199999999999E-2</c:v>
                </c:pt>
                <c:pt idx="312">
                  <c:v>-6.9794200000000001E-2</c:v>
                </c:pt>
                <c:pt idx="313">
                  <c:v>-4.2504899999999998E-2</c:v>
                </c:pt>
                <c:pt idx="314">
                  <c:v>-6.6759899999999997E-2</c:v>
                </c:pt>
                <c:pt idx="315">
                  <c:v>-8.6188299999999995E-2</c:v>
                </c:pt>
                <c:pt idx="316">
                  <c:v>-8.5496699999999995E-2</c:v>
                </c:pt>
                <c:pt idx="317">
                  <c:v>-0.100702</c:v>
                </c:pt>
                <c:pt idx="318">
                  <c:v>-0.10206999999999999</c:v>
                </c:pt>
                <c:pt idx="319">
                  <c:v>-0.10180400000000001</c:v>
                </c:pt>
                <c:pt idx="320">
                  <c:v>-8.7221400000000004E-2</c:v>
                </c:pt>
                <c:pt idx="321">
                  <c:v>-7.8586199999999995E-2</c:v>
                </c:pt>
                <c:pt idx="322">
                  <c:v>-7.1505600000000002E-2</c:v>
                </c:pt>
                <c:pt idx="323">
                  <c:v>-6.7058900000000005E-2</c:v>
                </c:pt>
                <c:pt idx="324">
                  <c:v>-4.1300700000000003E-2</c:v>
                </c:pt>
                <c:pt idx="325">
                  <c:v>-2.3856700000000002E-2</c:v>
                </c:pt>
                <c:pt idx="326">
                  <c:v>-3.2400999999999999E-2</c:v>
                </c:pt>
                <c:pt idx="327">
                  <c:v>-1.9389199999999999E-2</c:v>
                </c:pt>
                <c:pt idx="328">
                  <c:v>-9.3816100000000003E-3</c:v>
                </c:pt>
                <c:pt idx="329">
                  <c:v>-1.6258100000000001E-2</c:v>
                </c:pt>
                <c:pt idx="330">
                  <c:v>3.8154E-2</c:v>
                </c:pt>
                <c:pt idx="331">
                  <c:v>8.2729300000000006E-2</c:v>
                </c:pt>
                <c:pt idx="332">
                  <c:v>0.116146</c:v>
                </c:pt>
                <c:pt idx="333">
                  <c:v>0.108458</c:v>
                </c:pt>
                <c:pt idx="334">
                  <c:v>9.8998000000000003E-2</c:v>
                </c:pt>
                <c:pt idx="335">
                  <c:v>0.12551399999999999</c:v>
                </c:pt>
                <c:pt idx="336">
                  <c:v>8.4274500000000002E-2</c:v>
                </c:pt>
                <c:pt idx="337">
                  <c:v>0.113787</c:v>
                </c:pt>
                <c:pt idx="338">
                  <c:v>0.12187199999999999</c:v>
                </c:pt>
                <c:pt idx="339">
                  <c:v>0.10867400000000001</c:v>
                </c:pt>
                <c:pt idx="340">
                  <c:v>0.12639700000000001</c:v>
                </c:pt>
                <c:pt idx="341">
                  <c:v>0.13666700000000001</c:v>
                </c:pt>
                <c:pt idx="342">
                  <c:v>0.12962499999999999</c:v>
                </c:pt>
                <c:pt idx="343">
                  <c:v>0.11994100000000001</c:v>
                </c:pt>
                <c:pt idx="344">
                  <c:v>6.1012400000000001E-2</c:v>
                </c:pt>
                <c:pt idx="345">
                  <c:v>9.35478E-2</c:v>
                </c:pt>
                <c:pt idx="346">
                  <c:v>6.4790299999999995E-2</c:v>
                </c:pt>
                <c:pt idx="347">
                  <c:v>6.9437799999999994E-2</c:v>
                </c:pt>
                <c:pt idx="348">
                  <c:v>4.6923399999999997E-2</c:v>
                </c:pt>
                <c:pt idx="349">
                  <c:v>6.9177299999999997E-2</c:v>
                </c:pt>
                <c:pt idx="350">
                  <c:v>5.13184E-2</c:v>
                </c:pt>
                <c:pt idx="351">
                  <c:v>8.6458400000000005E-2</c:v>
                </c:pt>
                <c:pt idx="352">
                  <c:v>5.6576500000000002E-2</c:v>
                </c:pt>
                <c:pt idx="353">
                  <c:v>6.35043E-2</c:v>
                </c:pt>
                <c:pt idx="354">
                  <c:v>7.2359800000000002E-2</c:v>
                </c:pt>
                <c:pt idx="355">
                  <c:v>8.0869800000000006E-2</c:v>
                </c:pt>
                <c:pt idx="356">
                  <c:v>8.3687800000000007E-2</c:v>
                </c:pt>
                <c:pt idx="357">
                  <c:v>0.104154</c:v>
                </c:pt>
                <c:pt idx="358">
                  <c:v>7.0129700000000003E-2</c:v>
                </c:pt>
                <c:pt idx="359">
                  <c:v>5.9427599999999997E-2</c:v>
                </c:pt>
                <c:pt idx="360">
                  <c:v>3.52173E-2</c:v>
                </c:pt>
                <c:pt idx="361">
                  <c:v>3.0011099999999999E-2</c:v>
                </c:pt>
                <c:pt idx="362">
                  <c:v>4.5784100000000001E-2</c:v>
                </c:pt>
                <c:pt idx="363">
                  <c:v>-1.32869E-3</c:v>
                </c:pt>
                <c:pt idx="364">
                  <c:v>1.2093900000000001E-3</c:v>
                </c:pt>
                <c:pt idx="365">
                  <c:v>-2.02103E-2</c:v>
                </c:pt>
                <c:pt idx="366">
                  <c:v>-1.4379899999999999E-2</c:v>
                </c:pt>
                <c:pt idx="367">
                  <c:v>-4.3068799999999997E-2</c:v>
                </c:pt>
                <c:pt idx="368">
                  <c:v>-3.2070500000000002E-2</c:v>
                </c:pt>
                <c:pt idx="369">
                  <c:v>-3.5111700000000003E-2</c:v>
                </c:pt>
                <c:pt idx="370">
                  <c:v>-5.51134E-2</c:v>
                </c:pt>
                <c:pt idx="371">
                  <c:v>-5.7755800000000003E-2</c:v>
                </c:pt>
                <c:pt idx="372">
                  <c:v>-5.7796800000000002E-2</c:v>
                </c:pt>
                <c:pt idx="373">
                  <c:v>-3.25417E-2</c:v>
                </c:pt>
                <c:pt idx="374">
                  <c:v>-4.1722700000000001E-2</c:v>
                </c:pt>
                <c:pt idx="375">
                  <c:v>-8.1228099999999998E-2</c:v>
                </c:pt>
                <c:pt idx="376">
                  <c:v>-8.5578299999999996E-2</c:v>
                </c:pt>
                <c:pt idx="377">
                  <c:v>-4.5093000000000001E-2</c:v>
                </c:pt>
                <c:pt idx="378">
                  <c:v>-2.48011E-2</c:v>
                </c:pt>
                <c:pt idx="379">
                  <c:v>-2.7811800000000001E-2</c:v>
                </c:pt>
                <c:pt idx="380">
                  <c:v>-1.94626E-2</c:v>
                </c:pt>
                <c:pt idx="381">
                  <c:v>2.33996E-2</c:v>
                </c:pt>
                <c:pt idx="382">
                  <c:v>-7.6521000000000002E-3</c:v>
                </c:pt>
                <c:pt idx="383">
                  <c:v>-7.4859899999999997E-3</c:v>
                </c:pt>
                <c:pt idx="384">
                  <c:v>-6.1372199999999997E-3</c:v>
                </c:pt>
                <c:pt idx="385">
                  <c:v>9.1899400000000002E-4</c:v>
                </c:pt>
                <c:pt idx="386">
                  <c:v>1.6852900000000001E-2</c:v>
                </c:pt>
                <c:pt idx="387">
                  <c:v>1.2560999999999999E-2</c:v>
                </c:pt>
                <c:pt idx="388">
                  <c:v>-3.1963400000000003E-2</c:v>
                </c:pt>
                <c:pt idx="389">
                  <c:v>-2.6914799999999999E-2</c:v>
                </c:pt>
                <c:pt idx="390">
                  <c:v>-3.6435700000000001E-2</c:v>
                </c:pt>
                <c:pt idx="391">
                  <c:v>-3.2094400000000002E-2</c:v>
                </c:pt>
                <c:pt idx="392">
                  <c:v>-8.5367599999999991E-3</c:v>
                </c:pt>
                <c:pt idx="393">
                  <c:v>1.51974E-2</c:v>
                </c:pt>
                <c:pt idx="394">
                  <c:v>2.5510399999999999E-2</c:v>
                </c:pt>
                <c:pt idx="395">
                  <c:v>-8.7579499999999996E-4</c:v>
                </c:pt>
                <c:pt idx="396">
                  <c:v>-3.4784200000000001E-2</c:v>
                </c:pt>
                <c:pt idx="397">
                  <c:v>-3.52535E-2</c:v>
                </c:pt>
                <c:pt idx="398">
                  <c:v>-1.32832E-2</c:v>
                </c:pt>
                <c:pt idx="399">
                  <c:v>-8.1421299999999992E-3</c:v>
                </c:pt>
                <c:pt idx="400">
                  <c:v>3.7268000000000003E-2</c:v>
                </c:pt>
                <c:pt idx="401">
                  <c:v>2.5382399999999999E-2</c:v>
                </c:pt>
                <c:pt idx="402">
                  <c:v>-3.1981599999999999E-2</c:v>
                </c:pt>
                <c:pt idx="403">
                  <c:v>-3.2769E-2</c:v>
                </c:pt>
                <c:pt idx="404">
                  <c:v>-3.0586200000000001E-2</c:v>
                </c:pt>
                <c:pt idx="405">
                  <c:v>-2.19501E-2</c:v>
                </c:pt>
                <c:pt idx="406">
                  <c:v>-5.9788899999999999E-2</c:v>
                </c:pt>
                <c:pt idx="407">
                  <c:v>-6.4637200000000006E-2</c:v>
                </c:pt>
                <c:pt idx="408">
                  <c:v>-4.1583599999999998E-2</c:v>
                </c:pt>
                <c:pt idx="409">
                  <c:v>-2.3974100000000002E-2</c:v>
                </c:pt>
                <c:pt idx="410">
                  <c:v>-2.2171099999999999E-2</c:v>
                </c:pt>
                <c:pt idx="411">
                  <c:v>5.6218600000000001E-2</c:v>
                </c:pt>
                <c:pt idx="412">
                  <c:v>6.4854700000000001E-2</c:v>
                </c:pt>
                <c:pt idx="413">
                  <c:v>6.7487400000000003E-2</c:v>
                </c:pt>
                <c:pt idx="414">
                  <c:v>5.7026E-2</c:v>
                </c:pt>
                <c:pt idx="415">
                  <c:v>5.7390200000000002E-2</c:v>
                </c:pt>
                <c:pt idx="416">
                  <c:v>4.8462999999999999E-2</c:v>
                </c:pt>
                <c:pt idx="417">
                  <c:v>3.01289E-2</c:v>
                </c:pt>
                <c:pt idx="418">
                  <c:v>2.93034E-2</c:v>
                </c:pt>
                <c:pt idx="419">
                  <c:v>3.80357E-3</c:v>
                </c:pt>
                <c:pt idx="420">
                  <c:v>-4.72676E-4</c:v>
                </c:pt>
                <c:pt idx="421">
                  <c:v>3.8404300000000001E-3</c:v>
                </c:pt>
                <c:pt idx="422">
                  <c:v>-1.7649700000000001E-2</c:v>
                </c:pt>
                <c:pt idx="423">
                  <c:v>-2.3547599999999998E-2</c:v>
                </c:pt>
                <c:pt idx="424">
                  <c:v>1.5547200000000001E-2</c:v>
                </c:pt>
                <c:pt idx="425">
                  <c:v>-1.46941E-2</c:v>
                </c:pt>
                <c:pt idx="426">
                  <c:v>3.9050500000000002E-3</c:v>
                </c:pt>
                <c:pt idx="427">
                  <c:v>2.31906E-3</c:v>
                </c:pt>
                <c:pt idx="428">
                  <c:v>1.7162899999999998E-2</c:v>
                </c:pt>
                <c:pt idx="429">
                  <c:v>2.2389800000000001E-2</c:v>
                </c:pt>
                <c:pt idx="430">
                  <c:v>4.3910900000000003E-2</c:v>
                </c:pt>
                <c:pt idx="431">
                  <c:v>5.3851900000000001E-2</c:v>
                </c:pt>
                <c:pt idx="432">
                  <c:v>3.8326300000000001E-2</c:v>
                </c:pt>
                <c:pt idx="433">
                  <c:v>2.8290800000000001E-2</c:v>
                </c:pt>
                <c:pt idx="434">
                  <c:v>4.6710500000000004E-3</c:v>
                </c:pt>
                <c:pt idx="435">
                  <c:v>4.3165299999999997E-2</c:v>
                </c:pt>
                <c:pt idx="436">
                  <c:v>4.3217199999999997E-2</c:v>
                </c:pt>
                <c:pt idx="437">
                  <c:v>3.5273100000000002E-2</c:v>
                </c:pt>
                <c:pt idx="438">
                  <c:v>1.6660100000000001E-2</c:v>
                </c:pt>
                <c:pt idx="439">
                  <c:v>3.3267600000000001E-2</c:v>
                </c:pt>
                <c:pt idx="440">
                  <c:v>5.2692599999999999E-2</c:v>
                </c:pt>
                <c:pt idx="441">
                  <c:v>6.04004E-2</c:v>
                </c:pt>
                <c:pt idx="442">
                  <c:v>5.7431000000000003E-2</c:v>
                </c:pt>
                <c:pt idx="443">
                  <c:v>3.19235E-2</c:v>
                </c:pt>
                <c:pt idx="444">
                  <c:v>-3.6162699999999999E-2</c:v>
                </c:pt>
                <c:pt idx="445">
                  <c:v>-1.19069E-2</c:v>
                </c:pt>
                <c:pt idx="446">
                  <c:v>-1.88697E-2</c:v>
                </c:pt>
                <c:pt idx="447">
                  <c:v>2.9440099999999999E-3</c:v>
                </c:pt>
                <c:pt idx="448">
                  <c:v>1.8028099999999998E-2</c:v>
                </c:pt>
                <c:pt idx="449">
                  <c:v>3.5513200000000002E-2</c:v>
                </c:pt>
                <c:pt idx="450">
                  <c:v>3.0342999999999998E-2</c:v>
                </c:pt>
                <c:pt idx="451">
                  <c:v>4.5352499999999997E-2</c:v>
                </c:pt>
                <c:pt idx="452">
                  <c:v>3.5236299999999998E-2</c:v>
                </c:pt>
                <c:pt idx="453">
                  <c:v>5.4482799999999998E-2</c:v>
                </c:pt>
                <c:pt idx="454">
                  <c:v>6.5503400000000003E-2</c:v>
                </c:pt>
                <c:pt idx="455">
                  <c:v>5.4985600000000003E-2</c:v>
                </c:pt>
                <c:pt idx="456">
                  <c:v>8.7803400000000004E-2</c:v>
                </c:pt>
                <c:pt idx="457">
                  <c:v>7.0478600000000002E-2</c:v>
                </c:pt>
                <c:pt idx="458">
                  <c:v>7.4428400000000006E-2</c:v>
                </c:pt>
                <c:pt idx="459">
                  <c:v>6.8297399999999994E-2</c:v>
                </c:pt>
                <c:pt idx="460">
                  <c:v>3.4658799999999997E-2</c:v>
                </c:pt>
                <c:pt idx="461">
                  <c:v>4.0981999999999998E-2</c:v>
                </c:pt>
                <c:pt idx="462">
                  <c:v>3.9219499999999997E-2</c:v>
                </c:pt>
                <c:pt idx="463">
                  <c:v>1.14041E-2</c:v>
                </c:pt>
                <c:pt idx="464">
                  <c:v>-4.4326499999999998E-2</c:v>
                </c:pt>
                <c:pt idx="465">
                  <c:v>-5.0970500000000002E-2</c:v>
                </c:pt>
                <c:pt idx="466">
                  <c:v>-6.6181500000000004E-2</c:v>
                </c:pt>
                <c:pt idx="467">
                  <c:v>-1.4602499999999999E-2</c:v>
                </c:pt>
                <c:pt idx="468">
                  <c:v>-2.8846299999999998E-2</c:v>
                </c:pt>
                <c:pt idx="469">
                  <c:v>-2.15914E-2</c:v>
                </c:pt>
                <c:pt idx="470">
                  <c:v>-2.4091899999999999E-2</c:v>
                </c:pt>
                <c:pt idx="471">
                  <c:v>-1.4419400000000001E-2</c:v>
                </c:pt>
                <c:pt idx="472">
                  <c:v>-2.0881799999999998E-3</c:v>
                </c:pt>
                <c:pt idx="473">
                  <c:v>5.3360999999999999E-3</c:v>
                </c:pt>
                <c:pt idx="474">
                  <c:v>9.7487100000000007E-3</c:v>
                </c:pt>
                <c:pt idx="475">
                  <c:v>-7.3877300000000003E-3</c:v>
                </c:pt>
                <c:pt idx="476">
                  <c:v>7.8268499999999998E-3</c:v>
                </c:pt>
                <c:pt idx="477">
                  <c:v>2.0148300000000001E-2</c:v>
                </c:pt>
                <c:pt idx="478">
                  <c:v>1.3927999999999999E-2</c:v>
                </c:pt>
                <c:pt idx="479">
                  <c:v>-3.8845099999999999E-3</c:v>
                </c:pt>
                <c:pt idx="480">
                  <c:v>-1.8934900000000001E-2</c:v>
                </c:pt>
                <c:pt idx="481">
                  <c:v>-5.6554399999999998E-2</c:v>
                </c:pt>
                <c:pt idx="482">
                  <c:v>-5.9923999999999998E-2</c:v>
                </c:pt>
                <c:pt idx="483">
                  <c:v>-5.4324400000000002E-2</c:v>
                </c:pt>
                <c:pt idx="484">
                  <c:v>-1.4328799999999999E-2</c:v>
                </c:pt>
                <c:pt idx="485">
                  <c:v>-3.3237000000000003E-2</c:v>
                </c:pt>
                <c:pt idx="486">
                  <c:v>-7.5738700000000006E-2</c:v>
                </c:pt>
                <c:pt idx="487">
                  <c:v>-4.9437099999999998E-2</c:v>
                </c:pt>
                <c:pt idx="488">
                  <c:v>-3.94404E-2</c:v>
                </c:pt>
                <c:pt idx="489">
                  <c:v>-4.4723699999999998E-2</c:v>
                </c:pt>
                <c:pt idx="490">
                  <c:v>-3.0539699999999999E-2</c:v>
                </c:pt>
                <c:pt idx="491">
                  <c:v>-1.16682E-2</c:v>
                </c:pt>
                <c:pt idx="492">
                  <c:v>-6.1062499999999997E-3</c:v>
                </c:pt>
                <c:pt idx="493">
                  <c:v>1.17275E-2</c:v>
                </c:pt>
                <c:pt idx="494">
                  <c:v>3.4496699999999998E-2</c:v>
                </c:pt>
                <c:pt idx="495">
                  <c:v>3.98962E-2</c:v>
                </c:pt>
                <c:pt idx="496">
                  <c:v>5.7137E-2</c:v>
                </c:pt>
                <c:pt idx="497">
                  <c:v>7.9136100000000001E-2</c:v>
                </c:pt>
                <c:pt idx="498">
                  <c:v>8.6129999999999998E-2</c:v>
                </c:pt>
                <c:pt idx="499">
                  <c:v>5.6042500000000002E-2</c:v>
                </c:pt>
                <c:pt idx="500">
                  <c:v>6.4266199999999996E-2</c:v>
                </c:pt>
                <c:pt idx="501">
                  <c:v>7.3474899999999996E-2</c:v>
                </c:pt>
                <c:pt idx="502">
                  <c:v>7.3991699999999994E-2</c:v>
                </c:pt>
                <c:pt idx="503">
                  <c:v>7.7098399999999997E-2</c:v>
                </c:pt>
                <c:pt idx="504">
                  <c:v>6.07252E-2</c:v>
                </c:pt>
                <c:pt idx="505">
                  <c:v>2.8912899999999998E-2</c:v>
                </c:pt>
                <c:pt idx="506">
                  <c:v>2.8978899999999998E-2</c:v>
                </c:pt>
                <c:pt idx="507">
                  <c:v>3.2863999999999997E-2</c:v>
                </c:pt>
                <c:pt idx="508">
                  <c:v>5.1633400000000003E-2</c:v>
                </c:pt>
                <c:pt idx="509">
                  <c:v>6.7323800000000003E-2</c:v>
                </c:pt>
                <c:pt idx="510">
                  <c:v>4.0489900000000002E-2</c:v>
                </c:pt>
                <c:pt idx="511">
                  <c:v>5.0969E-2</c:v>
                </c:pt>
                <c:pt idx="512">
                  <c:v>6.7308699999999999E-2</c:v>
                </c:pt>
                <c:pt idx="513">
                  <c:v>4.96739E-2</c:v>
                </c:pt>
                <c:pt idx="514">
                  <c:v>7.6225500000000002E-2</c:v>
                </c:pt>
                <c:pt idx="515">
                  <c:v>0.100091</c:v>
                </c:pt>
                <c:pt idx="516">
                  <c:v>8.3049499999999998E-2</c:v>
                </c:pt>
                <c:pt idx="517">
                  <c:v>7.8790799999999994E-2</c:v>
                </c:pt>
                <c:pt idx="518">
                  <c:v>5.3493600000000002E-2</c:v>
                </c:pt>
                <c:pt idx="519">
                  <c:v>6.9077100000000002E-2</c:v>
                </c:pt>
                <c:pt idx="520">
                  <c:v>7.4399499999999993E-2</c:v>
                </c:pt>
                <c:pt idx="521">
                  <c:v>6.6361900000000001E-3</c:v>
                </c:pt>
                <c:pt idx="522">
                  <c:v>-2.2463600000000002E-3</c:v>
                </c:pt>
                <c:pt idx="523">
                  <c:v>-9.4305599999999993E-3</c:v>
                </c:pt>
                <c:pt idx="524">
                  <c:v>-1.31938E-2</c:v>
                </c:pt>
                <c:pt idx="525">
                  <c:v>-6.2606499999999995E-2</c:v>
                </c:pt>
                <c:pt idx="526">
                  <c:v>-4.3126699999999997E-2</c:v>
                </c:pt>
                <c:pt idx="527">
                  <c:v>-6.3573000000000005E-2</c:v>
                </c:pt>
                <c:pt idx="528">
                  <c:v>-6.13439E-2</c:v>
                </c:pt>
                <c:pt idx="529">
                  <c:v>-5.6070700000000001E-2</c:v>
                </c:pt>
                <c:pt idx="530">
                  <c:v>-3.6882400000000003E-2</c:v>
                </c:pt>
                <c:pt idx="531">
                  <c:v>-2.2113899999999999E-2</c:v>
                </c:pt>
                <c:pt idx="532">
                  <c:v>-1.30603E-2</c:v>
                </c:pt>
                <c:pt idx="533">
                  <c:v>-4.1649199999999997E-2</c:v>
                </c:pt>
                <c:pt idx="534">
                  <c:v>-5.7213699999999999E-3</c:v>
                </c:pt>
                <c:pt idx="535">
                  <c:v>-7.41218E-3</c:v>
                </c:pt>
                <c:pt idx="536">
                  <c:v>-4.5359099999999999E-2</c:v>
                </c:pt>
                <c:pt idx="537">
                  <c:v>-2.2322999999999999E-2</c:v>
                </c:pt>
                <c:pt idx="538">
                  <c:v>-1.4183299999999999E-2</c:v>
                </c:pt>
                <c:pt idx="539">
                  <c:v>-1.39463E-2</c:v>
                </c:pt>
                <c:pt idx="540">
                  <c:v>-4.2641199999999997E-2</c:v>
                </c:pt>
                <c:pt idx="541">
                  <c:v>-4.8705600000000002E-2</c:v>
                </c:pt>
                <c:pt idx="542">
                  <c:v>-9.4742400000000004E-2</c:v>
                </c:pt>
                <c:pt idx="543">
                  <c:v>-9.3382699999999999E-2</c:v>
                </c:pt>
                <c:pt idx="544">
                  <c:v>-0.10560799999999999</c:v>
                </c:pt>
                <c:pt idx="545">
                  <c:v>-0.131602</c:v>
                </c:pt>
                <c:pt idx="546">
                  <c:v>-0.14855499999999999</c:v>
                </c:pt>
                <c:pt idx="547">
                  <c:v>-0.14110400000000001</c:v>
                </c:pt>
                <c:pt idx="548">
                  <c:v>-0.144237</c:v>
                </c:pt>
                <c:pt idx="549">
                  <c:v>-0.14149700000000001</c:v>
                </c:pt>
                <c:pt idx="550">
                  <c:v>-0.153221</c:v>
                </c:pt>
                <c:pt idx="551">
                  <c:v>-0.16056100000000001</c:v>
                </c:pt>
                <c:pt idx="552">
                  <c:v>-0.155228</c:v>
                </c:pt>
                <c:pt idx="553">
                  <c:v>-0.18423100000000001</c:v>
                </c:pt>
                <c:pt idx="554">
                  <c:v>-0.15560099999999999</c:v>
                </c:pt>
                <c:pt idx="555">
                  <c:v>-0.141402</c:v>
                </c:pt>
                <c:pt idx="556">
                  <c:v>-0.14638200000000001</c:v>
                </c:pt>
                <c:pt idx="557">
                  <c:v>-0.150787</c:v>
                </c:pt>
                <c:pt idx="558">
                  <c:v>-0.137512</c:v>
                </c:pt>
                <c:pt idx="559">
                  <c:v>-0.12609799999999999</c:v>
                </c:pt>
                <c:pt idx="560">
                  <c:v>-0.16486100000000001</c:v>
                </c:pt>
                <c:pt idx="561">
                  <c:v>-0.14860200000000001</c:v>
                </c:pt>
                <c:pt idx="562">
                  <c:v>-0.176201</c:v>
                </c:pt>
                <c:pt idx="563">
                  <c:v>-0.175321</c:v>
                </c:pt>
                <c:pt idx="564">
                  <c:v>-0.238121</c:v>
                </c:pt>
                <c:pt idx="565">
                  <c:v>-0.240291</c:v>
                </c:pt>
                <c:pt idx="566">
                  <c:v>-0.222388</c:v>
                </c:pt>
                <c:pt idx="567">
                  <c:v>-0.27806500000000001</c:v>
                </c:pt>
                <c:pt idx="568">
                  <c:v>-0.217613</c:v>
                </c:pt>
                <c:pt idx="569">
                  <c:v>-0.19967599999999999</c:v>
                </c:pt>
                <c:pt idx="570">
                  <c:v>-0.17447799999999999</c:v>
                </c:pt>
                <c:pt idx="571">
                  <c:v>-0.13169800000000001</c:v>
                </c:pt>
                <c:pt idx="572">
                  <c:v>-8.0396099999999998E-2</c:v>
                </c:pt>
                <c:pt idx="573">
                  <c:v>-9.5102699999999998E-2</c:v>
                </c:pt>
                <c:pt idx="574">
                  <c:v>1.6171000000000001E-2</c:v>
                </c:pt>
                <c:pt idx="575">
                  <c:v>2.8780099999999999E-3</c:v>
                </c:pt>
                <c:pt idx="576">
                  <c:v>6.3899200000000003E-2</c:v>
                </c:pt>
                <c:pt idx="577">
                  <c:v>4.0475499999999998E-2</c:v>
                </c:pt>
                <c:pt idx="578">
                  <c:v>4.1394599999999997E-2</c:v>
                </c:pt>
                <c:pt idx="579">
                  <c:v>1.2848500000000001E-2</c:v>
                </c:pt>
                <c:pt idx="580">
                  <c:v>3.3935100000000002E-3</c:v>
                </c:pt>
                <c:pt idx="581">
                  <c:v>6.2700799999999999E-3</c:v>
                </c:pt>
                <c:pt idx="582">
                  <c:v>-4.0425000000000003E-2</c:v>
                </c:pt>
                <c:pt idx="583">
                  <c:v>-3.30523E-2</c:v>
                </c:pt>
                <c:pt idx="584">
                  <c:v>-1.90432E-2</c:v>
                </c:pt>
                <c:pt idx="585">
                  <c:v>-3.1740200000000003E-2</c:v>
                </c:pt>
                <c:pt idx="586">
                  <c:v>-1.02641E-2</c:v>
                </c:pt>
                <c:pt idx="587">
                  <c:v>-6.4161899999999996E-3</c:v>
                </c:pt>
                <c:pt idx="588">
                  <c:v>-3.2195700000000001E-2</c:v>
                </c:pt>
                <c:pt idx="589">
                  <c:v>-1.35204E-2</c:v>
                </c:pt>
                <c:pt idx="590">
                  <c:v>-2.6913800000000002E-2</c:v>
                </c:pt>
                <c:pt idx="591">
                  <c:v>-3.2376599999999998E-2</c:v>
                </c:pt>
                <c:pt idx="592">
                  <c:v>-1.5609E-2</c:v>
                </c:pt>
                <c:pt idx="593">
                  <c:v>-5.0965999999999997E-2</c:v>
                </c:pt>
                <c:pt idx="594">
                  <c:v>-8.3394200000000002E-2</c:v>
                </c:pt>
                <c:pt idx="595">
                  <c:v>-6.7358500000000002E-2</c:v>
                </c:pt>
                <c:pt idx="596">
                  <c:v>-0.111013</c:v>
                </c:pt>
                <c:pt idx="597">
                  <c:v>-0.14744299999999999</c:v>
                </c:pt>
                <c:pt idx="598">
                  <c:v>-0.207816</c:v>
                </c:pt>
                <c:pt idx="599">
                  <c:v>-0.23324900000000001</c:v>
                </c:pt>
                <c:pt idx="600">
                  <c:v>-0.22467000000000001</c:v>
                </c:pt>
                <c:pt idx="601">
                  <c:v>-0.21778600000000001</c:v>
                </c:pt>
                <c:pt idx="602">
                  <c:v>-0.22405</c:v>
                </c:pt>
                <c:pt idx="603">
                  <c:v>-0.243783</c:v>
                </c:pt>
                <c:pt idx="604">
                  <c:v>-0.22798299999999999</c:v>
                </c:pt>
                <c:pt idx="605">
                  <c:v>-0.22876199999999999</c:v>
                </c:pt>
                <c:pt idx="606">
                  <c:v>-0.243312</c:v>
                </c:pt>
                <c:pt idx="607">
                  <c:v>-0.27348499999999998</c:v>
                </c:pt>
                <c:pt idx="608">
                  <c:v>-0.26705099999999998</c:v>
                </c:pt>
                <c:pt idx="609">
                  <c:v>-0.23173099999999999</c:v>
                </c:pt>
                <c:pt idx="610">
                  <c:v>-0.23314299999999999</c:v>
                </c:pt>
                <c:pt idx="611">
                  <c:v>-0.20469999999999999</c:v>
                </c:pt>
                <c:pt idx="612">
                  <c:v>-0.19534399999999999</c:v>
                </c:pt>
                <c:pt idx="613">
                  <c:v>-0.21932199999999999</c:v>
                </c:pt>
                <c:pt idx="614">
                  <c:v>-0.233044</c:v>
                </c:pt>
                <c:pt idx="615">
                  <c:v>-0.21945100000000001</c:v>
                </c:pt>
                <c:pt idx="616">
                  <c:v>-0.21793399999999999</c:v>
                </c:pt>
                <c:pt idx="617">
                  <c:v>-0.20142099999999999</c:v>
                </c:pt>
                <c:pt idx="618">
                  <c:v>-0.22106899999999999</c:v>
                </c:pt>
                <c:pt idx="619">
                  <c:v>-0.14838100000000001</c:v>
                </c:pt>
                <c:pt idx="620">
                  <c:v>-0.120417</c:v>
                </c:pt>
                <c:pt idx="621">
                  <c:v>-9.78184E-2</c:v>
                </c:pt>
                <c:pt idx="622">
                  <c:v>-0.12835299999999999</c:v>
                </c:pt>
                <c:pt idx="623">
                  <c:v>-0.11583400000000001</c:v>
                </c:pt>
                <c:pt idx="624">
                  <c:v>-8.6844000000000005E-2</c:v>
                </c:pt>
                <c:pt idx="625">
                  <c:v>-8.2296300000000003E-2</c:v>
                </c:pt>
                <c:pt idx="626">
                  <c:v>-5.5001399999999999E-2</c:v>
                </c:pt>
                <c:pt idx="627">
                  <c:v>-1.1906999999999999E-2</c:v>
                </c:pt>
                <c:pt idx="628">
                  <c:v>-2.40713E-2</c:v>
                </c:pt>
                <c:pt idx="629">
                  <c:v>-1.9987100000000001E-2</c:v>
                </c:pt>
                <c:pt idx="630">
                  <c:v>6.4260100000000001E-2</c:v>
                </c:pt>
                <c:pt idx="631">
                  <c:v>7.0634699999999995E-2</c:v>
                </c:pt>
                <c:pt idx="632">
                  <c:v>0.12436800000000001</c:v>
                </c:pt>
                <c:pt idx="633">
                  <c:v>0.12889600000000001</c:v>
                </c:pt>
                <c:pt idx="634">
                  <c:v>0.11316900000000001</c:v>
                </c:pt>
                <c:pt idx="635">
                  <c:v>0.119047</c:v>
                </c:pt>
                <c:pt idx="636">
                  <c:v>8.8025199999999998E-2</c:v>
                </c:pt>
                <c:pt idx="637">
                  <c:v>0.11802600000000001</c:v>
                </c:pt>
                <c:pt idx="638">
                  <c:v>0.109557</c:v>
                </c:pt>
                <c:pt idx="639">
                  <c:v>0.118793</c:v>
                </c:pt>
                <c:pt idx="640">
                  <c:v>9.8775299999999996E-2</c:v>
                </c:pt>
                <c:pt idx="641">
                  <c:v>0.110994</c:v>
                </c:pt>
                <c:pt idx="642">
                  <c:v>9.1648999999999994E-2</c:v>
                </c:pt>
                <c:pt idx="643">
                  <c:v>9.8659899999999995E-2</c:v>
                </c:pt>
                <c:pt idx="644">
                  <c:v>9.5492599999999997E-2</c:v>
                </c:pt>
                <c:pt idx="645">
                  <c:v>0.10314</c:v>
                </c:pt>
                <c:pt idx="646">
                  <c:v>0.105641</c:v>
                </c:pt>
                <c:pt idx="647">
                  <c:v>5.8151700000000001E-2</c:v>
                </c:pt>
                <c:pt idx="648">
                  <c:v>5.0595800000000003E-2</c:v>
                </c:pt>
                <c:pt idx="649">
                  <c:v>7.3382699999999995E-2</c:v>
                </c:pt>
                <c:pt idx="650">
                  <c:v>7.0860900000000004E-2</c:v>
                </c:pt>
                <c:pt idx="651">
                  <c:v>6.7945500000000006E-2</c:v>
                </c:pt>
                <c:pt idx="652">
                  <c:v>8.7344199999999997E-2</c:v>
                </c:pt>
                <c:pt idx="653">
                  <c:v>8.2758999999999999E-2</c:v>
                </c:pt>
                <c:pt idx="654">
                  <c:v>6.5835499999999996E-3</c:v>
                </c:pt>
                <c:pt idx="655">
                  <c:v>2.39562E-2</c:v>
                </c:pt>
                <c:pt idx="656">
                  <c:v>4.6698900000000002E-2</c:v>
                </c:pt>
                <c:pt idx="657">
                  <c:v>0.108045</c:v>
                </c:pt>
                <c:pt idx="658">
                  <c:v>9.7019300000000003E-2</c:v>
                </c:pt>
                <c:pt idx="659">
                  <c:v>5.85643E-2</c:v>
                </c:pt>
                <c:pt idx="660">
                  <c:v>5.5493500000000001E-2</c:v>
                </c:pt>
                <c:pt idx="661">
                  <c:v>3.2427699999999997E-2</c:v>
                </c:pt>
                <c:pt idx="662">
                  <c:v>4.3534400000000001E-2</c:v>
                </c:pt>
                <c:pt idx="663">
                  <c:v>6.5595399999999998E-2</c:v>
                </c:pt>
                <c:pt idx="664">
                  <c:v>5.4863799999999997E-2</c:v>
                </c:pt>
                <c:pt idx="665">
                  <c:v>4.9919499999999999E-2</c:v>
                </c:pt>
                <c:pt idx="666">
                  <c:v>6.8120700000000006E-2</c:v>
                </c:pt>
                <c:pt idx="667">
                  <c:v>6.0674600000000002E-2</c:v>
                </c:pt>
                <c:pt idx="668">
                  <c:v>7.3499099999999998E-2</c:v>
                </c:pt>
                <c:pt idx="669">
                  <c:v>5.8040099999999997E-2</c:v>
                </c:pt>
                <c:pt idx="670">
                  <c:v>6.8940600000000005E-2</c:v>
                </c:pt>
                <c:pt idx="671">
                  <c:v>6.1352900000000002E-2</c:v>
                </c:pt>
                <c:pt idx="672">
                  <c:v>0.11898300000000001</c:v>
                </c:pt>
                <c:pt idx="673">
                  <c:v>0.11186</c:v>
                </c:pt>
                <c:pt idx="674">
                  <c:v>0.15213499999999999</c:v>
                </c:pt>
                <c:pt idx="675">
                  <c:v>0.15623100000000001</c:v>
                </c:pt>
                <c:pt idx="676">
                  <c:v>0.13353000000000001</c:v>
                </c:pt>
                <c:pt idx="677">
                  <c:v>8.7265899999999993E-2</c:v>
                </c:pt>
                <c:pt idx="678">
                  <c:v>2.1016199999999999E-2</c:v>
                </c:pt>
                <c:pt idx="679">
                  <c:v>9.0201099999999996E-3</c:v>
                </c:pt>
                <c:pt idx="680">
                  <c:v>1.4700299999999999E-2</c:v>
                </c:pt>
                <c:pt idx="681">
                  <c:v>1.98557E-2</c:v>
                </c:pt>
                <c:pt idx="682">
                  <c:v>6.3781999999999997E-3</c:v>
                </c:pt>
                <c:pt idx="683" formatCode="0.00E+00">
                  <c:v>-2.27544E-5</c:v>
                </c:pt>
                <c:pt idx="684">
                  <c:v>-2.1738400000000001E-2</c:v>
                </c:pt>
                <c:pt idx="685">
                  <c:v>-2.43623E-2</c:v>
                </c:pt>
                <c:pt idx="686">
                  <c:v>-2.7105500000000001E-2</c:v>
                </c:pt>
                <c:pt idx="687">
                  <c:v>-1.9383899999999999E-2</c:v>
                </c:pt>
                <c:pt idx="688">
                  <c:v>-2.5421099999999999E-2</c:v>
                </c:pt>
                <c:pt idx="689">
                  <c:v>-3.47306E-3</c:v>
                </c:pt>
                <c:pt idx="690">
                  <c:v>-6.9931999999999994E-2</c:v>
                </c:pt>
                <c:pt idx="691">
                  <c:v>-2.66295E-2</c:v>
                </c:pt>
                <c:pt idx="692">
                  <c:v>-6.4728900000000002E-3</c:v>
                </c:pt>
                <c:pt idx="693">
                  <c:v>-1.6814800000000001E-2</c:v>
                </c:pt>
                <c:pt idx="694">
                  <c:v>-2.2676499999999999E-2</c:v>
                </c:pt>
                <c:pt idx="695">
                  <c:v>4.4806800000000001E-2</c:v>
                </c:pt>
                <c:pt idx="696">
                  <c:v>2.7789299999999999E-2</c:v>
                </c:pt>
                <c:pt idx="697">
                  <c:v>1.5514999999999999E-2</c:v>
                </c:pt>
                <c:pt idx="698">
                  <c:v>2.5770299999999999E-2</c:v>
                </c:pt>
                <c:pt idx="699">
                  <c:v>4.1635499999999999E-2</c:v>
                </c:pt>
                <c:pt idx="700">
                  <c:v>2.1609199999999999E-2</c:v>
                </c:pt>
                <c:pt idx="701">
                  <c:v>2.1789900000000001E-2</c:v>
                </c:pt>
                <c:pt idx="702">
                  <c:v>3.69313E-2</c:v>
                </c:pt>
                <c:pt idx="703">
                  <c:v>4.7961799999999999E-2</c:v>
                </c:pt>
                <c:pt idx="704">
                  <c:v>5.5328500000000003E-2</c:v>
                </c:pt>
                <c:pt idx="705">
                  <c:v>6.5671900000000005E-2</c:v>
                </c:pt>
                <c:pt idx="706">
                  <c:v>3.7209100000000002E-2</c:v>
                </c:pt>
                <c:pt idx="707">
                  <c:v>2.6052599999999999E-3</c:v>
                </c:pt>
                <c:pt idx="708">
                  <c:v>1.8586399999999999E-2</c:v>
                </c:pt>
                <c:pt idx="709">
                  <c:v>1.14378E-2</c:v>
                </c:pt>
                <c:pt idx="710">
                  <c:v>5.5745799999999998E-2</c:v>
                </c:pt>
                <c:pt idx="711">
                  <c:v>5.55113E-2</c:v>
                </c:pt>
                <c:pt idx="712">
                  <c:v>7.0917599999999997E-2</c:v>
                </c:pt>
                <c:pt idx="713">
                  <c:v>8.4943299999999999E-2</c:v>
                </c:pt>
                <c:pt idx="714">
                  <c:v>0.14630799999999999</c:v>
                </c:pt>
                <c:pt idx="715">
                  <c:v>0.119218</c:v>
                </c:pt>
                <c:pt idx="716">
                  <c:v>8.3011399999999999E-2</c:v>
                </c:pt>
                <c:pt idx="717">
                  <c:v>8.7604000000000001E-2</c:v>
                </c:pt>
                <c:pt idx="718">
                  <c:v>0.130722</c:v>
                </c:pt>
                <c:pt idx="719">
                  <c:v>0.111886</c:v>
                </c:pt>
                <c:pt idx="720">
                  <c:v>0.12826100000000001</c:v>
                </c:pt>
                <c:pt idx="721">
                  <c:v>7.0281800000000005E-2</c:v>
                </c:pt>
                <c:pt idx="722">
                  <c:v>4.0104399999999998E-2</c:v>
                </c:pt>
                <c:pt idx="723">
                  <c:v>2.0878500000000001E-2</c:v>
                </c:pt>
                <c:pt idx="724">
                  <c:v>-2.4117499999999998E-3</c:v>
                </c:pt>
                <c:pt idx="725">
                  <c:v>-3.0856000000000001E-2</c:v>
                </c:pt>
                <c:pt idx="726">
                  <c:v>-6.2940399999999994E-2</c:v>
                </c:pt>
                <c:pt idx="727">
                  <c:v>-6.8737099999999995E-2</c:v>
                </c:pt>
                <c:pt idx="728">
                  <c:v>-9.3640299999999996E-2</c:v>
                </c:pt>
                <c:pt idx="729">
                  <c:v>-7.8452499999999994E-2</c:v>
                </c:pt>
                <c:pt idx="730">
                  <c:v>-1.5615800000000001E-2</c:v>
                </c:pt>
                <c:pt idx="731">
                  <c:v>2.2990300000000002E-2</c:v>
                </c:pt>
                <c:pt idx="732">
                  <c:v>1.2884100000000001E-2</c:v>
                </c:pt>
                <c:pt idx="733">
                  <c:v>2.4508599999999998E-2</c:v>
                </c:pt>
                <c:pt idx="734">
                  <c:v>8.0652699999999994E-2</c:v>
                </c:pt>
                <c:pt idx="735">
                  <c:v>8.9647099999999993E-2</c:v>
                </c:pt>
                <c:pt idx="736">
                  <c:v>8.0436999999999995E-2</c:v>
                </c:pt>
                <c:pt idx="737">
                  <c:v>9.4215300000000002E-2</c:v>
                </c:pt>
                <c:pt idx="738">
                  <c:v>6.5785999999999997E-2</c:v>
                </c:pt>
                <c:pt idx="739">
                  <c:v>6.0480800000000001E-2</c:v>
                </c:pt>
                <c:pt idx="740">
                  <c:v>7.2274699999999997E-2</c:v>
                </c:pt>
                <c:pt idx="741">
                  <c:v>6.6122299999999995E-2</c:v>
                </c:pt>
                <c:pt idx="742">
                  <c:v>5.0234800000000003E-2</c:v>
                </c:pt>
                <c:pt idx="743">
                  <c:v>6.4984799999999995E-2</c:v>
                </c:pt>
                <c:pt idx="744">
                  <c:v>5.4785399999999998E-2</c:v>
                </c:pt>
                <c:pt idx="745">
                  <c:v>5.0349600000000001E-2</c:v>
                </c:pt>
                <c:pt idx="746">
                  <c:v>6.3168699999999994E-2</c:v>
                </c:pt>
                <c:pt idx="747">
                  <c:v>1.4173E-2</c:v>
                </c:pt>
                <c:pt idx="748">
                  <c:v>3.6037399999999997E-2</c:v>
                </c:pt>
                <c:pt idx="749">
                  <c:v>3.3701000000000002E-2</c:v>
                </c:pt>
                <c:pt idx="750">
                  <c:v>4.4920799999999997E-2</c:v>
                </c:pt>
                <c:pt idx="751">
                  <c:v>6.6024299999999994E-2</c:v>
                </c:pt>
                <c:pt idx="752">
                  <c:v>4.0368000000000001E-2</c:v>
                </c:pt>
                <c:pt idx="753">
                  <c:v>3.6613899999999998E-2</c:v>
                </c:pt>
                <c:pt idx="754">
                  <c:v>6.3901399999999997E-2</c:v>
                </c:pt>
                <c:pt idx="755">
                  <c:v>3.3906800000000001E-2</c:v>
                </c:pt>
                <c:pt idx="756">
                  <c:v>3.5627399999999997E-2</c:v>
                </c:pt>
                <c:pt idx="757">
                  <c:v>8.8527499999999995E-2</c:v>
                </c:pt>
                <c:pt idx="758">
                  <c:v>0.115817</c:v>
                </c:pt>
                <c:pt idx="759">
                  <c:v>0.161524</c:v>
                </c:pt>
                <c:pt idx="760">
                  <c:v>0.19626399999999999</c:v>
                </c:pt>
                <c:pt idx="761">
                  <c:v>0.210395</c:v>
                </c:pt>
                <c:pt idx="762">
                  <c:v>0.21729399999999999</c:v>
                </c:pt>
                <c:pt idx="763">
                  <c:v>0.19660900000000001</c:v>
                </c:pt>
                <c:pt idx="764">
                  <c:v>0.15388499999999999</c:v>
                </c:pt>
                <c:pt idx="765">
                  <c:v>0.14938899999999999</c:v>
                </c:pt>
                <c:pt idx="766">
                  <c:v>0.14938399999999999</c:v>
                </c:pt>
                <c:pt idx="767">
                  <c:v>0.13589899999999999</c:v>
                </c:pt>
                <c:pt idx="768">
                  <c:v>0.134794</c:v>
                </c:pt>
                <c:pt idx="769">
                  <c:v>0.103312</c:v>
                </c:pt>
                <c:pt idx="770">
                  <c:v>0.108055</c:v>
                </c:pt>
                <c:pt idx="771">
                  <c:v>0.10469000000000001</c:v>
                </c:pt>
                <c:pt idx="772">
                  <c:v>0.12875200000000001</c:v>
                </c:pt>
                <c:pt idx="773">
                  <c:v>0.107144</c:v>
                </c:pt>
                <c:pt idx="774">
                  <c:v>9.81683E-2</c:v>
                </c:pt>
                <c:pt idx="775">
                  <c:v>0.10836899999999999</c:v>
                </c:pt>
                <c:pt idx="776">
                  <c:v>7.4543200000000004E-2</c:v>
                </c:pt>
                <c:pt idx="777">
                  <c:v>0.118644</c:v>
                </c:pt>
                <c:pt idx="778">
                  <c:v>0.11726499999999999</c:v>
                </c:pt>
                <c:pt idx="779">
                  <c:v>0.12922700000000001</c:v>
                </c:pt>
                <c:pt idx="780">
                  <c:v>0.116969</c:v>
                </c:pt>
                <c:pt idx="781">
                  <c:v>0.101032</c:v>
                </c:pt>
                <c:pt idx="782">
                  <c:v>0.107777</c:v>
                </c:pt>
                <c:pt idx="783">
                  <c:v>0.101974</c:v>
                </c:pt>
                <c:pt idx="784">
                  <c:v>8.6610999999999994E-2</c:v>
                </c:pt>
                <c:pt idx="785">
                  <c:v>0.101732</c:v>
                </c:pt>
                <c:pt idx="786">
                  <c:v>8.8327900000000001E-2</c:v>
                </c:pt>
                <c:pt idx="787">
                  <c:v>9.35029E-2</c:v>
                </c:pt>
                <c:pt idx="788">
                  <c:v>0.16939599999999999</c:v>
                </c:pt>
                <c:pt idx="789">
                  <c:v>0.15140100000000001</c:v>
                </c:pt>
                <c:pt idx="790">
                  <c:v>0.16297900000000001</c:v>
                </c:pt>
                <c:pt idx="791">
                  <c:v>0.15056700000000001</c:v>
                </c:pt>
                <c:pt idx="792">
                  <c:v>0.159466</c:v>
                </c:pt>
                <c:pt idx="793">
                  <c:v>0.12631600000000001</c:v>
                </c:pt>
                <c:pt idx="794">
                  <c:v>0.13490199999999999</c:v>
                </c:pt>
                <c:pt idx="795">
                  <c:v>0.107683</c:v>
                </c:pt>
                <c:pt idx="796">
                  <c:v>0.13178699999999999</c:v>
                </c:pt>
                <c:pt idx="797">
                  <c:v>0.113148</c:v>
                </c:pt>
                <c:pt idx="798">
                  <c:v>0.11687500000000001</c:v>
                </c:pt>
                <c:pt idx="799">
                  <c:v>0.101761</c:v>
                </c:pt>
                <c:pt idx="800">
                  <c:v>0.103529</c:v>
                </c:pt>
                <c:pt idx="801">
                  <c:v>5.1561799999999998E-2</c:v>
                </c:pt>
                <c:pt idx="802">
                  <c:v>4.2754500000000001E-2</c:v>
                </c:pt>
                <c:pt idx="803">
                  <c:v>8.6247500000000005E-2</c:v>
                </c:pt>
                <c:pt idx="804">
                  <c:v>7.2972999999999996E-2</c:v>
                </c:pt>
                <c:pt idx="805">
                  <c:v>4.3226599999999997E-2</c:v>
                </c:pt>
                <c:pt idx="806">
                  <c:v>6.0477900000000001E-2</c:v>
                </c:pt>
                <c:pt idx="807">
                  <c:v>6.3773399999999994E-2</c:v>
                </c:pt>
                <c:pt idx="808">
                  <c:v>4.6603899999999997E-2</c:v>
                </c:pt>
                <c:pt idx="809">
                  <c:v>6.8999400000000002E-2</c:v>
                </c:pt>
                <c:pt idx="810">
                  <c:v>6.7975499999999994E-2</c:v>
                </c:pt>
                <c:pt idx="811">
                  <c:v>7.5269500000000003E-2</c:v>
                </c:pt>
                <c:pt idx="812">
                  <c:v>4.7252799999999998E-2</c:v>
                </c:pt>
                <c:pt idx="813">
                  <c:v>2.5696799999999999E-2</c:v>
                </c:pt>
                <c:pt idx="814">
                  <c:v>3.7779899999999998E-2</c:v>
                </c:pt>
                <c:pt idx="815">
                  <c:v>2.3825800000000001E-2</c:v>
                </c:pt>
                <c:pt idx="816">
                  <c:v>0.10041700000000001</c:v>
                </c:pt>
                <c:pt idx="817">
                  <c:v>9.7173200000000001E-2</c:v>
                </c:pt>
                <c:pt idx="818">
                  <c:v>0.11197500000000001</c:v>
                </c:pt>
                <c:pt idx="819">
                  <c:v>0.14351700000000001</c:v>
                </c:pt>
                <c:pt idx="820">
                  <c:v>0.14643999999999999</c:v>
                </c:pt>
                <c:pt idx="821">
                  <c:v>0.13165099999999999</c:v>
                </c:pt>
                <c:pt idx="822">
                  <c:v>0.134663</c:v>
                </c:pt>
                <c:pt idx="823">
                  <c:v>0.12881100000000001</c:v>
                </c:pt>
                <c:pt idx="824">
                  <c:v>7.3168899999999995E-2</c:v>
                </c:pt>
                <c:pt idx="825">
                  <c:v>7.6825599999999994E-2</c:v>
                </c:pt>
                <c:pt idx="826">
                  <c:v>8.5620799999999997E-2</c:v>
                </c:pt>
                <c:pt idx="827">
                  <c:v>0.10065</c:v>
                </c:pt>
                <c:pt idx="828">
                  <c:v>8.3486699999999997E-2</c:v>
                </c:pt>
                <c:pt idx="829">
                  <c:v>7.84247E-2</c:v>
                </c:pt>
                <c:pt idx="830">
                  <c:v>9.26009E-2</c:v>
                </c:pt>
                <c:pt idx="831">
                  <c:v>9.4484200000000004E-2</c:v>
                </c:pt>
                <c:pt idx="832">
                  <c:v>0.185804</c:v>
                </c:pt>
                <c:pt idx="833">
                  <c:v>0.202014</c:v>
                </c:pt>
                <c:pt idx="834">
                  <c:v>0.201402</c:v>
                </c:pt>
                <c:pt idx="835">
                  <c:v>0.19494</c:v>
                </c:pt>
                <c:pt idx="836">
                  <c:v>0.16479199999999999</c:v>
                </c:pt>
                <c:pt idx="837">
                  <c:v>0.17691699999999999</c:v>
                </c:pt>
                <c:pt idx="838">
                  <c:v>0.17540500000000001</c:v>
                </c:pt>
                <c:pt idx="839">
                  <c:v>0.17794399999999999</c:v>
                </c:pt>
                <c:pt idx="840">
                  <c:v>0.17321400000000001</c:v>
                </c:pt>
                <c:pt idx="841">
                  <c:v>0.17730799999999999</c:v>
                </c:pt>
                <c:pt idx="842">
                  <c:v>0.17678099999999999</c:v>
                </c:pt>
                <c:pt idx="843">
                  <c:v>0.126829</c:v>
                </c:pt>
                <c:pt idx="844">
                  <c:v>9.6616300000000002E-2</c:v>
                </c:pt>
                <c:pt idx="845">
                  <c:v>0.13564100000000001</c:v>
                </c:pt>
                <c:pt idx="846">
                  <c:v>0.14657200000000001</c:v>
                </c:pt>
                <c:pt idx="847">
                  <c:v>0.15970500000000001</c:v>
                </c:pt>
                <c:pt idx="848">
                  <c:v>0.17288600000000001</c:v>
                </c:pt>
                <c:pt idx="849">
                  <c:v>0.15054300000000001</c:v>
                </c:pt>
                <c:pt idx="850">
                  <c:v>0.119605</c:v>
                </c:pt>
                <c:pt idx="851">
                  <c:v>8.3095100000000005E-2</c:v>
                </c:pt>
                <c:pt idx="852">
                  <c:v>9.1708899999999996E-2</c:v>
                </c:pt>
                <c:pt idx="853">
                  <c:v>8.3918499999999993E-2</c:v>
                </c:pt>
                <c:pt idx="854">
                  <c:v>7.5036900000000004E-2</c:v>
                </c:pt>
                <c:pt idx="855">
                  <c:v>9.75747E-2</c:v>
                </c:pt>
                <c:pt idx="856">
                  <c:v>8.9317099999999996E-2</c:v>
                </c:pt>
                <c:pt idx="857">
                  <c:v>8.5210300000000003E-2</c:v>
                </c:pt>
                <c:pt idx="858">
                  <c:v>0.108512</c:v>
                </c:pt>
                <c:pt idx="859">
                  <c:v>6.8254300000000004E-2</c:v>
                </c:pt>
                <c:pt idx="860">
                  <c:v>6.3098600000000005E-2</c:v>
                </c:pt>
                <c:pt idx="861">
                  <c:v>9.8318900000000001E-2</c:v>
                </c:pt>
                <c:pt idx="862">
                  <c:v>0.12066300000000001</c:v>
                </c:pt>
                <c:pt idx="863">
                  <c:v>0.101412</c:v>
                </c:pt>
                <c:pt idx="864">
                  <c:v>9.8349199999999998E-2</c:v>
                </c:pt>
                <c:pt idx="865">
                  <c:v>0.107598</c:v>
                </c:pt>
                <c:pt idx="866">
                  <c:v>1.88915E-3</c:v>
                </c:pt>
                <c:pt idx="867">
                  <c:v>1.2394199999999999E-2</c:v>
                </c:pt>
                <c:pt idx="868">
                  <c:v>4.5040799999999999E-2</c:v>
                </c:pt>
                <c:pt idx="869">
                  <c:v>4.3967800000000001E-2</c:v>
                </c:pt>
                <c:pt idx="870">
                  <c:v>3.7358200000000001E-2</c:v>
                </c:pt>
                <c:pt idx="871">
                  <c:v>6.9019999999999998E-2</c:v>
                </c:pt>
                <c:pt idx="872">
                  <c:v>7.2429400000000005E-2</c:v>
                </c:pt>
                <c:pt idx="873">
                  <c:v>7.4563400000000002E-2</c:v>
                </c:pt>
                <c:pt idx="874">
                  <c:v>7.0503499999999997E-2</c:v>
                </c:pt>
                <c:pt idx="875">
                  <c:v>0.10173</c:v>
                </c:pt>
                <c:pt idx="876">
                  <c:v>0.12964400000000001</c:v>
                </c:pt>
                <c:pt idx="877">
                  <c:v>0.14097999999999999</c:v>
                </c:pt>
                <c:pt idx="878">
                  <c:v>0.126832</c:v>
                </c:pt>
                <c:pt idx="879">
                  <c:v>8.0088999999999994E-2</c:v>
                </c:pt>
                <c:pt idx="880">
                  <c:v>8.1370499999999998E-2</c:v>
                </c:pt>
                <c:pt idx="881">
                  <c:v>0.101857</c:v>
                </c:pt>
                <c:pt idx="882">
                  <c:v>0.12631600000000001</c:v>
                </c:pt>
                <c:pt idx="883">
                  <c:v>0.13169400000000001</c:v>
                </c:pt>
                <c:pt idx="884">
                  <c:v>0.13328799999999999</c:v>
                </c:pt>
                <c:pt idx="885">
                  <c:v>0.1416</c:v>
                </c:pt>
                <c:pt idx="886">
                  <c:v>0.116997</c:v>
                </c:pt>
                <c:pt idx="887">
                  <c:v>0.141566</c:v>
                </c:pt>
                <c:pt idx="888">
                  <c:v>0.12388299999999999</c:v>
                </c:pt>
                <c:pt idx="889">
                  <c:v>0.13792299999999999</c:v>
                </c:pt>
                <c:pt idx="890">
                  <c:v>0.15490100000000001</c:v>
                </c:pt>
                <c:pt idx="891">
                  <c:v>0.154556</c:v>
                </c:pt>
                <c:pt idx="892">
                  <c:v>0.14010900000000001</c:v>
                </c:pt>
                <c:pt idx="893">
                  <c:v>0.17281099999999999</c:v>
                </c:pt>
                <c:pt idx="894">
                  <c:v>0.13658600000000001</c:v>
                </c:pt>
                <c:pt idx="895">
                  <c:v>0.15262400000000001</c:v>
                </c:pt>
                <c:pt idx="896">
                  <c:v>0.15094299999999999</c:v>
                </c:pt>
                <c:pt idx="897">
                  <c:v>0.13414499999999999</c:v>
                </c:pt>
                <c:pt idx="898">
                  <c:v>0.12893099999999999</c:v>
                </c:pt>
                <c:pt idx="899">
                  <c:v>0.15376100000000001</c:v>
                </c:pt>
                <c:pt idx="900">
                  <c:v>0.14064599999999999</c:v>
                </c:pt>
                <c:pt idx="901">
                  <c:v>0.122928</c:v>
                </c:pt>
                <c:pt idx="902">
                  <c:v>0.123929</c:v>
                </c:pt>
                <c:pt idx="903">
                  <c:v>0.118021</c:v>
                </c:pt>
                <c:pt idx="904">
                  <c:v>0.184</c:v>
                </c:pt>
                <c:pt idx="905">
                  <c:v>0.191687</c:v>
                </c:pt>
                <c:pt idx="906">
                  <c:v>0.16053200000000001</c:v>
                </c:pt>
                <c:pt idx="907">
                  <c:v>0.17820900000000001</c:v>
                </c:pt>
                <c:pt idx="908">
                  <c:v>0.17322199999999999</c:v>
                </c:pt>
                <c:pt idx="909">
                  <c:v>0.17519000000000001</c:v>
                </c:pt>
                <c:pt idx="910">
                  <c:v>0.17646800000000001</c:v>
                </c:pt>
                <c:pt idx="911">
                  <c:v>0.162607</c:v>
                </c:pt>
                <c:pt idx="912">
                  <c:v>0.190885</c:v>
                </c:pt>
                <c:pt idx="913">
                  <c:v>0.19242200000000001</c:v>
                </c:pt>
                <c:pt idx="914">
                  <c:v>0.21249299999999999</c:v>
                </c:pt>
                <c:pt idx="915">
                  <c:v>0.193274</c:v>
                </c:pt>
                <c:pt idx="916">
                  <c:v>0.19425100000000001</c:v>
                </c:pt>
                <c:pt idx="917">
                  <c:v>0.19883000000000001</c:v>
                </c:pt>
                <c:pt idx="918">
                  <c:v>0.21201300000000001</c:v>
                </c:pt>
                <c:pt idx="919">
                  <c:v>0.26481199999999999</c:v>
                </c:pt>
                <c:pt idx="920">
                  <c:v>0.26749499999999998</c:v>
                </c:pt>
                <c:pt idx="921">
                  <c:v>0.29930600000000002</c:v>
                </c:pt>
                <c:pt idx="922">
                  <c:v>0.28535300000000002</c:v>
                </c:pt>
                <c:pt idx="923">
                  <c:v>0.270565</c:v>
                </c:pt>
                <c:pt idx="924">
                  <c:v>0.26754299999999998</c:v>
                </c:pt>
                <c:pt idx="925">
                  <c:v>0.25679999999999997</c:v>
                </c:pt>
                <c:pt idx="926">
                  <c:v>0.245584</c:v>
                </c:pt>
                <c:pt idx="927">
                  <c:v>0.24693599999999999</c:v>
                </c:pt>
                <c:pt idx="928">
                  <c:v>0.22717399999999999</c:v>
                </c:pt>
                <c:pt idx="929">
                  <c:v>0.24638499999999999</c:v>
                </c:pt>
                <c:pt idx="930">
                  <c:v>0.24201800000000001</c:v>
                </c:pt>
                <c:pt idx="931">
                  <c:v>0.236737</c:v>
                </c:pt>
                <c:pt idx="932">
                  <c:v>0.24796099999999999</c:v>
                </c:pt>
                <c:pt idx="933">
                  <c:v>0.25384899999999999</c:v>
                </c:pt>
                <c:pt idx="934">
                  <c:v>0.245619</c:v>
                </c:pt>
                <c:pt idx="935">
                  <c:v>0.25364700000000001</c:v>
                </c:pt>
                <c:pt idx="936">
                  <c:v>0.24024999999999999</c:v>
                </c:pt>
                <c:pt idx="937">
                  <c:v>0.237039</c:v>
                </c:pt>
                <c:pt idx="938">
                  <c:v>0.22711100000000001</c:v>
                </c:pt>
                <c:pt idx="939">
                  <c:v>0.22883400000000001</c:v>
                </c:pt>
                <c:pt idx="940">
                  <c:v>0.22489000000000001</c:v>
                </c:pt>
                <c:pt idx="941">
                  <c:v>0.22026599999999999</c:v>
                </c:pt>
                <c:pt idx="942">
                  <c:v>0.202962</c:v>
                </c:pt>
                <c:pt idx="943">
                  <c:v>0.20258599999999999</c:v>
                </c:pt>
                <c:pt idx="944">
                  <c:v>0.22908200000000001</c:v>
                </c:pt>
                <c:pt idx="945">
                  <c:v>0.229717</c:v>
                </c:pt>
                <c:pt idx="946">
                  <c:v>0.23896300000000001</c:v>
                </c:pt>
                <c:pt idx="947">
                  <c:v>0.22137599999999999</c:v>
                </c:pt>
                <c:pt idx="948">
                  <c:v>0.22689000000000001</c:v>
                </c:pt>
                <c:pt idx="949">
                  <c:v>0.2215</c:v>
                </c:pt>
                <c:pt idx="950">
                  <c:v>0.21239</c:v>
                </c:pt>
                <c:pt idx="951">
                  <c:v>0.25645600000000002</c:v>
                </c:pt>
                <c:pt idx="952">
                  <c:v>0.24102899999999999</c:v>
                </c:pt>
                <c:pt idx="953">
                  <c:v>0.17697499999999999</c:v>
                </c:pt>
                <c:pt idx="954">
                  <c:v>0.17699200000000001</c:v>
                </c:pt>
                <c:pt idx="955">
                  <c:v>0.19667399999999999</c:v>
                </c:pt>
                <c:pt idx="956">
                  <c:v>0.167158</c:v>
                </c:pt>
                <c:pt idx="957">
                  <c:v>0.21099699999999999</c:v>
                </c:pt>
                <c:pt idx="958">
                  <c:v>0.206791</c:v>
                </c:pt>
                <c:pt idx="959">
                  <c:v>0.210951</c:v>
                </c:pt>
                <c:pt idx="960">
                  <c:v>0.22608400000000001</c:v>
                </c:pt>
                <c:pt idx="961">
                  <c:v>0.19151000000000001</c:v>
                </c:pt>
                <c:pt idx="962">
                  <c:v>0.19204499999999999</c:v>
                </c:pt>
                <c:pt idx="963">
                  <c:v>0.16079299999999999</c:v>
                </c:pt>
                <c:pt idx="964">
                  <c:v>0.140018</c:v>
                </c:pt>
                <c:pt idx="965">
                  <c:v>0.121448</c:v>
                </c:pt>
                <c:pt idx="966">
                  <c:v>0.120598</c:v>
                </c:pt>
                <c:pt idx="967">
                  <c:v>0.121049</c:v>
                </c:pt>
                <c:pt idx="968">
                  <c:v>9.7644499999999995E-2</c:v>
                </c:pt>
                <c:pt idx="969">
                  <c:v>8.0027200000000007E-2</c:v>
                </c:pt>
                <c:pt idx="970">
                  <c:v>9.9176399999999998E-2</c:v>
                </c:pt>
                <c:pt idx="971">
                  <c:v>9.5882899999999993E-2</c:v>
                </c:pt>
                <c:pt idx="972">
                  <c:v>7.7107499999999995E-2</c:v>
                </c:pt>
                <c:pt idx="973">
                  <c:v>5.7090000000000002E-2</c:v>
                </c:pt>
                <c:pt idx="974">
                  <c:v>3.46722E-2</c:v>
                </c:pt>
                <c:pt idx="975">
                  <c:v>3.05659E-2</c:v>
                </c:pt>
                <c:pt idx="976">
                  <c:v>2.7341800000000001E-3</c:v>
                </c:pt>
                <c:pt idx="977">
                  <c:v>5.5523300000000003E-3</c:v>
                </c:pt>
                <c:pt idx="978">
                  <c:v>-1.81551E-2</c:v>
                </c:pt>
                <c:pt idx="979">
                  <c:v>-1.11209E-2</c:v>
                </c:pt>
                <c:pt idx="980">
                  <c:v>-7.5704700000000002E-3</c:v>
                </c:pt>
                <c:pt idx="981">
                  <c:v>-1.9128099999999999E-2</c:v>
                </c:pt>
                <c:pt idx="982">
                  <c:v>-2.33767E-2</c:v>
                </c:pt>
                <c:pt idx="983">
                  <c:v>-2.3937400000000001E-2</c:v>
                </c:pt>
                <c:pt idx="984">
                  <c:v>-3.11566E-2</c:v>
                </c:pt>
                <c:pt idx="985">
                  <c:v>-6.5669000000000005E-2</c:v>
                </c:pt>
                <c:pt idx="986">
                  <c:v>-8.5548100000000002E-2</c:v>
                </c:pt>
                <c:pt idx="987">
                  <c:v>-7.2825200000000007E-2</c:v>
                </c:pt>
                <c:pt idx="988">
                  <c:v>-0.115229</c:v>
                </c:pt>
                <c:pt idx="989">
                  <c:v>-0.119797</c:v>
                </c:pt>
                <c:pt idx="990">
                  <c:v>-0.109071</c:v>
                </c:pt>
                <c:pt idx="991">
                  <c:v>-0.14161899999999999</c:v>
                </c:pt>
                <c:pt idx="992">
                  <c:v>-0.14943000000000001</c:v>
                </c:pt>
                <c:pt idx="993">
                  <c:v>-0.17239299999999999</c:v>
                </c:pt>
                <c:pt idx="994">
                  <c:v>-0.150837</c:v>
                </c:pt>
                <c:pt idx="995">
                  <c:v>-0.160885</c:v>
                </c:pt>
                <c:pt idx="996">
                  <c:v>-6.1904099999999997E-2</c:v>
                </c:pt>
                <c:pt idx="997">
                  <c:v>-3.9335099999999998E-2</c:v>
                </c:pt>
                <c:pt idx="998">
                  <c:v>1.6575099999999999E-2</c:v>
                </c:pt>
                <c:pt idx="999">
                  <c:v>-5.1862200000000001E-3</c:v>
                </c:pt>
                <c:pt idx="1000">
                  <c:v>1.27659E-2</c:v>
                </c:pt>
                <c:pt idx="1001">
                  <c:v>-7.1103099999999999E-3</c:v>
                </c:pt>
                <c:pt idx="1002">
                  <c:v>2.26237E-2</c:v>
                </c:pt>
                <c:pt idx="1003">
                  <c:v>-1.36402E-2</c:v>
                </c:pt>
                <c:pt idx="1004">
                  <c:v>1.2217799999999999E-2</c:v>
                </c:pt>
                <c:pt idx="1005">
                  <c:v>-2.68533E-2</c:v>
                </c:pt>
                <c:pt idx="1006">
                  <c:v>3.8796499999999999E-4</c:v>
                </c:pt>
                <c:pt idx="1007">
                  <c:v>4.4554499999999997E-2</c:v>
                </c:pt>
                <c:pt idx="1008">
                  <c:v>4.4584199999999997E-2</c:v>
                </c:pt>
                <c:pt idx="1009">
                  <c:v>5.9471400000000001E-2</c:v>
                </c:pt>
                <c:pt idx="1010">
                  <c:v>5.71961E-2</c:v>
                </c:pt>
                <c:pt idx="1011">
                  <c:v>2.71238E-2</c:v>
                </c:pt>
                <c:pt idx="1012">
                  <c:v>3.35448E-2</c:v>
                </c:pt>
                <c:pt idx="1013">
                  <c:v>4.1523800000000001E-4</c:v>
                </c:pt>
                <c:pt idx="1014">
                  <c:v>-2.4700799999999998E-2</c:v>
                </c:pt>
                <c:pt idx="1015">
                  <c:v>-5.5226999999999998E-2</c:v>
                </c:pt>
                <c:pt idx="1016">
                  <c:v>-5.9134800000000001E-2</c:v>
                </c:pt>
                <c:pt idx="1017">
                  <c:v>-6.2732099999999999E-2</c:v>
                </c:pt>
                <c:pt idx="1018">
                  <c:v>-7.1185300000000007E-2</c:v>
                </c:pt>
                <c:pt idx="1019">
                  <c:v>-6.8029099999999995E-2</c:v>
                </c:pt>
                <c:pt idx="1020">
                  <c:v>-7.0209999999999995E-2</c:v>
                </c:pt>
                <c:pt idx="1021">
                  <c:v>-0.103701</c:v>
                </c:pt>
                <c:pt idx="1022">
                  <c:v>-0.11139300000000001</c:v>
                </c:pt>
                <c:pt idx="1023">
                  <c:v>-0.11436499999999999</c:v>
                </c:pt>
                <c:pt idx="1024">
                  <c:v>-5.9804599999999999E-2</c:v>
                </c:pt>
                <c:pt idx="1025">
                  <c:v>-5.4910199999999999E-2</c:v>
                </c:pt>
                <c:pt idx="1026">
                  <c:v>-2.29497E-2</c:v>
                </c:pt>
                <c:pt idx="1027">
                  <c:v>-2.43828E-2</c:v>
                </c:pt>
                <c:pt idx="1028">
                  <c:v>-1.67041E-2</c:v>
                </c:pt>
                <c:pt idx="1029">
                  <c:v>-3.5558500000000002E-3</c:v>
                </c:pt>
                <c:pt idx="1030">
                  <c:v>-2.7575100000000002E-2</c:v>
                </c:pt>
                <c:pt idx="1031">
                  <c:v>-4.34019E-2</c:v>
                </c:pt>
                <c:pt idx="1032">
                  <c:v>-7.0645200000000005E-2</c:v>
                </c:pt>
                <c:pt idx="1033">
                  <c:v>-8.1080899999999997E-2</c:v>
                </c:pt>
                <c:pt idx="1034">
                  <c:v>-5.9264900000000002E-2</c:v>
                </c:pt>
                <c:pt idx="1035">
                  <c:v>-7.65652E-2</c:v>
                </c:pt>
                <c:pt idx="1036">
                  <c:v>-6.63165E-2</c:v>
                </c:pt>
                <c:pt idx="1037">
                  <c:v>-9.4625899999999999E-2</c:v>
                </c:pt>
                <c:pt idx="1038">
                  <c:v>-5.36347E-2</c:v>
                </c:pt>
                <c:pt idx="1039">
                  <c:v>-8.2085000000000005E-2</c:v>
                </c:pt>
                <c:pt idx="1040">
                  <c:v>-0.105702</c:v>
                </c:pt>
                <c:pt idx="1041">
                  <c:v>-0.107139</c:v>
                </c:pt>
                <c:pt idx="1042">
                  <c:v>-4.7484999999999999E-2</c:v>
                </c:pt>
                <c:pt idx="1043">
                  <c:v>-7.3451900000000001E-2</c:v>
                </c:pt>
                <c:pt idx="1044">
                  <c:v>2.5216399999999999E-3</c:v>
                </c:pt>
                <c:pt idx="1045">
                  <c:v>-4.7551000000000001E-4</c:v>
                </c:pt>
                <c:pt idx="1046">
                  <c:v>2.8584399999999999E-2</c:v>
                </c:pt>
                <c:pt idx="1047">
                  <c:v>6.7628900000000006E-2</c:v>
                </c:pt>
                <c:pt idx="1048">
                  <c:v>7.7897300000000003E-2</c:v>
                </c:pt>
                <c:pt idx="1049">
                  <c:v>9.9782300000000004E-2</c:v>
                </c:pt>
                <c:pt idx="1050">
                  <c:v>0.103147</c:v>
                </c:pt>
                <c:pt idx="1051">
                  <c:v>0.109862</c:v>
                </c:pt>
                <c:pt idx="1052">
                  <c:v>8.4604700000000005E-2</c:v>
                </c:pt>
                <c:pt idx="1053">
                  <c:v>9.9557999999999994E-2</c:v>
                </c:pt>
                <c:pt idx="1054">
                  <c:v>9.5756599999999997E-2</c:v>
                </c:pt>
                <c:pt idx="1055">
                  <c:v>9.8807699999999998E-2</c:v>
                </c:pt>
                <c:pt idx="1056">
                  <c:v>7.7953400000000006E-2</c:v>
                </c:pt>
                <c:pt idx="1057">
                  <c:v>6.3788899999999996E-2</c:v>
                </c:pt>
                <c:pt idx="1058">
                  <c:v>7.1897799999999998E-2</c:v>
                </c:pt>
                <c:pt idx="1059">
                  <c:v>6.5589999999999996E-2</c:v>
                </c:pt>
                <c:pt idx="1060">
                  <c:v>9.4828200000000001E-2</c:v>
                </c:pt>
                <c:pt idx="1061">
                  <c:v>8.6539900000000003E-2</c:v>
                </c:pt>
                <c:pt idx="1062">
                  <c:v>7.3463899999999999E-2</c:v>
                </c:pt>
                <c:pt idx="1063">
                  <c:v>5.1736600000000001E-2</c:v>
                </c:pt>
                <c:pt idx="1064">
                  <c:v>1.4697999999999999E-2</c:v>
                </c:pt>
                <c:pt idx="1065">
                  <c:v>9.1598499999999999E-2</c:v>
                </c:pt>
                <c:pt idx="1066">
                  <c:v>0.119813</c:v>
                </c:pt>
                <c:pt idx="1067">
                  <c:v>0.12579699999999999</c:v>
                </c:pt>
                <c:pt idx="1068">
                  <c:v>0.236979</c:v>
                </c:pt>
                <c:pt idx="1069">
                  <c:v>0.242285</c:v>
                </c:pt>
                <c:pt idx="1070">
                  <c:v>0.27251700000000001</c:v>
                </c:pt>
                <c:pt idx="1071">
                  <c:v>0.27399299999999999</c:v>
                </c:pt>
                <c:pt idx="1072">
                  <c:v>0.257942</c:v>
                </c:pt>
                <c:pt idx="1073">
                  <c:v>0.27017600000000003</c:v>
                </c:pt>
                <c:pt idx="1074">
                  <c:v>0.29235</c:v>
                </c:pt>
                <c:pt idx="1075">
                  <c:v>0.268266</c:v>
                </c:pt>
                <c:pt idx="1076">
                  <c:v>0.23636199999999999</c:v>
                </c:pt>
                <c:pt idx="1077">
                  <c:v>0.19448799999999999</c:v>
                </c:pt>
                <c:pt idx="1078">
                  <c:v>0.19975799999999999</c:v>
                </c:pt>
                <c:pt idx="1079">
                  <c:v>0.187167</c:v>
                </c:pt>
                <c:pt idx="1080">
                  <c:v>0.180838</c:v>
                </c:pt>
                <c:pt idx="1081">
                  <c:v>0.20080600000000001</c:v>
                </c:pt>
                <c:pt idx="1082">
                  <c:v>0.212258</c:v>
                </c:pt>
                <c:pt idx="1083">
                  <c:v>0.21368999999999999</c:v>
                </c:pt>
                <c:pt idx="1084">
                  <c:v>0.217143</c:v>
                </c:pt>
                <c:pt idx="1085">
                  <c:v>0.22261400000000001</c:v>
                </c:pt>
                <c:pt idx="1086">
                  <c:v>0.226461</c:v>
                </c:pt>
                <c:pt idx="1087">
                  <c:v>0.21571199999999999</c:v>
                </c:pt>
                <c:pt idx="1088">
                  <c:v>0.22184499999999999</c:v>
                </c:pt>
                <c:pt idx="1089">
                  <c:v>0.22237499999999999</c:v>
                </c:pt>
                <c:pt idx="1090">
                  <c:v>0.19707</c:v>
                </c:pt>
                <c:pt idx="1091">
                  <c:v>0.205286</c:v>
                </c:pt>
                <c:pt idx="1092">
                  <c:v>0.167046</c:v>
                </c:pt>
                <c:pt idx="1093">
                  <c:v>0.16298199999999999</c:v>
                </c:pt>
                <c:pt idx="1094">
                  <c:v>0.142045</c:v>
                </c:pt>
                <c:pt idx="1095">
                  <c:v>0.131582</c:v>
                </c:pt>
                <c:pt idx="1096">
                  <c:v>0.15549399999999999</c:v>
                </c:pt>
                <c:pt idx="1097">
                  <c:v>0.12909699999999999</c:v>
                </c:pt>
                <c:pt idx="1098">
                  <c:v>9.6609799999999996E-2</c:v>
                </c:pt>
                <c:pt idx="1099">
                  <c:v>7.5085200000000005E-2</c:v>
                </c:pt>
                <c:pt idx="1100">
                  <c:v>7.5458300000000006E-2</c:v>
                </c:pt>
                <c:pt idx="1101">
                  <c:v>-7.4797799999999998E-2</c:v>
                </c:pt>
                <c:pt idx="1102">
                  <c:v>-7.3536099999999993E-2</c:v>
                </c:pt>
                <c:pt idx="1103">
                  <c:v>-7.2542300000000004E-2</c:v>
                </c:pt>
                <c:pt idx="1104">
                  <c:v>-0.118025</c:v>
                </c:pt>
                <c:pt idx="1105">
                  <c:v>-8.9148599999999995E-2</c:v>
                </c:pt>
                <c:pt idx="1106">
                  <c:v>-6.45347E-2</c:v>
                </c:pt>
                <c:pt idx="1107">
                  <c:v>-3.3850100000000001E-2</c:v>
                </c:pt>
                <c:pt idx="1108">
                  <c:v>-8.1328200000000003E-2</c:v>
                </c:pt>
                <c:pt idx="1109">
                  <c:v>-6.9861300000000001E-2</c:v>
                </c:pt>
                <c:pt idx="1110">
                  <c:v>-7.3975100000000002E-2</c:v>
                </c:pt>
                <c:pt idx="1111">
                  <c:v>-8.1571699999999997E-2</c:v>
                </c:pt>
                <c:pt idx="1112">
                  <c:v>-8.3672300000000005E-2</c:v>
                </c:pt>
                <c:pt idx="1113">
                  <c:v>-0.10233299999999999</c:v>
                </c:pt>
                <c:pt idx="1114">
                  <c:v>-0.113757</c:v>
                </c:pt>
                <c:pt idx="1115">
                  <c:v>-0.14324100000000001</c:v>
                </c:pt>
                <c:pt idx="1116">
                  <c:v>-0.13731699999999999</c:v>
                </c:pt>
                <c:pt idx="1117">
                  <c:v>-0.12778500000000001</c:v>
                </c:pt>
                <c:pt idx="1118">
                  <c:v>-0.176147</c:v>
                </c:pt>
                <c:pt idx="1119">
                  <c:v>-0.145344</c:v>
                </c:pt>
                <c:pt idx="1120">
                  <c:v>-0.14598700000000001</c:v>
                </c:pt>
                <c:pt idx="1121">
                  <c:v>-0.139959</c:v>
                </c:pt>
                <c:pt idx="1122">
                  <c:v>-0.147337</c:v>
                </c:pt>
                <c:pt idx="1123">
                  <c:v>-0.10546800000000001</c:v>
                </c:pt>
                <c:pt idx="1124">
                  <c:v>-0.106169</c:v>
                </c:pt>
                <c:pt idx="1125">
                  <c:v>-5.1078199999999997E-2</c:v>
                </c:pt>
                <c:pt idx="1126">
                  <c:v>-3.5597499999999997E-2</c:v>
                </c:pt>
                <c:pt idx="1127">
                  <c:v>-2.8286200000000001E-2</c:v>
                </c:pt>
                <c:pt idx="1128">
                  <c:v>-1.6379600000000001E-2</c:v>
                </c:pt>
                <c:pt idx="1129">
                  <c:v>-1.5277799999999999E-2</c:v>
                </c:pt>
                <c:pt idx="1130">
                  <c:v>-4.7213300000000001E-3</c:v>
                </c:pt>
                <c:pt idx="1131" formatCode="0.00E+00">
                  <c:v>-3.4796600000000001E-6</c:v>
                </c:pt>
                <c:pt idx="1132">
                  <c:v>-4.6584300000000002E-4</c:v>
                </c:pt>
                <c:pt idx="1133">
                  <c:v>-7.0244699999999997E-3</c:v>
                </c:pt>
                <c:pt idx="1134">
                  <c:v>-1.7928400000000001E-2</c:v>
                </c:pt>
                <c:pt idx="1135">
                  <c:v>-8.3234199999999998E-3</c:v>
                </c:pt>
                <c:pt idx="1136">
                  <c:v>2.24899E-2</c:v>
                </c:pt>
                <c:pt idx="1137">
                  <c:v>2.9648500000000001E-2</c:v>
                </c:pt>
                <c:pt idx="1138">
                  <c:v>6.6438899999999995E-2</c:v>
                </c:pt>
                <c:pt idx="1139">
                  <c:v>5.4092500000000002E-2</c:v>
                </c:pt>
                <c:pt idx="1140">
                  <c:v>5.5700300000000001E-2</c:v>
                </c:pt>
                <c:pt idx="1141">
                  <c:v>5.6818599999999997E-2</c:v>
                </c:pt>
                <c:pt idx="1142">
                  <c:v>9.3277399999999996E-2</c:v>
                </c:pt>
                <c:pt idx="1143">
                  <c:v>0.130076</c:v>
                </c:pt>
                <c:pt idx="1144">
                  <c:v>0.13895299999999999</c:v>
                </c:pt>
                <c:pt idx="1145">
                  <c:v>0.14424300000000001</c:v>
                </c:pt>
                <c:pt idx="1146">
                  <c:v>0.15237899999999999</c:v>
                </c:pt>
                <c:pt idx="1147">
                  <c:v>0.146314</c:v>
                </c:pt>
                <c:pt idx="1148">
                  <c:v>0.15009900000000001</c:v>
                </c:pt>
                <c:pt idx="1149">
                  <c:v>0.15743299999999999</c:v>
                </c:pt>
                <c:pt idx="1150">
                  <c:v>0.15534400000000001</c:v>
                </c:pt>
                <c:pt idx="1151">
                  <c:v>0.183756</c:v>
                </c:pt>
                <c:pt idx="1152">
                  <c:v>0.170344</c:v>
                </c:pt>
                <c:pt idx="1153">
                  <c:v>0.17207500000000001</c:v>
                </c:pt>
                <c:pt idx="1154">
                  <c:v>0.20364499999999999</c:v>
                </c:pt>
                <c:pt idx="1155">
                  <c:v>0.20763300000000001</c:v>
                </c:pt>
                <c:pt idx="1156">
                  <c:v>0.22148499999999999</c:v>
                </c:pt>
                <c:pt idx="1157">
                  <c:v>0.214832</c:v>
                </c:pt>
                <c:pt idx="1158">
                  <c:v>0.21731800000000001</c:v>
                </c:pt>
                <c:pt idx="1159">
                  <c:v>0.22196399999999999</c:v>
                </c:pt>
                <c:pt idx="1160">
                  <c:v>0.21667900000000001</c:v>
                </c:pt>
                <c:pt idx="1161">
                  <c:v>0.21181700000000001</c:v>
                </c:pt>
                <c:pt idx="1162">
                  <c:v>0.22656200000000001</c:v>
                </c:pt>
                <c:pt idx="1163">
                  <c:v>0.206674</c:v>
                </c:pt>
                <c:pt idx="1164">
                  <c:v>0.195077</c:v>
                </c:pt>
                <c:pt idx="1165">
                  <c:v>0.20454700000000001</c:v>
                </c:pt>
                <c:pt idx="1166">
                  <c:v>0.20747699999999999</c:v>
                </c:pt>
                <c:pt idx="1167">
                  <c:v>0.25138899999999997</c:v>
                </c:pt>
                <c:pt idx="1168">
                  <c:v>0.22190199999999999</c:v>
                </c:pt>
                <c:pt idx="1169">
                  <c:v>0.26247199999999998</c:v>
                </c:pt>
                <c:pt idx="1170">
                  <c:v>0.24781900000000001</c:v>
                </c:pt>
                <c:pt idx="1171">
                  <c:v>0.263789</c:v>
                </c:pt>
                <c:pt idx="1172">
                  <c:v>0.26905800000000002</c:v>
                </c:pt>
                <c:pt idx="1173">
                  <c:v>0.24218799999999999</c:v>
                </c:pt>
                <c:pt idx="1174">
                  <c:v>0.242066</c:v>
                </c:pt>
                <c:pt idx="1175">
                  <c:v>0.23313700000000001</c:v>
                </c:pt>
                <c:pt idx="1176">
                  <c:v>0.24235200000000001</c:v>
                </c:pt>
                <c:pt idx="1177">
                  <c:v>0.22822100000000001</c:v>
                </c:pt>
                <c:pt idx="1178">
                  <c:v>0.21649099999999999</c:v>
                </c:pt>
                <c:pt idx="1179">
                  <c:v>0.24021600000000001</c:v>
                </c:pt>
                <c:pt idx="1180">
                  <c:v>0.214916</c:v>
                </c:pt>
                <c:pt idx="1181">
                  <c:v>0.21845999999999999</c:v>
                </c:pt>
                <c:pt idx="1182">
                  <c:v>0.24534900000000001</c:v>
                </c:pt>
                <c:pt idx="1183">
                  <c:v>0.233131</c:v>
                </c:pt>
                <c:pt idx="1184">
                  <c:v>0.23236699999999999</c:v>
                </c:pt>
                <c:pt idx="1185">
                  <c:v>0.238456</c:v>
                </c:pt>
                <c:pt idx="1186">
                  <c:v>0.23469400000000001</c:v>
                </c:pt>
                <c:pt idx="1187">
                  <c:v>0.20206199999999999</c:v>
                </c:pt>
                <c:pt idx="1188">
                  <c:v>0.16745299999999999</c:v>
                </c:pt>
                <c:pt idx="1189">
                  <c:v>0.16600200000000001</c:v>
                </c:pt>
                <c:pt idx="1190">
                  <c:v>0.135827</c:v>
                </c:pt>
                <c:pt idx="1191">
                  <c:v>0.16814699999999999</c:v>
                </c:pt>
                <c:pt idx="1192">
                  <c:v>0.17685799999999999</c:v>
                </c:pt>
                <c:pt idx="1193">
                  <c:v>0.28965999999999997</c:v>
                </c:pt>
                <c:pt idx="1194">
                  <c:v>0.29192400000000002</c:v>
                </c:pt>
                <c:pt idx="1195">
                  <c:v>0.28484799999999999</c:v>
                </c:pt>
                <c:pt idx="1196">
                  <c:v>0.27741100000000002</c:v>
                </c:pt>
                <c:pt idx="1197">
                  <c:v>0.30606</c:v>
                </c:pt>
                <c:pt idx="1198">
                  <c:v>0.26734000000000002</c:v>
                </c:pt>
                <c:pt idx="1199">
                  <c:v>0.25295699999999999</c:v>
                </c:pt>
                <c:pt idx="1200">
                  <c:v>0.246336</c:v>
                </c:pt>
                <c:pt idx="1201">
                  <c:v>0.24004900000000001</c:v>
                </c:pt>
                <c:pt idx="1202">
                  <c:v>0.23719000000000001</c:v>
                </c:pt>
                <c:pt idx="1203">
                  <c:v>0.24213599999999999</c:v>
                </c:pt>
                <c:pt idx="1204">
                  <c:v>0.23607900000000001</c:v>
                </c:pt>
                <c:pt idx="1205">
                  <c:v>0.22725400000000001</c:v>
                </c:pt>
                <c:pt idx="1206">
                  <c:v>0.24196000000000001</c:v>
                </c:pt>
                <c:pt idx="1207">
                  <c:v>0.25153500000000001</c:v>
                </c:pt>
                <c:pt idx="1208">
                  <c:v>0.232048</c:v>
                </c:pt>
                <c:pt idx="1209">
                  <c:v>0.245447</c:v>
                </c:pt>
                <c:pt idx="1210">
                  <c:v>0.23399400000000001</c:v>
                </c:pt>
                <c:pt idx="1211">
                  <c:v>0.22418199999999999</c:v>
                </c:pt>
                <c:pt idx="1212">
                  <c:v>0.21451799999999999</c:v>
                </c:pt>
                <c:pt idx="1213">
                  <c:v>0.20171700000000001</c:v>
                </c:pt>
                <c:pt idx="1214">
                  <c:v>0.249999</c:v>
                </c:pt>
                <c:pt idx="1215">
                  <c:v>0.225053</c:v>
                </c:pt>
                <c:pt idx="1216">
                  <c:v>0.243227</c:v>
                </c:pt>
                <c:pt idx="1217">
                  <c:v>0.23702999999999999</c:v>
                </c:pt>
                <c:pt idx="1218">
                  <c:v>0.27238899999999999</c:v>
                </c:pt>
                <c:pt idx="1219">
                  <c:v>0.273974</c:v>
                </c:pt>
                <c:pt idx="1220">
                  <c:v>0.31706699999999999</c:v>
                </c:pt>
                <c:pt idx="1221">
                  <c:v>0.32497100000000001</c:v>
                </c:pt>
                <c:pt idx="1222">
                  <c:v>0.32988600000000001</c:v>
                </c:pt>
                <c:pt idx="1223">
                  <c:v>0.32362299999999999</c:v>
                </c:pt>
                <c:pt idx="1224">
                  <c:v>0.32644600000000001</c:v>
                </c:pt>
                <c:pt idx="1225">
                  <c:v>0.324156</c:v>
                </c:pt>
                <c:pt idx="1226">
                  <c:v>0.18739</c:v>
                </c:pt>
                <c:pt idx="1227">
                  <c:v>0.23000599999999999</c:v>
                </c:pt>
                <c:pt idx="1228">
                  <c:v>0.226387</c:v>
                </c:pt>
                <c:pt idx="1229">
                  <c:v>0.18427099999999999</c:v>
                </c:pt>
                <c:pt idx="1230">
                  <c:v>0.16794500000000001</c:v>
                </c:pt>
                <c:pt idx="1231">
                  <c:v>0.28662500000000002</c:v>
                </c:pt>
                <c:pt idx="1232">
                  <c:v>0.28117399999999998</c:v>
                </c:pt>
                <c:pt idx="1233">
                  <c:v>0.268785</c:v>
                </c:pt>
                <c:pt idx="1234">
                  <c:v>0.27003899999999997</c:v>
                </c:pt>
                <c:pt idx="1235">
                  <c:v>0.28449000000000002</c:v>
                </c:pt>
                <c:pt idx="1236">
                  <c:v>0.301209</c:v>
                </c:pt>
                <c:pt idx="1237">
                  <c:v>0.27429100000000001</c:v>
                </c:pt>
                <c:pt idx="1238">
                  <c:v>0.30407600000000001</c:v>
                </c:pt>
                <c:pt idx="1239">
                  <c:v>0.32341300000000001</c:v>
                </c:pt>
                <c:pt idx="1240">
                  <c:v>0.31693300000000002</c:v>
                </c:pt>
                <c:pt idx="1241">
                  <c:v>0.277279</c:v>
                </c:pt>
                <c:pt idx="1242">
                  <c:v>0.27898099999999998</c:v>
                </c:pt>
                <c:pt idx="1243">
                  <c:v>0.24212500000000001</c:v>
                </c:pt>
                <c:pt idx="1244">
                  <c:v>0.261716</c:v>
                </c:pt>
                <c:pt idx="1245">
                  <c:v>0.29413800000000001</c:v>
                </c:pt>
                <c:pt idx="1246">
                  <c:v>0.31024800000000002</c:v>
                </c:pt>
                <c:pt idx="1247">
                  <c:v>0.317606</c:v>
                </c:pt>
                <c:pt idx="1248">
                  <c:v>0.32171</c:v>
                </c:pt>
                <c:pt idx="1249">
                  <c:v>0.32734000000000002</c:v>
                </c:pt>
                <c:pt idx="1250">
                  <c:v>0.30558800000000003</c:v>
                </c:pt>
                <c:pt idx="1251">
                  <c:v>0.457426</c:v>
                </c:pt>
                <c:pt idx="1252">
                  <c:v>0.44872200000000001</c:v>
                </c:pt>
                <c:pt idx="1253">
                  <c:v>0.43547599999999997</c:v>
                </c:pt>
                <c:pt idx="1254">
                  <c:v>0.42930600000000002</c:v>
                </c:pt>
                <c:pt idx="1255">
                  <c:v>0.428981</c:v>
                </c:pt>
                <c:pt idx="1256">
                  <c:v>0.44731799999999999</c:v>
                </c:pt>
                <c:pt idx="1257">
                  <c:v>0.45419300000000001</c:v>
                </c:pt>
                <c:pt idx="1258">
                  <c:v>0.44598399999999999</c:v>
                </c:pt>
                <c:pt idx="1259">
                  <c:v>0.47521400000000003</c:v>
                </c:pt>
                <c:pt idx="1260">
                  <c:v>0.48823800000000001</c:v>
                </c:pt>
                <c:pt idx="1261">
                  <c:v>0.48097499999999999</c:v>
                </c:pt>
                <c:pt idx="1262">
                  <c:v>0.52010699999999999</c:v>
                </c:pt>
                <c:pt idx="1263">
                  <c:v>0.52620299999999998</c:v>
                </c:pt>
                <c:pt idx="1264">
                  <c:v>0.49975199999999997</c:v>
                </c:pt>
                <c:pt idx="1265">
                  <c:v>0.49825399999999997</c:v>
                </c:pt>
                <c:pt idx="1266">
                  <c:v>0.50786399999999998</c:v>
                </c:pt>
                <c:pt idx="1267">
                  <c:v>0.523895</c:v>
                </c:pt>
                <c:pt idx="1268">
                  <c:v>0.49927899999999997</c:v>
                </c:pt>
                <c:pt idx="1269">
                  <c:v>0.48288399999999998</c:v>
                </c:pt>
                <c:pt idx="1270">
                  <c:v>0.489736</c:v>
                </c:pt>
                <c:pt idx="1271">
                  <c:v>0.49318699999999999</c:v>
                </c:pt>
                <c:pt idx="1272">
                  <c:v>0.469393</c:v>
                </c:pt>
                <c:pt idx="1273">
                  <c:v>0.46521099999999999</c:v>
                </c:pt>
                <c:pt idx="1274">
                  <c:v>0.48300599999999999</c:v>
                </c:pt>
                <c:pt idx="1275">
                  <c:v>0.50725100000000001</c:v>
                </c:pt>
                <c:pt idx="1276">
                  <c:v>0.56674899999999995</c:v>
                </c:pt>
                <c:pt idx="1277">
                  <c:v>0.55271700000000001</c:v>
                </c:pt>
                <c:pt idx="1278">
                  <c:v>0.52975799999999995</c:v>
                </c:pt>
                <c:pt idx="1279">
                  <c:v>0.523478</c:v>
                </c:pt>
                <c:pt idx="1280">
                  <c:v>0.51469699999999996</c:v>
                </c:pt>
                <c:pt idx="1281">
                  <c:v>0.51659200000000005</c:v>
                </c:pt>
                <c:pt idx="1282">
                  <c:v>0.5101</c:v>
                </c:pt>
                <c:pt idx="1283">
                  <c:v>0.53125699999999998</c:v>
                </c:pt>
                <c:pt idx="1284">
                  <c:v>0.53308100000000003</c:v>
                </c:pt>
                <c:pt idx="1285">
                  <c:v>0.40686899999999998</c:v>
                </c:pt>
                <c:pt idx="1286">
                  <c:v>0.39955499999999999</c:v>
                </c:pt>
                <c:pt idx="1287">
                  <c:v>0.38113799999999998</c:v>
                </c:pt>
                <c:pt idx="1288">
                  <c:v>0.38089299999999998</c:v>
                </c:pt>
                <c:pt idx="1289">
                  <c:v>0.38641799999999998</c:v>
                </c:pt>
                <c:pt idx="1290">
                  <c:v>0.37396499999999999</c:v>
                </c:pt>
                <c:pt idx="1291">
                  <c:v>0.38162400000000002</c:v>
                </c:pt>
                <c:pt idx="1292">
                  <c:v>0.41327999999999998</c:v>
                </c:pt>
                <c:pt idx="1293">
                  <c:v>0.42088399999999998</c:v>
                </c:pt>
                <c:pt idx="1294">
                  <c:v>0.41117999999999999</c:v>
                </c:pt>
                <c:pt idx="1295">
                  <c:v>0.43884699999999999</c:v>
                </c:pt>
                <c:pt idx="1296">
                  <c:v>0.40649099999999999</c:v>
                </c:pt>
                <c:pt idx="1297">
                  <c:v>0.41596699999999998</c:v>
                </c:pt>
                <c:pt idx="1298">
                  <c:v>0.52235799999999999</c:v>
                </c:pt>
                <c:pt idx="1299">
                  <c:v>0.52496799999999999</c:v>
                </c:pt>
                <c:pt idx="1300">
                  <c:v>0.54032000000000002</c:v>
                </c:pt>
                <c:pt idx="1301">
                  <c:v>0.55212399999999995</c:v>
                </c:pt>
                <c:pt idx="1302">
                  <c:v>0.55587399999999998</c:v>
                </c:pt>
                <c:pt idx="1303">
                  <c:v>0.55959400000000004</c:v>
                </c:pt>
                <c:pt idx="1304">
                  <c:v>0.55828500000000003</c:v>
                </c:pt>
                <c:pt idx="1305">
                  <c:v>0.55823999999999996</c:v>
                </c:pt>
                <c:pt idx="1306">
                  <c:v>0.55067900000000003</c:v>
                </c:pt>
                <c:pt idx="1307">
                  <c:v>0.57303199999999999</c:v>
                </c:pt>
                <c:pt idx="1308">
                  <c:v>0.57935499999999995</c:v>
                </c:pt>
                <c:pt idx="1309">
                  <c:v>0.557975</c:v>
                </c:pt>
                <c:pt idx="1310">
                  <c:v>0.56737599999999999</c:v>
                </c:pt>
                <c:pt idx="1311">
                  <c:v>0.563697</c:v>
                </c:pt>
                <c:pt idx="1312">
                  <c:v>0.58215799999999995</c:v>
                </c:pt>
                <c:pt idx="1313">
                  <c:v>0.58096599999999998</c:v>
                </c:pt>
                <c:pt idx="1314">
                  <c:v>0.57260100000000003</c:v>
                </c:pt>
                <c:pt idx="1315">
                  <c:v>0.58188399999999996</c:v>
                </c:pt>
                <c:pt idx="1316">
                  <c:v>0.57929399999999998</c:v>
                </c:pt>
                <c:pt idx="1317">
                  <c:v>0.57786800000000005</c:v>
                </c:pt>
                <c:pt idx="1318">
                  <c:v>0.57203400000000004</c:v>
                </c:pt>
                <c:pt idx="1319">
                  <c:v>0.57125800000000004</c:v>
                </c:pt>
                <c:pt idx="1320">
                  <c:v>0.57176400000000005</c:v>
                </c:pt>
                <c:pt idx="1321">
                  <c:v>0.56713400000000003</c:v>
                </c:pt>
                <c:pt idx="1322">
                  <c:v>0.64054800000000001</c:v>
                </c:pt>
                <c:pt idx="1323">
                  <c:v>0.64103900000000003</c:v>
                </c:pt>
                <c:pt idx="1324">
                  <c:v>0.632691</c:v>
                </c:pt>
                <c:pt idx="1325">
                  <c:v>0.63000999999999996</c:v>
                </c:pt>
                <c:pt idx="1326">
                  <c:v>0.62421499999999996</c:v>
                </c:pt>
                <c:pt idx="1327">
                  <c:v>0.63670099999999996</c:v>
                </c:pt>
                <c:pt idx="1328">
                  <c:v>0.63772600000000002</c:v>
                </c:pt>
                <c:pt idx="1329">
                  <c:v>0.64433700000000005</c:v>
                </c:pt>
                <c:pt idx="1330">
                  <c:v>0.63699600000000001</c:v>
                </c:pt>
                <c:pt idx="1331">
                  <c:v>0.57877199999999995</c:v>
                </c:pt>
                <c:pt idx="1332">
                  <c:v>0.55918000000000001</c:v>
                </c:pt>
                <c:pt idx="1333">
                  <c:v>0.54262900000000003</c:v>
                </c:pt>
                <c:pt idx="1334">
                  <c:v>0.544937</c:v>
                </c:pt>
                <c:pt idx="1335">
                  <c:v>0.54209200000000002</c:v>
                </c:pt>
                <c:pt idx="1336">
                  <c:v>0.55096400000000001</c:v>
                </c:pt>
                <c:pt idx="1337">
                  <c:v>0.54351499999999997</c:v>
                </c:pt>
                <c:pt idx="1338">
                  <c:v>0.54324700000000004</c:v>
                </c:pt>
                <c:pt idx="1339">
                  <c:v>0.54656000000000005</c:v>
                </c:pt>
                <c:pt idx="1340">
                  <c:v>0.54991199999999996</c:v>
                </c:pt>
                <c:pt idx="1341">
                  <c:v>0.51677499999999998</c:v>
                </c:pt>
                <c:pt idx="1342">
                  <c:v>0.54478199999999999</c:v>
                </c:pt>
                <c:pt idx="1343">
                  <c:v>0.59084800000000004</c:v>
                </c:pt>
                <c:pt idx="1344">
                  <c:v>0.59244600000000003</c:v>
                </c:pt>
                <c:pt idx="1345">
                  <c:v>0.59365699999999999</c:v>
                </c:pt>
                <c:pt idx="1346">
                  <c:v>0.58518000000000003</c:v>
                </c:pt>
                <c:pt idx="1347">
                  <c:v>0.54302799999999996</c:v>
                </c:pt>
                <c:pt idx="1348">
                  <c:v>0.53995300000000002</c:v>
                </c:pt>
                <c:pt idx="1349">
                  <c:v>0.53945799999999999</c:v>
                </c:pt>
                <c:pt idx="1350">
                  <c:v>0.55329700000000004</c:v>
                </c:pt>
                <c:pt idx="1351">
                  <c:v>0.55125999999999997</c:v>
                </c:pt>
                <c:pt idx="1352">
                  <c:v>0.55288499999999996</c:v>
                </c:pt>
                <c:pt idx="1353">
                  <c:v>0.54781800000000003</c:v>
                </c:pt>
                <c:pt idx="1354">
                  <c:v>0.53284600000000004</c:v>
                </c:pt>
                <c:pt idx="1355">
                  <c:v>0.45225199999999999</c:v>
                </c:pt>
                <c:pt idx="1356">
                  <c:v>0.44833400000000001</c:v>
                </c:pt>
                <c:pt idx="1357">
                  <c:v>0.39418399999999998</c:v>
                </c:pt>
                <c:pt idx="1358">
                  <c:v>0.40528999999999998</c:v>
                </c:pt>
                <c:pt idx="1359">
                  <c:v>0.45596100000000001</c:v>
                </c:pt>
                <c:pt idx="1360">
                  <c:v>0.454984</c:v>
                </c:pt>
                <c:pt idx="1361">
                  <c:v>0.46264699999999997</c:v>
                </c:pt>
                <c:pt idx="1362">
                  <c:v>0.46749499999999999</c:v>
                </c:pt>
                <c:pt idx="1363">
                  <c:v>0.47251300000000002</c:v>
                </c:pt>
                <c:pt idx="1364">
                  <c:v>0.50451500000000005</c:v>
                </c:pt>
                <c:pt idx="1365">
                  <c:v>0.52635500000000002</c:v>
                </c:pt>
                <c:pt idx="1366">
                  <c:v>0.51014199999999998</c:v>
                </c:pt>
                <c:pt idx="1367">
                  <c:v>0.50391300000000006</c:v>
                </c:pt>
                <c:pt idx="1368">
                  <c:v>0.505247</c:v>
                </c:pt>
                <c:pt idx="1369">
                  <c:v>0.50326400000000004</c:v>
                </c:pt>
                <c:pt idx="1370">
                  <c:v>0.48383599999999999</c:v>
                </c:pt>
                <c:pt idx="1371">
                  <c:v>0.51870300000000003</c:v>
                </c:pt>
                <c:pt idx="1372">
                  <c:v>0.524397</c:v>
                </c:pt>
                <c:pt idx="1373">
                  <c:v>0.52807599999999999</c:v>
                </c:pt>
                <c:pt idx="1374">
                  <c:v>0.53847</c:v>
                </c:pt>
                <c:pt idx="1375">
                  <c:v>0.60209699999999999</c:v>
                </c:pt>
                <c:pt idx="1376">
                  <c:v>0.58207100000000001</c:v>
                </c:pt>
                <c:pt idx="1377">
                  <c:v>0.59409699999999999</c:v>
                </c:pt>
                <c:pt idx="1378">
                  <c:v>0.59148000000000001</c:v>
                </c:pt>
                <c:pt idx="1379">
                  <c:v>0.579183</c:v>
                </c:pt>
                <c:pt idx="1380">
                  <c:v>0.58768500000000001</c:v>
                </c:pt>
                <c:pt idx="1381">
                  <c:v>0.633046</c:v>
                </c:pt>
                <c:pt idx="1382">
                  <c:v>0.64163700000000001</c:v>
                </c:pt>
                <c:pt idx="1383">
                  <c:v>0.64209300000000002</c:v>
                </c:pt>
                <c:pt idx="1384">
                  <c:v>0.64332100000000003</c:v>
                </c:pt>
                <c:pt idx="1385">
                  <c:v>0.61557499999999998</c:v>
                </c:pt>
                <c:pt idx="1386">
                  <c:v>0.61920399999999998</c:v>
                </c:pt>
                <c:pt idx="1387">
                  <c:v>0.62931199999999998</c:v>
                </c:pt>
                <c:pt idx="1388">
                  <c:v>0.62753999999999999</c:v>
                </c:pt>
                <c:pt idx="1389">
                  <c:v>0.62717699999999998</c:v>
                </c:pt>
                <c:pt idx="1390">
                  <c:v>0.64849000000000001</c:v>
                </c:pt>
                <c:pt idx="1391">
                  <c:v>0.66179500000000002</c:v>
                </c:pt>
                <c:pt idx="1392">
                  <c:v>0.64610299999999998</c:v>
                </c:pt>
                <c:pt idx="1393">
                  <c:v>0.70537000000000005</c:v>
                </c:pt>
                <c:pt idx="1394">
                  <c:v>0.66803400000000002</c:v>
                </c:pt>
                <c:pt idx="1395">
                  <c:v>0.66113500000000003</c:v>
                </c:pt>
                <c:pt idx="1396">
                  <c:v>0.636625</c:v>
                </c:pt>
                <c:pt idx="1397">
                  <c:v>0.62939599999999996</c:v>
                </c:pt>
                <c:pt idx="1398">
                  <c:v>0.62293500000000002</c:v>
                </c:pt>
                <c:pt idx="1399">
                  <c:v>0.620722</c:v>
                </c:pt>
                <c:pt idx="1400">
                  <c:v>0.61458000000000002</c:v>
                </c:pt>
                <c:pt idx="1401">
                  <c:v>0.61065800000000003</c:v>
                </c:pt>
                <c:pt idx="1402">
                  <c:v>0.61987899999999996</c:v>
                </c:pt>
                <c:pt idx="1403">
                  <c:v>0.62603200000000003</c:v>
                </c:pt>
                <c:pt idx="1404">
                  <c:v>0.62707000000000002</c:v>
                </c:pt>
                <c:pt idx="1405">
                  <c:v>0.63862799999999997</c:v>
                </c:pt>
                <c:pt idx="1406">
                  <c:v>0.62680899999999995</c:v>
                </c:pt>
                <c:pt idx="1407">
                  <c:v>0.62331700000000001</c:v>
                </c:pt>
                <c:pt idx="1408">
                  <c:v>0.596499</c:v>
                </c:pt>
                <c:pt idx="1409">
                  <c:v>0.59411700000000001</c:v>
                </c:pt>
                <c:pt idx="1410">
                  <c:v>0.57190700000000005</c:v>
                </c:pt>
                <c:pt idx="1411">
                  <c:v>0.57274000000000003</c:v>
                </c:pt>
                <c:pt idx="1412">
                  <c:v>0.64128200000000002</c:v>
                </c:pt>
                <c:pt idx="1413">
                  <c:v>0.63684700000000005</c:v>
                </c:pt>
                <c:pt idx="1414">
                  <c:v>0.63128099999999998</c:v>
                </c:pt>
                <c:pt idx="1415">
                  <c:v>0.64912099999999995</c:v>
                </c:pt>
                <c:pt idx="1416">
                  <c:v>0.67547999999999997</c:v>
                </c:pt>
                <c:pt idx="1417">
                  <c:v>0.67423</c:v>
                </c:pt>
                <c:pt idx="1418">
                  <c:v>0.68256399999999995</c:v>
                </c:pt>
                <c:pt idx="1419">
                  <c:v>0.68785300000000005</c:v>
                </c:pt>
                <c:pt idx="1420">
                  <c:v>0.68132599999999999</c:v>
                </c:pt>
                <c:pt idx="1421">
                  <c:v>0.68083099999999996</c:v>
                </c:pt>
                <c:pt idx="1422">
                  <c:v>0.68579900000000005</c:v>
                </c:pt>
                <c:pt idx="1423">
                  <c:v>0.68201299999999998</c:v>
                </c:pt>
                <c:pt idx="1424">
                  <c:v>0.687079</c:v>
                </c:pt>
                <c:pt idx="1425">
                  <c:v>0.69106100000000004</c:v>
                </c:pt>
                <c:pt idx="1426">
                  <c:v>0.69187600000000005</c:v>
                </c:pt>
                <c:pt idx="1427">
                  <c:v>0.67778899999999997</c:v>
                </c:pt>
                <c:pt idx="1428">
                  <c:v>0.692415</c:v>
                </c:pt>
                <c:pt idx="1429">
                  <c:v>0.73425600000000002</c:v>
                </c:pt>
                <c:pt idx="1430">
                  <c:v>0.73311499999999996</c:v>
                </c:pt>
                <c:pt idx="1431">
                  <c:v>0.71207200000000004</c:v>
                </c:pt>
                <c:pt idx="1432">
                  <c:v>0.71427099999999999</c:v>
                </c:pt>
                <c:pt idx="1433">
                  <c:v>0.72492299999999998</c:v>
                </c:pt>
                <c:pt idx="1434">
                  <c:v>0.72036500000000003</c:v>
                </c:pt>
                <c:pt idx="1435">
                  <c:v>0.72053599999999995</c:v>
                </c:pt>
                <c:pt idx="1436">
                  <c:v>0.71880299999999997</c:v>
                </c:pt>
                <c:pt idx="1437">
                  <c:v>0.72336999999999996</c:v>
                </c:pt>
                <c:pt idx="1438">
                  <c:v>0.72005399999999997</c:v>
                </c:pt>
                <c:pt idx="1439">
                  <c:v>0.72268299999999996</c:v>
                </c:pt>
                <c:pt idx="1440">
                  <c:v>0.72223400000000004</c:v>
                </c:pt>
                <c:pt idx="1441">
                  <c:v>0.72777499999999995</c:v>
                </c:pt>
                <c:pt idx="1442">
                  <c:v>0.73068500000000003</c:v>
                </c:pt>
                <c:pt idx="1443">
                  <c:v>0.73056699999999997</c:v>
                </c:pt>
                <c:pt idx="1444">
                  <c:v>0.73193299999999994</c:v>
                </c:pt>
                <c:pt idx="1445">
                  <c:v>0.71400200000000003</c:v>
                </c:pt>
                <c:pt idx="1446">
                  <c:v>0.76200800000000002</c:v>
                </c:pt>
                <c:pt idx="1447">
                  <c:v>0.75194799999999995</c:v>
                </c:pt>
                <c:pt idx="1448">
                  <c:v>0.74834900000000004</c:v>
                </c:pt>
                <c:pt idx="1449">
                  <c:v>0.73876699999999995</c:v>
                </c:pt>
                <c:pt idx="1450">
                  <c:v>0.73964099999999999</c:v>
                </c:pt>
                <c:pt idx="1451">
                  <c:v>0.75068800000000002</c:v>
                </c:pt>
                <c:pt idx="1452">
                  <c:v>0.74212100000000003</c:v>
                </c:pt>
                <c:pt idx="1453">
                  <c:v>0.76185899999999995</c:v>
                </c:pt>
                <c:pt idx="1454">
                  <c:v>0.76932999999999996</c:v>
                </c:pt>
                <c:pt idx="1455">
                  <c:v>0.76717900000000006</c:v>
                </c:pt>
                <c:pt idx="1456">
                  <c:v>0.76232100000000003</c:v>
                </c:pt>
                <c:pt idx="1457">
                  <c:v>0.75110200000000005</c:v>
                </c:pt>
                <c:pt idx="1458">
                  <c:v>0.74388100000000001</c:v>
                </c:pt>
                <c:pt idx="1459">
                  <c:v>0.75237500000000002</c:v>
                </c:pt>
                <c:pt idx="1460">
                  <c:v>0.75116499999999997</c:v>
                </c:pt>
                <c:pt idx="1461">
                  <c:v>0.76694700000000005</c:v>
                </c:pt>
                <c:pt idx="1462">
                  <c:v>0.76240799999999997</c:v>
                </c:pt>
                <c:pt idx="1463">
                  <c:v>0.76256100000000004</c:v>
                </c:pt>
                <c:pt idx="1464">
                  <c:v>0.76571699999999998</c:v>
                </c:pt>
                <c:pt idx="1465">
                  <c:v>0.77837800000000001</c:v>
                </c:pt>
                <c:pt idx="1466">
                  <c:v>0.779833</c:v>
                </c:pt>
                <c:pt idx="1467">
                  <c:v>0.78426600000000002</c:v>
                </c:pt>
                <c:pt idx="1468">
                  <c:v>0.78669999999999995</c:v>
                </c:pt>
                <c:pt idx="1469">
                  <c:v>0.78866700000000001</c:v>
                </c:pt>
                <c:pt idx="1470">
                  <c:v>0.77619099999999996</c:v>
                </c:pt>
                <c:pt idx="1471">
                  <c:v>0.77743600000000002</c:v>
                </c:pt>
                <c:pt idx="1472">
                  <c:v>0.779304</c:v>
                </c:pt>
                <c:pt idx="1473">
                  <c:v>0.774281</c:v>
                </c:pt>
                <c:pt idx="1474">
                  <c:v>0.78662399999999999</c:v>
                </c:pt>
                <c:pt idx="1475">
                  <c:v>0.78965200000000002</c:v>
                </c:pt>
                <c:pt idx="1476">
                  <c:v>0.79144499999999995</c:v>
                </c:pt>
                <c:pt idx="1477">
                  <c:v>0.79107099999999997</c:v>
                </c:pt>
                <c:pt idx="1478">
                  <c:v>0.79027599999999998</c:v>
                </c:pt>
                <c:pt idx="1479">
                  <c:v>0.792713</c:v>
                </c:pt>
                <c:pt idx="1480">
                  <c:v>0.75174200000000002</c:v>
                </c:pt>
                <c:pt idx="1481">
                  <c:v>0.75073599999999996</c:v>
                </c:pt>
                <c:pt idx="1482">
                  <c:v>0.74983299999999997</c:v>
                </c:pt>
                <c:pt idx="1483">
                  <c:v>0.75009400000000004</c:v>
                </c:pt>
                <c:pt idx="1484">
                  <c:v>0.74433700000000003</c:v>
                </c:pt>
                <c:pt idx="1485">
                  <c:v>0.73734200000000005</c:v>
                </c:pt>
                <c:pt idx="1486">
                  <c:v>0.711032</c:v>
                </c:pt>
                <c:pt idx="1487">
                  <c:v>0.71163500000000002</c:v>
                </c:pt>
                <c:pt idx="1488">
                  <c:v>0.73464399999999996</c:v>
                </c:pt>
                <c:pt idx="1489">
                  <c:v>0.73680299999999999</c:v>
                </c:pt>
                <c:pt idx="1490">
                  <c:v>0.743676</c:v>
                </c:pt>
                <c:pt idx="1491">
                  <c:v>0.74245300000000003</c:v>
                </c:pt>
                <c:pt idx="1492">
                  <c:v>0.74661100000000002</c:v>
                </c:pt>
                <c:pt idx="1493">
                  <c:v>0.75742600000000004</c:v>
                </c:pt>
                <c:pt idx="1494">
                  <c:v>0.75286900000000001</c:v>
                </c:pt>
                <c:pt idx="1495">
                  <c:v>0.75407400000000002</c:v>
                </c:pt>
                <c:pt idx="1496">
                  <c:v>0.75501200000000002</c:v>
                </c:pt>
                <c:pt idx="1497">
                  <c:v>0.75481500000000001</c:v>
                </c:pt>
                <c:pt idx="1498">
                  <c:v>0.82120599999999999</c:v>
                </c:pt>
                <c:pt idx="1499">
                  <c:v>0.82154199999999999</c:v>
                </c:pt>
                <c:pt idx="1500">
                  <c:v>0.81763600000000003</c:v>
                </c:pt>
                <c:pt idx="1501">
                  <c:v>0.81726600000000005</c:v>
                </c:pt>
                <c:pt idx="1502">
                  <c:v>0.81391199999999997</c:v>
                </c:pt>
                <c:pt idx="1503">
                  <c:v>0.81703099999999995</c:v>
                </c:pt>
                <c:pt idx="1504">
                  <c:v>0.824272</c:v>
                </c:pt>
                <c:pt idx="1505">
                  <c:v>0.82065999999999995</c:v>
                </c:pt>
                <c:pt idx="1506">
                  <c:v>0.82677900000000004</c:v>
                </c:pt>
                <c:pt idx="1507">
                  <c:v>0.82270299999999996</c:v>
                </c:pt>
                <c:pt idx="1508">
                  <c:v>0.81923199999999996</c:v>
                </c:pt>
                <c:pt idx="1509">
                  <c:v>0.82353600000000005</c:v>
                </c:pt>
                <c:pt idx="1510">
                  <c:v>0.82848100000000002</c:v>
                </c:pt>
                <c:pt idx="1511">
                  <c:v>0.83580299999999996</c:v>
                </c:pt>
                <c:pt idx="1512">
                  <c:v>0.83808800000000006</c:v>
                </c:pt>
                <c:pt idx="1513">
                  <c:v>0.83985500000000002</c:v>
                </c:pt>
                <c:pt idx="1514">
                  <c:v>0.82142000000000004</c:v>
                </c:pt>
                <c:pt idx="1515">
                  <c:v>0.82135899999999995</c:v>
                </c:pt>
                <c:pt idx="1516">
                  <c:v>0.82375699999999996</c:v>
                </c:pt>
                <c:pt idx="1517">
                  <c:v>0.82479899999999995</c:v>
                </c:pt>
                <c:pt idx="1518">
                  <c:v>0.83047499999999996</c:v>
                </c:pt>
                <c:pt idx="1519">
                  <c:v>0.84016000000000002</c:v>
                </c:pt>
                <c:pt idx="1520">
                  <c:v>0.84527399999999997</c:v>
                </c:pt>
                <c:pt idx="1521">
                  <c:v>0.83794500000000005</c:v>
                </c:pt>
                <c:pt idx="1522">
                  <c:v>0.84002399999999999</c:v>
                </c:pt>
                <c:pt idx="1523">
                  <c:v>0.84472400000000003</c:v>
                </c:pt>
                <c:pt idx="1524">
                  <c:v>0.84449099999999999</c:v>
                </c:pt>
                <c:pt idx="1525">
                  <c:v>0.84306199999999998</c:v>
                </c:pt>
                <c:pt idx="1526">
                  <c:v>0.83850599999999997</c:v>
                </c:pt>
                <c:pt idx="1527">
                  <c:v>0.844248</c:v>
                </c:pt>
                <c:pt idx="1528">
                  <c:v>0.82870699999999997</c:v>
                </c:pt>
                <c:pt idx="1529">
                  <c:v>0.83097200000000004</c:v>
                </c:pt>
                <c:pt idx="1530">
                  <c:v>0.83050000000000002</c:v>
                </c:pt>
                <c:pt idx="1531">
                  <c:v>0.758413</c:v>
                </c:pt>
                <c:pt idx="1532">
                  <c:v>0.79044999999999999</c:v>
                </c:pt>
                <c:pt idx="1533">
                  <c:v>0.80844099999999997</c:v>
                </c:pt>
                <c:pt idx="1534">
                  <c:v>0.81295399999999995</c:v>
                </c:pt>
                <c:pt idx="1535">
                  <c:v>0.83610799999999996</c:v>
                </c:pt>
                <c:pt idx="1536">
                  <c:v>0.86639999999999995</c:v>
                </c:pt>
                <c:pt idx="1537">
                  <c:v>0.88634400000000002</c:v>
                </c:pt>
                <c:pt idx="1538">
                  <c:v>0.88697000000000004</c:v>
                </c:pt>
                <c:pt idx="1539">
                  <c:v>0.88711499999999999</c:v>
                </c:pt>
                <c:pt idx="1540">
                  <c:v>0.88637600000000005</c:v>
                </c:pt>
                <c:pt idx="1541">
                  <c:v>0.88517100000000004</c:v>
                </c:pt>
                <c:pt idx="1542">
                  <c:v>0.88529100000000005</c:v>
                </c:pt>
                <c:pt idx="1543">
                  <c:v>0.88886500000000002</c:v>
                </c:pt>
                <c:pt idx="1544">
                  <c:v>0.88893299999999997</c:v>
                </c:pt>
                <c:pt idx="1545">
                  <c:v>0.88865400000000005</c:v>
                </c:pt>
                <c:pt idx="1546">
                  <c:v>0.88908799999999999</c:v>
                </c:pt>
                <c:pt idx="1547">
                  <c:v>0.88524199999999997</c:v>
                </c:pt>
                <c:pt idx="1548">
                  <c:v>0.89953700000000003</c:v>
                </c:pt>
                <c:pt idx="1549">
                  <c:v>0.90180400000000005</c:v>
                </c:pt>
                <c:pt idx="1550">
                  <c:v>0.90267299999999995</c:v>
                </c:pt>
                <c:pt idx="1551">
                  <c:v>0.90455300000000005</c:v>
                </c:pt>
                <c:pt idx="1552">
                  <c:v>0.90501200000000004</c:v>
                </c:pt>
                <c:pt idx="1553">
                  <c:v>0.90656700000000001</c:v>
                </c:pt>
                <c:pt idx="1554">
                  <c:v>0.90679900000000002</c:v>
                </c:pt>
                <c:pt idx="1555">
                  <c:v>0.91801999999999995</c:v>
                </c:pt>
                <c:pt idx="1556">
                  <c:v>0.91869500000000004</c:v>
                </c:pt>
                <c:pt idx="1557">
                  <c:v>0.91695000000000004</c:v>
                </c:pt>
                <c:pt idx="1558">
                  <c:v>0.92060699999999995</c:v>
                </c:pt>
                <c:pt idx="1559">
                  <c:v>0.91988700000000001</c:v>
                </c:pt>
                <c:pt idx="1560">
                  <c:v>0.92282799999999998</c:v>
                </c:pt>
                <c:pt idx="1561">
                  <c:v>0.93232899999999996</c:v>
                </c:pt>
                <c:pt idx="1562">
                  <c:v>0.93293499999999996</c:v>
                </c:pt>
                <c:pt idx="1563">
                  <c:v>0.94432400000000005</c:v>
                </c:pt>
                <c:pt idx="1564">
                  <c:v>0.94519799999999998</c:v>
                </c:pt>
                <c:pt idx="1565">
                  <c:v>0.94664099999999995</c:v>
                </c:pt>
                <c:pt idx="1566">
                  <c:v>0.940307</c:v>
                </c:pt>
                <c:pt idx="1567">
                  <c:v>0.94044399999999995</c:v>
                </c:pt>
                <c:pt idx="1568">
                  <c:v>0.93708800000000003</c:v>
                </c:pt>
                <c:pt idx="1569">
                  <c:v>0.92929899999999999</c:v>
                </c:pt>
                <c:pt idx="1570">
                  <c:v>0.92252699999999999</c:v>
                </c:pt>
                <c:pt idx="1571">
                  <c:v>0.92635800000000001</c:v>
                </c:pt>
                <c:pt idx="1572">
                  <c:v>0.92486900000000005</c:v>
                </c:pt>
                <c:pt idx="1573">
                  <c:v>0.92426799999999998</c:v>
                </c:pt>
                <c:pt idx="1574">
                  <c:v>0.93345100000000003</c:v>
                </c:pt>
                <c:pt idx="1575">
                  <c:v>0.93830800000000003</c:v>
                </c:pt>
                <c:pt idx="1576">
                  <c:v>0.94118199999999996</c:v>
                </c:pt>
                <c:pt idx="1577">
                  <c:v>0.93978899999999999</c:v>
                </c:pt>
                <c:pt idx="1578">
                  <c:v>0.93917799999999996</c:v>
                </c:pt>
                <c:pt idx="1579">
                  <c:v>0.93948500000000001</c:v>
                </c:pt>
                <c:pt idx="1580">
                  <c:v>0.94286899999999996</c:v>
                </c:pt>
                <c:pt idx="1581">
                  <c:v>0.94412200000000002</c:v>
                </c:pt>
                <c:pt idx="1582">
                  <c:v>0.94091899999999995</c:v>
                </c:pt>
                <c:pt idx="1583">
                  <c:v>0.94031399999999998</c:v>
                </c:pt>
                <c:pt idx="1584">
                  <c:v>0.94425800000000004</c:v>
                </c:pt>
                <c:pt idx="1585">
                  <c:v>0.94389999999999996</c:v>
                </c:pt>
                <c:pt idx="1586">
                  <c:v>0.945739</c:v>
                </c:pt>
                <c:pt idx="1587">
                  <c:v>0.943052</c:v>
                </c:pt>
                <c:pt idx="1588">
                  <c:v>0.939303</c:v>
                </c:pt>
                <c:pt idx="1589">
                  <c:v>0.93457199999999996</c:v>
                </c:pt>
                <c:pt idx="1590">
                  <c:v>0.93320999999999998</c:v>
                </c:pt>
                <c:pt idx="1591">
                  <c:v>0.93408000000000002</c:v>
                </c:pt>
                <c:pt idx="1592">
                  <c:v>0.93039000000000005</c:v>
                </c:pt>
                <c:pt idx="1593">
                  <c:v>0.93630999999999998</c:v>
                </c:pt>
                <c:pt idx="1594">
                  <c:v>0.93494200000000005</c:v>
                </c:pt>
                <c:pt idx="1595">
                  <c:v>0.93426100000000001</c:v>
                </c:pt>
                <c:pt idx="1596">
                  <c:v>0.92455399999999999</c:v>
                </c:pt>
                <c:pt idx="1597">
                  <c:v>0.92827800000000005</c:v>
                </c:pt>
                <c:pt idx="1598">
                  <c:v>0.93224499999999999</c:v>
                </c:pt>
                <c:pt idx="1599">
                  <c:v>0.93620199999999998</c:v>
                </c:pt>
                <c:pt idx="1600">
                  <c:v>0.93037199999999998</c:v>
                </c:pt>
                <c:pt idx="1601">
                  <c:v>0.93154700000000001</c:v>
                </c:pt>
                <c:pt idx="1602">
                  <c:v>0.933894</c:v>
                </c:pt>
                <c:pt idx="1603">
                  <c:v>0.93798700000000002</c:v>
                </c:pt>
                <c:pt idx="1604">
                  <c:v>0.93911500000000003</c:v>
                </c:pt>
                <c:pt idx="1605">
                  <c:v>0.937033</c:v>
                </c:pt>
                <c:pt idx="1606">
                  <c:v>0.93661300000000003</c:v>
                </c:pt>
                <c:pt idx="1607">
                  <c:v>0.92980499999999999</c:v>
                </c:pt>
                <c:pt idx="1608">
                  <c:v>0.93079500000000004</c:v>
                </c:pt>
                <c:pt idx="1609">
                  <c:v>0.93092200000000003</c:v>
                </c:pt>
                <c:pt idx="1610">
                  <c:v>0.93248600000000004</c:v>
                </c:pt>
                <c:pt idx="1611">
                  <c:v>0.93361099999999997</c:v>
                </c:pt>
                <c:pt idx="1612">
                  <c:v>0.93289999999999995</c:v>
                </c:pt>
                <c:pt idx="1613">
                  <c:v>0.93496599999999996</c:v>
                </c:pt>
                <c:pt idx="1614">
                  <c:v>0.93071800000000005</c:v>
                </c:pt>
                <c:pt idx="1615">
                  <c:v>0.94095700000000004</c:v>
                </c:pt>
                <c:pt idx="1616">
                  <c:v>0.94125099999999995</c:v>
                </c:pt>
                <c:pt idx="1617">
                  <c:v>0.93857699999999999</c:v>
                </c:pt>
                <c:pt idx="1618">
                  <c:v>0.94369499999999995</c:v>
                </c:pt>
                <c:pt idx="1619">
                  <c:v>0.94364300000000001</c:v>
                </c:pt>
                <c:pt idx="1620">
                  <c:v>0.94383399999999995</c:v>
                </c:pt>
                <c:pt idx="1621">
                  <c:v>0.94347199999999998</c:v>
                </c:pt>
                <c:pt idx="1622">
                  <c:v>0.94545299999999999</c:v>
                </c:pt>
                <c:pt idx="1623">
                  <c:v>0.94282600000000005</c:v>
                </c:pt>
                <c:pt idx="1624">
                  <c:v>0.94287600000000005</c:v>
                </c:pt>
                <c:pt idx="1625">
                  <c:v>0.94342800000000004</c:v>
                </c:pt>
                <c:pt idx="1626">
                  <c:v>0.94361499999999998</c:v>
                </c:pt>
                <c:pt idx="1627">
                  <c:v>0.94221299999999997</c:v>
                </c:pt>
                <c:pt idx="1628">
                  <c:v>0.94562400000000002</c:v>
                </c:pt>
                <c:pt idx="1629">
                  <c:v>0.94150199999999995</c:v>
                </c:pt>
                <c:pt idx="1630">
                  <c:v>0.93907200000000002</c:v>
                </c:pt>
                <c:pt idx="1631">
                  <c:v>0.934137</c:v>
                </c:pt>
                <c:pt idx="1632">
                  <c:v>0.96921100000000004</c:v>
                </c:pt>
                <c:pt idx="1633">
                  <c:v>0.97237799999999996</c:v>
                </c:pt>
                <c:pt idx="1634">
                  <c:v>0.97367000000000004</c:v>
                </c:pt>
                <c:pt idx="1635">
                  <c:v>0.97251799999999999</c:v>
                </c:pt>
                <c:pt idx="1636">
                  <c:v>0.97082199999999996</c:v>
                </c:pt>
                <c:pt idx="1637">
                  <c:v>0.97098099999999998</c:v>
                </c:pt>
                <c:pt idx="1638">
                  <c:v>0.97136800000000001</c:v>
                </c:pt>
                <c:pt idx="1639">
                  <c:v>0.97148199999999996</c:v>
                </c:pt>
                <c:pt idx="1640">
                  <c:v>0.97187100000000004</c:v>
                </c:pt>
                <c:pt idx="1641">
                  <c:v>0.97226299999999999</c:v>
                </c:pt>
                <c:pt idx="1642">
                  <c:v>0.97206700000000001</c:v>
                </c:pt>
                <c:pt idx="1643">
                  <c:v>0.97122200000000003</c:v>
                </c:pt>
                <c:pt idx="1644">
                  <c:v>0.97164399999999995</c:v>
                </c:pt>
                <c:pt idx="1645">
                  <c:v>0.97154700000000005</c:v>
                </c:pt>
                <c:pt idx="1646">
                  <c:v>0.97563299999999997</c:v>
                </c:pt>
                <c:pt idx="1647">
                  <c:v>0.97684000000000004</c:v>
                </c:pt>
                <c:pt idx="1648">
                  <c:v>0.97650099999999995</c:v>
                </c:pt>
                <c:pt idx="1649">
                  <c:v>0.97604500000000005</c:v>
                </c:pt>
                <c:pt idx="1650">
                  <c:v>0.97635899999999998</c:v>
                </c:pt>
                <c:pt idx="1651">
                  <c:v>0.97558299999999998</c:v>
                </c:pt>
                <c:pt idx="1652">
                  <c:v>0.97504000000000002</c:v>
                </c:pt>
                <c:pt idx="1653">
                  <c:v>0.97583699999999995</c:v>
                </c:pt>
                <c:pt idx="1654">
                  <c:v>0.97656299999999996</c:v>
                </c:pt>
                <c:pt idx="1655">
                  <c:v>0.97661900000000001</c:v>
                </c:pt>
                <c:pt idx="1656">
                  <c:v>0.97782599999999997</c:v>
                </c:pt>
                <c:pt idx="1657">
                  <c:v>0.976854</c:v>
                </c:pt>
                <c:pt idx="1658">
                  <c:v>0.97771300000000005</c:v>
                </c:pt>
                <c:pt idx="1659">
                  <c:v>0.97834600000000005</c:v>
                </c:pt>
                <c:pt idx="1660">
                  <c:v>0.97487800000000002</c:v>
                </c:pt>
                <c:pt idx="1661">
                  <c:v>0.97536100000000003</c:v>
                </c:pt>
                <c:pt idx="1662">
                  <c:v>0.98076600000000003</c:v>
                </c:pt>
                <c:pt idx="1663">
                  <c:v>0.98044399999999998</c:v>
                </c:pt>
                <c:pt idx="1664">
                  <c:v>0.98064300000000004</c:v>
                </c:pt>
                <c:pt idx="1665">
                  <c:v>0.98104000000000002</c:v>
                </c:pt>
                <c:pt idx="1666">
                  <c:v>0.97105900000000001</c:v>
                </c:pt>
                <c:pt idx="1667">
                  <c:v>0.97359499999999999</c:v>
                </c:pt>
                <c:pt idx="1668">
                  <c:v>0.97395699999999996</c:v>
                </c:pt>
                <c:pt idx="1669">
                  <c:v>0.97518000000000005</c:v>
                </c:pt>
                <c:pt idx="1670">
                  <c:v>0.97691300000000003</c:v>
                </c:pt>
                <c:pt idx="1671">
                  <c:v>0.97706800000000005</c:v>
                </c:pt>
                <c:pt idx="1672">
                  <c:v>0.97655599999999998</c:v>
                </c:pt>
                <c:pt idx="1673">
                  <c:v>0.97677700000000001</c:v>
                </c:pt>
                <c:pt idx="1674">
                  <c:v>0.97708099999999998</c:v>
                </c:pt>
                <c:pt idx="1675">
                  <c:v>0.97970100000000004</c:v>
                </c:pt>
                <c:pt idx="1676">
                  <c:v>0.97997900000000004</c:v>
                </c:pt>
                <c:pt idx="1677">
                  <c:v>0.97911800000000004</c:v>
                </c:pt>
                <c:pt idx="1678">
                  <c:v>0.97898700000000005</c:v>
                </c:pt>
                <c:pt idx="1679">
                  <c:v>0.97761100000000001</c:v>
                </c:pt>
                <c:pt idx="1680">
                  <c:v>0.97816899999999996</c:v>
                </c:pt>
                <c:pt idx="1681">
                  <c:v>0.97874000000000005</c:v>
                </c:pt>
                <c:pt idx="1682">
                  <c:v>0.97766399999999998</c:v>
                </c:pt>
                <c:pt idx="1683">
                  <c:v>0.97897100000000004</c:v>
                </c:pt>
                <c:pt idx="1684">
                  <c:v>0.980217</c:v>
                </c:pt>
                <c:pt idx="1685">
                  <c:v>0.98040799999999995</c:v>
                </c:pt>
                <c:pt idx="1686">
                  <c:v>0.980213</c:v>
                </c:pt>
                <c:pt idx="1687">
                  <c:v>0.97985199999999995</c:v>
                </c:pt>
                <c:pt idx="1688">
                  <c:v>0.97923300000000002</c:v>
                </c:pt>
                <c:pt idx="1689">
                  <c:v>0.97938199999999997</c:v>
                </c:pt>
                <c:pt idx="1690">
                  <c:v>0.98189499999999996</c:v>
                </c:pt>
                <c:pt idx="1691">
                  <c:v>0.98208499999999999</c:v>
                </c:pt>
                <c:pt idx="1692">
                  <c:v>0.98250499999999996</c:v>
                </c:pt>
                <c:pt idx="1693">
                  <c:v>0.98453900000000005</c:v>
                </c:pt>
                <c:pt idx="1694">
                  <c:v>0.98590999999999995</c:v>
                </c:pt>
                <c:pt idx="1695">
                  <c:v>0.98423899999999998</c:v>
                </c:pt>
                <c:pt idx="1696">
                  <c:v>0.98456999999999995</c:v>
                </c:pt>
                <c:pt idx="1697">
                  <c:v>0.98449900000000001</c:v>
                </c:pt>
                <c:pt idx="1698">
                  <c:v>0.98469399999999996</c:v>
                </c:pt>
                <c:pt idx="1699">
                  <c:v>0.985039</c:v>
                </c:pt>
                <c:pt idx="1700">
                  <c:v>0.985487</c:v>
                </c:pt>
                <c:pt idx="1701">
                  <c:v>0.98489400000000005</c:v>
                </c:pt>
                <c:pt idx="1702">
                  <c:v>0.98500399999999999</c:v>
                </c:pt>
                <c:pt idx="1703">
                  <c:v>0.98417500000000002</c:v>
                </c:pt>
                <c:pt idx="1704">
                  <c:v>0.98461399999999999</c:v>
                </c:pt>
                <c:pt idx="1705">
                  <c:v>0.98604400000000003</c:v>
                </c:pt>
                <c:pt idx="1706">
                  <c:v>0.98647099999999999</c:v>
                </c:pt>
                <c:pt idx="1707">
                  <c:v>0.98615799999999998</c:v>
                </c:pt>
                <c:pt idx="1708">
                  <c:v>0.98469600000000002</c:v>
                </c:pt>
                <c:pt idx="1709">
                  <c:v>0.98462300000000003</c:v>
                </c:pt>
                <c:pt idx="1710">
                  <c:v>0.98555999999999999</c:v>
                </c:pt>
                <c:pt idx="1711">
                  <c:v>0.98770400000000003</c:v>
                </c:pt>
                <c:pt idx="1712">
                  <c:v>0.98744299999999996</c:v>
                </c:pt>
                <c:pt idx="1713">
                  <c:v>0.98734900000000003</c:v>
                </c:pt>
                <c:pt idx="1714">
                  <c:v>0.98857099999999998</c:v>
                </c:pt>
                <c:pt idx="1715">
                  <c:v>0.98866900000000002</c:v>
                </c:pt>
                <c:pt idx="1716">
                  <c:v>0.989263</c:v>
                </c:pt>
                <c:pt idx="1717">
                  <c:v>0.98935200000000001</c:v>
                </c:pt>
                <c:pt idx="1718">
                  <c:v>0.98953199999999997</c:v>
                </c:pt>
                <c:pt idx="1719">
                  <c:v>0.98938800000000005</c:v>
                </c:pt>
                <c:pt idx="1720">
                  <c:v>0.98873599999999995</c:v>
                </c:pt>
                <c:pt idx="1721">
                  <c:v>0.98888200000000004</c:v>
                </c:pt>
                <c:pt idx="1722">
                  <c:v>0.98797599999999997</c:v>
                </c:pt>
                <c:pt idx="1723">
                  <c:v>0.98559099999999999</c:v>
                </c:pt>
                <c:pt idx="1724">
                  <c:v>0.98492999999999997</c:v>
                </c:pt>
                <c:pt idx="1725">
                  <c:v>0.98492599999999997</c:v>
                </c:pt>
                <c:pt idx="1726">
                  <c:v>0.98568299999999998</c:v>
                </c:pt>
                <c:pt idx="1727">
                  <c:v>0.98703700000000005</c:v>
                </c:pt>
                <c:pt idx="1728">
                  <c:v>0.98719800000000002</c:v>
                </c:pt>
                <c:pt idx="1729">
                  <c:v>0.98704400000000003</c:v>
                </c:pt>
                <c:pt idx="1730">
                  <c:v>0.98746</c:v>
                </c:pt>
                <c:pt idx="1731">
                  <c:v>0.98756699999999997</c:v>
                </c:pt>
                <c:pt idx="1732">
                  <c:v>0.98798699999999995</c:v>
                </c:pt>
                <c:pt idx="1733">
                  <c:v>0.988344</c:v>
                </c:pt>
                <c:pt idx="1734">
                  <c:v>0.98859600000000003</c:v>
                </c:pt>
                <c:pt idx="1735">
                  <c:v>0.98885199999999995</c:v>
                </c:pt>
                <c:pt idx="1736">
                  <c:v>0.98894599999999999</c:v>
                </c:pt>
                <c:pt idx="1737">
                  <c:v>0.98912800000000001</c:v>
                </c:pt>
                <c:pt idx="1738">
                  <c:v>0.98948499999999995</c:v>
                </c:pt>
                <c:pt idx="1739">
                  <c:v>0.990568</c:v>
                </c:pt>
                <c:pt idx="1740">
                  <c:v>0.99062300000000003</c:v>
                </c:pt>
                <c:pt idx="1741">
                  <c:v>0.99114899999999995</c:v>
                </c:pt>
                <c:pt idx="1742">
                  <c:v>0.99145899999999998</c:v>
                </c:pt>
                <c:pt idx="1743">
                  <c:v>0.99136800000000003</c:v>
                </c:pt>
                <c:pt idx="1744">
                  <c:v>0.99122500000000002</c:v>
                </c:pt>
                <c:pt idx="1745">
                  <c:v>0.98951299999999998</c:v>
                </c:pt>
                <c:pt idx="1746">
                  <c:v>0.98966799999999999</c:v>
                </c:pt>
                <c:pt idx="1747">
                  <c:v>0.98937699999999995</c:v>
                </c:pt>
                <c:pt idx="1748">
                  <c:v>0.98977899999999996</c:v>
                </c:pt>
                <c:pt idx="1749">
                  <c:v>0.98974899999999999</c:v>
                </c:pt>
                <c:pt idx="1750">
                  <c:v>0.98962700000000003</c:v>
                </c:pt>
                <c:pt idx="1751">
                  <c:v>0.99090699999999998</c:v>
                </c:pt>
                <c:pt idx="1752">
                  <c:v>0.99135700000000004</c:v>
                </c:pt>
                <c:pt idx="1753">
                  <c:v>0.99161699999999997</c:v>
                </c:pt>
                <c:pt idx="1754">
                  <c:v>0.99269099999999999</c:v>
                </c:pt>
                <c:pt idx="1755">
                  <c:v>0.99214100000000005</c:v>
                </c:pt>
                <c:pt idx="1756">
                  <c:v>0.99263900000000005</c:v>
                </c:pt>
                <c:pt idx="1757">
                  <c:v>0.99296300000000004</c:v>
                </c:pt>
                <c:pt idx="1758">
                  <c:v>0.99251699999999998</c:v>
                </c:pt>
                <c:pt idx="1759">
                  <c:v>0.99174399999999996</c:v>
                </c:pt>
                <c:pt idx="1760">
                  <c:v>0.991734</c:v>
                </c:pt>
                <c:pt idx="1761">
                  <c:v>0.99163299999999999</c:v>
                </c:pt>
                <c:pt idx="1762">
                  <c:v>0.99014199999999997</c:v>
                </c:pt>
                <c:pt idx="1763">
                  <c:v>0.99006000000000005</c:v>
                </c:pt>
                <c:pt idx="1764">
                  <c:v>0.99004499999999995</c:v>
                </c:pt>
                <c:pt idx="1765">
                  <c:v>0.99023300000000003</c:v>
                </c:pt>
                <c:pt idx="1766">
                  <c:v>0.99045899999999998</c:v>
                </c:pt>
                <c:pt idx="1767">
                  <c:v>0.99026199999999998</c:v>
                </c:pt>
                <c:pt idx="1768">
                  <c:v>0.990255</c:v>
                </c:pt>
                <c:pt idx="1769">
                  <c:v>0.990232</c:v>
                </c:pt>
                <c:pt idx="1770">
                  <c:v>0.990089</c:v>
                </c:pt>
                <c:pt idx="1771">
                  <c:v>0.98995999999999995</c:v>
                </c:pt>
                <c:pt idx="1772">
                  <c:v>0.988792</c:v>
                </c:pt>
                <c:pt idx="1773">
                  <c:v>0.98867400000000005</c:v>
                </c:pt>
                <c:pt idx="1774">
                  <c:v>0.98866799999999999</c:v>
                </c:pt>
                <c:pt idx="1775">
                  <c:v>0.98851900000000004</c:v>
                </c:pt>
                <c:pt idx="1776">
                  <c:v>0.98916700000000002</c:v>
                </c:pt>
                <c:pt idx="1777">
                  <c:v>0.98919400000000002</c:v>
                </c:pt>
                <c:pt idx="1778">
                  <c:v>0.98960700000000001</c:v>
                </c:pt>
                <c:pt idx="1779">
                  <c:v>0.98966100000000001</c:v>
                </c:pt>
                <c:pt idx="1780">
                  <c:v>0.98952399999999996</c:v>
                </c:pt>
                <c:pt idx="1781">
                  <c:v>0.98935799999999996</c:v>
                </c:pt>
                <c:pt idx="1782">
                  <c:v>0.989259</c:v>
                </c:pt>
                <c:pt idx="1783">
                  <c:v>0.98899700000000001</c:v>
                </c:pt>
                <c:pt idx="1784">
                  <c:v>0.98737699999999995</c:v>
                </c:pt>
                <c:pt idx="1785">
                  <c:v>0.98707400000000001</c:v>
                </c:pt>
                <c:pt idx="1786">
                  <c:v>0.98592400000000002</c:v>
                </c:pt>
                <c:pt idx="1787">
                  <c:v>0.98964799999999997</c:v>
                </c:pt>
                <c:pt idx="1788">
                  <c:v>0.99001099999999997</c:v>
                </c:pt>
                <c:pt idx="1789">
                  <c:v>0.99092199999999997</c:v>
                </c:pt>
                <c:pt idx="1790">
                  <c:v>0.99066699999999996</c:v>
                </c:pt>
                <c:pt idx="1791">
                  <c:v>0.99071799999999999</c:v>
                </c:pt>
                <c:pt idx="1792">
                  <c:v>0.99189000000000005</c:v>
                </c:pt>
                <c:pt idx="1793">
                  <c:v>0.99233300000000002</c:v>
                </c:pt>
                <c:pt idx="1794">
                  <c:v>0.99212299999999998</c:v>
                </c:pt>
                <c:pt idx="1795">
                  <c:v>0.99237900000000001</c:v>
                </c:pt>
                <c:pt idx="1796">
                  <c:v>0.99314000000000002</c:v>
                </c:pt>
                <c:pt idx="1797">
                  <c:v>0.99327799999999999</c:v>
                </c:pt>
                <c:pt idx="1798">
                  <c:v>0.99344699999999997</c:v>
                </c:pt>
                <c:pt idx="1799">
                  <c:v>0.99347200000000002</c:v>
                </c:pt>
                <c:pt idx="1800">
                  <c:v>0.99341699999999999</c:v>
                </c:pt>
                <c:pt idx="1801">
                  <c:v>0.99389700000000003</c:v>
                </c:pt>
                <c:pt idx="1802">
                  <c:v>0.994174</c:v>
                </c:pt>
                <c:pt idx="1803">
                  <c:v>0.99411700000000003</c:v>
                </c:pt>
                <c:pt idx="1804">
                  <c:v>0.99422100000000002</c:v>
                </c:pt>
                <c:pt idx="1805">
                  <c:v>0.99367099999999997</c:v>
                </c:pt>
                <c:pt idx="1806">
                  <c:v>0.99360499999999996</c:v>
                </c:pt>
                <c:pt idx="1807">
                  <c:v>0.99369099999999999</c:v>
                </c:pt>
                <c:pt idx="1808">
                  <c:v>0.99277000000000004</c:v>
                </c:pt>
                <c:pt idx="1809">
                  <c:v>0.99186200000000002</c:v>
                </c:pt>
                <c:pt idx="1810">
                  <c:v>0.99173299999999998</c:v>
                </c:pt>
                <c:pt idx="1811">
                  <c:v>0.99190500000000004</c:v>
                </c:pt>
                <c:pt idx="1812">
                  <c:v>0.99246800000000002</c:v>
                </c:pt>
                <c:pt idx="1813">
                  <c:v>0.992394</c:v>
                </c:pt>
                <c:pt idx="1814">
                  <c:v>0.99240200000000001</c:v>
                </c:pt>
                <c:pt idx="1815">
                  <c:v>0.99424100000000004</c:v>
                </c:pt>
                <c:pt idx="1816">
                  <c:v>0.99426099999999995</c:v>
                </c:pt>
                <c:pt idx="1817">
                  <c:v>0.99409700000000001</c:v>
                </c:pt>
                <c:pt idx="1818">
                  <c:v>0.99395900000000004</c:v>
                </c:pt>
                <c:pt idx="1819">
                  <c:v>0.99426599999999998</c:v>
                </c:pt>
                <c:pt idx="1820">
                  <c:v>0.99223899999999998</c:v>
                </c:pt>
                <c:pt idx="1821">
                  <c:v>0.99222500000000002</c:v>
                </c:pt>
                <c:pt idx="1822">
                  <c:v>0.992255</c:v>
                </c:pt>
                <c:pt idx="1823">
                  <c:v>0.99245300000000003</c:v>
                </c:pt>
                <c:pt idx="1824">
                  <c:v>0.99263699999999999</c:v>
                </c:pt>
                <c:pt idx="1825">
                  <c:v>0.99190999999999996</c:v>
                </c:pt>
                <c:pt idx="1826">
                  <c:v>0.99171399999999998</c:v>
                </c:pt>
                <c:pt idx="1827">
                  <c:v>0.99215600000000004</c:v>
                </c:pt>
                <c:pt idx="1828">
                  <c:v>0.99209800000000004</c:v>
                </c:pt>
                <c:pt idx="1829">
                  <c:v>0.99280199999999996</c:v>
                </c:pt>
                <c:pt idx="1830">
                  <c:v>0.99282999999999999</c:v>
                </c:pt>
                <c:pt idx="1831">
                  <c:v>0.99307800000000002</c:v>
                </c:pt>
                <c:pt idx="1832">
                  <c:v>0.99336199999999997</c:v>
                </c:pt>
                <c:pt idx="1833">
                  <c:v>0.99316599999999999</c:v>
                </c:pt>
                <c:pt idx="1834">
                  <c:v>0.99319400000000002</c:v>
                </c:pt>
                <c:pt idx="1835">
                  <c:v>0.99272000000000005</c:v>
                </c:pt>
                <c:pt idx="1836">
                  <c:v>0.99254500000000001</c:v>
                </c:pt>
                <c:pt idx="1837">
                  <c:v>0.99537600000000004</c:v>
                </c:pt>
                <c:pt idx="1838">
                  <c:v>0.99587700000000001</c:v>
                </c:pt>
                <c:pt idx="1839">
                  <c:v>0.995946</c:v>
                </c:pt>
                <c:pt idx="1840">
                  <c:v>0.996027</c:v>
                </c:pt>
                <c:pt idx="1841">
                  <c:v>0.99630700000000005</c:v>
                </c:pt>
                <c:pt idx="1842">
                  <c:v>0.99685800000000002</c:v>
                </c:pt>
                <c:pt idx="1843">
                  <c:v>0.99692700000000001</c:v>
                </c:pt>
                <c:pt idx="1844">
                  <c:v>0.99691700000000005</c:v>
                </c:pt>
                <c:pt idx="1845">
                  <c:v>0.99700699999999998</c:v>
                </c:pt>
                <c:pt idx="1846">
                  <c:v>0.99702100000000005</c:v>
                </c:pt>
                <c:pt idx="1847">
                  <c:v>0.99696700000000005</c:v>
                </c:pt>
                <c:pt idx="1848">
                  <c:v>0.99655199999999999</c:v>
                </c:pt>
                <c:pt idx="1849">
                  <c:v>0.99667700000000004</c:v>
                </c:pt>
                <c:pt idx="1850">
                  <c:v>0.99667399999999995</c:v>
                </c:pt>
                <c:pt idx="1851">
                  <c:v>0.996923</c:v>
                </c:pt>
                <c:pt idx="1852">
                  <c:v>0.99690599999999996</c:v>
                </c:pt>
                <c:pt idx="1853">
                  <c:v>0.99691399999999997</c:v>
                </c:pt>
                <c:pt idx="1854">
                  <c:v>0.99698399999999998</c:v>
                </c:pt>
                <c:pt idx="1855">
                  <c:v>0.99695900000000004</c:v>
                </c:pt>
                <c:pt idx="1856">
                  <c:v>0.99697899999999995</c:v>
                </c:pt>
                <c:pt idx="1857">
                  <c:v>0.99723700000000004</c:v>
                </c:pt>
                <c:pt idx="1858">
                  <c:v>0.99659299999999995</c:v>
                </c:pt>
                <c:pt idx="1859">
                  <c:v>0.99651599999999996</c:v>
                </c:pt>
                <c:pt idx="1860">
                  <c:v>0.99643800000000005</c:v>
                </c:pt>
                <c:pt idx="1861">
                  <c:v>0.99642699999999995</c:v>
                </c:pt>
                <c:pt idx="1862">
                  <c:v>0.99636199999999997</c:v>
                </c:pt>
                <c:pt idx="1863">
                  <c:v>0.99621000000000004</c:v>
                </c:pt>
                <c:pt idx="1864">
                  <c:v>0.99629400000000001</c:v>
                </c:pt>
                <c:pt idx="1865">
                  <c:v>0.99624599999999996</c:v>
                </c:pt>
                <c:pt idx="1866">
                  <c:v>0.99605900000000003</c:v>
                </c:pt>
                <c:pt idx="1867">
                  <c:v>0.99624500000000005</c:v>
                </c:pt>
                <c:pt idx="1868">
                  <c:v>0.99638599999999999</c:v>
                </c:pt>
                <c:pt idx="1869">
                  <c:v>0.99647399999999997</c:v>
                </c:pt>
                <c:pt idx="1870">
                  <c:v>0.994861</c:v>
                </c:pt>
                <c:pt idx="1871">
                  <c:v>0.99478100000000003</c:v>
                </c:pt>
                <c:pt idx="1872">
                  <c:v>0.99480800000000003</c:v>
                </c:pt>
                <c:pt idx="1873">
                  <c:v>0.99493200000000004</c:v>
                </c:pt>
                <c:pt idx="1874">
                  <c:v>0.99451500000000004</c:v>
                </c:pt>
                <c:pt idx="1875">
                  <c:v>0.99446199999999996</c:v>
                </c:pt>
                <c:pt idx="1876">
                  <c:v>0.99415399999999998</c:v>
                </c:pt>
                <c:pt idx="1877">
                  <c:v>0.99442699999999995</c:v>
                </c:pt>
                <c:pt idx="1878">
                  <c:v>0.99435399999999996</c:v>
                </c:pt>
                <c:pt idx="1879">
                  <c:v>0.99419599999999997</c:v>
                </c:pt>
                <c:pt idx="1880">
                  <c:v>0.99388600000000005</c:v>
                </c:pt>
                <c:pt idx="1881">
                  <c:v>0.99352600000000002</c:v>
                </c:pt>
                <c:pt idx="1882">
                  <c:v>0.99343899999999996</c:v>
                </c:pt>
                <c:pt idx="1883">
                  <c:v>0.99390400000000001</c:v>
                </c:pt>
                <c:pt idx="1884">
                  <c:v>0.994008</c:v>
                </c:pt>
                <c:pt idx="1885">
                  <c:v>0.99385299999999999</c:v>
                </c:pt>
                <c:pt idx="1886">
                  <c:v>0.99375599999999997</c:v>
                </c:pt>
                <c:pt idx="1887">
                  <c:v>0.99409099999999995</c:v>
                </c:pt>
                <c:pt idx="1888">
                  <c:v>0.99407800000000002</c:v>
                </c:pt>
                <c:pt idx="1889">
                  <c:v>0.99388299999999996</c:v>
                </c:pt>
                <c:pt idx="1890">
                  <c:v>0.99391099999999999</c:v>
                </c:pt>
                <c:pt idx="1891">
                  <c:v>0.99295900000000004</c:v>
                </c:pt>
                <c:pt idx="1892">
                  <c:v>0.991367</c:v>
                </c:pt>
                <c:pt idx="1893">
                  <c:v>0.99149299999999996</c:v>
                </c:pt>
                <c:pt idx="1894">
                  <c:v>0.99079399999999995</c:v>
                </c:pt>
                <c:pt idx="1895">
                  <c:v>0.99043800000000004</c:v>
                </c:pt>
                <c:pt idx="1896">
                  <c:v>0.99092400000000003</c:v>
                </c:pt>
                <c:pt idx="1897">
                  <c:v>0.99101899999999998</c:v>
                </c:pt>
                <c:pt idx="1898">
                  <c:v>0.99025600000000003</c:v>
                </c:pt>
                <c:pt idx="1899">
                  <c:v>0.99086099999999999</c:v>
                </c:pt>
                <c:pt idx="1900">
                  <c:v>0.99120900000000001</c:v>
                </c:pt>
                <c:pt idx="1901">
                  <c:v>0.98972000000000004</c:v>
                </c:pt>
                <c:pt idx="1902">
                  <c:v>0.98953000000000002</c:v>
                </c:pt>
                <c:pt idx="1903">
                  <c:v>0.98892199999999997</c:v>
                </c:pt>
                <c:pt idx="1904">
                  <c:v>0.99003399999999997</c:v>
                </c:pt>
                <c:pt idx="1905">
                  <c:v>0.989954</c:v>
                </c:pt>
                <c:pt idx="1906">
                  <c:v>0.99222299999999997</c:v>
                </c:pt>
                <c:pt idx="1907">
                  <c:v>0.99242799999999998</c:v>
                </c:pt>
                <c:pt idx="1908">
                  <c:v>0.99255400000000005</c:v>
                </c:pt>
                <c:pt idx="1909">
                  <c:v>0.99254699999999996</c:v>
                </c:pt>
                <c:pt idx="1910">
                  <c:v>0.99243300000000001</c:v>
                </c:pt>
                <c:pt idx="1911">
                  <c:v>0.99219999999999997</c:v>
                </c:pt>
                <c:pt idx="1912">
                  <c:v>0.99255800000000005</c:v>
                </c:pt>
                <c:pt idx="1913">
                  <c:v>0.99265999999999999</c:v>
                </c:pt>
                <c:pt idx="1914">
                  <c:v>0.99330300000000005</c:v>
                </c:pt>
                <c:pt idx="1915">
                  <c:v>0.99342900000000001</c:v>
                </c:pt>
                <c:pt idx="1916">
                  <c:v>0.99341000000000002</c:v>
                </c:pt>
                <c:pt idx="1917">
                  <c:v>0.99321300000000001</c:v>
                </c:pt>
                <c:pt idx="1918">
                  <c:v>0.99333199999999999</c:v>
                </c:pt>
                <c:pt idx="1919">
                  <c:v>0.99353100000000005</c:v>
                </c:pt>
                <c:pt idx="1920">
                  <c:v>0.99360700000000002</c:v>
                </c:pt>
                <c:pt idx="1921">
                  <c:v>0.99361299999999997</c:v>
                </c:pt>
                <c:pt idx="1922">
                  <c:v>0.99431000000000003</c:v>
                </c:pt>
                <c:pt idx="1923">
                  <c:v>0.99466500000000002</c:v>
                </c:pt>
                <c:pt idx="1924">
                  <c:v>0.994695</c:v>
                </c:pt>
                <c:pt idx="1925">
                  <c:v>0.99476100000000001</c:v>
                </c:pt>
                <c:pt idx="1926">
                  <c:v>0.99490699999999999</c:v>
                </c:pt>
                <c:pt idx="1927">
                  <c:v>0.99484799999999995</c:v>
                </c:pt>
                <c:pt idx="1928">
                  <c:v>0.99468500000000004</c:v>
                </c:pt>
                <c:pt idx="1929">
                  <c:v>0.995085</c:v>
                </c:pt>
                <c:pt idx="1930">
                  <c:v>0.99551900000000004</c:v>
                </c:pt>
                <c:pt idx="1931">
                  <c:v>0.99558800000000003</c:v>
                </c:pt>
                <c:pt idx="1932">
                  <c:v>0.99559699999999995</c:v>
                </c:pt>
                <c:pt idx="1933">
                  <c:v>0.99561299999999997</c:v>
                </c:pt>
                <c:pt idx="1934">
                  <c:v>0.99583500000000003</c:v>
                </c:pt>
                <c:pt idx="1935">
                  <c:v>0.99593799999999999</c:v>
                </c:pt>
                <c:pt idx="1936">
                  <c:v>0.99594700000000003</c:v>
                </c:pt>
                <c:pt idx="1937">
                  <c:v>0.99582700000000002</c:v>
                </c:pt>
                <c:pt idx="1938">
                  <c:v>0.99573500000000004</c:v>
                </c:pt>
                <c:pt idx="1939">
                  <c:v>0.99527399999999999</c:v>
                </c:pt>
                <c:pt idx="1940">
                  <c:v>0.99530700000000005</c:v>
                </c:pt>
                <c:pt idx="1941">
                  <c:v>0.99525300000000005</c:v>
                </c:pt>
                <c:pt idx="1942">
                  <c:v>0.99525699999999995</c:v>
                </c:pt>
                <c:pt idx="1943">
                  <c:v>0.99585900000000005</c:v>
                </c:pt>
                <c:pt idx="1944">
                  <c:v>0.99578800000000001</c:v>
                </c:pt>
                <c:pt idx="1945">
                  <c:v>0.99581500000000001</c:v>
                </c:pt>
                <c:pt idx="1946">
                  <c:v>0.99551199999999995</c:v>
                </c:pt>
                <c:pt idx="1947">
                  <c:v>0.99570700000000001</c:v>
                </c:pt>
                <c:pt idx="1948">
                  <c:v>0.99567300000000003</c:v>
                </c:pt>
                <c:pt idx="1949">
                  <c:v>0.99548700000000001</c:v>
                </c:pt>
                <c:pt idx="1950">
                  <c:v>0.99573299999999998</c:v>
                </c:pt>
                <c:pt idx="1951">
                  <c:v>0.99582300000000001</c:v>
                </c:pt>
                <c:pt idx="1952">
                  <c:v>0.996915</c:v>
                </c:pt>
                <c:pt idx="1953">
                  <c:v>0.99694899999999997</c:v>
                </c:pt>
                <c:pt idx="1954">
                  <c:v>0.99685400000000002</c:v>
                </c:pt>
                <c:pt idx="1955">
                  <c:v>0.99736199999999997</c:v>
                </c:pt>
                <c:pt idx="1956">
                  <c:v>0.99725200000000003</c:v>
                </c:pt>
                <c:pt idx="1957">
                  <c:v>0.99716000000000005</c:v>
                </c:pt>
                <c:pt idx="1958">
                  <c:v>0.99758899999999995</c:v>
                </c:pt>
                <c:pt idx="1959">
                  <c:v>0.99776399999999998</c:v>
                </c:pt>
                <c:pt idx="1960">
                  <c:v>0.99765700000000002</c:v>
                </c:pt>
                <c:pt idx="1961">
                  <c:v>0.99796799999999997</c:v>
                </c:pt>
                <c:pt idx="1962">
                  <c:v>0.99780899999999995</c:v>
                </c:pt>
                <c:pt idx="1963">
                  <c:v>0.99795900000000004</c:v>
                </c:pt>
                <c:pt idx="1964">
                  <c:v>0.99802199999999996</c:v>
                </c:pt>
                <c:pt idx="1965">
                  <c:v>0.99796499999999999</c:v>
                </c:pt>
                <c:pt idx="1966">
                  <c:v>0.998004</c:v>
                </c:pt>
                <c:pt idx="1967">
                  <c:v>0.99795299999999998</c:v>
                </c:pt>
                <c:pt idx="1968">
                  <c:v>0.99795800000000001</c:v>
                </c:pt>
                <c:pt idx="1969">
                  <c:v>0.99810200000000004</c:v>
                </c:pt>
                <c:pt idx="1970">
                  <c:v>0.99814000000000003</c:v>
                </c:pt>
                <c:pt idx="1971">
                  <c:v>0.99815200000000004</c:v>
                </c:pt>
                <c:pt idx="1972">
                  <c:v>0.99809099999999995</c:v>
                </c:pt>
                <c:pt idx="1973">
                  <c:v>0.99812800000000002</c:v>
                </c:pt>
                <c:pt idx="1974">
                  <c:v>0.998228</c:v>
                </c:pt>
                <c:pt idx="1975">
                  <c:v>0.99821300000000002</c:v>
                </c:pt>
                <c:pt idx="1976">
                  <c:v>0.99821000000000004</c:v>
                </c:pt>
                <c:pt idx="1977">
                  <c:v>0.99816099999999996</c:v>
                </c:pt>
                <c:pt idx="1978">
                  <c:v>0.99826199999999998</c:v>
                </c:pt>
                <c:pt idx="1979">
                  <c:v>0.998336</c:v>
                </c:pt>
                <c:pt idx="1980">
                  <c:v>0.99838300000000002</c:v>
                </c:pt>
                <c:pt idx="1981">
                  <c:v>0.99841299999999999</c:v>
                </c:pt>
                <c:pt idx="1982">
                  <c:v>0.99839</c:v>
                </c:pt>
                <c:pt idx="1983">
                  <c:v>0.99832799999999999</c:v>
                </c:pt>
                <c:pt idx="1984">
                  <c:v>0.99828499999999998</c:v>
                </c:pt>
                <c:pt idx="1985">
                  <c:v>0.99807699999999999</c:v>
                </c:pt>
                <c:pt idx="1986">
                  <c:v>0.99805100000000002</c:v>
                </c:pt>
                <c:pt idx="1987">
                  <c:v>0.99814400000000003</c:v>
                </c:pt>
                <c:pt idx="1988">
                  <c:v>0.99800299999999997</c:v>
                </c:pt>
                <c:pt idx="1989">
                  <c:v>0.99814400000000003</c:v>
                </c:pt>
                <c:pt idx="1990">
                  <c:v>0.99837500000000001</c:v>
                </c:pt>
                <c:pt idx="1991">
                  <c:v>0.99842200000000003</c:v>
                </c:pt>
                <c:pt idx="1992">
                  <c:v>0.99852600000000002</c:v>
                </c:pt>
                <c:pt idx="1993">
                  <c:v>0.99852200000000002</c:v>
                </c:pt>
                <c:pt idx="1994">
                  <c:v>0.99842799999999998</c:v>
                </c:pt>
                <c:pt idx="1995">
                  <c:v>0.99844699999999997</c:v>
                </c:pt>
                <c:pt idx="1996">
                  <c:v>0.99856100000000003</c:v>
                </c:pt>
                <c:pt idx="1997">
                  <c:v>0.99857499999999999</c:v>
                </c:pt>
                <c:pt idx="1998">
                  <c:v>0.99838400000000005</c:v>
                </c:pt>
                <c:pt idx="1999">
                  <c:v>0.99838199999999999</c:v>
                </c:pt>
                <c:pt idx="2000">
                  <c:v>0.99862899999999999</c:v>
                </c:pt>
                <c:pt idx="2001">
                  <c:v>0.99871100000000002</c:v>
                </c:pt>
                <c:pt idx="2002">
                  <c:v>0.99873000000000001</c:v>
                </c:pt>
                <c:pt idx="2003">
                  <c:v>0.99877800000000005</c:v>
                </c:pt>
                <c:pt idx="2004">
                  <c:v>0.99877300000000002</c:v>
                </c:pt>
                <c:pt idx="2005">
                  <c:v>0.99879200000000001</c:v>
                </c:pt>
                <c:pt idx="2006">
                  <c:v>0.99881900000000001</c:v>
                </c:pt>
                <c:pt idx="2007">
                  <c:v>0.99882599999999999</c:v>
                </c:pt>
                <c:pt idx="2008">
                  <c:v>0.99887400000000004</c:v>
                </c:pt>
                <c:pt idx="2009">
                  <c:v>0.99890500000000004</c:v>
                </c:pt>
                <c:pt idx="2010">
                  <c:v>0.99894899999999998</c:v>
                </c:pt>
                <c:pt idx="2011">
                  <c:v>0.99879799999999996</c:v>
                </c:pt>
                <c:pt idx="2012">
                  <c:v>0.99885900000000005</c:v>
                </c:pt>
                <c:pt idx="2013">
                  <c:v>0.99890400000000001</c:v>
                </c:pt>
                <c:pt idx="2014">
                  <c:v>0.99893699999999996</c:v>
                </c:pt>
                <c:pt idx="2015">
                  <c:v>0.99885199999999996</c:v>
                </c:pt>
                <c:pt idx="2016">
                  <c:v>0.99888500000000002</c:v>
                </c:pt>
                <c:pt idx="2017">
                  <c:v>0.99892000000000003</c:v>
                </c:pt>
                <c:pt idx="2018">
                  <c:v>0.99893900000000002</c:v>
                </c:pt>
                <c:pt idx="2019">
                  <c:v>0.99894700000000003</c:v>
                </c:pt>
                <c:pt idx="2020">
                  <c:v>0.99877400000000005</c:v>
                </c:pt>
              </c:numCache>
            </c:numRef>
          </c:yVal>
          <c:smooth val="0"/>
        </c:ser>
        <c:dLbls>
          <c:showLegendKey val="0"/>
          <c:showVal val="0"/>
          <c:showCatName val="0"/>
          <c:showSerName val="0"/>
          <c:showPercent val="0"/>
          <c:showBubbleSize val="0"/>
        </c:dLbls>
        <c:axId val="1244950528"/>
        <c:axId val="1244952064"/>
      </c:scatterChart>
      <c:valAx>
        <c:axId val="1244950528"/>
        <c:scaling>
          <c:orientation val="minMax"/>
          <c:max val="4"/>
          <c:min val="2"/>
        </c:scaling>
        <c:delete val="0"/>
        <c:axPos val="b"/>
        <c:majorGridlines>
          <c:spPr>
            <a:ln w="12208">
              <a:solidFill>
                <a:srgbClr val="C0C0C0"/>
              </a:solidFill>
              <a:prstDash val="solid"/>
            </a:ln>
          </c:spPr>
        </c:majorGridlines>
        <c:minorGridlines>
          <c:spPr>
            <a:ln w="12208">
              <a:solidFill>
                <a:srgbClr val="CCCCFF"/>
              </a:solidFill>
              <a:prstDash val="solid"/>
            </a:ln>
          </c:spPr>
        </c:minorGridlines>
        <c:numFmt formatCode="General" sourceLinked="1"/>
        <c:majorTickMark val="out"/>
        <c:minorTickMark val="cross"/>
        <c:tickLblPos val="low"/>
        <c:spPr>
          <a:ln w="12208">
            <a:solidFill>
              <a:schemeClr val="tx1"/>
            </a:solidFill>
            <a:prstDash val="solid"/>
          </a:ln>
        </c:spPr>
        <c:txPr>
          <a:bodyPr rot="0" vert="horz"/>
          <a:lstStyle/>
          <a:p>
            <a:pPr>
              <a:defRPr sz="1922" b="1" i="0" u="none" strike="noStrike" baseline="0">
                <a:solidFill>
                  <a:schemeClr val="tx1"/>
                </a:solidFill>
                <a:latin typeface="Arial"/>
                <a:ea typeface="Arial"/>
                <a:cs typeface="Arial"/>
              </a:defRPr>
            </a:pPr>
            <a:endParaRPr lang="en-US"/>
          </a:p>
        </c:txPr>
        <c:crossAx val="1244952064"/>
        <c:crossesAt val="0"/>
        <c:crossBetween val="midCat"/>
        <c:majorUnit val="0.2"/>
        <c:minorUnit val="0.2"/>
      </c:valAx>
      <c:valAx>
        <c:axId val="1244952064"/>
        <c:scaling>
          <c:orientation val="minMax"/>
          <c:max val="1"/>
        </c:scaling>
        <c:delete val="0"/>
        <c:axPos val="l"/>
        <c:majorGridlines>
          <c:spPr>
            <a:ln w="12208">
              <a:solidFill>
                <a:srgbClr val="C0C0C0"/>
              </a:solidFill>
              <a:prstDash val="solid"/>
            </a:ln>
          </c:spPr>
        </c:majorGridlines>
        <c:numFmt formatCode="General" sourceLinked="0"/>
        <c:majorTickMark val="out"/>
        <c:minorTickMark val="none"/>
        <c:tickLblPos val="nextTo"/>
        <c:spPr>
          <a:ln w="12208">
            <a:solidFill>
              <a:schemeClr val="tx1"/>
            </a:solidFill>
            <a:prstDash val="solid"/>
          </a:ln>
        </c:spPr>
        <c:txPr>
          <a:bodyPr rot="0" vert="horz"/>
          <a:lstStyle/>
          <a:p>
            <a:pPr>
              <a:defRPr sz="1922" b="1" i="0" u="none" strike="noStrike" baseline="0">
                <a:solidFill>
                  <a:schemeClr val="tx1"/>
                </a:solidFill>
                <a:latin typeface="Arial"/>
                <a:ea typeface="Arial"/>
                <a:cs typeface="Arial"/>
              </a:defRPr>
            </a:pPr>
            <a:endParaRPr lang="en-US"/>
          </a:p>
        </c:txPr>
        <c:crossAx val="1244950528"/>
        <c:crossesAt val="-0.4"/>
        <c:crossBetween val="midCat"/>
      </c:valAx>
      <c:spPr>
        <a:noFill/>
        <a:ln w="12208">
          <a:solidFill>
            <a:srgbClr val="808080"/>
          </a:solidFill>
          <a:prstDash val="solid"/>
        </a:ln>
      </c:spPr>
    </c:plotArea>
    <c:legend>
      <c:legendPos val="r"/>
      <c:layout>
        <c:manualLayout>
          <c:xMode val="edge"/>
          <c:yMode val="edge"/>
          <c:x val="0.16122004357298475"/>
          <c:y val="9.047619047619046E-2"/>
          <c:w val="0.19934640522875813"/>
          <c:h val="0.14761904761904762"/>
        </c:manualLayout>
      </c:layout>
      <c:overlay val="0"/>
      <c:spPr>
        <a:solidFill>
          <a:schemeClr val="bg1"/>
        </a:solidFill>
        <a:ln w="3052">
          <a:solidFill>
            <a:schemeClr val="tx1"/>
          </a:solidFill>
          <a:prstDash val="solid"/>
        </a:ln>
      </c:spPr>
      <c:txPr>
        <a:bodyPr/>
        <a:lstStyle/>
        <a:p>
          <a:pPr>
            <a:defRPr sz="1942" b="0" i="0" u="none" strike="noStrike" baseline="0">
              <a:solidFill>
                <a:schemeClr val="tx1"/>
              </a:solidFill>
              <a:latin typeface="Arial"/>
              <a:ea typeface="Arial"/>
              <a:cs typeface="Arial"/>
            </a:defRPr>
          </a:pPr>
          <a:endParaRPr lang="en-US"/>
        </a:p>
      </c:txPr>
    </c:legend>
    <c:plotVisOnly val="1"/>
    <c:dispBlanksAs val="gap"/>
    <c:showDLblsOverMax val="0"/>
  </c:chart>
  <c:spPr>
    <a:noFill/>
    <a:ln>
      <a:noFill/>
    </a:ln>
  </c:spPr>
  <c:txPr>
    <a:bodyPr/>
    <a:lstStyle/>
    <a:p>
      <a:pPr>
        <a:defRPr sz="889" b="0" i="0" u="none" strike="noStrike" baseline="0">
          <a:solidFill>
            <a:schemeClr val="tx1"/>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image" Target="../media/image60.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image" Target="../media/image6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417193-8F7C-4691-8E0C-ECD88FC0F6C4}" type="datetimeFigureOut">
              <a:rPr lang="en-US" smtClean="0"/>
              <a:t>1/10/2018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D97C04-3229-41AB-810C-20D4C987FF56}" type="slidenum">
              <a:rPr lang="en-US" smtClean="0"/>
              <a:t>‹#›</a:t>
            </a:fld>
            <a:endParaRPr lang="en-US"/>
          </a:p>
        </p:txBody>
      </p:sp>
    </p:spTree>
    <p:extLst>
      <p:ext uri="{BB962C8B-B14F-4D97-AF65-F5344CB8AC3E}">
        <p14:creationId xmlns:p14="http://schemas.microsoft.com/office/powerpoint/2010/main" val="223038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D97C04-3229-41AB-810C-20D4C987FF56}" type="slidenum">
              <a:rPr lang="en-US" smtClean="0"/>
              <a:t>16</a:t>
            </a:fld>
            <a:endParaRPr lang="en-US"/>
          </a:p>
        </p:txBody>
      </p:sp>
    </p:spTree>
    <p:extLst>
      <p:ext uri="{BB962C8B-B14F-4D97-AF65-F5344CB8AC3E}">
        <p14:creationId xmlns:p14="http://schemas.microsoft.com/office/powerpoint/2010/main" val="651980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691E80-1F70-4D5E-9E70-3346552B3E55}"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1346646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99815E-379E-44CF-84F1-EF975C266E7B}" type="datetimeFigureOut">
              <a:rPr lang="en-US" smtClean="0"/>
              <a:t>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DDB9C2-2419-45E6-B16A-55E7ED8E10AF}" type="slidenum">
              <a:rPr lang="en-US" smtClean="0"/>
              <a:t>‹#›</a:t>
            </a:fld>
            <a:endParaRPr lang="en-US"/>
          </a:p>
        </p:txBody>
      </p:sp>
    </p:spTree>
    <p:extLst>
      <p:ext uri="{BB962C8B-B14F-4D97-AF65-F5344CB8AC3E}">
        <p14:creationId xmlns:p14="http://schemas.microsoft.com/office/powerpoint/2010/main" val="927860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99815E-379E-44CF-84F1-EF975C266E7B}" type="datetimeFigureOut">
              <a:rPr lang="en-US" smtClean="0"/>
              <a:t>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DDB9C2-2419-45E6-B16A-55E7ED8E10AF}" type="slidenum">
              <a:rPr lang="en-US" smtClean="0"/>
              <a:t>‹#›</a:t>
            </a:fld>
            <a:endParaRPr lang="en-US"/>
          </a:p>
        </p:txBody>
      </p:sp>
    </p:spTree>
    <p:extLst>
      <p:ext uri="{BB962C8B-B14F-4D97-AF65-F5344CB8AC3E}">
        <p14:creationId xmlns:p14="http://schemas.microsoft.com/office/powerpoint/2010/main" val="33389610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7129413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61988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233555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55399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15755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5420931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82565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561575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8893687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72839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99815E-379E-44CF-84F1-EF975C266E7B}" type="datetimeFigureOut">
              <a:rPr lang="en-US" smtClean="0"/>
              <a:t>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DDB9C2-2419-45E6-B16A-55E7ED8E10AF}" type="slidenum">
              <a:rPr lang="en-US" smtClean="0"/>
              <a:t>‹#›</a:t>
            </a:fld>
            <a:endParaRPr lang="en-US"/>
          </a:p>
        </p:txBody>
      </p:sp>
    </p:spTree>
    <p:extLst>
      <p:ext uri="{BB962C8B-B14F-4D97-AF65-F5344CB8AC3E}">
        <p14:creationId xmlns:p14="http://schemas.microsoft.com/office/powerpoint/2010/main" val="231410462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540437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728B3F-2A5E-4CEC-9170-A04634840C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881686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277ED7-9549-4DD5-9A0A-629A753860F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996003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17BA7E-529B-411E-BD30-7933DCF461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068419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AABFDA-C3A3-4645-9DAD-B0EEF50FF9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7678377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55B7099-D08F-4C12-B1D1-B0254418F2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531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C031B59-A4DA-4715-945A-6C2B434321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221613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9F907F4-4EFB-4019-9808-0BAFC8F7D14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057732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445732-0EFC-4E57-84EB-8F009C0850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4091228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DED9F14-D48A-4C06-AC96-F17040FB15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8302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728B3F-2A5E-4CEC-9170-A04634840C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18100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D6C2AA-3663-42BF-BDA7-36F0BBE3BF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2897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1B848F-EBCB-43BC-A04F-F210387FD8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7758619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E10F5A26-E009-4AEF-9B04-2B770AC735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439960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7BD4A8BA-F916-410E-8B17-4FAE96AD2E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105134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4CE25BF-22F6-48B7-B391-0A984E013F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25204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728B3F-2A5E-4CEC-9170-A04634840C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38430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277ED7-9549-4DD5-9A0A-629A753860F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184133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17BA7E-529B-411E-BD30-7933DCF461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08738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AABFDA-C3A3-4645-9DAD-B0EEF50FF9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7645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55B7099-D08F-4C12-B1D1-B0254418F2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5139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277ED7-9549-4DD5-9A0A-629A753860F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692888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C031B59-A4DA-4715-945A-6C2B434321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614835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9F907F4-4EFB-4019-9808-0BAFC8F7D14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141257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445732-0EFC-4E57-84EB-8F009C0850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071845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DED9F14-D48A-4C06-AC96-F17040FB15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594006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D6C2AA-3663-42BF-BDA7-36F0BBE3BF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857880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1B848F-EBCB-43BC-A04F-F210387FD8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30115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E10F5A26-E009-4AEF-9B04-2B770AC735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259890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7BD4A8BA-F916-410E-8B17-4FAE96AD2E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761469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4CE25BF-22F6-48B7-B391-0A984E013F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55621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60785D-0D72-4238-BF4F-6486AA9908B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56554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17BA7E-529B-411E-BD30-7933DCF461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00792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F5BDF1-7198-43E5-87E1-5E7D5C04B1C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32230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30BABC-217A-4F25-8E0F-765D050A7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96994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4CEB688-8BD1-4323-ADC7-A229FB7E87A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783658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E7FD0B1-56B9-4875-88E7-D397617F83C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798617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CECD11D-6332-4D77-BD27-2DF0ACFD7C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73067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2A16BF4-E139-4A1A-914B-C01216E3DAB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935488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8BD0A67-E155-4A05-AC01-FF8E7F18CD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572373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DEA3D6B-8762-4150-8409-BB120C4BA65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624719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DECAB6-F51A-42D5-997C-EFC36BBA829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971278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4C6ECD-54FA-4BE1-AAB1-10BE7653EA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0466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AABFDA-C3A3-4645-9DAD-B0EEF50FF9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167062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C678AAC8-9D5A-484D-ABA9-A08ADA39D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731044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1798A85-6CFD-4E9F-A8F4-CE91951BC0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121790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0D3066-AC0A-4D1B-A0CA-E7EEB995070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3308775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A12168-BE1C-4838-BDEF-39CF02F991C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3490869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E56D13-3270-4518-B5FB-4BC7495E44E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323064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13920D-AD85-43C6-8E39-1B32EC1A292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1666001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0E40908-B101-4183-8E78-A26B8164CED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5467046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1D942EB-4BB4-47BB-A347-8281C20B516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5594204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4E10EEE-14BF-4B15-BA0E-AB81D0F320A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2422900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FC4F2-151C-491D-8505-7D157EEF64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794971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55B7099-D08F-4C12-B1D1-B0254418F2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183327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5E0B49-625E-4777-BE10-0E1CB757C1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9427335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1D912E-57AA-4537-B561-00F759FA808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3207869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82BB03-3830-4928-AF47-9D38DDC4B84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7250922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F62172-BB84-4520-8BDF-5BB7BA07DA3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4883025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cs typeface="Arial" panose="020B0604020202020204" pitchFamily="34" charset="0"/>
              </a:defRPr>
            </a:lvl1pPr>
          </a:lstStyle>
          <a:p>
            <a:fld id="{ED621217-AC46-4DE0-8B07-F145BC4AD1F0}"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6294032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C031B59-A4DA-4715-945A-6C2B434321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51854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9F907F4-4EFB-4019-9808-0BAFC8F7D14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5823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445732-0EFC-4E57-84EB-8F009C0850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5759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99815E-379E-44CF-84F1-EF975C266E7B}" type="datetimeFigureOut">
              <a:rPr lang="en-US" smtClean="0"/>
              <a:t>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DDB9C2-2419-45E6-B16A-55E7ED8E10AF}" type="slidenum">
              <a:rPr lang="en-US" smtClean="0"/>
              <a:t>‹#›</a:t>
            </a:fld>
            <a:endParaRPr lang="en-US"/>
          </a:p>
        </p:txBody>
      </p:sp>
    </p:spTree>
    <p:extLst>
      <p:ext uri="{BB962C8B-B14F-4D97-AF65-F5344CB8AC3E}">
        <p14:creationId xmlns:p14="http://schemas.microsoft.com/office/powerpoint/2010/main" val="28497446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DED9F14-D48A-4C06-AC96-F17040FB15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1386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D6C2AA-3663-42BF-BDA7-36F0BBE3BF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72123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1B848F-EBCB-43BC-A04F-F210387FD8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54248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E10F5A26-E009-4AEF-9B04-2B770AC735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80464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7BD4A8BA-F916-410E-8B17-4FAE96AD2E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99033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4CE25BF-22F6-48B7-B391-0A984E013F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47737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1/8/2018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05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1/8/2018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4432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1/8/2018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241023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1/8/2018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09769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99815E-379E-44CF-84F1-EF975C266E7B}" type="datetimeFigureOut">
              <a:rPr lang="en-US" smtClean="0"/>
              <a:t>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DDB9C2-2419-45E6-B16A-55E7ED8E10AF}" type="slidenum">
              <a:rPr lang="en-US" smtClean="0"/>
              <a:t>‹#›</a:t>
            </a:fld>
            <a:endParaRPr lang="en-US"/>
          </a:p>
        </p:txBody>
      </p:sp>
    </p:spTree>
    <p:extLst>
      <p:ext uri="{BB962C8B-B14F-4D97-AF65-F5344CB8AC3E}">
        <p14:creationId xmlns:p14="http://schemas.microsoft.com/office/powerpoint/2010/main" val="10812907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1/8/2018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47156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1/8/2018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414310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1/8/2018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50499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1/8/2018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285355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1/8/2018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275261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1/8/2018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098042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1/8/2018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8627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1616D6-D506-4FC7-B1C8-A4D40E59BF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97405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08B265-BC0A-4F4C-9A03-091AC5C668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38694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3BE955-026A-4415-8C31-09E0320868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2468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99815E-379E-44CF-84F1-EF975C266E7B}" type="datetimeFigureOut">
              <a:rPr lang="en-US" smtClean="0"/>
              <a:t>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DDB9C2-2419-45E6-B16A-55E7ED8E10AF}" type="slidenum">
              <a:rPr lang="en-US" smtClean="0"/>
              <a:t>‹#›</a:t>
            </a:fld>
            <a:endParaRPr lang="en-US"/>
          </a:p>
        </p:txBody>
      </p:sp>
    </p:spTree>
    <p:extLst>
      <p:ext uri="{BB962C8B-B14F-4D97-AF65-F5344CB8AC3E}">
        <p14:creationId xmlns:p14="http://schemas.microsoft.com/office/powerpoint/2010/main" val="5441354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DB0578-06D2-4560-95E0-87B03ACC39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69779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8D7A449-A711-4FF3-966C-99EFB1E5B3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95678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CF8D9E2-9971-4CC4-9F46-781EF6A52D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77039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038CDB3-A653-4A4F-901E-D463422437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72945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15666C-B800-45C0-9F92-B42376221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72045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30F046-D910-4B1C-8750-8BDFE7591B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08837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D0E53A-6C4F-40D5-BFC6-86962FAEA6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36219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F9A4F8-C52C-4DAC-8DB0-83A290794E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04444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4EE83C-ED22-4606-9577-1ABBFD601B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92405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5D1D6A-1C50-4B67-8B32-02F48A28EC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1860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99815E-379E-44CF-84F1-EF975C266E7B}" type="datetimeFigureOut">
              <a:rPr lang="en-US" smtClean="0"/>
              <a:t>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DDB9C2-2419-45E6-B16A-55E7ED8E10AF}" type="slidenum">
              <a:rPr lang="en-US" smtClean="0"/>
              <a:t>‹#›</a:t>
            </a:fld>
            <a:endParaRPr lang="en-US"/>
          </a:p>
        </p:txBody>
      </p:sp>
    </p:spTree>
    <p:extLst>
      <p:ext uri="{BB962C8B-B14F-4D97-AF65-F5344CB8AC3E}">
        <p14:creationId xmlns:p14="http://schemas.microsoft.com/office/powerpoint/2010/main" val="38501528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a:defRPr/>
            </a:pPr>
            <a:fld id="{D2ED46D0-A339-4852-A214-F046D6566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10044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90883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59449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57765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02959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7A2894-A709-4C9D-BDF5-EB9BC6ADC6BF}" type="datetimeFigureOut">
              <a:rPr lang="en-US" smtClean="0">
                <a:solidFill>
                  <a:prstClr val="black">
                    <a:tint val="75000"/>
                  </a:prstClr>
                </a:solidFill>
              </a:rPr>
              <a:pPr/>
              <a:t>1/8/2018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93255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7A2894-A709-4C9D-BDF5-EB9BC6ADC6BF}" type="datetimeFigureOut">
              <a:rPr lang="en-US" smtClean="0">
                <a:solidFill>
                  <a:prstClr val="black">
                    <a:tint val="75000"/>
                  </a:prstClr>
                </a:solidFill>
              </a:rPr>
              <a:pPr/>
              <a:t>1/8/2018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72998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A2894-A709-4C9D-BDF5-EB9BC6ADC6BF}" type="datetimeFigureOut">
              <a:rPr lang="en-US" smtClean="0">
                <a:solidFill>
                  <a:prstClr val="black">
                    <a:tint val="75000"/>
                  </a:prstClr>
                </a:solidFill>
              </a:rPr>
              <a:pPr/>
              <a:t>1/8/2018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36879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6515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877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99815E-379E-44CF-84F1-EF975C266E7B}" type="datetimeFigureOut">
              <a:rPr lang="en-US" smtClean="0"/>
              <a:t>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DDB9C2-2419-45E6-B16A-55E7ED8E10AF}" type="slidenum">
              <a:rPr lang="en-US" smtClean="0"/>
              <a:t>‹#›</a:t>
            </a:fld>
            <a:endParaRPr lang="en-US"/>
          </a:p>
        </p:txBody>
      </p:sp>
    </p:spTree>
    <p:extLst>
      <p:ext uri="{BB962C8B-B14F-4D97-AF65-F5344CB8AC3E}">
        <p14:creationId xmlns:p14="http://schemas.microsoft.com/office/powerpoint/2010/main" val="38086523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34128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12553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atin typeface="Arial" panose="020B0604020202020204" pitchFamily="34" charset="0"/>
              </a:defRPr>
            </a:lvl1pPr>
          </a:lstStyle>
          <a:p>
            <a:pPr>
              <a:defRPr/>
            </a:pPr>
            <a:endParaRPr lang="en-US" altLang="en-US" dirty="0">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cs typeface="Arial" panose="020B0604020202020204" pitchFamily="34" charset="0"/>
              </a:defRPr>
            </a:lvl1pPr>
          </a:lstStyle>
          <a:p>
            <a:pPr>
              <a:defRPr/>
            </a:pPr>
            <a:endParaRPr lang="en-US" altLang="en-US" dirty="0">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cs typeface="Arial" panose="020B0604020202020204" pitchFamily="34" charset="0"/>
              </a:defRPr>
            </a:lvl1pPr>
          </a:lstStyle>
          <a:p>
            <a:pPr>
              <a:defRPr/>
            </a:pPr>
            <a:fld id="{9AC89ACC-B1E1-41A7-B70D-156133AD1DC8}" type="slidenum">
              <a:rPr lang="en-US" altLang="en-US" smtClean="0">
                <a:solidFill>
                  <a:prstClr val="black">
                    <a:tint val="75000"/>
                  </a:prstClr>
                </a:solidFill>
              </a:rPr>
              <a:pPr>
                <a:def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38967417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atin typeface="Arial" panose="020B0604020202020204" pitchFamily="34" charset="0"/>
                <a:cs typeface="Arial" panose="020B0604020202020204" pitchFamily="34" charset="0"/>
              </a:defRPr>
            </a:lvl1pPr>
          </a:lstStyle>
          <a:p>
            <a:fld id="{CF395325-2B3F-4866-B822-19692353B60E}"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29473327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2845B660-87E4-44C2-9DA0-8749D0D9A5CC}"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9415583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B9EED323-97DB-4232-A2C1-8EBB503C601B}" type="slidenum">
              <a:rPr lang="en-US"/>
              <a:pPr>
                <a:defRPr/>
              </a:pPr>
              <a:t>‹#›</a:t>
            </a:fld>
            <a:endParaRPr lang="en-US"/>
          </a:p>
        </p:txBody>
      </p:sp>
    </p:spTree>
    <p:extLst>
      <p:ext uri="{BB962C8B-B14F-4D97-AF65-F5344CB8AC3E}">
        <p14:creationId xmlns:p14="http://schemas.microsoft.com/office/powerpoint/2010/main" val="42213907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F313B092-6571-4AD1-8C22-12F0912FB366}" type="slidenum">
              <a:rPr lang="en-US"/>
              <a:pPr>
                <a:defRPr/>
              </a:pPr>
              <a:t>‹#›</a:t>
            </a:fld>
            <a:endParaRPr lang="en-US"/>
          </a:p>
        </p:txBody>
      </p:sp>
    </p:spTree>
    <p:extLst>
      <p:ext uri="{BB962C8B-B14F-4D97-AF65-F5344CB8AC3E}">
        <p14:creationId xmlns:p14="http://schemas.microsoft.com/office/powerpoint/2010/main" val="96843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26C2B920-A6D0-42DE-8A3F-CB510C12CF60}" type="slidenum">
              <a:rPr lang="en-US"/>
              <a:pPr>
                <a:defRPr/>
              </a:pPr>
              <a:t>‹#›</a:t>
            </a:fld>
            <a:endParaRPr lang="en-US"/>
          </a:p>
        </p:txBody>
      </p:sp>
    </p:spTree>
    <p:extLst>
      <p:ext uri="{BB962C8B-B14F-4D97-AF65-F5344CB8AC3E}">
        <p14:creationId xmlns:p14="http://schemas.microsoft.com/office/powerpoint/2010/main" val="35618132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853718FD-2411-4DA9-8B60-75DC95451F38}" type="slidenum">
              <a:rPr lang="en-US"/>
              <a:pPr>
                <a:defRPr/>
              </a:pPr>
              <a:t>‹#›</a:t>
            </a:fld>
            <a:endParaRPr lang="en-US"/>
          </a:p>
        </p:txBody>
      </p:sp>
    </p:spTree>
    <p:extLst>
      <p:ext uri="{BB962C8B-B14F-4D97-AF65-F5344CB8AC3E}">
        <p14:creationId xmlns:p14="http://schemas.microsoft.com/office/powerpoint/2010/main" val="17057379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C53AC1E3-505A-4BF1-9F74-4AD6CDB964A8}" type="slidenum">
              <a:rPr lang="en-US"/>
              <a:pPr>
                <a:defRPr/>
              </a:pPr>
              <a:t>‹#›</a:t>
            </a:fld>
            <a:endParaRPr lang="en-US"/>
          </a:p>
        </p:txBody>
      </p:sp>
    </p:spTree>
    <p:extLst>
      <p:ext uri="{BB962C8B-B14F-4D97-AF65-F5344CB8AC3E}">
        <p14:creationId xmlns:p14="http://schemas.microsoft.com/office/powerpoint/2010/main" val="3037083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99815E-379E-44CF-84F1-EF975C266E7B}" type="datetimeFigureOut">
              <a:rPr lang="en-US" smtClean="0"/>
              <a:t>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DDB9C2-2419-45E6-B16A-55E7ED8E10AF}" type="slidenum">
              <a:rPr lang="en-US" smtClean="0"/>
              <a:t>‹#›</a:t>
            </a:fld>
            <a:endParaRPr lang="en-US"/>
          </a:p>
        </p:txBody>
      </p:sp>
    </p:spTree>
    <p:extLst>
      <p:ext uri="{BB962C8B-B14F-4D97-AF65-F5344CB8AC3E}">
        <p14:creationId xmlns:p14="http://schemas.microsoft.com/office/powerpoint/2010/main" val="27585222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FEB6DCBB-11AE-4FE7-86A5-1A604C8E5B05}" type="slidenum">
              <a:rPr lang="en-US"/>
              <a:pPr>
                <a:defRPr/>
              </a:pPr>
              <a:t>‹#›</a:t>
            </a:fld>
            <a:endParaRPr lang="en-US"/>
          </a:p>
        </p:txBody>
      </p:sp>
    </p:spTree>
    <p:extLst>
      <p:ext uri="{BB962C8B-B14F-4D97-AF65-F5344CB8AC3E}">
        <p14:creationId xmlns:p14="http://schemas.microsoft.com/office/powerpoint/2010/main" val="22356521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0B5D82EC-3893-470D-8C9D-8AF602DC2637}" type="slidenum">
              <a:rPr lang="en-US"/>
              <a:pPr>
                <a:defRPr/>
              </a:pPr>
              <a:t>‹#›</a:t>
            </a:fld>
            <a:endParaRPr lang="en-US"/>
          </a:p>
        </p:txBody>
      </p:sp>
    </p:spTree>
    <p:extLst>
      <p:ext uri="{BB962C8B-B14F-4D97-AF65-F5344CB8AC3E}">
        <p14:creationId xmlns:p14="http://schemas.microsoft.com/office/powerpoint/2010/main" val="39392386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1BCF9BB7-3640-4CF1-8138-523BAA1B485A}" type="slidenum">
              <a:rPr lang="en-US"/>
              <a:pPr>
                <a:defRPr/>
              </a:pPr>
              <a:t>‹#›</a:t>
            </a:fld>
            <a:endParaRPr lang="en-US"/>
          </a:p>
        </p:txBody>
      </p:sp>
    </p:spTree>
    <p:extLst>
      <p:ext uri="{BB962C8B-B14F-4D97-AF65-F5344CB8AC3E}">
        <p14:creationId xmlns:p14="http://schemas.microsoft.com/office/powerpoint/2010/main" val="17791453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E448009B-9EDF-45A8-9C75-FEAE3A15CFC2}" type="slidenum">
              <a:rPr lang="en-US"/>
              <a:pPr>
                <a:defRPr/>
              </a:pPr>
              <a:t>‹#›</a:t>
            </a:fld>
            <a:endParaRPr lang="en-US"/>
          </a:p>
        </p:txBody>
      </p:sp>
    </p:spTree>
    <p:extLst>
      <p:ext uri="{BB962C8B-B14F-4D97-AF65-F5344CB8AC3E}">
        <p14:creationId xmlns:p14="http://schemas.microsoft.com/office/powerpoint/2010/main" val="227494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84984974-50C9-444E-B205-4825740721A8}" type="slidenum">
              <a:rPr lang="en-US"/>
              <a:pPr>
                <a:defRPr/>
              </a:pPr>
              <a:t>‹#›</a:t>
            </a:fld>
            <a:endParaRPr lang="en-US"/>
          </a:p>
        </p:txBody>
      </p:sp>
    </p:spTree>
    <p:extLst>
      <p:ext uri="{BB962C8B-B14F-4D97-AF65-F5344CB8AC3E}">
        <p14:creationId xmlns:p14="http://schemas.microsoft.com/office/powerpoint/2010/main" val="32212843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56DF87E8-1839-4816-8922-83B19EEFCDDE}" type="slidenum">
              <a:rPr lang="en-US"/>
              <a:pPr>
                <a:defRPr/>
              </a:pPr>
              <a:t>‹#›</a:t>
            </a:fld>
            <a:endParaRPr lang="en-US"/>
          </a:p>
        </p:txBody>
      </p:sp>
    </p:spTree>
    <p:extLst>
      <p:ext uri="{BB962C8B-B14F-4D97-AF65-F5344CB8AC3E}">
        <p14:creationId xmlns:p14="http://schemas.microsoft.com/office/powerpoint/2010/main" val="21091992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000000"/>
                </a:solidFill>
                <a:latin typeface="Arial" charset="0"/>
              </a:defRPr>
            </a:lvl1pPr>
          </a:lstStyle>
          <a:p>
            <a:pPr>
              <a:defRPr/>
            </a:pPr>
            <a:fld id="{70342CBD-9FD1-418A-AD25-903F45B26196}" type="slidenum">
              <a:rPr lang="en-US"/>
              <a:pPr>
                <a:defRPr/>
              </a:pPr>
              <a:t>‹#›</a:t>
            </a:fld>
            <a:endParaRPr lang="en-US"/>
          </a:p>
        </p:txBody>
      </p:sp>
    </p:spTree>
    <p:extLst>
      <p:ext uri="{BB962C8B-B14F-4D97-AF65-F5344CB8AC3E}">
        <p14:creationId xmlns:p14="http://schemas.microsoft.com/office/powerpoint/2010/main" val="13685735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0D3066-AC0A-4D1B-A0CA-E7EEB995070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191243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A12168-BE1C-4838-BDEF-39CF02F991C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432875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E56D13-3270-4518-B5FB-4BC7495E44E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59411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99815E-379E-44CF-84F1-EF975C266E7B}" type="datetimeFigureOut">
              <a:rPr lang="en-US" smtClean="0"/>
              <a:t>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DDB9C2-2419-45E6-B16A-55E7ED8E10AF}" type="slidenum">
              <a:rPr lang="en-US" smtClean="0"/>
              <a:t>‹#›</a:t>
            </a:fld>
            <a:endParaRPr lang="en-US"/>
          </a:p>
        </p:txBody>
      </p:sp>
    </p:spTree>
    <p:extLst>
      <p:ext uri="{BB962C8B-B14F-4D97-AF65-F5344CB8AC3E}">
        <p14:creationId xmlns:p14="http://schemas.microsoft.com/office/powerpoint/2010/main" val="34406582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13920D-AD85-43C6-8E39-1B32EC1A292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835037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0E40908-B101-4183-8E78-A26B8164CED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366852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1D942EB-4BB4-47BB-A347-8281C20B516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180421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4E10EEE-14BF-4B15-BA0E-AB81D0F320A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799829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FC4F2-151C-491D-8505-7D157EEF64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079667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5E0B49-625E-4777-BE10-0E1CB757C1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605249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1D912E-57AA-4537-B561-00F759FA808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21889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82BB03-3830-4928-AF47-9D38DDC4B84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826608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F62172-BB84-4520-8BDF-5BB7BA07DA3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539511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9747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99815E-379E-44CF-84F1-EF975C266E7B}" type="datetimeFigureOut">
              <a:rPr lang="en-US" smtClean="0"/>
              <a:t>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DDB9C2-2419-45E6-B16A-55E7ED8E10AF}" type="slidenum">
              <a:rPr lang="en-US" smtClean="0"/>
              <a:t>‹#›</a:t>
            </a:fld>
            <a:endParaRPr lang="en-US"/>
          </a:p>
        </p:txBody>
      </p:sp>
    </p:spTree>
    <p:extLst>
      <p:ext uri="{BB962C8B-B14F-4D97-AF65-F5344CB8AC3E}">
        <p14:creationId xmlns:p14="http://schemas.microsoft.com/office/powerpoint/2010/main" val="8141896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92131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96870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5ACAFE-18D6-4EC4-B245-B3DF9E38C08E}" type="datetimeFigureOut">
              <a:rPr lang="en-US" smtClean="0">
                <a:solidFill>
                  <a:prstClr val="black">
                    <a:tint val="75000"/>
                  </a:prstClr>
                </a:solidFill>
              </a:rPr>
              <a:pPr/>
              <a:t>1/10/2018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12242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5ACAFE-18D6-4EC4-B245-B3DF9E38C08E}" type="datetimeFigureOut">
              <a:rPr lang="en-US" smtClean="0">
                <a:solidFill>
                  <a:prstClr val="black">
                    <a:tint val="75000"/>
                  </a:prstClr>
                </a:solidFill>
              </a:rPr>
              <a:pPr/>
              <a:t>1/10/2018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59062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5ACAFE-18D6-4EC4-B245-B3DF9E38C08E}" type="datetimeFigureOut">
              <a:rPr lang="en-US" smtClean="0">
                <a:solidFill>
                  <a:prstClr val="black">
                    <a:tint val="75000"/>
                  </a:prstClr>
                </a:solidFill>
              </a:rPr>
              <a:pPr/>
              <a:t>1/10/2018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64920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5ACAFE-18D6-4EC4-B245-B3DF9E38C08E}" type="datetimeFigureOut">
              <a:rPr lang="en-US" smtClean="0">
                <a:solidFill>
                  <a:prstClr val="black">
                    <a:tint val="75000"/>
                  </a:prstClr>
                </a:solidFill>
              </a:rPr>
              <a:pPr/>
              <a:t>1/10/2018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59091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5ACAFE-18D6-4EC4-B245-B3DF9E38C08E}" type="datetimeFigureOut">
              <a:rPr lang="en-US" smtClean="0">
                <a:solidFill>
                  <a:prstClr val="black">
                    <a:tint val="75000"/>
                  </a:prstClr>
                </a:solidFill>
              </a:rPr>
              <a:pPr/>
              <a:t>1/10/2018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65470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5ACAFE-18D6-4EC4-B245-B3DF9E38C08E}" type="datetimeFigureOut">
              <a:rPr lang="en-US" smtClean="0">
                <a:solidFill>
                  <a:prstClr val="black">
                    <a:tint val="75000"/>
                  </a:prstClr>
                </a:solidFill>
              </a:rPr>
              <a:pPr/>
              <a:t>1/10/2018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48045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88245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8853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theme" Target="../theme/theme10.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theme" Target="../theme/theme11.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6.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7.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8.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9.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99815E-379E-44CF-84F1-EF975C266E7B}" type="datetimeFigureOut">
              <a:rPr lang="en-US" smtClean="0"/>
              <a:t>1/8/2018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DDB9C2-2419-45E6-B16A-55E7ED8E10AF}" type="slidenum">
              <a:rPr lang="en-US" smtClean="0"/>
              <a:t>‹#›</a:t>
            </a:fld>
            <a:endParaRPr lang="en-US"/>
          </a:p>
        </p:txBody>
      </p:sp>
    </p:spTree>
    <p:extLst>
      <p:ext uri="{BB962C8B-B14F-4D97-AF65-F5344CB8AC3E}">
        <p14:creationId xmlns:p14="http://schemas.microsoft.com/office/powerpoint/2010/main" val="1212036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DDB8CB44-EA5B-46DA-A15B-9729A54D5F31}"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216202148"/>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DDB8CB44-EA5B-46DA-A15B-9729A54D5F31}"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188614260"/>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3E5DA0C5-A6CD-4677-99BF-A14A93AED537}"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247261279"/>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4CA09F52-ABE3-4390-AA3A-DA238C283DD7}"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480266563"/>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DDB8CB44-EA5B-46DA-A15B-9729A54D5F31}"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685514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base">
              <a:spcBef>
                <a:spcPct val="0"/>
              </a:spcBef>
              <a:spcAft>
                <a:spcPct val="0"/>
              </a:spcAft>
            </a:pPr>
            <a:fld id="{CBC7FBD0-D551-43EA-B76E-10004F78D3FA}" type="datetimeFigureOut">
              <a:rPr lang="en-US" smtClean="0">
                <a:solidFill>
                  <a:prstClr val="black">
                    <a:tint val="75000"/>
                  </a:prstClr>
                </a:solidFill>
              </a:rPr>
              <a:pPr fontAlgn="base">
                <a:spcBef>
                  <a:spcPct val="0"/>
                </a:spcBef>
                <a:spcAft>
                  <a:spcPct val="0"/>
                </a:spcAft>
              </a:pPr>
              <a:t>1/8/2018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base">
              <a:spcBef>
                <a:spcPct val="0"/>
              </a:spcBef>
              <a:spcAft>
                <a:spcPct val="0"/>
              </a:spcAft>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base">
              <a:spcBef>
                <a:spcPct val="0"/>
              </a:spcBef>
              <a:spcAft>
                <a:spcPct val="0"/>
              </a:spcAft>
            </a:pPr>
            <a:fld id="{B668CC5E-0F15-463E-AF0C-3491C97A3409}" type="slidenum">
              <a:rPr lang="en-US" smtClean="0">
                <a:solidFill>
                  <a:prstClr val="black">
                    <a:tint val="75000"/>
                  </a:prstClr>
                </a:solidFill>
              </a:rPr>
              <a:pPr fontAlgn="base">
                <a:spcBef>
                  <a:spcPct val="0"/>
                </a:spcBef>
                <a:spcAft>
                  <a:spcPct val="0"/>
                </a:spcAft>
              </a:pPr>
              <a:t>‹#›</a:t>
            </a:fld>
            <a:endParaRPr lang="en-US" dirty="0">
              <a:solidFill>
                <a:prstClr val="black">
                  <a:tint val="75000"/>
                </a:prstClr>
              </a:solidFill>
            </a:endParaRPr>
          </a:p>
        </p:txBody>
      </p:sp>
    </p:spTree>
    <p:extLst>
      <p:ext uri="{BB962C8B-B14F-4D97-AF65-F5344CB8AC3E}">
        <p14:creationId xmlns:p14="http://schemas.microsoft.com/office/powerpoint/2010/main" val="57252776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fontAlgn="base">
              <a:spcBef>
                <a:spcPct val="0"/>
              </a:spcBef>
              <a:spcAft>
                <a:spcPct val="0"/>
              </a:spcAft>
              <a:defRPr/>
            </a:pPr>
            <a:fld id="{A91775A3-E5BC-489F-9BD3-F622E4C39F3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59598409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DA7A2894-A709-4C9D-BDF5-EB9BC6ADC6BF}" type="datetimeFigureOut">
              <a:rPr lang="en-US" smtClean="0">
                <a:solidFill>
                  <a:prstClr val="black">
                    <a:tint val="75000"/>
                  </a:prstClr>
                </a:solidFill>
              </a:rPr>
              <a:pPr/>
              <a:t>1/8/2018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569649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fontAlgn="base">
              <a:spcBef>
                <a:spcPct val="0"/>
              </a:spcBef>
              <a:spcAft>
                <a:spcPct val="0"/>
              </a:spcAft>
              <a:defRPr/>
            </a:pPr>
            <a:fld id="{B39CE623-7EB3-439F-8AF7-0CAF732B847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15669025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ltLang="en-US">
              <a:solidFill>
                <a:srgbClr val="000000"/>
              </a:solidFill>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ltLang="en-US">
              <a:solidFill>
                <a:srgbClr val="000000"/>
              </a:solidFil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4CA09F52-ABE3-4390-AA3A-DA238C283DD7}" type="slidenum">
              <a:rPr lang="en-US" altLang="en-US">
                <a:solidFill>
                  <a:srgbClr val="000000"/>
                </a:solidFill>
                <a:cs typeface="Arial" charset="0"/>
              </a:rPr>
              <a:pPr fontAlgn="base">
                <a:spcBef>
                  <a:spcPct val="0"/>
                </a:spcBef>
                <a:spcAft>
                  <a:spcPct val="0"/>
                </a:spcAft>
                <a:defRPr/>
              </a:pPr>
              <a:t>‹#›</a:t>
            </a:fld>
            <a:endParaRPr lang="en-US" altLang="en-US">
              <a:solidFill>
                <a:srgbClr val="000000"/>
              </a:solidFill>
              <a:cs typeface="Arial" charset="0"/>
            </a:endParaRPr>
          </a:p>
        </p:txBody>
      </p:sp>
    </p:spTree>
    <p:extLst>
      <p:ext uri="{BB962C8B-B14F-4D97-AF65-F5344CB8AC3E}">
        <p14:creationId xmlns:p14="http://schemas.microsoft.com/office/powerpoint/2010/main" val="115236590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5ACAFE-18D6-4EC4-B245-B3DF9E38C08E}" type="datetimeFigureOut">
              <a:rPr lang="en-US" smtClean="0">
                <a:solidFill>
                  <a:prstClr val="black">
                    <a:tint val="75000"/>
                  </a:prstClr>
                </a:solidFill>
                <a:cs typeface="Arial" charset="0"/>
              </a:rPr>
              <a:pPr/>
              <a:t>1/10/2018</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8E147C-6285-487E-B58A-0BD9EFAAED2B}"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3753056438"/>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0662602"/>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12.xml"/><Relationship Id="rId4" Type="http://schemas.openxmlformats.org/officeDocument/2006/relationships/image" Target="../media/image1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1.xml"/></Relationships>
</file>

<file path=ppt/slides/_rels/slide25.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10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6.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6.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5.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8.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8.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8.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8.xml"/></Relationships>
</file>

<file path=ppt/slides/_rels/slide49.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7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emf"/></Relationships>
</file>

<file path=ppt/slides/_rels/slide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png"/><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wmf"/></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44.emf"/></Relationships>
</file>

<file path=ppt/slides/_rels/slide6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gif"/><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emf"/></Relationships>
</file>

<file path=ppt/slides/_rels/slide7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2.xml"/></Relationships>
</file>

<file path=ppt/slides/_rels/slide7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2.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52.xml"/><Relationship Id="rId1" Type="http://schemas.openxmlformats.org/officeDocument/2006/relationships/vmlDrawing" Target="../drawings/vmlDrawing4.vml"/><Relationship Id="rId4" Type="http://schemas.openxmlformats.org/officeDocument/2006/relationships/image" Target="../media/image51.emf"/></Relationships>
</file>

<file path=ppt/slides/_rels/slide7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53.xml"/></Relationships>
</file>

<file path=ppt/slides/_rels/slide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153.xml"/></Relationships>
</file>

<file path=ppt/slides/_rels/slide7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52.xml"/><Relationship Id="rId1" Type="http://schemas.openxmlformats.org/officeDocument/2006/relationships/video" Target="file:///C:\Users\James_Holton\Desktop\James_Holton\xtallography_talks\movies\lyso_rotate.wmv" TargetMode="External"/></Relationships>
</file>

<file path=ppt/slides/_rels/slide76.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5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7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90.xml"/><Relationship Id="rId1" Type="http://schemas.openxmlformats.org/officeDocument/2006/relationships/vmlDrawing" Target="../drawings/vmlDrawing5.vml"/><Relationship Id="rId4" Type="http://schemas.openxmlformats.org/officeDocument/2006/relationships/image" Target="../media/image59.wmf"/></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90.xml"/><Relationship Id="rId1" Type="http://schemas.openxmlformats.org/officeDocument/2006/relationships/vmlDrawing" Target="../drawings/vmlDrawing6.vml"/><Relationship Id="rId6" Type="http://schemas.openxmlformats.org/officeDocument/2006/relationships/image" Target="../media/image61.emf"/><Relationship Id="rId5" Type="http://schemas.openxmlformats.org/officeDocument/2006/relationships/oleObject" Target="../embeddings/oleObject7.bin"/><Relationship Id="rId4" Type="http://schemas.openxmlformats.org/officeDocument/2006/relationships/image" Target="../media/image60.emf"/></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90.xml"/><Relationship Id="rId1" Type="http://schemas.openxmlformats.org/officeDocument/2006/relationships/vmlDrawing" Target="../drawings/vmlDrawing7.vml"/><Relationship Id="rId6" Type="http://schemas.openxmlformats.org/officeDocument/2006/relationships/image" Target="../media/image63.emf"/><Relationship Id="rId5" Type="http://schemas.openxmlformats.org/officeDocument/2006/relationships/oleObject" Target="../embeddings/oleObject9.bin"/><Relationship Id="rId4" Type="http://schemas.openxmlformats.org/officeDocument/2006/relationships/image" Target="../media/image62.emf"/></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90.xml"/><Relationship Id="rId1" Type="http://schemas.openxmlformats.org/officeDocument/2006/relationships/vmlDrawing" Target="../drawings/vmlDrawing8.vml"/><Relationship Id="rId4" Type="http://schemas.openxmlformats.org/officeDocument/2006/relationships/image" Target="../media/image64.e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9.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505386"/>
            <a:ext cx="7772400" cy="1143000"/>
          </a:xfrm>
        </p:spPr>
        <p:txBody>
          <a:bodyPr/>
          <a:lstStyle/>
          <a:p>
            <a:pPr eaLnBrk="1" hangingPunct="1"/>
            <a:r>
              <a:rPr lang="en-US" altLang="en-US" sz="5400" dirty="0" smtClean="0">
                <a:latin typeface="Arial" panose="020B0604020202020204" pitchFamily="34" charset="0"/>
                <a:cs typeface="Arial" panose="020B0604020202020204" pitchFamily="34" charset="0"/>
              </a:rPr>
              <a:t>Acknowledgements</a:t>
            </a:r>
          </a:p>
        </p:txBody>
      </p:sp>
      <p:sp>
        <p:nvSpPr>
          <p:cNvPr id="70659" name="Rectangle 8"/>
          <p:cNvSpPr>
            <a:spLocks noGrp="1" noChangeArrowheads="1"/>
          </p:cNvSpPr>
          <p:nvPr>
            <p:ph type="body" idx="1"/>
          </p:nvPr>
        </p:nvSpPr>
        <p:spPr>
          <a:xfrm>
            <a:off x="671285" y="2520256"/>
            <a:ext cx="7772400" cy="4951412"/>
          </a:xfrm>
          <a:extLst>
            <a:ext uri="{909E8E84-426E-40DD-AFC4-6F175D3DCCD1}">
              <a14:hiddenFill xmlns:a14="http://schemas.microsoft.com/office/drawing/2010/main">
                <a:solidFill>
                  <a:srgbClr val="BBE0E3"/>
                </a:solidFill>
              </a14:hiddenFill>
            </a:ext>
          </a:extLst>
        </p:spPr>
        <p:txBody>
          <a:bodyPr>
            <a:normAutofit/>
          </a:bodyPr>
          <a:lstStyle/>
          <a:p>
            <a:pPr algn="ctr">
              <a:lnSpc>
                <a:spcPct val="80000"/>
              </a:lnSpc>
              <a:buNone/>
            </a:pPr>
            <a:r>
              <a:rPr lang="en-US" altLang="en-US" b="1" dirty="0" smtClean="0">
                <a:solidFill>
                  <a:schemeClr val="tx2">
                    <a:lumMod val="75000"/>
                  </a:schemeClr>
                </a:solidFill>
                <a:latin typeface="Arial" panose="020B0604020202020204" pitchFamily="34" charset="0"/>
                <a:cs typeface="Arial" panose="020B0604020202020204" pitchFamily="34" charset="0"/>
              </a:rPr>
              <a:t>UCSF</a:t>
            </a:r>
            <a:r>
              <a:rPr lang="en-US" altLang="en-US" b="1" dirty="0" smtClean="0">
                <a:solidFill>
                  <a:srgbClr val="000066"/>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a:solidFill>
                  <a:srgbClr val="663300"/>
                </a:solidFill>
                <a:latin typeface="Arial" panose="020B0604020202020204" pitchFamily="34" charset="0"/>
                <a:cs typeface="Arial" panose="020B0604020202020204" pitchFamily="34" charset="0"/>
              </a:rPr>
              <a:t>LBNL</a:t>
            </a:r>
            <a:r>
              <a:rPr lang="en-US" altLang="en-US" b="1" dirty="0">
                <a:solidFill>
                  <a:srgbClr val="000000"/>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smtClean="0">
                <a:solidFill>
                  <a:srgbClr val="C00000"/>
                </a:solidFill>
                <a:latin typeface="Arial" panose="020B0604020202020204" pitchFamily="34" charset="0"/>
                <a:cs typeface="Arial" panose="020B0604020202020204" pitchFamily="34" charset="0"/>
              </a:rPr>
              <a:t>SLAC</a:t>
            </a:r>
          </a:p>
          <a:p>
            <a:pPr algn="ctr" eaLnBrk="1" hangingPunct="1">
              <a:lnSpc>
                <a:spcPct val="80000"/>
              </a:lnSpc>
              <a:buFontTx/>
              <a:buNone/>
            </a:pPr>
            <a:endParaRPr lang="en-US" altLang="en-US" sz="1800" b="1" dirty="0" smtClean="0">
              <a:solidFill>
                <a:srgbClr val="000000"/>
              </a:solidFill>
              <a:latin typeface="Arial" panose="020B0604020202020204" pitchFamily="34" charset="0"/>
              <a:cs typeface="Arial" panose="020B0604020202020204" pitchFamily="34" charset="0"/>
            </a:endParaRPr>
          </a:p>
          <a:p>
            <a:pPr algn="ctr" eaLnBrk="1" hangingPunct="1">
              <a:lnSpc>
                <a:spcPct val="80000"/>
              </a:lnSpc>
              <a:buFontTx/>
              <a:buNone/>
            </a:pPr>
            <a:r>
              <a:rPr lang="en-US" altLang="en-US" sz="2800" b="1" dirty="0" smtClean="0">
                <a:solidFill>
                  <a:srgbClr val="000000"/>
                </a:solidFill>
                <a:latin typeface="Arial" panose="020B0604020202020204" pitchFamily="34" charset="0"/>
                <a:cs typeface="Arial" panose="020B0604020202020204" pitchFamily="34" charset="0"/>
              </a:rPr>
              <a:t>ALS 8.3.1 creator: Tom </a:t>
            </a:r>
            <a:r>
              <a:rPr lang="en-US" altLang="en-US" sz="2800" b="1" dirty="0" err="1" smtClean="0">
                <a:solidFill>
                  <a:srgbClr val="000000"/>
                </a:solidFill>
                <a:latin typeface="Arial" panose="020B0604020202020204" pitchFamily="34" charset="0"/>
                <a:cs typeface="Arial" panose="020B0604020202020204" pitchFamily="34" charset="0"/>
              </a:rPr>
              <a:t>Alber</a:t>
            </a:r>
            <a:r>
              <a:rPr lang="en-US" altLang="en-US" sz="2800" b="1" dirty="0" smtClean="0">
                <a:solidFill>
                  <a:srgbClr val="000000"/>
                </a:solidFill>
                <a:latin typeface="Arial" panose="020B0604020202020204" pitchFamily="34" charset="0"/>
                <a:cs typeface="Arial" panose="020B0604020202020204" pitchFamily="34" charset="0"/>
              </a:rPr>
              <a:t> </a:t>
            </a:r>
            <a:endParaRPr lang="en-US" altLang="en-US" sz="1800" b="1" dirty="0" smtClean="0">
              <a:solidFill>
                <a:schemeClr val="tx2">
                  <a:lumMod val="75000"/>
                </a:schemeClr>
              </a:solidFill>
              <a:latin typeface="Arial" panose="020B0604020202020204" pitchFamily="34" charset="0"/>
              <a:cs typeface="Arial" panose="020B0604020202020204" pitchFamily="34" charset="0"/>
            </a:endParaRPr>
          </a:p>
          <a:p>
            <a:pPr algn="ctr" eaLnBrk="1" hangingPunct="1">
              <a:lnSpc>
                <a:spcPct val="110000"/>
              </a:lnSpc>
              <a:spcBef>
                <a:spcPts val="0"/>
              </a:spcBef>
              <a:buFontTx/>
              <a:buNone/>
            </a:pPr>
            <a:r>
              <a:rPr lang="en-US" altLang="en-US" sz="1800" b="1" dirty="0" smtClean="0">
                <a:solidFill>
                  <a:schemeClr val="tx2">
                    <a:lumMod val="75000"/>
                  </a:schemeClr>
                </a:solidFill>
                <a:latin typeface="Arial" panose="020B0604020202020204" pitchFamily="34" charset="0"/>
                <a:cs typeface="Arial" panose="020B0604020202020204" pitchFamily="34" charset="0"/>
              </a:rPr>
              <a:t>UC </a:t>
            </a:r>
            <a:r>
              <a:rPr lang="en-US" altLang="en-US" sz="1800" b="1" dirty="0" err="1" smtClean="0">
                <a:solidFill>
                  <a:schemeClr val="tx2">
                    <a:lumMod val="75000"/>
                  </a:schemeClr>
                </a:solidFill>
                <a:latin typeface="Arial" panose="020B0604020202020204" pitchFamily="34" charset="0"/>
                <a:cs typeface="Arial" panose="020B0604020202020204" pitchFamily="34" charset="0"/>
              </a:rPr>
              <a:t>Multicampus</a:t>
            </a:r>
            <a:r>
              <a:rPr lang="en-US" altLang="en-US" sz="1800" b="1" dirty="0" smtClean="0">
                <a:solidFill>
                  <a:schemeClr val="tx2">
                    <a:lumMod val="75000"/>
                  </a:schemeClr>
                </a:solidFill>
                <a:latin typeface="Arial" panose="020B0604020202020204" pitchFamily="34" charset="0"/>
                <a:cs typeface="Arial" panose="020B0604020202020204" pitchFamily="34" charset="0"/>
              </a:rPr>
              <a:t> Research Programs and Initiatives (MRPI)</a:t>
            </a:r>
          </a:p>
          <a:p>
            <a:pPr algn="ctr">
              <a:lnSpc>
                <a:spcPct val="110000"/>
              </a:lnSpc>
              <a:spcBef>
                <a:spcPts val="0"/>
              </a:spcBef>
              <a:buNone/>
            </a:pPr>
            <a:r>
              <a:rPr lang="en-US" altLang="en-US" sz="1800" b="1" dirty="0" smtClean="0">
                <a:solidFill>
                  <a:schemeClr val="tx2">
                    <a:lumMod val="75000"/>
                  </a:schemeClr>
                </a:solidFill>
                <a:latin typeface="Arial" panose="020B0604020202020204" pitchFamily="34" charset="0"/>
                <a:cs typeface="Arial" panose="020B0604020202020204" pitchFamily="34" charset="0"/>
              </a:rPr>
              <a:t>R01 </a:t>
            </a:r>
            <a:r>
              <a:rPr lang="en-US" altLang="en-US" sz="1800" b="1" dirty="0" smtClean="0">
                <a:solidFill>
                  <a:schemeClr val="tx2">
                    <a:lumMod val="75000"/>
                  </a:schemeClr>
                </a:solidFill>
                <a:latin typeface="Arial" panose="020B0604020202020204" pitchFamily="34" charset="0"/>
                <a:cs typeface="Arial" panose="020B0604020202020204" pitchFamily="34" charset="0"/>
              </a:rPr>
              <a:t>GM124149 to Holton</a:t>
            </a:r>
            <a:endParaRPr lang="en-US" altLang="en-US" sz="1800" b="1" dirty="0">
              <a:solidFill>
                <a:schemeClr val="tx2">
                  <a:lumMod val="75000"/>
                </a:schemeClr>
              </a:solidFill>
              <a:latin typeface="Arial" panose="020B0604020202020204" pitchFamily="34" charset="0"/>
              <a:cs typeface="Arial" panose="020B0604020202020204" pitchFamily="34" charset="0"/>
            </a:endParaRPr>
          </a:p>
          <a:p>
            <a:pPr algn="ctr">
              <a:lnSpc>
                <a:spcPct val="110000"/>
              </a:lnSpc>
              <a:spcBef>
                <a:spcPts val="0"/>
              </a:spcBef>
              <a:buNone/>
            </a:pPr>
            <a:r>
              <a:rPr lang="en-US" altLang="en-US" sz="1800" b="1" dirty="0" smtClean="0">
                <a:solidFill>
                  <a:srgbClr val="663300"/>
                </a:solidFill>
                <a:latin typeface="Arial" panose="020B0604020202020204" pitchFamily="34" charset="0"/>
                <a:cs typeface="Arial" panose="020B0604020202020204" pitchFamily="34" charset="0"/>
              </a:rPr>
              <a:t>P30 GM124169 to Adams (ALS-ENABLE)</a:t>
            </a:r>
          </a:p>
          <a:p>
            <a:pPr algn="ctr">
              <a:lnSpc>
                <a:spcPct val="110000"/>
              </a:lnSpc>
              <a:spcBef>
                <a:spcPts val="0"/>
              </a:spcBef>
              <a:buNone/>
            </a:pPr>
            <a:r>
              <a:rPr lang="en-US" altLang="en-US" sz="1800" b="1" dirty="0" smtClean="0">
                <a:solidFill>
                  <a:srgbClr val="663300"/>
                </a:solidFill>
                <a:latin typeface="Arial" panose="020B0604020202020204" pitchFamily="34" charset="0"/>
                <a:cs typeface="Arial" panose="020B0604020202020204" pitchFamily="34" charset="0"/>
              </a:rPr>
              <a:t>R01 GM117126 to </a:t>
            </a:r>
            <a:r>
              <a:rPr lang="en-US" altLang="en-US" sz="1800" b="1" dirty="0" err="1" smtClean="0">
                <a:solidFill>
                  <a:srgbClr val="663300"/>
                </a:solidFill>
                <a:latin typeface="Arial" panose="020B0604020202020204" pitchFamily="34" charset="0"/>
                <a:cs typeface="Arial" panose="020B0604020202020204" pitchFamily="34" charset="0"/>
              </a:rPr>
              <a:t>Sauter</a:t>
            </a:r>
            <a:r>
              <a:rPr lang="en-US" altLang="en-US" sz="1800" b="1" dirty="0" smtClean="0">
                <a:solidFill>
                  <a:srgbClr val="663300"/>
                </a:solidFill>
                <a:latin typeface="Arial" panose="020B0604020202020204" pitchFamily="34" charset="0"/>
                <a:cs typeface="Arial" panose="020B0604020202020204" pitchFamily="34" charset="0"/>
              </a:rPr>
              <a:t> (DIALS)</a:t>
            </a:r>
          </a:p>
          <a:p>
            <a:pPr algn="ctr">
              <a:lnSpc>
                <a:spcPct val="110000"/>
              </a:lnSpc>
              <a:spcBef>
                <a:spcPts val="0"/>
              </a:spcBef>
              <a:buNone/>
            </a:pPr>
            <a:r>
              <a:rPr lang="en-US" altLang="en-US" sz="1800" b="1" dirty="0" smtClean="0">
                <a:solidFill>
                  <a:srgbClr val="663300"/>
                </a:solidFill>
                <a:latin typeface="Arial" panose="020B0604020202020204" pitchFamily="34" charset="0"/>
                <a:cs typeface="Arial" panose="020B0604020202020204" pitchFamily="34" charset="0"/>
              </a:rPr>
              <a:t>one-time NIH-DOE Inter-agency agreement (IAA)</a:t>
            </a:r>
          </a:p>
          <a:p>
            <a:pPr algn="ctr">
              <a:lnSpc>
                <a:spcPct val="110000"/>
              </a:lnSpc>
              <a:spcBef>
                <a:spcPts val="0"/>
              </a:spcBef>
              <a:buNone/>
            </a:pPr>
            <a:r>
              <a:rPr lang="en-US" altLang="en-US" sz="1800" b="1" dirty="0" smtClean="0">
                <a:solidFill>
                  <a:srgbClr val="663300"/>
                </a:solidFill>
                <a:latin typeface="Arial" panose="020B0604020202020204" pitchFamily="34" charset="0"/>
                <a:cs typeface="Arial" panose="020B0604020202020204" pitchFamily="34" charset="0"/>
              </a:rPr>
              <a:t>Integrated </a:t>
            </a:r>
            <a:r>
              <a:rPr lang="en-US" altLang="en-US" sz="1800" b="1" dirty="0">
                <a:solidFill>
                  <a:srgbClr val="663300"/>
                </a:solidFill>
                <a:latin typeface="Arial" panose="020B0604020202020204" pitchFamily="34" charset="0"/>
                <a:cs typeface="Arial" panose="020B0604020202020204" pitchFamily="34" charset="0"/>
              </a:rPr>
              <a:t>Diffraction Analysis Technologies (IDAT)</a:t>
            </a:r>
          </a:p>
          <a:p>
            <a:pPr algn="ctr" eaLnBrk="1" hangingPunct="1">
              <a:lnSpc>
                <a:spcPct val="110000"/>
              </a:lnSpc>
              <a:spcBef>
                <a:spcPts val="0"/>
              </a:spcBef>
              <a:buFontTx/>
              <a:buNone/>
            </a:pPr>
            <a:r>
              <a:rPr lang="en-US" altLang="en-US" sz="1800" b="1" dirty="0" err="1" smtClean="0">
                <a:solidFill>
                  <a:srgbClr val="663300"/>
                </a:solidFill>
                <a:latin typeface="Arial" panose="020B0604020202020204" pitchFamily="34" charset="0"/>
                <a:cs typeface="Arial" panose="020B0604020202020204" pitchFamily="34" charset="0"/>
              </a:rPr>
              <a:t>Plexxikon</a:t>
            </a:r>
            <a:r>
              <a:rPr lang="en-US" altLang="en-US" sz="1800" b="1" dirty="0">
                <a:solidFill>
                  <a:srgbClr val="663300"/>
                </a:solidFill>
                <a:latin typeface="Arial" panose="020B0604020202020204" pitchFamily="34" charset="0"/>
                <a:cs typeface="Arial" panose="020B0604020202020204" pitchFamily="34" charset="0"/>
              </a:rPr>
              <a:t>, Inc.</a:t>
            </a:r>
          </a:p>
          <a:p>
            <a:pPr algn="ctr" eaLnBrk="1" hangingPunct="1">
              <a:lnSpc>
                <a:spcPct val="110000"/>
              </a:lnSpc>
              <a:spcBef>
                <a:spcPts val="0"/>
              </a:spcBef>
              <a:buFontTx/>
              <a:buNone/>
            </a:pPr>
            <a:r>
              <a:rPr lang="en-US" altLang="en-US" sz="1800" b="1" dirty="0" smtClean="0">
                <a:solidFill>
                  <a:srgbClr val="C00000"/>
                </a:solidFill>
                <a:latin typeface="Arial" panose="020B0604020202020204" pitchFamily="34" charset="0"/>
                <a:cs typeface="Arial" panose="020B0604020202020204" pitchFamily="34" charset="0"/>
              </a:rPr>
              <a:t>Synchrotron </a:t>
            </a:r>
            <a:r>
              <a:rPr lang="en-US" altLang="en-US" sz="1800" b="1" dirty="0">
                <a:solidFill>
                  <a:srgbClr val="C00000"/>
                </a:solidFill>
                <a:latin typeface="Arial" panose="020B0604020202020204" pitchFamily="34" charset="0"/>
                <a:cs typeface="Arial" panose="020B0604020202020204" pitchFamily="34" charset="0"/>
              </a:rPr>
              <a:t>Radiation </a:t>
            </a:r>
            <a:r>
              <a:rPr lang="en-US" altLang="en-US" sz="1800" b="1" dirty="0" smtClean="0">
                <a:solidFill>
                  <a:srgbClr val="C00000"/>
                </a:solidFill>
                <a:latin typeface="Arial" panose="020B0604020202020204" pitchFamily="34" charset="0"/>
                <a:cs typeface="Arial" panose="020B0604020202020204" pitchFamily="34" charset="0"/>
              </a:rPr>
              <a:t>Structural </a:t>
            </a:r>
            <a:r>
              <a:rPr lang="en-US" altLang="en-US" sz="1800" b="1" dirty="0">
                <a:solidFill>
                  <a:srgbClr val="C00000"/>
                </a:solidFill>
                <a:latin typeface="Arial" panose="020B0604020202020204" pitchFamily="34" charset="0"/>
                <a:cs typeface="Arial" panose="020B0604020202020204" pitchFamily="34" charset="0"/>
              </a:rPr>
              <a:t>Biology Resource (SLAC)</a:t>
            </a:r>
          </a:p>
          <a:p>
            <a:pPr algn="ctr" eaLnBrk="1" hangingPunct="1">
              <a:buFontTx/>
              <a:buNone/>
            </a:pPr>
            <a:endParaRPr lang="en-US" altLang="en-US" sz="900" dirty="0" smtClean="0">
              <a:solidFill>
                <a:srgbClr val="000000"/>
              </a:solidFill>
              <a:latin typeface="Arial" panose="020B0604020202020204" pitchFamily="34" charset="0"/>
              <a:cs typeface="Arial" panose="020B0604020202020204" pitchFamily="34" charset="0"/>
            </a:endParaRPr>
          </a:p>
          <a:p>
            <a:pPr algn="ctr" eaLnBrk="1" hangingPunct="1">
              <a:buFontTx/>
              <a:buNone/>
            </a:pPr>
            <a:endParaRPr lang="en-US" altLang="en-US" sz="900" dirty="0" smtClean="0">
              <a:solidFill>
                <a:srgbClr val="000000"/>
              </a:solidFill>
              <a:latin typeface="Arial" panose="020B0604020202020204" pitchFamily="34" charset="0"/>
              <a:cs typeface="Arial" panose="020B0604020202020204" pitchFamily="34" charset="0"/>
            </a:endParaRPr>
          </a:p>
          <a:p>
            <a:pPr algn="ctr" eaLnBrk="1" hangingPunct="1">
              <a:lnSpc>
                <a:spcPct val="80000"/>
              </a:lnSpc>
              <a:buFontTx/>
              <a:buNone/>
            </a:pPr>
            <a:r>
              <a:rPr lang="en-US" altLang="en-US" sz="900" dirty="0" smtClean="0">
                <a:solidFill>
                  <a:srgbClr val="000000"/>
                </a:solidFill>
                <a:latin typeface="Arial" panose="020B0604020202020204" pitchFamily="34" charset="0"/>
                <a:cs typeface="Arial" panose="020B0604020202020204" pitchFamily="34" charset="0"/>
              </a:rPr>
              <a:t>The Advanced Light Source is supported by the Director, Office of Science, Office of Basic Energy Sciences, Materials Sciences Division, of the US Department of Energy under contract No. DE-AC02-05CH11231 at Lawrence Berkeley National Laboratory. </a:t>
            </a:r>
          </a:p>
        </p:txBody>
      </p:sp>
      <p:sp>
        <p:nvSpPr>
          <p:cNvPr id="2" name="TextBox 1"/>
          <p:cNvSpPr txBox="1"/>
          <p:nvPr/>
        </p:nvSpPr>
        <p:spPr>
          <a:xfrm>
            <a:off x="604683" y="1524441"/>
            <a:ext cx="7893123" cy="923330"/>
          </a:xfrm>
          <a:prstGeom prst="rect">
            <a:avLst/>
          </a:prstGeom>
          <a:noFill/>
        </p:spPr>
        <p:txBody>
          <a:bodyPr wrap="none" rtlCol="0">
            <a:spAutoFit/>
          </a:bodyPr>
          <a:lstStyle/>
          <a:p>
            <a:pPr algn="ctr"/>
            <a:r>
              <a:rPr lang="en-US" dirty="0">
                <a:solidFill>
                  <a:srgbClr val="4F81BD">
                    <a:lumMod val="50000"/>
                  </a:srgbClr>
                </a:solidFill>
                <a:cs typeface="Arial" panose="020B0604020202020204" pitchFamily="34" charset="0"/>
              </a:rPr>
              <a:t>Robert Stroud      James Fraser </a:t>
            </a:r>
          </a:p>
          <a:p>
            <a:pPr algn="ctr"/>
            <a:r>
              <a:rPr lang="en-US" dirty="0" smtClean="0">
                <a:solidFill>
                  <a:srgbClr val="663300"/>
                </a:solidFill>
                <a:cs typeface="Arial" panose="020B0604020202020204" pitchFamily="34" charset="0"/>
              </a:rPr>
              <a:t>Nick </a:t>
            </a:r>
            <a:r>
              <a:rPr lang="en-US" dirty="0" err="1" smtClean="0">
                <a:solidFill>
                  <a:srgbClr val="663300"/>
                </a:solidFill>
                <a:cs typeface="Arial" panose="020B0604020202020204" pitchFamily="34" charset="0"/>
              </a:rPr>
              <a:t>Sauter</a:t>
            </a:r>
            <a:r>
              <a:rPr lang="en-US" dirty="0" smtClean="0">
                <a:solidFill>
                  <a:srgbClr val="663300"/>
                </a:solidFill>
                <a:cs typeface="Arial" panose="020B0604020202020204" pitchFamily="34" charset="0"/>
              </a:rPr>
              <a:t>   John </a:t>
            </a:r>
            <a:r>
              <a:rPr lang="en-US" dirty="0" err="1" smtClean="0">
                <a:solidFill>
                  <a:srgbClr val="663300"/>
                </a:solidFill>
                <a:cs typeface="Arial" panose="020B0604020202020204" pitchFamily="34" charset="0"/>
              </a:rPr>
              <a:t>Tainer</a:t>
            </a:r>
            <a:r>
              <a:rPr lang="en-US" dirty="0" smtClean="0">
                <a:solidFill>
                  <a:srgbClr val="663300"/>
                </a:solidFill>
                <a:cs typeface="Arial" panose="020B0604020202020204" pitchFamily="34" charset="0"/>
              </a:rPr>
              <a:t>                               </a:t>
            </a:r>
            <a:r>
              <a:rPr lang="en-US" dirty="0" err="1" smtClean="0">
                <a:solidFill>
                  <a:srgbClr val="C00000"/>
                </a:solidFill>
                <a:cs typeface="Arial" panose="020B0604020202020204" pitchFamily="34" charset="0"/>
              </a:rPr>
              <a:t>Aina</a:t>
            </a:r>
            <a:r>
              <a:rPr lang="en-US" dirty="0" smtClean="0">
                <a:solidFill>
                  <a:srgbClr val="C00000"/>
                </a:solidFill>
                <a:cs typeface="Arial" panose="020B0604020202020204" pitchFamily="34" charset="0"/>
              </a:rPr>
              <a:t> </a:t>
            </a:r>
            <a:r>
              <a:rPr lang="en-US" dirty="0">
                <a:solidFill>
                  <a:srgbClr val="C00000"/>
                </a:solidFill>
                <a:cs typeface="Arial" panose="020B0604020202020204" pitchFamily="34" charset="0"/>
              </a:rPr>
              <a:t>Cohen   </a:t>
            </a:r>
            <a:r>
              <a:rPr lang="en-US" dirty="0" smtClean="0">
                <a:solidFill>
                  <a:srgbClr val="C00000"/>
                </a:solidFill>
                <a:cs typeface="Arial" panose="020B0604020202020204" pitchFamily="34" charset="0"/>
              </a:rPr>
              <a:t>Mike </a:t>
            </a:r>
            <a:r>
              <a:rPr lang="en-US" dirty="0" err="1" smtClean="0">
                <a:solidFill>
                  <a:srgbClr val="C00000"/>
                </a:solidFill>
                <a:cs typeface="Arial" panose="020B0604020202020204" pitchFamily="34" charset="0"/>
              </a:rPr>
              <a:t>Soltis</a:t>
            </a:r>
            <a:r>
              <a:rPr lang="en-US" dirty="0" smtClean="0">
                <a:solidFill>
                  <a:srgbClr val="C00000"/>
                </a:solidFill>
                <a:cs typeface="Arial" panose="020B0604020202020204" pitchFamily="34" charset="0"/>
              </a:rPr>
              <a:t>   Ana Gonzalez   </a:t>
            </a:r>
          </a:p>
          <a:p>
            <a:pPr algn="ctr"/>
            <a:r>
              <a:rPr lang="en-US" dirty="0" smtClean="0">
                <a:solidFill>
                  <a:srgbClr val="663300"/>
                </a:solidFill>
                <a:cs typeface="Arial" panose="020B0604020202020204" pitchFamily="34" charset="0"/>
              </a:rPr>
              <a:t>Paul Adams</a:t>
            </a:r>
            <a:r>
              <a:rPr lang="en-US" dirty="0" smtClean="0">
                <a:solidFill>
                  <a:srgbClr val="C00000"/>
                </a:solidFill>
                <a:cs typeface="Arial" panose="020B0604020202020204" pitchFamily="34" charset="0"/>
              </a:rPr>
              <a:t>                                                   Axel </a:t>
            </a:r>
            <a:r>
              <a:rPr lang="en-US" dirty="0" err="1" smtClean="0">
                <a:solidFill>
                  <a:srgbClr val="C00000"/>
                </a:solidFill>
                <a:cs typeface="Arial" panose="020B0604020202020204" pitchFamily="34" charset="0"/>
              </a:rPr>
              <a:t>Brunger</a:t>
            </a:r>
            <a:r>
              <a:rPr lang="en-US" dirty="0" smtClean="0">
                <a:solidFill>
                  <a:srgbClr val="C00000"/>
                </a:solidFill>
                <a:cs typeface="Arial" panose="020B0604020202020204" pitchFamily="34" charset="0"/>
              </a:rPr>
              <a:t>    Art Lyubimov</a:t>
            </a:r>
            <a:endParaRPr lang="en-US" dirty="0" smtClean="0">
              <a:solidFill>
                <a:srgbClr val="C00000"/>
              </a:solidFill>
              <a:cs typeface="Arial" panose="020B0604020202020204" pitchFamily="34" charset="0"/>
            </a:endParaRPr>
          </a:p>
        </p:txBody>
      </p:sp>
      <p:sp>
        <p:nvSpPr>
          <p:cNvPr id="5" name="Rectangle 4"/>
          <p:cNvSpPr>
            <a:spLocks noChangeArrowheads="1"/>
          </p:cNvSpPr>
          <p:nvPr/>
        </p:nvSpPr>
        <p:spPr bwMode="auto">
          <a:xfrm>
            <a:off x="0" y="0"/>
            <a:ext cx="9550702" cy="572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130000"/>
              </a:lnSpc>
              <a:spcBef>
                <a:spcPct val="0"/>
              </a:spcBef>
              <a:buNone/>
            </a:pPr>
            <a:r>
              <a:rPr lang="en-US" altLang="en-US" sz="2400" b="1" dirty="0">
                <a:solidFill>
                  <a:srgbClr val="000000"/>
                </a:solidFill>
                <a:latin typeface="Arial Narrow" panose="020B0606020202030204" pitchFamily="34" charset="0"/>
                <a:cs typeface="Arial" charset="0"/>
              </a:rPr>
              <a:t>http://bl831.als.lbl.gov/~</a:t>
            </a:r>
            <a:r>
              <a:rPr lang="en-US" altLang="en-US" sz="2400" b="1" dirty="0" smtClean="0">
                <a:solidFill>
                  <a:srgbClr val="000000"/>
                </a:solidFill>
                <a:latin typeface="Arial Narrow" panose="020B0606020202030204" pitchFamily="34" charset="0"/>
                <a:cs typeface="Arial" charset="0"/>
              </a:rPr>
              <a:t>jamesh/powerpoint/</a:t>
            </a:r>
            <a:r>
              <a:rPr lang="en-US" altLang="en-US" sz="2400" dirty="0" smtClean="0"/>
              <a:t>CCP4_SW</a:t>
            </a:r>
            <a:r>
              <a:rPr lang="en-US" altLang="en-US" sz="2400" dirty="0" smtClean="0"/>
              <a:t>_2018.pptx</a:t>
            </a:r>
            <a:endParaRPr lang="en-US" altLang="en-US" sz="2400" dirty="0">
              <a:solidFill>
                <a:srgbClr val="000000"/>
              </a:solidFill>
              <a:latin typeface="Arial Narrow" panose="020B0606020202030204" pitchFamily="34" charset="0"/>
              <a:cs typeface="Arial" charset="0"/>
            </a:endParaRPr>
          </a:p>
        </p:txBody>
      </p:sp>
    </p:spTree>
    <p:extLst>
      <p:ext uri="{BB962C8B-B14F-4D97-AF65-F5344CB8AC3E}">
        <p14:creationId xmlns:p14="http://schemas.microsoft.com/office/powerpoint/2010/main" val="611326345"/>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395494" y="5560526"/>
            <a:ext cx="5918608" cy="707886"/>
          </a:xfrm>
          <a:prstGeom prst="rect">
            <a:avLst/>
          </a:prstGeom>
          <a:noFill/>
        </p:spPr>
        <p:txBody>
          <a:bodyPr wrap="none" rtlCol="0">
            <a:spAutoFit/>
          </a:bodyPr>
          <a:lstStyle/>
          <a:p>
            <a:pPr>
              <a:defRPr/>
            </a:pPr>
            <a:r>
              <a:rPr lang="en-US" sz="4000" dirty="0">
                <a:solidFill>
                  <a:prstClr val="black"/>
                </a:solidFill>
                <a:cs typeface="Arial" panose="020B0604020202020204" pitchFamily="34" charset="0"/>
              </a:rPr>
              <a:t>0.5% cell change</a:t>
            </a:r>
            <a:r>
              <a:rPr lang="en-US" sz="4000" dirty="0">
                <a:solidFill>
                  <a:prstClr val="black"/>
                </a:solidFill>
                <a:cs typeface="Arial" panose="020B0604020202020204" pitchFamily="34" charset="0"/>
              </a:rPr>
              <a:t> →</a:t>
            </a:r>
            <a:r>
              <a:rPr lang="en-US" sz="4000" dirty="0">
                <a:solidFill>
                  <a:prstClr val="black"/>
                </a:solidFill>
                <a:cs typeface="Arial" panose="020B0604020202020204" pitchFamily="34" charset="0"/>
              </a:rPr>
              <a:t> 15%</a:t>
            </a:r>
            <a:endParaRPr lang="en-US" sz="4000" dirty="0">
              <a:solidFill>
                <a:prstClr val="black"/>
              </a:solidFill>
              <a:cs typeface="Arial" panose="020B0604020202020204" pitchFamily="34" charset="0"/>
            </a:endParaRPr>
          </a:p>
        </p:txBody>
      </p:sp>
      <p:sp>
        <p:nvSpPr>
          <p:cNvPr id="91" name="Rectangle 90"/>
          <p:cNvSpPr/>
          <p:nvPr/>
        </p:nvSpPr>
        <p:spPr>
          <a:xfrm>
            <a:off x="0" y="6488668"/>
            <a:ext cx="9144000" cy="369332"/>
          </a:xfrm>
          <a:prstGeom prst="rect">
            <a:avLst/>
          </a:prstGeom>
        </p:spPr>
        <p:txBody>
          <a:bodyPr wrap="square">
            <a:spAutoFit/>
          </a:bodyPr>
          <a:lstStyle/>
          <a:p>
            <a:pPr>
              <a:defRPr/>
            </a:pPr>
            <a:r>
              <a:rPr lang="en-US" dirty="0">
                <a:solidFill>
                  <a:prstClr val="black"/>
                </a:solidFill>
              </a:rPr>
              <a:t>Crick &amp; </a:t>
            </a:r>
            <a:r>
              <a:rPr lang="en-US" dirty="0" err="1">
                <a:solidFill>
                  <a:prstClr val="black"/>
                </a:solidFill>
              </a:rPr>
              <a:t>Magdoff</a:t>
            </a:r>
            <a:r>
              <a:rPr lang="en-US" dirty="0">
                <a:solidFill>
                  <a:prstClr val="black"/>
                </a:solidFill>
              </a:rPr>
              <a:t> (1956) </a:t>
            </a:r>
            <a:r>
              <a:rPr lang="en-US" dirty="0">
                <a:solidFill>
                  <a:prstClr val="black"/>
                </a:solidFill>
              </a:rPr>
              <a:t>“theory method </a:t>
            </a:r>
            <a:r>
              <a:rPr lang="en-US" dirty="0">
                <a:solidFill>
                  <a:prstClr val="black"/>
                </a:solidFill>
              </a:rPr>
              <a:t>isomorphous </a:t>
            </a:r>
            <a:r>
              <a:rPr lang="en-US" dirty="0">
                <a:solidFill>
                  <a:prstClr val="black"/>
                </a:solidFill>
              </a:rPr>
              <a:t>replacement”, </a:t>
            </a:r>
            <a:r>
              <a:rPr lang="en-US" i="1" dirty="0" err="1">
                <a:solidFill>
                  <a:prstClr val="black"/>
                </a:solidFill>
              </a:rPr>
              <a:t>Acta</a:t>
            </a:r>
            <a:r>
              <a:rPr lang="en-US" i="1" dirty="0">
                <a:solidFill>
                  <a:prstClr val="black"/>
                </a:solidFill>
              </a:rPr>
              <a:t> </a:t>
            </a:r>
            <a:r>
              <a:rPr lang="en-US" i="1" dirty="0" err="1">
                <a:solidFill>
                  <a:prstClr val="black"/>
                </a:solidFill>
              </a:rPr>
              <a:t>Cryst</a:t>
            </a:r>
            <a:r>
              <a:rPr lang="en-US" i="1" dirty="0">
                <a:solidFill>
                  <a:prstClr val="black"/>
                </a:solidFill>
              </a:rPr>
              <a:t>. </a:t>
            </a:r>
            <a:r>
              <a:rPr lang="en-US" b="1" dirty="0">
                <a:solidFill>
                  <a:prstClr val="black"/>
                </a:solidFill>
              </a:rPr>
              <a:t>9</a:t>
            </a:r>
            <a:r>
              <a:rPr lang="en-US" dirty="0">
                <a:solidFill>
                  <a:prstClr val="black"/>
                </a:solidFill>
              </a:rPr>
              <a:t>, 901-8.</a:t>
            </a:r>
          </a:p>
        </p:txBody>
      </p:sp>
      <p:sp>
        <p:nvSpPr>
          <p:cNvPr id="3" name="TextBox 2"/>
          <p:cNvSpPr txBox="1"/>
          <p:nvPr/>
        </p:nvSpPr>
        <p:spPr>
          <a:xfrm>
            <a:off x="0" y="0"/>
            <a:ext cx="9144000" cy="830997"/>
          </a:xfrm>
          <a:prstGeom prst="rect">
            <a:avLst/>
          </a:prstGeom>
          <a:noFill/>
        </p:spPr>
        <p:txBody>
          <a:bodyPr wrap="square" rtlCol="0">
            <a:spAutoFit/>
          </a:bodyPr>
          <a:lstStyle/>
          <a:p>
            <a:pPr algn="ctr">
              <a:defRPr/>
            </a:pPr>
            <a:r>
              <a:rPr lang="en-US" sz="4800" dirty="0">
                <a:solidFill>
                  <a:prstClr val="black"/>
                </a:solidFill>
              </a:rPr>
              <a:t>Same structure, different cell</a:t>
            </a:r>
            <a:endParaRPr lang="en-US" sz="4800" dirty="0">
              <a:solidFill>
                <a:prstClr val="black"/>
              </a:solidFill>
            </a:endParaRPr>
          </a:p>
        </p:txBody>
      </p:sp>
      <p:grpSp>
        <p:nvGrpSpPr>
          <p:cNvPr id="2" name="Group 1"/>
          <p:cNvGrpSpPr/>
          <p:nvPr/>
        </p:nvGrpSpPr>
        <p:grpSpPr>
          <a:xfrm>
            <a:off x="2283133" y="1951514"/>
            <a:ext cx="4586426" cy="3531444"/>
            <a:chOff x="2283133" y="1951514"/>
            <a:chExt cx="4586426" cy="3531444"/>
          </a:xfrm>
        </p:grpSpPr>
        <p:cxnSp>
          <p:nvCxnSpPr>
            <p:cNvPr id="78" name="Straight Connector 77"/>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75"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6"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7" name="Rectangle 76"/>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solidFill>
                  <a:prstClr val="white"/>
                </a:solidFill>
                <a:cs typeface="Arial" panose="020B0604020202020204" pitchFamily="34" charset="0"/>
              </a:endParaRPr>
            </a:p>
          </p:txBody>
        </p:sp>
        <p:cxnSp>
          <p:nvCxnSpPr>
            <p:cNvPr id="79" name="Straight Connector 78"/>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514499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9" name="Straight Connector 218"/>
          <p:cNvCxnSpPr/>
          <p:nvPr/>
        </p:nvCxnSpPr>
        <p:spPr>
          <a:xfrm flipV="1">
            <a:off x="2278837" y="957943"/>
            <a:ext cx="1461896" cy="1035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V="1">
            <a:off x="6392690" y="957943"/>
            <a:ext cx="1461896" cy="1035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flipV="1">
            <a:off x="6419361" y="4455877"/>
            <a:ext cx="1461896" cy="1035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V="1">
            <a:off x="2278837" y="4455877"/>
            <a:ext cx="1461896" cy="103566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V="1">
            <a:off x="3740733" y="4455877"/>
            <a:ext cx="4140524" cy="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V="1">
            <a:off x="3740733" y="957943"/>
            <a:ext cx="4140524" cy="3"/>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3740733" y="957943"/>
            <a:ext cx="0" cy="349793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7881257" y="957946"/>
            <a:ext cx="0" cy="3497937"/>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0" y="0"/>
            <a:ext cx="9144000" cy="830997"/>
          </a:xfrm>
          <a:prstGeom prst="rect">
            <a:avLst/>
          </a:prstGeom>
          <a:noFill/>
        </p:spPr>
        <p:txBody>
          <a:bodyPr wrap="square" rtlCol="0">
            <a:spAutoFit/>
          </a:bodyPr>
          <a:lstStyle/>
          <a:p>
            <a:pPr algn="ctr">
              <a:defRPr/>
            </a:pPr>
            <a:r>
              <a:rPr lang="en-US" sz="4800" dirty="0">
                <a:solidFill>
                  <a:prstClr val="black"/>
                </a:solidFill>
              </a:rPr>
              <a:t>Same structure, different cell</a:t>
            </a:r>
            <a:endParaRPr lang="en-US" sz="4800" dirty="0">
              <a:solidFill>
                <a:prstClr val="black"/>
              </a:solidFill>
            </a:endParaRPr>
          </a:p>
        </p:txBody>
      </p:sp>
      <p:sp>
        <p:nvSpPr>
          <p:cNvPr id="56" name="TextBox 55"/>
          <p:cNvSpPr txBox="1"/>
          <p:nvPr/>
        </p:nvSpPr>
        <p:spPr>
          <a:xfrm>
            <a:off x="1395494" y="5560526"/>
            <a:ext cx="5918608" cy="707886"/>
          </a:xfrm>
          <a:prstGeom prst="rect">
            <a:avLst/>
          </a:prstGeom>
          <a:noFill/>
        </p:spPr>
        <p:txBody>
          <a:bodyPr wrap="none" rtlCol="0">
            <a:spAutoFit/>
          </a:bodyPr>
          <a:lstStyle/>
          <a:p>
            <a:pPr>
              <a:defRPr/>
            </a:pPr>
            <a:r>
              <a:rPr lang="en-US" sz="4000" dirty="0">
                <a:solidFill>
                  <a:prstClr val="black"/>
                </a:solidFill>
                <a:cs typeface="Arial" panose="020B0604020202020204" pitchFamily="34" charset="0"/>
              </a:rPr>
              <a:t>0.5% cell change</a:t>
            </a:r>
            <a:r>
              <a:rPr lang="en-US" sz="4000" dirty="0">
                <a:solidFill>
                  <a:prstClr val="black"/>
                </a:solidFill>
                <a:cs typeface="Arial" panose="020B0604020202020204" pitchFamily="34" charset="0"/>
              </a:rPr>
              <a:t> →</a:t>
            </a:r>
            <a:r>
              <a:rPr lang="en-US" sz="4000" dirty="0">
                <a:solidFill>
                  <a:prstClr val="black"/>
                </a:solidFill>
                <a:cs typeface="Arial" panose="020B0604020202020204" pitchFamily="34" charset="0"/>
              </a:rPr>
              <a:t> 15%</a:t>
            </a:r>
            <a:endParaRPr lang="en-US" sz="4000" dirty="0">
              <a:solidFill>
                <a:prstClr val="black"/>
              </a:solidFill>
              <a:cs typeface="Arial" panose="020B0604020202020204" pitchFamily="34" charset="0"/>
            </a:endParaRPr>
          </a:p>
        </p:txBody>
      </p:sp>
      <p:sp>
        <p:nvSpPr>
          <p:cNvPr id="57" name="Rectangle 56"/>
          <p:cNvSpPr/>
          <p:nvPr/>
        </p:nvSpPr>
        <p:spPr>
          <a:xfrm>
            <a:off x="0" y="6488668"/>
            <a:ext cx="9144000" cy="369332"/>
          </a:xfrm>
          <a:prstGeom prst="rect">
            <a:avLst/>
          </a:prstGeom>
        </p:spPr>
        <p:txBody>
          <a:bodyPr wrap="square">
            <a:spAutoFit/>
          </a:bodyPr>
          <a:lstStyle/>
          <a:p>
            <a:pPr>
              <a:defRPr/>
            </a:pPr>
            <a:r>
              <a:rPr lang="en-US" dirty="0">
                <a:solidFill>
                  <a:prstClr val="black"/>
                </a:solidFill>
              </a:rPr>
              <a:t>Crick &amp; </a:t>
            </a:r>
            <a:r>
              <a:rPr lang="en-US" dirty="0" err="1">
                <a:solidFill>
                  <a:prstClr val="black"/>
                </a:solidFill>
              </a:rPr>
              <a:t>Magdoff</a:t>
            </a:r>
            <a:r>
              <a:rPr lang="en-US" dirty="0">
                <a:solidFill>
                  <a:prstClr val="black"/>
                </a:solidFill>
              </a:rPr>
              <a:t> (1956) </a:t>
            </a:r>
            <a:r>
              <a:rPr lang="en-US" dirty="0">
                <a:solidFill>
                  <a:prstClr val="black"/>
                </a:solidFill>
              </a:rPr>
              <a:t>“theory method </a:t>
            </a:r>
            <a:r>
              <a:rPr lang="en-US" dirty="0">
                <a:solidFill>
                  <a:prstClr val="black"/>
                </a:solidFill>
              </a:rPr>
              <a:t>isomorphous </a:t>
            </a:r>
            <a:r>
              <a:rPr lang="en-US" dirty="0">
                <a:solidFill>
                  <a:prstClr val="black"/>
                </a:solidFill>
              </a:rPr>
              <a:t>replacement”, </a:t>
            </a:r>
            <a:r>
              <a:rPr lang="en-US" i="1" dirty="0" err="1">
                <a:solidFill>
                  <a:prstClr val="black"/>
                </a:solidFill>
              </a:rPr>
              <a:t>Acta</a:t>
            </a:r>
            <a:r>
              <a:rPr lang="en-US" i="1" dirty="0">
                <a:solidFill>
                  <a:prstClr val="black"/>
                </a:solidFill>
              </a:rPr>
              <a:t> </a:t>
            </a:r>
            <a:r>
              <a:rPr lang="en-US" i="1" dirty="0" err="1">
                <a:solidFill>
                  <a:prstClr val="black"/>
                </a:solidFill>
              </a:rPr>
              <a:t>Cryst</a:t>
            </a:r>
            <a:r>
              <a:rPr lang="en-US" i="1" dirty="0">
                <a:solidFill>
                  <a:prstClr val="black"/>
                </a:solidFill>
              </a:rPr>
              <a:t>. </a:t>
            </a:r>
            <a:r>
              <a:rPr lang="en-US" b="1" dirty="0">
                <a:solidFill>
                  <a:prstClr val="black"/>
                </a:solidFill>
              </a:rPr>
              <a:t>9</a:t>
            </a:r>
            <a:r>
              <a:rPr lang="en-US" dirty="0">
                <a:solidFill>
                  <a:prstClr val="black"/>
                </a:solidFill>
              </a:rPr>
              <a:t>, 901-8.</a:t>
            </a:r>
          </a:p>
        </p:txBody>
      </p:sp>
      <p:pic>
        <p:nvPicPr>
          <p:cNvPr id="18"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18" name="Rectangle 217"/>
          <p:cNvSpPr/>
          <p:nvPr/>
        </p:nvSpPr>
        <p:spPr>
          <a:xfrm>
            <a:off x="2278837" y="1993607"/>
            <a:ext cx="4140524" cy="349793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solidFill>
                <a:prstClr val="white"/>
              </a:solidFill>
              <a:cs typeface="Arial" panose="020B0604020202020204" pitchFamily="34" charset="0"/>
            </a:endParaRPr>
          </a:p>
        </p:txBody>
      </p:sp>
    </p:spTree>
    <p:extLst>
      <p:ext uri="{BB962C8B-B14F-4D97-AF65-F5344CB8AC3E}">
        <p14:creationId xmlns:p14="http://schemas.microsoft.com/office/powerpoint/2010/main" val="5145697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830997"/>
          </a:xfrm>
          <a:prstGeom prst="rect">
            <a:avLst/>
          </a:prstGeom>
          <a:noFill/>
        </p:spPr>
        <p:txBody>
          <a:bodyPr wrap="square" rtlCol="0">
            <a:spAutoFit/>
          </a:bodyPr>
          <a:lstStyle/>
          <a:p>
            <a:pPr algn="ctr">
              <a:defRPr/>
            </a:pPr>
            <a:r>
              <a:rPr lang="en-US" sz="4800" dirty="0">
                <a:solidFill>
                  <a:prstClr val="black"/>
                </a:solidFill>
              </a:rPr>
              <a:t>Same cell, rotated protein</a:t>
            </a:r>
            <a:endParaRPr lang="en-US" sz="4800" dirty="0">
              <a:solidFill>
                <a:prstClr val="black"/>
              </a:solidFill>
            </a:endParaRPr>
          </a:p>
        </p:txBody>
      </p:sp>
      <p:sp>
        <p:nvSpPr>
          <p:cNvPr id="34" name="TextBox 33"/>
          <p:cNvSpPr txBox="1"/>
          <p:nvPr/>
        </p:nvSpPr>
        <p:spPr>
          <a:xfrm>
            <a:off x="2026565" y="5560526"/>
            <a:ext cx="5069016" cy="707886"/>
          </a:xfrm>
          <a:prstGeom prst="rect">
            <a:avLst/>
          </a:prstGeom>
          <a:noFill/>
        </p:spPr>
        <p:txBody>
          <a:bodyPr wrap="none" rtlCol="0">
            <a:spAutoFit/>
          </a:bodyPr>
          <a:lstStyle/>
          <a:p>
            <a:pPr>
              <a:defRPr/>
            </a:pPr>
            <a:r>
              <a:rPr lang="en-US" sz="4000" dirty="0">
                <a:solidFill>
                  <a:prstClr val="black"/>
                </a:solidFill>
                <a:cs typeface="Arial" panose="020B0604020202020204" pitchFamily="34" charset="0"/>
              </a:rPr>
              <a:t>0.5° rotation  →  16%</a:t>
            </a:r>
          </a:p>
        </p:txBody>
      </p:sp>
      <p:sp>
        <p:nvSpPr>
          <p:cNvPr id="35" name="Rectangle 34"/>
          <p:cNvSpPr/>
          <p:nvPr/>
        </p:nvSpPr>
        <p:spPr>
          <a:xfrm>
            <a:off x="0" y="6488668"/>
            <a:ext cx="9144000" cy="369332"/>
          </a:xfrm>
          <a:prstGeom prst="rect">
            <a:avLst/>
          </a:prstGeom>
        </p:spPr>
        <p:txBody>
          <a:bodyPr wrap="square">
            <a:spAutoFit/>
          </a:bodyPr>
          <a:lstStyle/>
          <a:p>
            <a:pPr>
              <a:defRPr/>
            </a:pPr>
            <a:r>
              <a:rPr lang="en-US" dirty="0">
                <a:solidFill>
                  <a:prstClr val="black"/>
                </a:solidFill>
              </a:rPr>
              <a:t>Crick &amp; </a:t>
            </a:r>
            <a:r>
              <a:rPr lang="en-US" dirty="0" err="1">
                <a:solidFill>
                  <a:prstClr val="black"/>
                </a:solidFill>
              </a:rPr>
              <a:t>Magdoff</a:t>
            </a:r>
            <a:r>
              <a:rPr lang="en-US" dirty="0">
                <a:solidFill>
                  <a:prstClr val="black"/>
                </a:solidFill>
              </a:rPr>
              <a:t> (1956) </a:t>
            </a:r>
            <a:r>
              <a:rPr lang="en-US" dirty="0">
                <a:solidFill>
                  <a:prstClr val="black"/>
                </a:solidFill>
              </a:rPr>
              <a:t>“theory method </a:t>
            </a:r>
            <a:r>
              <a:rPr lang="en-US" dirty="0">
                <a:solidFill>
                  <a:prstClr val="black"/>
                </a:solidFill>
              </a:rPr>
              <a:t>isomorphous </a:t>
            </a:r>
            <a:r>
              <a:rPr lang="en-US" dirty="0">
                <a:solidFill>
                  <a:prstClr val="black"/>
                </a:solidFill>
              </a:rPr>
              <a:t>replacement”, </a:t>
            </a:r>
            <a:r>
              <a:rPr lang="en-US" i="1" dirty="0" err="1">
                <a:solidFill>
                  <a:prstClr val="black"/>
                </a:solidFill>
              </a:rPr>
              <a:t>Acta</a:t>
            </a:r>
            <a:r>
              <a:rPr lang="en-US" i="1" dirty="0">
                <a:solidFill>
                  <a:prstClr val="black"/>
                </a:solidFill>
              </a:rPr>
              <a:t> </a:t>
            </a:r>
            <a:r>
              <a:rPr lang="en-US" i="1" dirty="0" err="1">
                <a:solidFill>
                  <a:prstClr val="black"/>
                </a:solidFill>
              </a:rPr>
              <a:t>Cryst</a:t>
            </a:r>
            <a:r>
              <a:rPr lang="en-US" i="1" dirty="0">
                <a:solidFill>
                  <a:prstClr val="black"/>
                </a:solidFill>
              </a:rPr>
              <a:t>. </a:t>
            </a:r>
            <a:r>
              <a:rPr lang="en-US" b="1" dirty="0">
                <a:solidFill>
                  <a:prstClr val="black"/>
                </a:solidFill>
              </a:rPr>
              <a:t>9</a:t>
            </a:r>
            <a:r>
              <a:rPr lang="en-US" dirty="0">
                <a:solidFill>
                  <a:prstClr val="black"/>
                </a:solidFill>
              </a:rPr>
              <a:t>, 901-8.</a:t>
            </a:r>
          </a:p>
        </p:txBody>
      </p:sp>
      <p:grpSp>
        <p:nvGrpSpPr>
          <p:cNvPr id="18" name="Group 17"/>
          <p:cNvGrpSpPr/>
          <p:nvPr/>
        </p:nvGrpSpPr>
        <p:grpSpPr>
          <a:xfrm>
            <a:off x="2283133" y="1951514"/>
            <a:ext cx="4586426" cy="3531444"/>
            <a:chOff x="2283133" y="1951514"/>
            <a:chExt cx="4586426" cy="3531444"/>
          </a:xfrm>
        </p:grpSpPr>
        <p:cxnSp>
          <p:nvCxnSpPr>
            <p:cNvPr id="19" name="Straight Connector 18"/>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2"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3" name="Rectangle 42"/>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solidFill>
                  <a:prstClr val="white"/>
                </a:solidFill>
                <a:cs typeface="Arial" panose="020B0604020202020204" pitchFamily="34" charset="0"/>
              </a:endParaRPr>
            </a:p>
          </p:txBody>
        </p:sp>
        <p:cxnSp>
          <p:nvCxnSpPr>
            <p:cNvPr id="44" name="Straight Connector 43"/>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361595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a:grpSpLocks noChangeAspect="1"/>
          </p:cNvGrpSpPr>
          <p:nvPr/>
        </p:nvGrpSpPr>
        <p:grpSpPr>
          <a:xfrm>
            <a:off x="2607475" y="2042973"/>
            <a:ext cx="4255234" cy="3374364"/>
            <a:chOff x="5575963" y="837025"/>
            <a:chExt cx="2127617" cy="1687182"/>
          </a:xfrm>
        </p:grpSpPr>
        <p:pic>
          <p:nvPicPr>
            <p:cNvPr id="20"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rot="20775330">
              <a:off x="5575963" y="1219640"/>
              <a:ext cx="1231538" cy="130456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rot="927590">
              <a:off x="6472042" y="837025"/>
              <a:ext cx="1231538" cy="1304567"/>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0" y="0"/>
            <a:ext cx="9144000" cy="830997"/>
          </a:xfrm>
          <a:prstGeom prst="rect">
            <a:avLst/>
          </a:prstGeom>
          <a:noFill/>
        </p:spPr>
        <p:txBody>
          <a:bodyPr wrap="square" rtlCol="0">
            <a:spAutoFit/>
          </a:bodyPr>
          <a:lstStyle/>
          <a:p>
            <a:pPr algn="ctr">
              <a:defRPr/>
            </a:pPr>
            <a:r>
              <a:rPr lang="en-US" sz="4800" dirty="0">
                <a:solidFill>
                  <a:prstClr val="black"/>
                </a:solidFill>
              </a:rPr>
              <a:t>Same cell, rotated protein</a:t>
            </a:r>
            <a:endParaRPr lang="en-US" sz="4800" dirty="0">
              <a:solidFill>
                <a:prstClr val="black"/>
              </a:solidFill>
            </a:endParaRPr>
          </a:p>
        </p:txBody>
      </p:sp>
      <p:grpSp>
        <p:nvGrpSpPr>
          <p:cNvPr id="22" name="Group 21"/>
          <p:cNvGrpSpPr/>
          <p:nvPr/>
        </p:nvGrpSpPr>
        <p:grpSpPr>
          <a:xfrm>
            <a:off x="2283133" y="1951514"/>
            <a:ext cx="4586426" cy="3531444"/>
            <a:chOff x="3696237" y="2927796"/>
            <a:chExt cx="1324377" cy="1418824"/>
          </a:xfrm>
        </p:grpSpPr>
        <p:sp>
          <p:nvSpPr>
            <p:cNvPr id="25" name="Rectangle 24"/>
            <p:cNvSpPr/>
            <p:nvPr/>
          </p:nvSpPr>
          <p:spPr>
            <a:xfrm>
              <a:off x="3696237" y="3251915"/>
              <a:ext cx="978794" cy="10947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solidFill>
                  <a:prstClr val="white"/>
                </a:solidFill>
                <a:cs typeface="Arial" panose="020B0604020202020204" pitchFamily="34" charset="0"/>
              </a:endParaRPr>
            </a:p>
          </p:txBody>
        </p:sp>
        <p:cxnSp>
          <p:nvCxnSpPr>
            <p:cNvPr id="26" name="Straight Connector 25"/>
            <p:cNvCxnSpPr/>
            <p:nvPr/>
          </p:nvCxnSpPr>
          <p:spPr>
            <a:xfrm flipV="1">
              <a:off x="3696237"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4668726"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675031" y="4022501"/>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3696237" y="4022501"/>
              <a:ext cx="345583" cy="32411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4041820" y="4022501"/>
              <a:ext cx="978794" cy="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4041820" y="2927796"/>
              <a:ext cx="978794"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041820" y="2927796"/>
              <a:ext cx="0" cy="109470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020614" y="2927797"/>
              <a:ext cx="0" cy="109470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a:off x="2026565" y="5560526"/>
            <a:ext cx="5069016" cy="707886"/>
          </a:xfrm>
          <a:prstGeom prst="rect">
            <a:avLst/>
          </a:prstGeom>
          <a:noFill/>
        </p:spPr>
        <p:txBody>
          <a:bodyPr wrap="none" rtlCol="0">
            <a:spAutoFit/>
          </a:bodyPr>
          <a:lstStyle/>
          <a:p>
            <a:pPr>
              <a:defRPr/>
            </a:pPr>
            <a:r>
              <a:rPr lang="en-US" sz="4000" dirty="0">
                <a:solidFill>
                  <a:prstClr val="black"/>
                </a:solidFill>
                <a:cs typeface="Arial" panose="020B0604020202020204" pitchFamily="34" charset="0"/>
              </a:rPr>
              <a:t>0.5° rotation  →  16%</a:t>
            </a:r>
          </a:p>
        </p:txBody>
      </p:sp>
      <p:sp>
        <p:nvSpPr>
          <p:cNvPr id="36" name="Rectangle 35"/>
          <p:cNvSpPr/>
          <p:nvPr/>
        </p:nvSpPr>
        <p:spPr>
          <a:xfrm>
            <a:off x="0" y="6488668"/>
            <a:ext cx="9144000" cy="369332"/>
          </a:xfrm>
          <a:prstGeom prst="rect">
            <a:avLst/>
          </a:prstGeom>
        </p:spPr>
        <p:txBody>
          <a:bodyPr wrap="square">
            <a:spAutoFit/>
          </a:bodyPr>
          <a:lstStyle/>
          <a:p>
            <a:pPr>
              <a:defRPr/>
            </a:pPr>
            <a:r>
              <a:rPr lang="en-US" dirty="0">
                <a:solidFill>
                  <a:prstClr val="black"/>
                </a:solidFill>
              </a:rPr>
              <a:t>Crick &amp; </a:t>
            </a:r>
            <a:r>
              <a:rPr lang="en-US" dirty="0" err="1">
                <a:solidFill>
                  <a:prstClr val="black"/>
                </a:solidFill>
              </a:rPr>
              <a:t>Magdoff</a:t>
            </a:r>
            <a:r>
              <a:rPr lang="en-US" dirty="0">
                <a:solidFill>
                  <a:prstClr val="black"/>
                </a:solidFill>
              </a:rPr>
              <a:t> (1956) </a:t>
            </a:r>
            <a:r>
              <a:rPr lang="en-US" dirty="0">
                <a:solidFill>
                  <a:prstClr val="black"/>
                </a:solidFill>
              </a:rPr>
              <a:t>“theory method </a:t>
            </a:r>
            <a:r>
              <a:rPr lang="en-US" dirty="0">
                <a:solidFill>
                  <a:prstClr val="black"/>
                </a:solidFill>
              </a:rPr>
              <a:t>isomorphous </a:t>
            </a:r>
            <a:r>
              <a:rPr lang="en-US" dirty="0">
                <a:solidFill>
                  <a:prstClr val="black"/>
                </a:solidFill>
              </a:rPr>
              <a:t>replacement”, </a:t>
            </a:r>
            <a:r>
              <a:rPr lang="en-US" i="1" dirty="0" err="1">
                <a:solidFill>
                  <a:prstClr val="black"/>
                </a:solidFill>
              </a:rPr>
              <a:t>Acta</a:t>
            </a:r>
            <a:r>
              <a:rPr lang="en-US" i="1" dirty="0">
                <a:solidFill>
                  <a:prstClr val="black"/>
                </a:solidFill>
              </a:rPr>
              <a:t> </a:t>
            </a:r>
            <a:r>
              <a:rPr lang="en-US" i="1" dirty="0" err="1">
                <a:solidFill>
                  <a:prstClr val="black"/>
                </a:solidFill>
              </a:rPr>
              <a:t>Cryst</a:t>
            </a:r>
            <a:r>
              <a:rPr lang="en-US" i="1" dirty="0">
                <a:solidFill>
                  <a:prstClr val="black"/>
                </a:solidFill>
              </a:rPr>
              <a:t>. </a:t>
            </a:r>
            <a:r>
              <a:rPr lang="en-US" b="1" dirty="0">
                <a:solidFill>
                  <a:prstClr val="black"/>
                </a:solidFill>
              </a:rPr>
              <a:t>9</a:t>
            </a:r>
            <a:r>
              <a:rPr lang="en-US" dirty="0">
                <a:solidFill>
                  <a:prstClr val="black"/>
                </a:solidFill>
              </a:rPr>
              <a:t>, 901-8.</a:t>
            </a:r>
          </a:p>
        </p:txBody>
      </p:sp>
    </p:spTree>
    <p:extLst>
      <p:ext uri="{BB962C8B-B14F-4D97-AF65-F5344CB8AC3E}">
        <p14:creationId xmlns:p14="http://schemas.microsoft.com/office/powerpoint/2010/main" val="38682769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830997"/>
          </a:xfrm>
          <a:prstGeom prst="rect">
            <a:avLst/>
          </a:prstGeom>
          <a:noFill/>
        </p:spPr>
        <p:txBody>
          <a:bodyPr wrap="square" rtlCol="0">
            <a:spAutoFit/>
          </a:bodyPr>
          <a:lstStyle/>
          <a:p>
            <a:pPr algn="ctr">
              <a:defRPr/>
            </a:pPr>
            <a:r>
              <a:rPr lang="en-US" sz="4800" dirty="0">
                <a:solidFill>
                  <a:prstClr val="black"/>
                </a:solidFill>
              </a:rPr>
              <a:t>Uniform stretch</a:t>
            </a:r>
            <a:endParaRPr lang="en-US" sz="4800" dirty="0">
              <a:solidFill>
                <a:prstClr val="black"/>
              </a:solidFill>
            </a:endParaRPr>
          </a:p>
        </p:txBody>
      </p:sp>
      <p:sp>
        <p:nvSpPr>
          <p:cNvPr id="17" name="TextBox 16"/>
          <p:cNvSpPr txBox="1"/>
          <p:nvPr/>
        </p:nvSpPr>
        <p:spPr>
          <a:xfrm>
            <a:off x="2425419" y="5560526"/>
            <a:ext cx="4293163" cy="707886"/>
          </a:xfrm>
          <a:prstGeom prst="rect">
            <a:avLst/>
          </a:prstGeom>
          <a:noFill/>
        </p:spPr>
        <p:txBody>
          <a:bodyPr wrap="none" rtlCol="0">
            <a:spAutoFit/>
          </a:bodyPr>
          <a:lstStyle/>
          <a:p>
            <a:pPr>
              <a:defRPr/>
            </a:pPr>
            <a:r>
              <a:rPr lang="en-US" sz="4000" dirty="0">
                <a:solidFill>
                  <a:prstClr val="black"/>
                </a:solidFill>
                <a:cs typeface="Arial" panose="020B0604020202020204" pitchFamily="34" charset="0"/>
              </a:rPr>
              <a:t>5</a:t>
            </a:r>
            <a:r>
              <a:rPr lang="en-US" sz="4000" dirty="0">
                <a:solidFill>
                  <a:prstClr val="black"/>
                </a:solidFill>
                <a:cs typeface="Arial" panose="020B0604020202020204" pitchFamily="34" charset="0"/>
              </a:rPr>
              <a:t>% change </a:t>
            </a:r>
            <a:r>
              <a:rPr lang="en-US" sz="4000" dirty="0">
                <a:solidFill>
                  <a:prstClr val="black"/>
                </a:solidFill>
                <a:cs typeface="Arial" panose="020B0604020202020204" pitchFamily="34" charset="0"/>
              </a:rPr>
              <a:t>→</a:t>
            </a:r>
            <a:r>
              <a:rPr lang="en-US" sz="4000" dirty="0">
                <a:solidFill>
                  <a:prstClr val="black"/>
                </a:solidFill>
                <a:cs typeface="Arial" panose="020B0604020202020204" pitchFamily="34" charset="0"/>
              </a:rPr>
              <a:t> 0%</a:t>
            </a:r>
            <a:endParaRPr lang="en-US" sz="4000" dirty="0">
              <a:solidFill>
                <a:prstClr val="black"/>
              </a:solidFill>
              <a:cs typeface="Arial" panose="020B0604020202020204" pitchFamily="34" charset="0"/>
            </a:endParaRPr>
          </a:p>
        </p:txBody>
      </p:sp>
      <p:grpSp>
        <p:nvGrpSpPr>
          <p:cNvPr id="18" name="Group 17"/>
          <p:cNvGrpSpPr/>
          <p:nvPr/>
        </p:nvGrpSpPr>
        <p:grpSpPr>
          <a:xfrm>
            <a:off x="2283133" y="1951514"/>
            <a:ext cx="4586426" cy="3531444"/>
            <a:chOff x="2283133" y="1951514"/>
            <a:chExt cx="4586426" cy="3531444"/>
          </a:xfrm>
        </p:grpSpPr>
        <p:cxnSp>
          <p:nvCxnSpPr>
            <p:cNvPr id="20" name="Straight Connector 19"/>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27"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8"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9" name="Rectangle 28"/>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solidFill>
                  <a:prstClr val="white"/>
                </a:solidFill>
                <a:cs typeface="Arial" panose="020B0604020202020204" pitchFamily="34" charset="0"/>
              </a:endParaRPr>
            </a:p>
          </p:txBody>
        </p:sp>
        <p:cxnSp>
          <p:nvCxnSpPr>
            <p:cNvPr id="30" name="Straight Connector 29"/>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760355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425419" y="5560526"/>
            <a:ext cx="4293163" cy="707886"/>
          </a:xfrm>
          <a:prstGeom prst="rect">
            <a:avLst/>
          </a:prstGeom>
          <a:noFill/>
        </p:spPr>
        <p:txBody>
          <a:bodyPr wrap="none" rtlCol="0">
            <a:spAutoFit/>
          </a:bodyPr>
          <a:lstStyle/>
          <a:p>
            <a:pPr>
              <a:defRPr/>
            </a:pPr>
            <a:r>
              <a:rPr lang="en-US" sz="4000" dirty="0">
                <a:solidFill>
                  <a:prstClr val="black"/>
                </a:solidFill>
                <a:cs typeface="Arial" panose="020B0604020202020204" pitchFamily="34" charset="0"/>
              </a:rPr>
              <a:t>5</a:t>
            </a:r>
            <a:r>
              <a:rPr lang="en-US" sz="4000" dirty="0">
                <a:solidFill>
                  <a:prstClr val="black"/>
                </a:solidFill>
                <a:cs typeface="Arial" panose="020B0604020202020204" pitchFamily="34" charset="0"/>
              </a:rPr>
              <a:t>% change </a:t>
            </a:r>
            <a:r>
              <a:rPr lang="en-US" sz="4000" dirty="0">
                <a:solidFill>
                  <a:prstClr val="black"/>
                </a:solidFill>
                <a:cs typeface="Arial" panose="020B0604020202020204" pitchFamily="34" charset="0"/>
              </a:rPr>
              <a:t>→</a:t>
            </a:r>
            <a:r>
              <a:rPr lang="en-US" sz="4000" dirty="0">
                <a:solidFill>
                  <a:prstClr val="black"/>
                </a:solidFill>
                <a:cs typeface="Arial" panose="020B0604020202020204" pitchFamily="34" charset="0"/>
              </a:rPr>
              <a:t> 0%</a:t>
            </a:r>
            <a:endParaRPr lang="en-US" sz="4000" dirty="0">
              <a:solidFill>
                <a:prstClr val="black"/>
              </a:solidFill>
              <a:cs typeface="Arial" panose="020B0604020202020204" pitchFamily="34" charset="0"/>
            </a:endParaRPr>
          </a:p>
        </p:txBody>
      </p:sp>
      <p:cxnSp>
        <p:nvCxnSpPr>
          <p:cNvPr id="78" name="Straight Connector 77"/>
          <p:cNvCxnSpPr/>
          <p:nvPr/>
        </p:nvCxnSpPr>
        <p:spPr>
          <a:xfrm flipV="1">
            <a:off x="2283132" y="1524000"/>
            <a:ext cx="1341664" cy="9043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6083123" y="4578566"/>
            <a:ext cx="1341664" cy="9043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2283132" y="4578566"/>
            <a:ext cx="1341664" cy="90439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3624796" y="4578566"/>
            <a:ext cx="3799991" cy="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3624796" y="1524000"/>
            <a:ext cx="3799991" cy="3"/>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624796" y="1524000"/>
            <a:ext cx="0" cy="305456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7424787" y="1524003"/>
            <a:ext cx="0" cy="3054568"/>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75"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629941" y="2549000"/>
            <a:ext cx="2761254" cy="292499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6"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639056" y="1691132"/>
            <a:ext cx="2761254" cy="292499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0"/>
            <a:ext cx="9144000" cy="830997"/>
          </a:xfrm>
          <a:prstGeom prst="rect">
            <a:avLst/>
          </a:prstGeom>
          <a:noFill/>
        </p:spPr>
        <p:txBody>
          <a:bodyPr wrap="square" rtlCol="0">
            <a:spAutoFit/>
          </a:bodyPr>
          <a:lstStyle/>
          <a:p>
            <a:pPr algn="ctr">
              <a:defRPr/>
            </a:pPr>
            <a:r>
              <a:rPr lang="en-US" sz="4800" dirty="0">
                <a:solidFill>
                  <a:prstClr val="black"/>
                </a:solidFill>
              </a:rPr>
              <a:t>Uniform stretch</a:t>
            </a:r>
            <a:endParaRPr lang="en-US" sz="4800" dirty="0">
              <a:solidFill>
                <a:prstClr val="black"/>
              </a:solidFill>
            </a:endParaRPr>
          </a:p>
        </p:txBody>
      </p:sp>
      <p:sp>
        <p:nvSpPr>
          <p:cNvPr id="77" name="Rectangle 76"/>
          <p:cNvSpPr/>
          <p:nvPr/>
        </p:nvSpPr>
        <p:spPr>
          <a:xfrm>
            <a:off x="2283132" y="2428392"/>
            <a:ext cx="3799991" cy="305456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solidFill>
                <a:prstClr val="white"/>
              </a:solidFill>
              <a:cs typeface="Arial" panose="020B0604020202020204" pitchFamily="34" charset="0"/>
            </a:endParaRPr>
          </a:p>
        </p:txBody>
      </p:sp>
      <p:cxnSp>
        <p:nvCxnSpPr>
          <p:cNvPr id="79" name="Straight Connector 78"/>
          <p:cNvCxnSpPr/>
          <p:nvPr/>
        </p:nvCxnSpPr>
        <p:spPr>
          <a:xfrm flipV="1">
            <a:off x="6058645" y="1524000"/>
            <a:ext cx="1341664" cy="9043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23135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5946502"/>
            <a:ext cx="4804229" cy="923330"/>
          </a:xfrm>
          <a:prstGeom prst="rect">
            <a:avLst/>
          </a:prstGeom>
        </p:spPr>
        <p:txBody>
          <a:bodyPr wrap="square">
            <a:spAutoFit/>
          </a:bodyPr>
          <a:lstStyle/>
          <a:p>
            <a:pPr fontAlgn="base">
              <a:spcBef>
                <a:spcPct val="0"/>
              </a:spcBef>
              <a:spcAft>
                <a:spcPct val="0"/>
              </a:spcAft>
            </a:pPr>
            <a:r>
              <a:rPr lang="en-US" dirty="0" err="1">
                <a:solidFill>
                  <a:srgbClr val="000000"/>
                </a:solidFill>
              </a:rPr>
              <a:t>Magdoff</a:t>
            </a:r>
            <a:r>
              <a:rPr lang="en-US" dirty="0">
                <a:solidFill>
                  <a:srgbClr val="000000"/>
                </a:solidFill>
              </a:rPr>
              <a:t> &amp; Crick (1955) “</a:t>
            </a:r>
            <a:r>
              <a:rPr lang="en-US" dirty="0" err="1">
                <a:solidFill>
                  <a:srgbClr val="000000"/>
                </a:solidFill>
              </a:rPr>
              <a:t>Ribonuclease</a:t>
            </a:r>
            <a:r>
              <a:rPr lang="en-US" dirty="0">
                <a:solidFill>
                  <a:srgbClr val="000000"/>
                </a:solidFill>
              </a:rPr>
              <a:t> II. Accuracy of measurement and shrinkage”, </a:t>
            </a:r>
            <a:r>
              <a:rPr lang="en-US" i="1" dirty="0" err="1">
                <a:solidFill>
                  <a:srgbClr val="000000"/>
                </a:solidFill>
              </a:rPr>
              <a:t>Acta</a:t>
            </a:r>
            <a:r>
              <a:rPr lang="en-US" i="1" dirty="0">
                <a:solidFill>
                  <a:srgbClr val="000000"/>
                </a:solidFill>
              </a:rPr>
              <a:t> </a:t>
            </a:r>
            <a:r>
              <a:rPr lang="en-US" i="1" dirty="0" err="1">
                <a:solidFill>
                  <a:srgbClr val="000000"/>
                </a:solidFill>
              </a:rPr>
              <a:t>Cryst</a:t>
            </a:r>
            <a:r>
              <a:rPr lang="en-US" i="1" dirty="0">
                <a:solidFill>
                  <a:srgbClr val="000000"/>
                </a:solidFill>
              </a:rPr>
              <a:t>. </a:t>
            </a:r>
            <a:r>
              <a:rPr lang="en-US" b="1" dirty="0">
                <a:solidFill>
                  <a:srgbClr val="000000"/>
                </a:solidFill>
              </a:rPr>
              <a:t>8</a:t>
            </a:r>
            <a:r>
              <a:rPr lang="en-US" dirty="0">
                <a:solidFill>
                  <a:srgbClr val="000000"/>
                </a:solidFill>
              </a:rPr>
              <a:t>, 461-8.</a:t>
            </a:r>
          </a:p>
        </p:txBody>
      </p:sp>
      <p:sp>
        <p:nvSpPr>
          <p:cNvPr id="3" name="Rectangle 2"/>
          <p:cNvSpPr/>
          <p:nvPr/>
        </p:nvSpPr>
        <p:spPr>
          <a:xfrm>
            <a:off x="4688114" y="5962465"/>
            <a:ext cx="4557484" cy="923330"/>
          </a:xfrm>
          <a:prstGeom prst="rect">
            <a:avLst/>
          </a:prstGeom>
        </p:spPr>
        <p:txBody>
          <a:bodyPr wrap="square">
            <a:spAutoFit/>
          </a:bodyPr>
          <a:lstStyle/>
          <a:p>
            <a:pPr fontAlgn="base">
              <a:spcBef>
                <a:spcPct val="0"/>
              </a:spcBef>
              <a:spcAft>
                <a:spcPct val="0"/>
              </a:spcAft>
            </a:pPr>
            <a:r>
              <a:rPr lang="en-US" dirty="0">
                <a:solidFill>
                  <a:srgbClr val="000000"/>
                </a:solidFill>
              </a:rPr>
              <a:t>Crick &amp; </a:t>
            </a:r>
            <a:r>
              <a:rPr lang="en-US" dirty="0" err="1">
                <a:solidFill>
                  <a:srgbClr val="000000"/>
                </a:solidFill>
              </a:rPr>
              <a:t>Magdoff</a:t>
            </a:r>
            <a:r>
              <a:rPr lang="en-US" dirty="0">
                <a:solidFill>
                  <a:srgbClr val="000000"/>
                </a:solidFill>
              </a:rPr>
              <a:t> (1956) “The theory of the method of </a:t>
            </a:r>
            <a:r>
              <a:rPr lang="en-US" dirty="0" err="1">
                <a:solidFill>
                  <a:srgbClr val="000000"/>
                </a:solidFill>
              </a:rPr>
              <a:t>isomorphous</a:t>
            </a:r>
            <a:r>
              <a:rPr lang="en-US" dirty="0">
                <a:solidFill>
                  <a:srgbClr val="000000"/>
                </a:solidFill>
              </a:rPr>
              <a:t> replacement for protein crystals”, </a:t>
            </a:r>
            <a:r>
              <a:rPr lang="en-US" i="1" dirty="0" err="1">
                <a:solidFill>
                  <a:srgbClr val="000000"/>
                </a:solidFill>
              </a:rPr>
              <a:t>Acta</a:t>
            </a:r>
            <a:r>
              <a:rPr lang="en-US" i="1" dirty="0">
                <a:solidFill>
                  <a:srgbClr val="000000"/>
                </a:solidFill>
              </a:rPr>
              <a:t> </a:t>
            </a:r>
            <a:r>
              <a:rPr lang="en-US" i="1" dirty="0" err="1">
                <a:solidFill>
                  <a:srgbClr val="000000"/>
                </a:solidFill>
              </a:rPr>
              <a:t>Cryst</a:t>
            </a:r>
            <a:r>
              <a:rPr lang="en-US" i="1" dirty="0">
                <a:solidFill>
                  <a:srgbClr val="000000"/>
                </a:solidFill>
              </a:rPr>
              <a:t>. </a:t>
            </a:r>
            <a:r>
              <a:rPr lang="en-US" b="1" dirty="0">
                <a:solidFill>
                  <a:srgbClr val="000000"/>
                </a:solidFill>
              </a:rPr>
              <a:t>9</a:t>
            </a:r>
            <a:r>
              <a:rPr lang="en-US" dirty="0">
                <a:solidFill>
                  <a:srgbClr val="000000"/>
                </a:solidFill>
              </a:rPr>
              <a:t>, 901-8.</a:t>
            </a:r>
          </a:p>
        </p:txBody>
      </p:sp>
      <p:grpSp>
        <p:nvGrpSpPr>
          <p:cNvPr id="6" name="Group 5"/>
          <p:cNvGrpSpPr/>
          <p:nvPr/>
        </p:nvGrpSpPr>
        <p:grpSpPr>
          <a:xfrm>
            <a:off x="1444529" y="236400"/>
            <a:ext cx="6026752" cy="5653495"/>
            <a:chOff x="1444529" y="236400"/>
            <a:chExt cx="6026752" cy="5653495"/>
          </a:xfrm>
        </p:grpSpPr>
        <p:pic>
          <p:nvPicPr>
            <p:cNvPr id="35164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558" t="15778" r="32948" b="10246"/>
            <a:stretch/>
          </p:blipFill>
          <p:spPr bwMode="auto">
            <a:xfrm>
              <a:off x="1444529" y="236400"/>
              <a:ext cx="6026752" cy="4599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1641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4008" t="39038" r="23112" b="43105"/>
            <a:stretch/>
          </p:blipFill>
          <p:spPr bwMode="auto">
            <a:xfrm>
              <a:off x="1560641" y="4779561"/>
              <a:ext cx="5848252" cy="1110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 name="Freeform 3"/>
          <p:cNvSpPr/>
          <p:nvPr/>
        </p:nvSpPr>
        <p:spPr>
          <a:xfrm>
            <a:off x="3474543" y="885569"/>
            <a:ext cx="2658458"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7" name="Freeform 6"/>
          <p:cNvSpPr/>
          <p:nvPr/>
        </p:nvSpPr>
        <p:spPr>
          <a:xfrm>
            <a:off x="3614057" y="4737837"/>
            <a:ext cx="1379574"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9" name="Freeform 8"/>
          <p:cNvSpPr/>
          <p:nvPr/>
        </p:nvSpPr>
        <p:spPr>
          <a:xfrm>
            <a:off x="3846286" y="1923340"/>
            <a:ext cx="3164829"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10" name="Freeform 9"/>
          <p:cNvSpPr/>
          <p:nvPr/>
        </p:nvSpPr>
        <p:spPr>
          <a:xfrm>
            <a:off x="2336800" y="5010335"/>
            <a:ext cx="1981914"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11" name="Freeform 10"/>
          <p:cNvSpPr/>
          <p:nvPr/>
        </p:nvSpPr>
        <p:spPr>
          <a:xfrm>
            <a:off x="2104393" y="2757714"/>
            <a:ext cx="5452400" cy="617770"/>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 name="connsiteX0" fmla="*/ 2447286 w 3987321"/>
              <a:gd name="connsiteY0" fmla="*/ 44092 h 371576"/>
              <a:gd name="connsiteX1" fmla="*/ 3968499 w 3987321"/>
              <a:gd name="connsiteY1" fmla="*/ 58606 h 371576"/>
              <a:gd name="connsiteX2" fmla="*/ 1242600 w 3987321"/>
              <a:gd name="connsiteY2" fmla="*/ 15064 h 371576"/>
              <a:gd name="connsiteX3" fmla="*/ 168543 w 3987321"/>
              <a:gd name="connsiteY3" fmla="*/ 29578 h 371576"/>
              <a:gd name="connsiteX4" fmla="*/ 241114 w 3987321"/>
              <a:gd name="connsiteY4" fmla="*/ 334378 h 371576"/>
              <a:gd name="connsiteX5" fmla="*/ 2432771 w 3987321"/>
              <a:gd name="connsiteY5" fmla="*/ 334378 h 371576"/>
              <a:gd name="connsiteX6" fmla="*/ 2447286 w 3987321"/>
              <a:gd name="connsiteY6" fmla="*/ 44092 h 371576"/>
              <a:gd name="connsiteX0" fmla="*/ 2447286 w 3987321"/>
              <a:gd name="connsiteY0" fmla="*/ 290286 h 617770"/>
              <a:gd name="connsiteX1" fmla="*/ 3968499 w 3987321"/>
              <a:gd name="connsiteY1" fmla="*/ 304800 h 617770"/>
              <a:gd name="connsiteX2" fmla="*/ 1639825 w 3987321"/>
              <a:gd name="connsiteY2" fmla="*/ 0 h 617770"/>
              <a:gd name="connsiteX3" fmla="*/ 1242600 w 3987321"/>
              <a:gd name="connsiteY3" fmla="*/ 261258 h 617770"/>
              <a:gd name="connsiteX4" fmla="*/ 168543 w 3987321"/>
              <a:gd name="connsiteY4" fmla="*/ 275772 h 617770"/>
              <a:gd name="connsiteX5" fmla="*/ 241114 w 3987321"/>
              <a:gd name="connsiteY5" fmla="*/ 580572 h 617770"/>
              <a:gd name="connsiteX6" fmla="*/ 2432771 w 3987321"/>
              <a:gd name="connsiteY6" fmla="*/ 580572 h 617770"/>
              <a:gd name="connsiteX7" fmla="*/ 2447286 w 3987321"/>
              <a:gd name="connsiteY7" fmla="*/ 290286 h 617770"/>
              <a:gd name="connsiteX0" fmla="*/ 2431303 w 3971338"/>
              <a:gd name="connsiteY0" fmla="*/ 290286 h 617770"/>
              <a:gd name="connsiteX1" fmla="*/ 3952516 w 3971338"/>
              <a:gd name="connsiteY1" fmla="*/ 304800 h 617770"/>
              <a:gd name="connsiteX2" fmla="*/ 1623842 w 3971338"/>
              <a:gd name="connsiteY2" fmla="*/ 0 h 617770"/>
              <a:gd name="connsiteX3" fmla="*/ 946201 w 3971338"/>
              <a:gd name="connsiteY3" fmla="*/ 14516 h 617770"/>
              <a:gd name="connsiteX4" fmla="*/ 152560 w 3971338"/>
              <a:gd name="connsiteY4" fmla="*/ 275772 h 617770"/>
              <a:gd name="connsiteX5" fmla="*/ 225131 w 3971338"/>
              <a:gd name="connsiteY5" fmla="*/ 580572 h 617770"/>
              <a:gd name="connsiteX6" fmla="*/ 2416788 w 3971338"/>
              <a:gd name="connsiteY6" fmla="*/ 580572 h 617770"/>
              <a:gd name="connsiteX7" fmla="*/ 2431303 w 3971338"/>
              <a:gd name="connsiteY7" fmla="*/ 290286 h 617770"/>
              <a:gd name="connsiteX0" fmla="*/ 2429678 w 3969713"/>
              <a:gd name="connsiteY0" fmla="*/ 290286 h 617770"/>
              <a:gd name="connsiteX1" fmla="*/ 3950891 w 3969713"/>
              <a:gd name="connsiteY1" fmla="*/ 304800 h 617770"/>
              <a:gd name="connsiteX2" fmla="*/ 1622217 w 3969713"/>
              <a:gd name="connsiteY2" fmla="*/ 0 h 617770"/>
              <a:gd name="connsiteX3" fmla="*/ 944576 w 3969713"/>
              <a:gd name="connsiteY3" fmla="*/ 14516 h 617770"/>
              <a:gd name="connsiteX4" fmla="*/ 915080 w 3969713"/>
              <a:gd name="connsiteY4" fmla="*/ 304800 h 617770"/>
              <a:gd name="connsiteX5" fmla="*/ 150935 w 3969713"/>
              <a:gd name="connsiteY5" fmla="*/ 275772 h 617770"/>
              <a:gd name="connsiteX6" fmla="*/ 223506 w 3969713"/>
              <a:gd name="connsiteY6" fmla="*/ 580572 h 617770"/>
              <a:gd name="connsiteX7" fmla="*/ 2415163 w 3969713"/>
              <a:gd name="connsiteY7" fmla="*/ 580572 h 617770"/>
              <a:gd name="connsiteX8" fmla="*/ 2429678 w 3969713"/>
              <a:gd name="connsiteY8" fmla="*/ 290286 h 617770"/>
              <a:gd name="connsiteX0" fmla="*/ 2701332 w 4241367"/>
              <a:gd name="connsiteY0" fmla="*/ 290286 h 617770"/>
              <a:gd name="connsiteX1" fmla="*/ 4222545 w 4241367"/>
              <a:gd name="connsiteY1" fmla="*/ 304800 h 617770"/>
              <a:gd name="connsiteX2" fmla="*/ 1893871 w 4241367"/>
              <a:gd name="connsiteY2" fmla="*/ 0 h 617770"/>
              <a:gd name="connsiteX3" fmla="*/ 1216230 w 4241367"/>
              <a:gd name="connsiteY3" fmla="*/ 14516 h 617770"/>
              <a:gd name="connsiteX4" fmla="*/ 1186734 w 4241367"/>
              <a:gd name="connsiteY4" fmla="*/ 304800 h 617770"/>
              <a:gd name="connsiteX5" fmla="*/ 32445 w 4241367"/>
              <a:gd name="connsiteY5" fmla="*/ 319315 h 617770"/>
              <a:gd name="connsiteX6" fmla="*/ 495160 w 4241367"/>
              <a:gd name="connsiteY6" fmla="*/ 580572 h 617770"/>
              <a:gd name="connsiteX7" fmla="*/ 2686817 w 4241367"/>
              <a:gd name="connsiteY7" fmla="*/ 580572 h 617770"/>
              <a:gd name="connsiteX8" fmla="*/ 2701332 w 4241367"/>
              <a:gd name="connsiteY8" fmla="*/ 290286 h 617770"/>
              <a:gd name="connsiteX0" fmla="*/ 2880254 w 4420289"/>
              <a:gd name="connsiteY0" fmla="*/ 290286 h 617770"/>
              <a:gd name="connsiteX1" fmla="*/ 4401467 w 4420289"/>
              <a:gd name="connsiteY1" fmla="*/ 304800 h 617770"/>
              <a:gd name="connsiteX2" fmla="*/ 2072793 w 4420289"/>
              <a:gd name="connsiteY2" fmla="*/ 0 h 617770"/>
              <a:gd name="connsiteX3" fmla="*/ 1395152 w 4420289"/>
              <a:gd name="connsiteY3" fmla="*/ 14516 h 617770"/>
              <a:gd name="connsiteX4" fmla="*/ 1365656 w 4420289"/>
              <a:gd name="connsiteY4" fmla="*/ 304800 h 617770"/>
              <a:gd name="connsiteX5" fmla="*/ 211367 w 4420289"/>
              <a:gd name="connsiteY5" fmla="*/ 319315 h 617770"/>
              <a:gd name="connsiteX6" fmla="*/ 222978 w 4420289"/>
              <a:gd name="connsiteY6" fmla="*/ 580572 h 617770"/>
              <a:gd name="connsiteX7" fmla="*/ 2865739 w 4420289"/>
              <a:gd name="connsiteY7" fmla="*/ 580572 h 617770"/>
              <a:gd name="connsiteX8" fmla="*/ 2880254 w 4420289"/>
              <a:gd name="connsiteY8" fmla="*/ 290286 h 617770"/>
              <a:gd name="connsiteX0" fmla="*/ 2880254 w 4580019"/>
              <a:gd name="connsiteY0" fmla="*/ 290286 h 617770"/>
              <a:gd name="connsiteX1" fmla="*/ 4401467 w 4580019"/>
              <a:gd name="connsiteY1" fmla="*/ 304800 h 617770"/>
              <a:gd name="connsiteX2" fmla="*/ 4364890 w 4580019"/>
              <a:gd name="connsiteY2" fmla="*/ 43543 h 617770"/>
              <a:gd name="connsiteX3" fmla="*/ 2072793 w 4580019"/>
              <a:gd name="connsiteY3" fmla="*/ 0 h 617770"/>
              <a:gd name="connsiteX4" fmla="*/ 1395152 w 4580019"/>
              <a:gd name="connsiteY4" fmla="*/ 14516 h 617770"/>
              <a:gd name="connsiteX5" fmla="*/ 1365656 w 4580019"/>
              <a:gd name="connsiteY5" fmla="*/ 304800 h 617770"/>
              <a:gd name="connsiteX6" fmla="*/ 211367 w 4580019"/>
              <a:gd name="connsiteY6" fmla="*/ 319315 h 617770"/>
              <a:gd name="connsiteX7" fmla="*/ 222978 w 4580019"/>
              <a:gd name="connsiteY7" fmla="*/ 580572 h 617770"/>
              <a:gd name="connsiteX8" fmla="*/ 2865739 w 4580019"/>
              <a:gd name="connsiteY8" fmla="*/ 580572 h 617770"/>
              <a:gd name="connsiteX9" fmla="*/ 2880254 w 4580019"/>
              <a:gd name="connsiteY9" fmla="*/ 290286 h 61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019" h="617770">
                <a:moveTo>
                  <a:pt x="2880254" y="290286"/>
                </a:moveTo>
                <a:cubicBezTo>
                  <a:pt x="3136209" y="244324"/>
                  <a:pt x="4602248" y="309638"/>
                  <a:pt x="4401467" y="304800"/>
                </a:cubicBezTo>
                <a:cubicBezTo>
                  <a:pt x="4520890" y="285448"/>
                  <a:pt x="4753002" y="94343"/>
                  <a:pt x="4364890" y="43543"/>
                </a:cubicBezTo>
                <a:cubicBezTo>
                  <a:pt x="3976778" y="-7257"/>
                  <a:pt x="2439733" y="26609"/>
                  <a:pt x="2072793" y="0"/>
                </a:cubicBezTo>
                <a:cubicBezTo>
                  <a:pt x="1940385" y="87086"/>
                  <a:pt x="1513008" y="-36284"/>
                  <a:pt x="1395152" y="14516"/>
                </a:cubicBezTo>
                <a:cubicBezTo>
                  <a:pt x="1277296" y="65316"/>
                  <a:pt x="1497929" y="261257"/>
                  <a:pt x="1365656" y="304800"/>
                </a:cubicBezTo>
                <a:cubicBezTo>
                  <a:pt x="1233383" y="348343"/>
                  <a:pt x="401813" y="273353"/>
                  <a:pt x="211367" y="319315"/>
                </a:cubicBezTo>
                <a:cubicBezTo>
                  <a:pt x="20921" y="365277"/>
                  <a:pt x="-154393" y="529772"/>
                  <a:pt x="222978" y="580572"/>
                </a:cubicBezTo>
                <a:cubicBezTo>
                  <a:pt x="600349" y="631372"/>
                  <a:pt x="2422860" y="628953"/>
                  <a:pt x="2865739" y="580572"/>
                </a:cubicBezTo>
                <a:cubicBezTo>
                  <a:pt x="3308618" y="532191"/>
                  <a:pt x="2624299" y="336248"/>
                  <a:pt x="2880254" y="290286"/>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13" name="Freeform 12"/>
          <p:cNvSpPr/>
          <p:nvPr/>
        </p:nvSpPr>
        <p:spPr>
          <a:xfrm>
            <a:off x="1517097" y="4482760"/>
            <a:ext cx="4201531"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73970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4" grpId="1" animBg="1"/>
      <p:bldP spid="7" grpId="0" animBg="1"/>
      <p:bldP spid="7" grpId="1" animBg="1"/>
      <p:bldP spid="9" grpId="0" animBg="1"/>
      <p:bldP spid="9" grpId="1" animBg="1"/>
      <p:bldP spid="10" grpId="0" animBg="1"/>
      <p:bldP spid="10" grpId="1" animBg="1"/>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20638"/>
            <a:ext cx="8229600" cy="1730375"/>
          </a:xfrm>
        </p:spPr>
        <p:txBody>
          <a:bodyPr/>
          <a:lstStyle/>
          <a:p>
            <a:pPr eaLnBrk="1" hangingPunct="1"/>
            <a:r>
              <a:rPr lang="en-US" altLang="en-US" smtClean="0">
                <a:solidFill>
                  <a:schemeClr val="tx1"/>
                </a:solidFill>
              </a:rPr>
              <a:t>Elastic deformation</a:t>
            </a:r>
            <a:br>
              <a:rPr lang="en-US" altLang="en-US" smtClean="0">
                <a:solidFill>
                  <a:schemeClr val="tx1"/>
                </a:solidFill>
              </a:rPr>
            </a:br>
            <a:r>
              <a:rPr lang="en-US" altLang="en-US" smtClean="0">
                <a:solidFill>
                  <a:schemeClr val="tx1"/>
                </a:solidFill>
              </a:rPr>
              <a:t>= non-isomorphism</a:t>
            </a:r>
          </a:p>
        </p:txBody>
      </p:sp>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5" name="Oval 14"/>
          <p:cNvSpPr/>
          <p:nvPr/>
        </p:nvSpPr>
        <p:spPr bwMode="auto">
          <a:xfrm rot="19736609" flipH="1" flipV="1">
            <a:off x="463708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6" name="Oval 15"/>
          <p:cNvSpPr/>
          <p:nvPr/>
        </p:nvSpPr>
        <p:spPr bwMode="auto">
          <a:xfrm rot="19736609" flipH="1" flipV="1">
            <a:off x="4916488"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7" name="Oval 16"/>
          <p:cNvSpPr/>
          <p:nvPr/>
        </p:nvSpPr>
        <p:spPr bwMode="auto">
          <a:xfrm rot="19736609" flipH="1" flipV="1">
            <a:off x="519747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8" name="Oval 17"/>
          <p:cNvSpPr/>
          <p:nvPr/>
        </p:nvSpPr>
        <p:spPr bwMode="auto">
          <a:xfrm rot="19736609" flipH="1" flipV="1">
            <a:off x="5478463"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9" name="Oval 18"/>
          <p:cNvSpPr/>
          <p:nvPr/>
        </p:nvSpPr>
        <p:spPr bwMode="auto">
          <a:xfrm rot="19736609" flipH="1" flipV="1">
            <a:off x="575945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0" name="Oval 19"/>
          <p:cNvSpPr/>
          <p:nvPr/>
        </p:nvSpPr>
        <p:spPr bwMode="auto">
          <a:xfrm rot="19736609" flipH="1" flipV="1">
            <a:off x="60388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1" name="Oval 220"/>
          <p:cNvSpPr/>
          <p:nvPr/>
        </p:nvSpPr>
        <p:spPr bwMode="auto">
          <a:xfrm rot="19736609" flipH="1" flipV="1">
            <a:off x="463708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2" name="Oval 221"/>
          <p:cNvSpPr/>
          <p:nvPr/>
        </p:nvSpPr>
        <p:spPr bwMode="auto">
          <a:xfrm rot="19736609" flipH="1" flipV="1">
            <a:off x="4916488"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3" name="Oval 222"/>
          <p:cNvSpPr/>
          <p:nvPr/>
        </p:nvSpPr>
        <p:spPr bwMode="auto">
          <a:xfrm rot="19736609" flipH="1" flipV="1">
            <a:off x="519747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4" name="Oval 223"/>
          <p:cNvSpPr/>
          <p:nvPr/>
        </p:nvSpPr>
        <p:spPr bwMode="auto">
          <a:xfrm rot="19736609" flipH="1" flipV="1">
            <a:off x="5478463"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5" name="Oval 224"/>
          <p:cNvSpPr/>
          <p:nvPr/>
        </p:nvSpPr>
        <p:spPr bwMode="auto">
          <a:xfrm rot="19736609" flipH="1" flipV="1">
            <a:off x="575945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6" name="Oval 225"/>
          <p:cNvSpPr/>
          <p:nvPr/>
        </p:nvSpPr>
        <p:spPr bwMode="auto">
          <a:xfrm rot="19736609" flipH="1" flipV="1">
            <a:off x="60388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4" name="Oval 233"/>
          <p:cNvSpPr/>
          <p:nvPr/>
        </p:nvSpPr>
        <p:spPr bwMode="auto">
          <a:xfrm rot="19736609" flipH="1" flipV="1">
            <a:off x="463708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5" name="Oval 234"/>
          <p:cNvSpPr/>
          <p:nvPr/>
        </p:nvSpPr>
        <p:spPr bwMode="auto">
          <a:xfrm rot="19736609" flipH="1" flipV="1">
            <a:off x="4916488"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6" name="Oval 235"/>
          <p:cNvSpPr/>
          <p:nvPr/>
        </p:nvSpPr>
        <p:spPr bwMode="auto">
          <a:xfrm rot="19736609" flipH="1" flipV="1">
            <a:off x="519747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7" name="Oval 236"/>
          <p:cNvSpPr/>
          <p:nvPr/>
        </p:nvSpPr>
        <p:spPr bwMode="auto">
          <a:xfrm rot="19736609" flipH="1" flipV="1">
            <a:off x="5478463"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8" name="Oval 237"/>
          <p:cNvSpPr/>
          <p:nvPr/>
        </p:nvSpPr>
        <p:spPr bwMode="auto">
          <a:xfrm rot="19736609" flipH="1" flipV="1">
            <a:off x="575945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9" name="Oval 238"/>
          <p:cNvSpPr/>
          <p:nvPr/>
        </p:nvSpPr>
        <p:spPr bwMode="auto">
          <a:xfrm rot="19736609" flipH="1" flipV="1">
            <a:off x="60388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7" name="Oval 246"/>
          <p:cNvSpPr/>
          <p:nvPr/>
        </p:nvSpPr>
        <p:spPr bwMode="auto">
          <a:xfrm rot="19736609" flipH="1" flipV="1">
            <a:off x="463708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8" name="Oval 247"/>
          <p:cNvSpPr/>
          <p:nvPr/>
        </p:nvSpPr>
        <p:spPr bwMode="auto">
          <a:xfrm rot="19736609" flipH="1" flipV="1">
            <a:off x="4916488"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9" name="Oval 248"/>
          <p:cNvSpPr/>
          <p:nvPr/>
        </p:nvSpPr>
        <p:spPr bwMode="auto">
          <a:xfrm rot="19736609" flipH="1" flipV="1">
            <a:off x="519747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0" name="Oval 249"/>
          <p:cNvSpPr/>
          <p:nvPr/>
        </p:nvSpPr>
        <p:spPr bwMode="auto">
          <a:xfrm rot="19736609" flipH="1" flipV="1">
            <a:off x="5478463"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1" name="Oval 250"/>
          <p:cNvSpPr/>
          <p:nvPr/>
        </p:nvSpPr>
        <p:spPr bwMode="auto">
          <a:xfrm rot="19736609" flipH="1" flipV="1">
            <a:off x="575945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2" name="Oval 251"/>
          <p:cNvSpPr/>
          <p:nvPr/>
        </p:nvSpPr>
        <p:spPr bwMode="auto">
          <a:xfrm rot="19736609" flipH="1" flipV="1">
            <a:off x="60388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0" name="Oval 259"/>
          <p:cNvSpPr/>
          <p:nvPr/>
        </p:nvSpPr>
        <p:spPr bwMode="auto">
          <a:xfrm rot="19736609" flipH="1" flipV="1">
            <a:off x="463708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1" name="Oval 260"/>
          <p:cNvSpPr/>
          <p:nvPr/>
        </p:nvSpPr>
        <p:spPr bwMode="auto">
          <a:xfrm rot="19736609" flipH="1" flipV="1">
            <a:off x="4916488"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2" name="Oval 261"/>
          <p:cNvSpPr/>
          <p:nvPr/>
        </p:nvSpPr>
        <p:spPr bwMode="auto">
          <a:xfrm rot="19736609" flipH="1" flipV="1">
            <a:off x="519747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3" name="Oval 262"/>
          <p:cNvSpPr/>
          <p:nvPr/>
        </p:nvSpPr>
        <p:spPr bwMode="auto">
          <a:xfrm rot="19736609" flipH="1" flipV="1">
            <a:off x="5478463"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4" name="Oval 263"/>
          <p:cNvSpPr/>
          <p:nvPr/>
        </p:nvSpPr>
        <p:spPr bwMode="auto">
          <a:xfrm rot="19736609" flipH="1" flipV="1">
            <a:off x="575945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5" name="Oval 264"/>
          <p:cNvSpPr/>
          <p:nvPr/>
        </p:nvSpPr>
        <p:spPr bwMode="auto">
          <a:xfrm rot="19736609" flipH="1" flipV="1">
            <a:off x="60388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3" name="Oval 272"/>
          <p:cNvSpPr/>
          <p:nvPr/>
        </p:nvSpPr>
        <p:spPr bwMode="auto">
          <a:xfrm rot="19736609" flipH="1" flipV="1">
            <a:off x="463708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4" name="Oval 273"/>
          <p:cNvSpPr/>
          <p:nvPr/>
        </p:nvSpPr>
        <p:spPr bwMode="auto">
          <a:xfrm rot="19736609" flipH="1" flipV="1">
            <a:off x="4916488"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5" name="Oval 274"/>
          <p:cNvSpPr/>
          <p:nvPr/>
        </p:nvSpPr>
        <p:spPr bwMode="auto">
          <a:xfrm rot="19736609" flipH="1" flipV="1">
            <a:off x="519747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6" name="Oval 275"/>
          <p:cNvSpPr/>
          <p:nvPr/>
        </p:nvSpPr>
        <p:spPr bwMode="auto">
          <a:xfrm rot="19736609" flipH="1" flipV="1">
            <a:off x="5478463"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7" name="Oval 276"/>
          <p:cNvSpPr/>
          <p:nvPr/>
        </p:nvSpPr>
        <p:spPr bwMode="auto">
          <a:xfrm rot="19736609" flipH="1" flipV="1">
            <a:off x="575945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8" name="Oval 277"/>
          <p:cNvSpPr/>
          <p:nvPr/>
        </p:nvSpPr>
        <p:spPr bwMode="auto">
          <a:xfrm rot="19736609" flipH="1" flipV="1">
            <a:off x="60388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6" name="Oval 285"/>
          <p:cNvSpPr/>
          <p:nvPr/>
        </p:nvSpPr>
        <p:spPr bwMode="auto">
          <a:xfrm rot="19736609" flipH="1" flipV="1">
            <a:off x="463708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7" name="Oval 286"/>
          <p:cNvSpPr/>
          <p:nvPr/>
        </p:nvSpPr>
        <p:spPr bwMode="auto">
          <a:xfrm rot="19736609" flipH="1" flipV="1">
            <a:off x="4916488"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8" name="Oval 287"/>
          <p:cNvSpPr/>
          <p:nvPr/>
        </p:nvSpPr>
        <p:spPr bwMode="auto">
          <a:xfrm rot="19736609" flipH="1" flipV="1">
            <a:off x="519747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9" name="Oval 288"/>
          <p:cNvSpPr/>
          <p:nvPr/>
        </p:nvSpPr>
        <p:spPr bwMode="auto">
          <a:xfrm rot="19736609" flipH="1" flipV="1">
            <a:off x="5478463"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0" name="Oval 289"/>
          <p:cNvSpPr/>
          <p:nvPr/>
        </p:nvSpPr>
        <p:spPr bwMode="auto">
          <a:xfrm rot="19736609" flipH="1" flipV="1">
            <a:off x="575945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1" name="Oval 290"/>
          <p:cNvSpPr/>
          <p:nvPr/>
        </p:nvSpPr>
        <p:spPr bwMode="auto">
          <a:xfrm rot="19736609" flipH="1" flipV="1">
            <a:off x="60388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9" name="Oval 298"/>
          <p:cNvSpPr/>
          <p:nvPr/>
        </p:nvSpPr>
        <p:spPr bwMode="auto">
          <a:xfrm rot="19736609" flipH="1" flipV="1">
            <a:off x="463708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0" name="Oval 299"/>
          <p:cNvSpPr/>
          <p:nvPr/>
        </p:nvSpPr>
        <p:spPr bwMode="auto">
          <a:xfrm rot="19736609" flipH="1" flipV="1">
            <a:off x="4916488"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1" name="Oval 300"/>
          <p:cNvSpPr/>
          <p:nvPr/>
        </p:nvSpPr>
        <p:spPr bwMode="auto">
          <a:xfrm rot="19736609" flipH="1" flipV="1">
            <a:off x="519747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2" name="Oval 301"/>
          <p:cNvSpPr/>
          <p:nvPr/>
        </p:nvSpPr>
        <p:spPr bwMode="auto">
          <a:xfrm rot="19736609" flipH="1" flipV="1">
            <a:off x="5478463"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3" name="Oval 302"/>
          <p:cNvSpPr/>
          <p:nvPr/>
        </p:nvSpPr>
        <p:spPr bwMode="auto">
          <a:xfrm rot="19736609" flipH="1" flipV="1">
            <a:off x="575945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4" name="Oval 303"/>
          <p:cNvSpPr/>
          <p:nvPr/>
        </p:nvSpPr>
        <p:spPr bwMode="auto">
          <a:xfrm rot="19736609" flipH="1" flipV="1">
            <a:off x="60388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2" name="Oval 311"/>
          <p:cNvSpPr/>
          <p:nvPr/>
        </p:nvSpPr>
        <p:spPr bwMode="auto">
          <a:xfrm rot="19736609" flipH="1" flipV="1">
            <a:off x="463708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3" name="Oval 312"/>
          <p:cNvSpPr/>
          <p:nvPr/>
        </p:nvSpPr>
        <p:spPr bwMode="auto">
          <a:xfrm rot="19736609" flipH="1" flipV="1">
            <a:off x="4916488"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4" name="Oval 313"/>
          <p:cNvSpPr/>
          <p:nvPr/>
        </p:nvSpPr>
        <p:spPr bwMode="auto">
          <a:xfrm rot="19736609" flipH="1" flipV="1">
            <a:off x="519747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5" name="Oval 314"/>
          <p:cNvSpPr/>
          <p:nvPr/>
        </p:nvSpPr>
        <p:spPr bwMode="auto">
          <a:xfrm rot="19736609" flipH="1" flipV="1">
            <a:off x="5478463"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6" name="Oval 315"/>
          <p:cNvSpPr/>
          <p:nvPr/>
        </p:nvSpPr>
        <p:spPr bwMode="auto">
          <a:xfrm rot="19736609" flipH="1" flipV="1">
            <a:off x="575945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7" name="Oval 316"/>
          <p:cNvSpPr/>
          <p:nvPr/>
        </p:nvSpPr>
        <p:spPr bwMode="auto">
          <a:xfrm rot="19736609" flipH="1" flipV="1">
            <a:off x="60388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5" name="Oval 324"/>
          <p:cNvSpPr/>
          <p:nvPr/>
        </p:nvSpPr>
        <p:spPr bwMode="auto">
          <a:xfrm rot="19736609" flipH="1" flipV="1">
            <a:off x="463708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6" name="Oval 325"/>
          <p:cNvSpPr/>
          <p:nvPr/>
        </p:nvSpPr>
        <p:spPr bwMode="auto">
          <a:xfrm rot="19736609" flipH="1" flipV="1">
            <a:off x="4916488"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7" name="Oval 326"/>
          <p:cNvSpPr/>
          <p:nvPr/>
        </p:nvSpPr>
        <p:spPr bwMode="auto">
          <a:xfrm rot="19736609" flipH="1" flipV="1">
            <a:off x="519747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8" name="Oval 327"/>
          <p:cNvSpPr/>
          <p:nvPr/>
        </p:nvSpPr>
        <p:spPr bwMode="auto">
          <a:xfrm rot="19736609" flipH="1" flipV="1">
            <a:off x="5478463"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9" name="Oval 328"/>
          <p:cNvSpPr/>
          <p:nvPr/>
        </p:nvSpPr>
        <p:spPr bwMode="auto">
          <a:xfrm rot="19736609" flipH="1" flipV="1">
            <a:off x="575945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0" name="Oval 329"/>
          <p:cNvSpPr/>
          <p:nvPr/>
        </p:nvSpPr>
        <p:spPr bwMode="auto">
          <a:xfrm rot="19736609" flipH="1" flipV="1">
            <a:off x="60388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8" name="Oval 337"/>
          <p:cNvSpPr/>
          <p:nvPr/>
        </p:nvSpPr>
        <p:spPr bwMode="auto">
          <a:xfrm rot="19736609" flipH="1" flipV="1">
            <a:off x="463708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9" name="Oval 338"/>
          <p:cNvSpPr/>
          <p:nvPr/>
        </p:nvSpPr>
        <p:spPr bwMode="auto">
          <a:xfrm rot="19736609" flipH="1" flipV="1">
            <a:off x="4916488"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0" name="Oval 339"/>
          <p:cNvSpPr/>
          <p:nvPr/>
        </p:nvSpPr>
        <p:spPr bwMode="auto">
          <a:xfrm rot="19736609" flipH="1" flipV="1">
            <a:off x="519747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1" name="Oval 340"/>
          <p:cNvSpPr/>
          <p:nvPr/>
        </p:nvSpPr>
        <p:spPr bwMode="auto">
          <a:xfrm rot="19736609" flipH="1" flipV="1">
            <a:off x="5478463"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2" name="Oval 341"/>
          <p:cNvSpPr/>
          <p:nvPr/>
        </p:nvSpPr>
        <p:spPr bwMode="auto">
          <a:xfrm rot="19736609" flipH="1" flipV="1">
            <a:off x="575945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3" name="Oval 342"/>
          <p:cNvSpPr/>
          <p:nvPr/>
        </p:nvSpPr>
        <p:spPr bwMode="auto">
          <a:xfrm rot="19736609" flipH="1" flipV="1">
            <a:off x="60388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1" name="Oval 350"/>
          <p:cNvSpPr/>
          <p:nvPr/>
        </p:nvSpPr>
        <p:spPr bwMode="auto">
          <a:xfrm rot="19736609" flipH="1" flipV="1">
            <a:off x="463708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2" name="Oval 351"/>
          <p:cNvSpPr/>
          <p:nvPr/>
        </p:nvSpPr>
        <p:spPr bwMode="auto">
          <a:xfrm rot="19736609" flipH="1" flipV="1">
            <a:off x="4916488"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3" name="Oval 352"/>
          <p:cNvSpPr/>
          <p:nvPr/>
        </p:nvSpPr>
        <p:spPr bwMode="auto">
          <a:xfrm rot="19736609" flipH="1" flipV="1">
            <a:off x="519747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4" name="Oval 353"/>
          <p:cNvSpPr/>
          <p:nvPr/>
        </p:nvSpPr>
        <p:spPr bwMode="auto">
          <a:xfrm rot="19736609" flipH="1" flipV="1">
            <a:off x="5478463"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5" name="Oval 354"/>
          <p:cNvSpPr/>
          <p:nvPr/>
        </p:nvSpPr>
        <p:spPr bwMode="auto">
          <a:xfrm rot="19736609" flipH="1" flipV="1">
            <a:off x="575945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6" name="Oval 355"/>
          <p:cNvSpPr/>
          <p:nvPr/>
        </p:nvSpPr>
        <p:spPr bwMode="auto">
          <a:xfrm rot="19736609" flipH="1" flipV="1">
            <a:off x="60388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4" name="Oval 363"/>
          <p:cNvSpPr/>
          <p:nvPr/>
        </p:nvSpPr>
        <p:spPr bwMode="auto">
          <a:xfrm rot="19736609" flipH="1" flipV="1">
            <a:off x="463708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5" name="Oval 364"/>
          <p:cNvSpPr/>
          <p:nvPr/>
        </p:nvSpPr>
        <p:spPr bwMode="auto">
          <a:xfrm rot="19736609" flipH="1" flipV="1">
            <a:off x="4916488"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6" name="Oval 365"/>
          <p:cNvSpPr/>
          <p:nvPr/>
        </p:nvSpPr>
        <p:spPr bwMode="auto">
          <a:xfrm rot="19736609" flipH="1" flipV="1">
            <a:off x="519747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7" name="Oval 366"/>
          <p:cNvSpPr/>
          <p:nvPr/>
        </p:nvSpPr>
        <p:spPr bwMode="auto">
          <a:xfrm rot="19736609" flipH="1" flipV="1">
            <a:off x="5478463"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8" name="Oval 367"/>
          <p:cNvSpPr/>
          <p:nvPr/>
        </p:nvSpPr>
        <p:spPr bwMode="auto">
          <a:xfrm rot="19736609" flipH="1" flipV="1">
            <a:off x="575945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9" name="Oval 368"/>
          <p:cNvSpPr/>
          <p:nvPr/>
        </p:nvSpPr>
        <p:spPr bwMode="auto">
          <a:xfrm rot="19736609" flipH="1" flipV="1">
            <a:off x="60388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7" name="Oval 376"/>
          <p:cNvSpPr/>
          <p:nvPr/>
        </p:nvSpPr>
        <p:spPr bwMode="auto">
          <a:xfrm rot="19736609" flipH="1" flipV="1">
            <a:off x="463708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8" name="Oval 377"/>
          <p:cNvSpPr/>
          <p:nvPr/>
        </p:nvSpPr>
        <p:spPr bwMode="auto">
          <a:xfrm rot="19736609" flipH="1" flipV="1">
            <a:off x="4916488"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9" name="Oval 378"/>
          <p:cNvSpPr/>
          <p:nvPr/>
        </p:nvSpPr>
        <p:spPr bwMode="auto">
          <a:xfrm rot="19736609" flipH="1" flipV="1">
            <a:off x="519747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0" name="Oval 379"/>
          <p:cNvSpPr/>
          <p:nvPr/>
        </p:nvSpPr>
        <p:spPr bwMode="auto">
          <a:xfrm rot="19736609" flipH="1" flipV="1">
            <a:off x="5478463"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1" name="Oval 380"/>
          <p:cNvSpPr/>
          <p:nvPr/>
        </p:nvSpPr>
        <p:spPr bwMode="auto">
          <a:xfrm rot="19736609" flipH="1" flipV="1">
            <a:off x="575945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2" name="Oval 381"/>
          <p:cNvSpPr/>
          <p:nvPr/>
        </p:nvSpPr>
        <p:spPr bwMode="auto">
          <a:xfrm rot="19736609" flipH="1" flipV="1">
            <a:off x="60388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0" name="Oval 389"/>
          <p:cNvSpPr/>
          <p:nvPr/>
        </p:nvSpPr>
        <p:spPr bwMode="auto">
          <a:xfrm rot="19736609" flipH="1" flipV="1">
            <a:off x="463708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1" name="Oval 390"/>
          <p:cNvSpPr/>
          <p:nvPr/>
        </p:nvSpPr>
        <p:spPr bwMode="auto">
          <a:xfrm rot="19736609" flipH="1" flipV="1">
            <a:off x="4916488"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2" name="Oval 391"/>
          <p:cNvSpPr/>
          <p:nvPr/>
        </p:nvSpPr>
        <p:spPr bwMode="auto">
          <a:xfrm rot="19736609" flipH="1" flipV="1">
            <a:off x="519747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3" name="Oval 392"/>
          <p:cNvSpPr/>
          <p:nvPr/>
        </p:nvSpPr>
        <p:spPr bwMode="auto">
          <a:xfrm rot="19736609" flipH="1" flipV="1">
            <a:off x="5478463"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4" name="Oval 393"/>
          <p:cNvSpPr/>
          <p:nvPr/>
        </p:nvSpPr>
        <p:spPr bwMode="auto">
          <a:xfrm rot="19736609" flipH="1" flipV="1">
            <a:off x="575945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5" name="Oval 394"/>
          <p:cNvSpPr/>
          <p:nvPr/>
        </p:nvSpPr>
        <p:spPr bwMode="auto">
          <a:xfrm rot="19736609" flipH="1" flipV="1">
            <a:off x="60388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3" name="Oval 402"/>
          <p:cNvSpPr/>
          <p:nvPr/>
        </p:nvSpPr>
        <p:spPr bwMode="auto">
          <a:xfrm rot="19736609" flipH="1" flipV="1">
            <a:off x="463708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4" name="Oval 403"/>
          <p:cNvSpPr/>
          <p:nvPr/>
        </p:nvSpPr>
        <p:spPr bwMode="auto">
          <a:xfrm rot="19736609" flipH="1" flipV="1">
            <a:off x="4916488"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5" name="Oval 404"/>
          <p:cNvSpPr/>
          <p:nvPr/>
        </p:nvSpPr>
        <p:spPr bwMode="auto">
          <a:xfrm rot="19736609" flipH="1" flipV="1">
            <a:off x="519747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6" name="Oval 405"/>
          <p:cNvSpPr/>
          <p:nvPr/>
        </p:nvSpPr>
        <p:spPr bwMode="auto">
          <a:xfrm rot="19736609" flipH="1" flipV="1">
            <a:off x="5478463"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7" name="Oval 406"/>
          <p:cNvSpPr/>
          <p:nvPr/>
        </p:nvSpPr>
        <p:spPr bwMode="auto">
          <a:xfrm rot="19736609" flipH="1" flipV="1">
            <a:off x="575945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8" name="Oval 407"/>
          <p:cNvSpPr/>
          <p:nvPr/>
        </p:nvSpPr>
        <p:spPr bwMode="auto">
          <a:xfrm rot="19736609" flipH="1" flipV="1">
            <a:off x="60388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6" name="Oval 415"/>
          <p:cNvSpPr/>
          <p:nvPr/>
        </p:nvSpPr>
        <p:spPr bwMode="auto">
          <a:xfrm rot="19736609" flipH="1" flipV="1">
            <a:off x="463708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7" name="Oval 416"/>
          <p:cNvSpPr/>
          <p:nvPr/>
        </p:nvSpPr>
        <p:spPr bwMode="auto">
          <a:xfrm rot="19736609" flipH="1" flipV="1">
            <a:off x="4916488"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8" name="Oval 417"/>
          <p:cNvSpPr/>
          <p:nvPr/>
        </p:nvSpPr>
        <p:spPr bwMode="auto">
          <a:xfrm rot="19736609" flipH="1" flipV="1">
            <a:off x="519747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9" name="Oval 418"/>
          <p:cNvSpPr/>
          <p:nvPr/>
        </p:nvSpPr>
        <p:spPr bwMode="auto">
          <a:xfrm rot="19736609" flipH="1" flipV="1">
            <a:off x="5478463"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20" name="Oval 419"/>
          <p:cNvSpPr/>
          <p:nvPr/>
        </p:nvSpPr>
        <p:spPr bwMode="auto">
          <a:xfrm rot="19736609" flipH="1" flipV="1">
            <a:off x="575945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21" name="Oval 420"/>
          <p:cNvSpPr/>
          <p:nvPr/>
        </p:nvSpPr>
        <p:spPr bwMode="auto">
          <a:xfrm rot="19736609" flipH="1" flipV="1">
            <a:off x="60388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3980355706"/>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8" name="Group 29"/>
          <p:cNvGrpSpPr>
            <a:grpSpLocks/>
          </p:cNvGrpSpPr>
          <p:nvPr/>
        </p:nvGrpSpPr>
        <p:grpSpPr bwMode="auto">
          <a:xfrm>
            <a:off x="3005138" y="5824538"/>
            <a:ext cx="3265487" cy="282575"/>
            <a:chOff x="3004726" y="5823939"/>
            <a:chExt cx="3265386" cy="283448"/>
          </a:xfrm>
        </p:grpSpPr>
        <p:sp>
          <p:nvSpPr>
            <p:cNvPr id="3" name="Oval 2"/>
            <p:cNvSpPr/>
            <p:nvPr/>
          </p:nvSpPr>
          <p:spPr bwMode="auto">
            <a:xfrm rot="18583957" flipH="1" flipV="1">
              <a:off x="2952693"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0" name="Oval 9"/>
            <p:cNvSpPr/>
            <p:nvPr/>
          </p:nvSpPr>
          <p:spPr bwMode="auto">
            <a:xfrm rot="18583957" flipH="1" flipV="1">
              <a:off x="3232881"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1" name="Oval 10"/>
            <p:cNvSpPr/>
            <p:nvPr/>
          </p:nvSpPr>
          <p:spPr bwMode="auto">
            <a:xfrm rot="18583957" flipH="1" flipV="1">
              <a:off x="3513859"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2" name="Oval 11"/>
            <p:cNvSpPr/>
            <p:nvPr/>
          </p:nvSpPr>
          <p:spPr bwMode="auto">
            <a:xfrm rot="18583957" flipH="1" flipV="1">
              <a:off x="3794042"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3" name="Oval 12"/>
            <p:cNvSpPr/>
            <p:nvPr/>
          </p:nvSpPr>
          <p:spPr bwMode="auto">
            <a:xfrm rot="18583957" flipH="1" flipV="1">
              <a:off x="4075020"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4" name="Oval 13"/>
            <p:cNvSpPr/>
            <p:nvPr/>
          </p:nvSpPr>
          <p:spPr bwMode="auto">
            <a:xfrm rot="18583957" flipH="1" flipV="1">
              <a:off x="4355208"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5" name="Oval 14"/>
            <p:cNvSpPr/>
            <p:nvPr/>
          </p:nvSpPr>
          <p:spPr bwMode="auto">
            <a:xfrm rot="18583957" flipH="1" flipV="1">
              <a:off x="4636187"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6" name="Oval 15"/>
            <p:cNvSpPr/>
            <p:nvPr/>
          </p:nvSpPr>
          <p:spPr bwMode="auto">
            <a:xfrm rot="18583957" flipH="1" flipV="1">
              <a:off x="4916369"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7" name="Oval 16"/>
            <p:cNvSpPr/>
            <p:nvPr/>
          </p:nvSpPr>
          <p:spPr bwMode="auto">
            <a:xfrm rot="18583957" flipH="1" flipV="1">
              <a:off x="5197348"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8" name="Oval 17"/>
            <p:cNvSpPr/>
            <p:nvPr/>
          </p:nvSpPr>
          <p:spPr bwMode="auto">
            <a:xfrm rot="18583957" flipH="1" flipV="1">
              <a:off x="5477536"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9" name="Oval 18"/>
            <p:cNvSpPr/>
            <p:nvPr/>
          </p:nvSpPr>
          <p:spPr bwMode="auto">
            <a:xfrm rot="18583957" flipH="1" flipV="1">
              <a:off x="5758514"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0" name="Oval 19"/>
            <p:cNvSpPr/>
            <p:nvPr/>
          </p:nvSpPr>
          <p:spPr bwMode="auto">
            <a:xfrm rot="18583957" flipH="1" flipV="1">
              <a:off x="6038697"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499" name="Group 1"/>
          <p:cNvGrpSpPr>
            <a:grpSpLocks/>
          </p:cNvGrpSpPr>
          <p:nvPr/>
        </p:nvGrpSpPr>
        <p:grpSpPr bwMode="auto">
          <a:xfrm>
            <a:off x="3003550" y="1979613"/>
            <a:ext cx="3267075" cy="282575"/>
            <a:chOff x="3003957" y="1557582"/>
            <a:chExt cx="3266598" cy="283447"/>
          </a:xfrm>
        </p:grpSpPr>
        <p:sp>
          <p:nvSpPr>
            <p:cNvPr id="215" name="Oval 214"/>
            <p:cNvSpPr/>
            <p:nvPr/>
          </p:nvSpPr>
          <p:spPr bwMode="auto">
            <a:xfrm rot="18583957" flipH="1" flipV="1">
              <a:off x="2952708"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6" name="Oval 215"/>
            <p:cNvSpPr/>
            <p:nvPr/>
          </p:nvSpPr>
          <p:spPr bwMode="auto">
            <a:xfrm rot="18583957" flipH="1" flipV="1">
              <a:off x="32328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7" name="Oval 216"/>
            <p:cNvSpPr/>
            <p:nvPr/>
          </p:nvSpPr>
          <p:spPr bwMode="auto">
            <a:xfrm rot="18583957" flipH="1" flipV="1">
              <a:off x="3513810"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8" name="Oval 217"/>
            <p:cNvSpPr/>
            <p:nvPr/>
          </p:nvSpPr>
          <p:spPr bwMode="auto">
            <a:xfrm rot="18583957" flipH="1" flipV="1">
              <a:off x="3793960"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9" name="Oval 218"/>
            <p:cNvSpPr/>
            <p:nvPr/>
          </p:nvSpPr>
          <p:spPr bwMode="auto">
            <a:xfrm rot="18583957" flipH="1" flipV="1">
              <a:off x="407490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0" name="Oval 219"/>
            <p:cNvSpPr/>
            <p:nvPr/>
          </p:nvSpPr>
          <p:spPr bwMode="auto">
            <a:xfrm rot="18583957" flipH="1" flipV="1">
              <a:off x="43550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1" name="Oval 220"/>
            <p:cNvSpPr/>
            <p:nvPr/>
          </p:nvSpPr>
          <p:spPr bwMode="auto">
            <a:xfrm rot="18583957" flipH="1" flipV="1">
              <a:off x="4636009"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2" name="Oval 221"/>
            <p:cNvSpPr/>
            <p:nvPr/>
          </p:nvSpPr>
          <p:spPr bwMode="auto">
            <a:xfrm rot="18583957" flipH="1" flipV="1">
              <a:off x="4916159"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3" name="Oval 222"/>
            <p:cNvSpPr/>
            <p:nvPr/>
          </p:nvSpPr>
          <p:spPr bwMode="auto">
            <a:xfrm rot="18583957" flipH="1" flipV="1">
              <a:off x="5197105"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4" name="Oval 223"/>
            <p:cNvSpPr/>
            <p:nvPr/>
          </p:nvSpPr>
          <p:spPr bwMode="auto">
            <a:xfrm rot="18583957" flipH="1" flipV="1">
              <a:off x="5477261"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5" name="Oval 224"/>
            <p:cNvSpPr/>
            <p:nvPr/>
          </p:nvSpPr>
          <p:spPr bwMode="auto">
            <a:xfrm rot="18583957" flipH="1" flipV="1">
              <a:off x="5758208"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6" name="Oval 225"/>
            <p:cNvSpPr/>
            <p:nvPr/>
          </p:nvSpPr>
          <p:spPr bwMode="auto">
            <a:xfrm rot="18583957" flipH="1" flipV="1">
              <a:off x="603835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00" name="Group 3"/>
          <p:cNvGrpSpPr>
            <a:grpSpLocks/>
          </p:cNvGrpSpPr>
          <p:nvPr/>
        </p:nvGrpSpPr>
        <p:grpSpPr bwMode="auto">
          <a:xfrm>
            <a:off x="3003550" y="1722438"/>
            <a:ext cx="3267075" cy="284162"/>
            <a:chOff x="3003958" y="1806680"/>
            <a:chExt cx="3266597" cy="283447"/>
          </a:xfrm>
        </p:grpSpPr>
        <p:sp>
          <p:nvSpPr>
            <p:cNvPr id="228" name="Oval 227"/>
            <p:cNvSpPr/>
            <p:nvPr/>
          </p:nvSpPr>
          <p:spPr bwMode="auto">
            <a:xfrm rot="18583957" flipH="1" flipV="1">
              <a:off x="2952709"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9" name="Oval 228"/>
            <p:cNvSpPr/>
            <p:nvPr/>
          </p:nvSpPr>
          <p:spPr bwMode="auto">
            <a:xfrm rot="18583957" flipH="1" flipV="1">
              <a:off x="3232859"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0" name="Oval 229"/>
            <p:cNvSpPr/>
            <p:nvPr/>
          </p:nvSpPr>
          <p:spPr bwMode="auto">
            <a:xfrm rot="18583957" flipH="1" flipV="1">
              <a:off x="351380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1" name="Oval 230"/>
            <p:cNvSpPr/>
            <p:nvPr/>
          </p:nvSpPr>
          <p:spPr bwMode="auto">
            <a:xfrm rot="18583957" flipH="1" flipV="1">
              <a:off x="3793961"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2" name="Oval 231"/>
            <p:cNvSpPr/>
            <p:nvPr/>
          </p:nvSpPr>
          <p:spPr bwMode="auto">
            <a:xfrm rot="18583957" flipH="1" flipV="1">
              <a:off x="407490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3" name="Oval 232"/>
            <p:cNvSpPr/>
            <p:nvPr/>
          </p:nvSpPr>
          <p:spPr bwMode="auto">
            <a:xfrm rot="18583957" flipH="1" flipV="1">
              <a:off x="4355058"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4" name="Oval 233"/>
            <p:cNvSpPr/>
            <p:nvPr/>
          </p:nvSpPr>
          <p:spPr bwMode="auto">
            <a:xfrm rot="18583957" flipH="1" flipV="1">
              <a:off x="4636004"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5" name="Oval 234"/>
            <p:cNvSpPr/>
            <p:nvPr/>
          </p:nvSpPr>
          <p:spPr bwMode="auto">
            <a:xfrm rot="18583957" flipH="1" flipV="1">
              <a:off x="4916160"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6" name="Oval 235"/>
            <p:cNvSpPr/>
            <p:nvPr/>
          </p:nvSpPr>
          <p:spPr bwMode="auto">
            <a:xfrm rot="18583957" flipH="1" flipV="1">
              <a:off x="5197106"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7" name="Oval 236"/>
            <p:cNvSpPr/>
            <p:nvPr/>
          </p:nvSpPr>
          <p:spPr bwMode="auto">
            <a:xfrm rot="18583957" flipH="1" flipV="1">
              <a:off x="547725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8" name="Oval 237"/>
            <p:cNvSpPr/>
            <p:nvPr/>
          </p:nvSpPr>
          <p:spPr bwMode="auto">
            <a:xfrm rot="18583957" flipH="1" flipV="1">
              <a:off x="5758203"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9" name="Oval 238"/>
            <p:cNvSpPr/>
            <p:nvPr/>
          </p:nvSpPr>
          <p:spPr bwMode="auto">
            <a:xfrm rot="18583957" flipH="1" flipV="1">
              <a:off x="603835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01" name="Group 4"/>
          <p:cNvGrpSpPr>
            <a:grpSpLocks/>
          </p:cNvGrpSpPr>
          <p:nvPr/>
        </p:nvGrpSpPr>
        <p:grpSpPr bwMode="auto">
          <a:xfrm>
            <a:off x="3003550" y="2235200"/>
            <a:ext cx="3267075" cy="284163"/>
            <a:chOff x="3003957" y="2073360"/>
            <a:chExt cx="3266598" cy="283447"/>
          </a:xfrm>
        </p:grpSpPr>
        <p:sp>
          <p:nvSpPr>
            <p:cNvPr id="241" name="Oval 240"/>
            <p:cNvSpPr/>
            <p:nvPr/>
          </p:nvSpPr>
          <p:spPr bwMode="auto">
            <a:xfrm rot="18583957" flipH="1" flipV="1">
              <a:off x="2952708"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2" name="Oval 241"/>
            <p:cNvSpPr/>
            <p:nvPr/>
          </p:nvSpPr>
          <p:spPr bwMode="auto">
            <a:xfrm rot="18583957" flipH="1" flipV="1">
              <a:off x="3232859"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3" name="Oval 242"/>
            <p:cNvSpPr/>
            <p:nvPr/>
          </p:nvSpPr>
          <p:spPr bwMode="auto">
            <a:xfrm rot="18583957" flipH="1" flipV="1">
              <a:off x="351380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4" name="Oval 243"/>
            <p:cNvSpPr/>
            <p:nvPr/>
          </p:nvSpPr>
          <p:spPr bwMode="auto">
            <a:xfrm rot="18583957" flipH="1" flipV="1">
              <a:off x="3793960"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5" name="Oval 244"/>
            <p:cNvSpPr/>
            <p:nvPr/>
          </p:nvSpPr>
          <p:spPr bwMode="auto">
            <a:xfrm rot="18583957" flipH="1" flipV="1">
              <a:off x="407490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6" name="Oval 245"/>
            <p:cNvSpPr/>
            <p:nvPr/>
          </p:nvSpPr>
          <p:spPr bwMode="auto">
            <a:xfrm rot="18583957" flipH="1" flipV="1">
              <a:off x="4355058"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7" name="Oval 246"/>
            <p:cNvSpPr/>
            <p:nvPr/>
          </p:nvSpPr>
          <p:spPr bwMode="auto">
            <a:xfrm rot="18583957" flipH="1" flipV="1">
              <a:off x="4636004"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8" name="Oval 247"/>
            <p:cNvSpPr/>
            <p:nvPr/>
          </p:nvSpPr>
          <p:spPr bwMode="auto">
            <a:xfrm rot="18583957" flipH="1" flipV="1">
              <a:off x="4916159"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9" name="Oval 248"/>
            <p:cNvSpPr/>
            <p:nvPr/>
          </p:nvSpPr>
          <p:spPr bwMode="auto">
            <a:xfrm rot="18583957" flipH="1" flipV="1">
              <a:off x="5197105"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0" name="Oval 249"/>
            <p:cNvSpPr/>
            <p:nvPr/>
          </p:nvSpPr>
          <p:spPr bwMode="auto">
            <a:xfrm rot="18583957" flipH="1" flipV="1">
              <a:off x="547725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1" name="Oval 250"/>
            <p:cNvSpPr/>
            <p:nvPr/>
          </p:nvSpPr>
          <p:spPr bwMode="auto">
            <a:xfrm rot="18583957" flipH="1" flipV="1">
              <a:off x="5758203"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2" name="Oval 251"/>
            <p:cNvSpPr/>
            <p:nvPr/>
          </p:nvSpPr>
          <p:spPr bwMode="auto">
            <a:xfrm rot="18583957" flipH="1" flipV="1">
              <a:off x="603835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02" name="Group 5"/>
          <p:cNvGrpSpPr>
            <a:grpSpLocks/>
          </p:cNvGrpSpPr>
          <p:nvPr/>
        </p:nvGrpSpPr>
        <p:grpSpPr bwMode="auto">
          <a:xfrm>
            <a:off x="3003550" y="2492375"/>
            <a:ext cx="3267075" cy="282575"/>
            <a:chOff x="3003958" y="2340043"/>
            <a:chExt cx="3266597" cy="283447"/>
          </a:xfrm>
        </p:grpSpPr>
        <p:sp>
          <p:nvSpPr>
            <p:cNvPr id="254" name="Oval 253"/>
            <p:cNvSpPr/>
            <p:nvPr/>
          </p:nvSpPr>
          <p:spPr bwMode="auto">
            <a:xfrm rot="18583957" flipH="1" flipV="1">
              <a:off x="295270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5" name="Oval 254"/>
            <p:cNvSpPr/>
            <p:nvPr/>
          </p:nvSpPr>
          <p:spPr bwMode="auto">
            <a:xfrm rot="18583957" flipH="1" flipV="1">
              <a:off x="3232864"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6" name="Oval 255"/>
            <p:cNvSpPr/>
            <p:nvPr/>
          </p:nvSpPr>
          <p:spPr bwMode="auto">
            <a:xfrm rot="18583957" flipH="1" flipV="1">
              <a:off x="351381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7" name="Oval 256"/>
            <p:cNvSpPr/>
            <p:nvPr/>
          </p:nvSpPr>
          <p:spPr bwMode="auto">
            <a:xfrm rot="18583957" flipH="1" flipV="1">
              <a:off x="3793961"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8" name="Oval 257"/>
            <p:cNvSpPr/>
            <p:nvPr/>
          </p:nvSpPr>
          <p:spPr bwMode="auto">
            <a:xfrm rot="18583957" flipH="1" flipV="1">
              <a:off x="4074908"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9" name="Oval 258"/>
            <p:cNvSpPr/>
            <p:nvPr/>
          </p:nvSpPr>
          <p:spPr bwMode="auto">
            <a:xfrm rot="18583957" flipH="1" flipV="1">
              <a:off x="4355063"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0" name="Oval 259"/>
            <p:cNvSpPr/>
            <p:nvPr/>
          </p:nvSpPr>
          <p:spPr bwMode="auto">
            <a:xfrm rot="18583957" flipH="1" flipV="1">
              <a:off x="4636009"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1" name="Oval 260"/>
            <p:cNvSpPr/>
            <p:nvPr/>
          </p:nvSpPr>
          <p:spPr bwMode="auto">
            <a:xfrm rot="18583957" flipH="1" flipV="1">
              <a:off x="491615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2" name="Oval 261"/>
            <p:cNvSpPr/>
            <p:nvPr/>
          </p:nvSpPr>
          <p:spPr bwMode="auto">
            <a:xfrm rot="18583957" flipH="1" flipV="1">
              <a:off x="5197105"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3" name="Oval 262"/>
            <p:cNvSpPr/>
            <p:nvPr/>
          </p:nvSpPr>
          <p:spPr bwMode="auto">
            <a:xfrm rot="18583957" flipH="1" flipV="1">
              <a:off x="547726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4" name="Oval 263"/>
            <p:cNvSpPr/>
            <p:nvPr/>
          </p:nvSpPr>
          <p:spPr bwMode="auto">
            <a:xfrm rot="18583957" flipH="1" flipV="1">
              <a:off x="5758208"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5" name="Oval 264"/>
            <p:cNvSpPr/>
            <p:nvPr/>
          </p:nvSpPr>
          <p:spPr bwMode="auto">
            <a:xfrm rot="18583957" flipH="1" flipV="1">
              <a:off x="6038357"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03" name="Group 6"/>
          <p:cNvGrpSpPr>
            <a:grpSpLocks/>
          </p:cNvGrpSpPr>
          <p:nvPr/>
        </p:nvGrpSpPr>
        <p:grpSpPr bwMode="auto">
          <a:xfrm>
            <a:off x="3005138" y="2747963"/>
            <a:ext cx="3265487" cy="284162"/>
            <a:chOff x="3004726" y="2607660"/>
            <a:chExt cx="3265386" cy="283448"/>
          </a:xfrm>
        </p:grpSpPr>
        <p:sp>
          <p:nvSpPr>
            <p:cNvPr id="267" name="Oval 266"/>
            <p:cNvSpPr/>
            <p:nvPr/>
          </p:nvSpPr>
          <p:spPr bwMode="auto">
            <a:xfrm rot="18583957" flipH="1" flipV="1">
              <a:off x="2952693"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8" name="Oval 267"/>
            <p:cNvSpPr/>
            <p:nvPr/>
          </p:nvSpPr>
          <p:spPr bwMode="auto">
            <a:xfrm rot="18583957" flipH="1" flipV="1">
              <a:off x="3232876"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9" name="Oval 268"/>
            <p:cNvSpPr/>
            <p:nvPr/>
          </p:nvSpPr>
          <p:spPr bwMode="auto">
            <a:xfrm rot="18583957" flipH="1" flipV="1">
              <a:off x="3513854"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0" name="Oval 269"/>
            <p:cNvSpPr/>
            <p:nvPr/>
          </p:nvSpPr>
          <p:spPr bwMode="auto">
            <a:xfrm rot="18583957" flipH="1" flipV="1">
              <a:off x="3794042"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1" name="Oval 270"/>
            <p:cNvSpPr/>
            <p:nvPr/>
          </p:nvSpPr>
          <p:spPr bwMode="auto">
            <a:xfrm rot="18583957" flipH="1" flipV="1">
              <a:off x="4075021"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2" name="Oval 271"/>
            <p:cNvSpPr/>
            <p:nvPr/>
          </p:nvSpPr>
          <p:spPr bwMode="auto">
            <a:xfrm rot="18583957" flipH="1" flipV="1">
              <a:off x="4355203"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3" name="Oval 272"/>
            <p:cNvSpPr/>
            <p:nvPr/>
          </p:nvSpPr>
          <p:spPr bwMode="auto">
            <a:xfrm rot="18583957" flipH="1" flipV="1">
              <a:off x="4636182"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4" name="Oval 273"/>
            <p:cNvSpPr/>
            <p:nvPr/>
          </p:nvSpPr>
          <p:spPr bwMode="auto">
            <a:xfrm rot="18583957" flipH="1" flipV="1">
              <a:off x="4916369"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5" name="Oval 274"/>
            <p:cNvSpPr/>
            <p:nvPr/>
          </p:nvSpPr>
          <p:spPr bwMode="auto">
            <a:xfrm rot="18583957" flipH="1" flipV="1">
              <a:off x="5197349"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6" name="Oval 275"/>
            <p:cNvSpPr/>
            <p:nvPr/>
          </p:nvSpPr>
          <p:spPr bwMode="auto">
            <a:xfrm rot="18583957" flipH="1" flipV="1">
              <a:off x="5477531"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7" name="Oval 276"/>
            <p:cNvSpPr/>
            <p:nvPr/>
          </p:nvSpPr>
          <p:spPr bwMode="auto">
            <a:xfrm rot="18583957" flipH="1" flipV="1">
              <a:off x="5758509"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8" name="Oval 277"/>
            <p:cNvSpPr/>
            <p:nvPr/>
          </p:nvSpPr>
          <p:spPr bwMode="auto">
            <a:xfrm rot="18583957" flipH="1" flipV="1">
              <a:off x="6038698"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04" name="Group 7"/>
          <p:cNvGrpSpPr>
            <a:grpSpLocks/>
          </p:cNvGrpSpPr>
          <p:nvPr/>
        </p:nvGrpSpPr>
        <p:grpSpPr bwMode="auto">
          <a:xfrm>
            <a:off x="3005138" y="3003550"/>
            <a:ext cx="3265487" cy="284163"/>
            <a:chOff x="3004726" y="2874341"/>
            <a:chExt cx="3265386" cy="283448"/>
          </a:xfrm>
        </p:grpSpPr>
        <p:sp>
          <p:nvSpPr>
            <p:cNvPr id="280" name="Oval 279"/>
            <p:cNvSpPr/>
            <p:nvPr/>
          </p:nvSpPr>
          <p:spPr bwMode="auto">
            <a:xfrm rot="18583957" flipH="1" flipV="1">
              <a:off x="2952693"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1" name="Oval 280"/>
            <p:cNvSpPr/>
            <p:nvPr/>
          </p:nvSpPr>
          <p:spPr bwMode="auto">
            <a:xfrm rot="18583957" flipH="1" flipV="1">
              <a:off x="3232876"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2" name="Oval 281"/>
            <p:cNvSpPr/>
            <p:nvPr/>
          </p:nvSpPr>
          <p:spPr bwMode="auto">
            <a:xfrm rot="18583957" flipH="1" flipV="1">
              <a:off x="3513854"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3" name="Oval 282"/>
            <p:cNvSpPr/>
            <p:nvPr/>
          </p:nvSpPr>
          <p:spPr bwMode="auto">
            <a:xfrm rot="18583957" flipH="1" flipV="1">
              <a:off x="3794042"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4" name="Oval 283"/>
            <p:cNvSpPr/>
            <p:nvPr/>
          </p:nvSpPr>
          <p:spPr bwMode="auto">
            <a:xfrm rot="18583957" flipH="1" flipV="1">
              <a:off x="4075020"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5" name="Oval 284"/>
            <p:cNvSpPr/>
            <p:nvPr/>
          </p:nvSpPr>
          <p:spPr bwMode="auto">
            <a:xfrm rot="18583957" flipH="1" flipV="1">
              <a:off x="4355203"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6" name="Oval 285"/>
            <p:cNvSpPr/>
            <p:nvPr/>
          </p:nvSpPr>
          <p:spPr bwMode="auto">
            <a:xfrm rot="18583957" flipH="1" flipV="1">
              <a:off x="4636183"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7" name="Oval 286"/>
            <p:cNvSpPr/>
            <p:nvPr/>
          </p:nvSpPr>
          <p:spPr bwMode="auto">
            <a:xfrm rot="18583957" flipH="1" flipV="1">
              <a:off x="4916369"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8" name="Oval 287"/>
            <p:cNvSpPr/>
            <p:nvPr/>
          </p:nvSpPr>
          <p:spPr bwMode="auto">
            <a:xfrm rot="18583957" flipH="1" flipV="1">
              <a:off x="5197348"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9" name="Oval 288"/>
            <p:cNvSpPr/>
            <p:nvPr/>
          </p:nvSpPr>
          <p:spPr bwMode="auto">
            <a:xfrm rot="18583957" flipH="1" flipV="1">
              <a:off x="5477532"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0" name="Oval 289"/>
            <p:cNvSpPr/>
            <p:nvPr/>
          </p:nvSpPr>
          <p:spPr bwMode="auto">
            <a:xfrm rot="18583957" flipH="1" flipV="1">
              <a:off x="5758510"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1" name="Oval 290"/>
            <p:cNvSpPr/>
            <p:nvPr/>
          </p:nvSpPr>
          <p:spPr bwMode="auto">
            <a:xfrm rot="18583957" flipH="1" flipV="1">
              <a:off x="6038697"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05" name="Group 8"/>
          <p:cNvGrpSpPr>
            <a:grpSpLocks/>
          </p:cNvGrpSpPr>
          <p:nvPr/>
        </p:nvGrpSpPr>
        <p:grpSpPr bwMode="auto">
          <a:xfrm>
            <a:off x="3005138" y="3260725"/>
            <a:ext cx="3265487" cy="282575"/>
            <a:chOff x="3004726" y="3141023"/>
            <a:chExt cx="3265386" cy="283448"/>
          </a:xfrm>
        </p:grpSpPr>
        <p:sp>
          <p:nvSpPr>
            <p:cNvPr id="293" name="Oval 292"/>
            <p:cNvSpPr/>
            <p:nvPr/>
          </p:nvSpPr>
          <p:spPr bwMode="auto">
            <a:xfrm rot="18583957" flipH="1" flipV="1">
              <a:off x="2952693"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4" name="Oval 293"/>
            <p:cNvSpPr/>
            <p:nvPr/>
          </p:nvSpPr>
          <p:spPr bwMode="auto">
            <a:xfrm rot="18583957" flipH="1" flipV="1">
              <a:off x="3232881"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5" name="Oval 294"/>
            <p:cNvSpPr/>
            <p:nvPr/>
          </p:nvSpPr>
          <p:spPr bwMode="auto">
            <a:xfrm rot="18583957" flipH="1" flipV="1">
              <a:off x="3513859"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6" name="Oval 295"/>
            <p:cNvSpPr/>
            <p:nvPr/>
          </p:nvSpPr>
          <p:spPr bwMode="auto">
            <a:xfrm rot="18583957" flipH="1" flipV="1">
              <a:off x="3794042"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7" name="Oval 296"/>
            <p:cNvSpPr/>
            <p:nvPr/>
          </p:nvSpPr>
          <p:spPr bwMode="auto">
            <a:xfrm rot="18583957" flipH="1" flipV="1">
              <a:off x="4075020"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8" name="Oval 297"/>
            <p:cNvSpPr/>
            <p:nvPr/>
          </p:nvSpPr>
          <p:spPr bwMode="auto">
            <a:xfrm rot="18583957" flipH="1" flipV="1">
              <a:off x="4355208"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9" name="Oval 298"/>
            <p:cNvSpPr/>
            <p:nvPr/>
          </p:nvSpPr>
          <p:spPr bwMode="auto">
            <a:xfrm rot="18583957" flipH="1" flipV="1">
              <a:off x="4636187"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0" name="Oval 299"/>
            <p:cNvSpPr/>
            <p:nvPr/>
          </p:nvSpPr>
          <p:spPr bwMode="auto">
            <a:xfrm rot="18583957" flipH="1" flipV="1">
              <a:off x="4916369"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1" name="Oval 300"/>
            <p:cNvSpPr/>
            <p:nvPr/>
          </p:nvSpPr>
          <p:spPr bwMode="auto">
            <a:xfrm rot="18583957" flipH="1" flipV="1">
              <a:off x="5197348"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2" name="Oval 301"/>
            <p:cNvSpPr/>
            <p:nvPr/>
          </p:nvSpPr>
          <p:spPr bwMode="auto">
            <a:xfrm rot="18583957" flipH="1" flipV="1">
              <a:off x="5477536"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3" name="Oval 302"/>
            <p:cNvSpPr/>
            <p:nvPr/>
          </p:nvSpPr>
          <p:spPr bwMode="auto">
            <a:xfrm rot="18583957" flipH="1" flipV="1">
              <a:off x="5758514"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4" name="Oval 303"/>
            <p:cNvSpPr/>
            <p:nvPr/>
          </p:nvSpPr>
          <p:spPr bwMode="auto">
            <a:xfrm rot="18583957" flipH="1" flipV="1">
              <a:off x="6038697"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06" name="Group 20"/>
          <p:cNvGrpSpPr>
            <a:grpSpLocks/>
          </p:cNvGrpSpPr>
          <p:nvPr/>
        </p:nvGrpSpPr>
        <p:grpSpPr bwMode="auto">
          <a:xfrm>
            <a:off x="3005138" y="3516313"/>
            <a:ext cx="3265487" cy="284162"/>
            <a:chOff x="3004726" y="3422218"/>
            <a:chExt cx="3265386" cy="283448"/>
          </a:xfrm>
        </p:grpSpPr>
        <p:sp>
          <p:nvSpPr>
            <p:cNvPr id="306" name="Oval 305"/>
            <p:cNvSpPr/>
            <p:nvPr/>
          </p:nvSpPr>
          <p:spPr bwMode="auto">
            <a:xfrm rot="18583957" flipH="1" flipV="1">
              <a:off x="2952693"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7" name="Oval 306"/>
            <p:cNvSpPr/>
            <p:nvPr/>
          </p:nvSpPr>
          <p:spPr bwMode="auto">
            <a:xfrm rot="18583957" flipH="1" flipV="1">
              <a:off x="3232876"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8" name="Oval 307"/>
            <p:cNvSpPr/>
            <p:nvPr/>
          </p:nvSpPr>
          <p:spPr bwMode="auto">
            <a:xfrm rot="18583957" flipH="1" flipV="1">
              <a:off x="3513854"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9" name="Oval 308"/>
            <p:cNvSpPr/>
            <p:nvPr/>
          </p:nvSpPr>
          <p:spPr bwMode="auto">
            <a:xfrm rot="18583957" flipH="1" flipV="1">
              <a:off x="3794042"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0" name="Oval 309"/>
            <p:cNvSpPr/>
            <p:nvPr/>
          </p:nvSpPr>
          <p:spPr bwMode="auto">
            <a:xfrm rot="18583957" flipH="1" flipV="1">
              <a:off x="4075021"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1" name="Oval 310"/>
            <p:cNvSpPr/>
            <p:nvPr/>
          </p:nvSpPr>
          <p:spPr bwMode="auto">
            <a:xfrm rot="18583957" flipH="1" flipV="1">
              <a:off x="4355203"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2" name="Oval 311"/>
            <p:cNvSpPr/>
            <p:nvPr/>
          </p:nvSpPr>
          <p:spPr bwMode="auto">
            <a:xfrm rot="18583957" flipH="1" flipV="1">
              <a:off x="4636182"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3" name="Oval 312"/>
            <p:cNvSpPr/>
            <p:nvPr/>
          </p:nvSpPr>
          <p:spPr bwMode="auto">
            <a:xfrm rot="18583957" flipH="1" flipV="1">
              <a:off x="4916369"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4" name="Oval 313"/>
            <p:cNvSpPr/>
            <p:nvPr/>
          </p:nvSpPr>
          <p:spPr bwMode="auto">
            <a:xfrm rot="18583957" flipH="1" flipV="1">
              <a:off x="5197349"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5" name="Oval 314"/>
            <p:cNvSpPr/>
            <p:nvPr/>
          </p:nvSpPr>
          <p:spPr bwMode="auto">
            <a:xfrm rot="18583957" flipH="1" flipV="1">
              <a:off x="5477531"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6" name="Oval 315"/>
            <p:cNvSpPr/>
            <p:nvPr/>
          </p:nvSpPr>
          <p:spPr bwMode="auto">
            <a:xfrm rot="18583957" flipH="1" flipV="1">
              <a:off x="5758509"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7" name="Oval 316"/>
            <p:cNvSpPr/>
            <p:nvPr/>
          </p:nvSpPr>
          <p:spPr bwMode="auto">
            <a:xfrm rot="18583957" flipH="1" flipV="1">
              <a:off x="6038698"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07" name="Group 22"/>
          <p:cNvGrpSpPr>
            <a:grpSpLocks/>
          </p:cNvGrpSpPr>
          <p:nvPr/>
        </p:nvGrpSpPr>
        <p:grpSpPr bwMode="auto">
          <a:xfrm>
            <a:off x="3005138" y="4029075"/>
            <a:ext cx="3265487" cy="284163"/>
            <a:chOff x="3004726" y="3955581"/>
            <a:chExt cx="3265386" cy="283448"/>
          </a:xfrm>
        </p:grpSpPr>
        <p:sp>
          <p:nvSpPr>
            <p:cNvPr id="319" name="Oval 318"/>
            <p:cNvSpPr/>
            <p:nvPr/>
          </p:nvSpPr>
          <p:spPr bwMode="auto">
            <a:xfrm rot="18583957" flipH="1" flipV="1">
              <a:off x="2952693"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0" name="Oval 319"/>
            <p:cNvSpPr/>
            <p:nvPr/>
          </p:nvSpPr>
          <p:spPr bwMode="auto">
            <a:xfrm rot="18583957" flipH="1" flipV="1">
              <a:off x="3232876"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1" name="Oval 320"/>
            <p:cNvSpPr/>
            <p:nvPr/>
          </p:nvSpPr>
          <p:spPr bwMode="auto">
            <a:xfrm rot="18583957" flipH="1" flipV="1">
              <a:off x="3513854"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2" name="Oval 321"/>
            <p:cNvSpPr/>
            <p:nvPr/>
          </p:nvSpPr>
          <p:spPr bwMode="auto">
            <a:xfrm rot="18583957" flipH="1" flipV="1">
              <a:off x="3794042"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3" name="Oval 322"/>
            <p:cNvSpPr/>
            <p:nvPr/>
          </p:nvSpPr>
          <p:spPr bwMode="auto">
            <a:xfrm rot="18583957" flipH="1" flipV="1">
              <a:off x="4075020"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4" name="Oval 323"/>
            <p:cNvSpPr/>
            <p:nvPr/>
          </p:nvSpPr>
          <p:spPr bwMode="auto">
            <a:xfrm rot="18583957" flipH="1" flipV="1">
              <a:off x="4355203"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5" name="Oval 324"/>
            <p:cNvSpPr/>
            <p:nvPr/>
          </p:nvSpPr>
          <p:spPr bwMode="auto">
            <a:xfrm rot="18583957" flipH="1" flipV="1">
              <a:off x="4636183"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6" name="Oval 325"/>
            <p:cNvSpPr/>
            <p:nvPr/>
          </p:nvSpPr>
          <p:spPr bwMode="auto">
            <a:xfrm rot="18583957" flipH="1" flipV="1">
              <a:off x="4916369"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7" name="Oval 326"/>
            <p:cNvSpPr/>
            <p:nvPr/>
          </p:nvSpPr>
          <p:spPr bwMode="auto">
            <a:xfrm rot="18583957" flipH="1" flipV="1">
              <a:off x="5197348"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8" name="Oval 327"/>
            <p:cNvSpPr/>
            <p:nvPr/>
          </p:nvSpPr>
          <p:spPr bwMode="auto">
            <a:xfrm rot="18583957" flipH="1" flipV="1">
              <a:off x="5477532"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9" name="Oval 328"/>
            <p:cNvSpPr/>
            <p:nvPr/>
          </p:nvSpPr>
          <p:spPr bwMode="auto">
            <a:xfrm rot="18583957" flipH="1" flipV="1">
              <a:off x="5758510"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0" name="Oval 329"/>
            <p:cNvSpPr/>
            <p:nvPr/>
          </p:nvSpPr>
          <p:spPr bwMode="auto">
            <a:xfrm rot="18583957" flipH="1" flipV="1">
              <a:off x="6038697"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08" name="Group 23"/>
          <p:cNvGrpSpPr>
            <a:grpSpLocks/>
          </p:cNvGrpSpPr>
          <p:nvPr/>
        </p:nvGrpSpPr>
        <p:grpSpPr bwMode="auto">
          <a:xfrm>
            <a:off x="3005138" y="4286250"/>
            <a:ext cx="3265487" cy="282575"/>
            <a:chOff x="3004726" y="4222263"/>
            <a:chExt cx="3265386" cy="283448"/>
          </a:xfrm>
        </p:grpSpPr>
        <p:sp>
          <p:nvSpPr>
            <p:cNvPr id="332" name="Oval 331"/>
            <p:cNvSpPr/>
            <p:nvPr/>
          </p:nvSpPr>
          <p:spPr bwMode="auto">
            <a:xfrm rot="18583957" flipH="1" flipV="1">
              <a:off x="2952693"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3" name="Oval 332"/>
            <p:cNvSpPr/>
            <p:nvPr/>
          </p:nvSpPr>
          <p:spPr bwMode="auto">
            <a:xfrm rot="18583957" flipH="1" flipV="1">
              <a:off x="3232881"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4" name="Oval 333"/>
            <p:cNvSpPr/>
            <p:nvPr/>
          </p:nvSpPr>
          <p:spPr bwMode="auto">
            <a:xfrm rot="18583957" flipH="1" flipV="1">
              <a:off x="3513859"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5" name="Oval 334"/>
            <p:cNvSpPr/>
            <p:nvPr/>
          </p:nvSpPr>
          <p:spPr bwMode="auto">
            <a:xfrm rot="18583957" flipH="1" flipV="1">
              <a:off x="3794042"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6" name="Oval 335"/>
            <p:cNvSpPr/>
            <p:nvPr/>
          </p:nvSpPr>
          <p:spPr bwMode="auto">
            <a:xfrm rot="18583957" flipH="1" flipV="1">
              <a:off x="4075020"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7" name="Oval 336"/>
            <p:cNvSpPr/>
            <p:nvPr/>
          </p:nvSpPr>
          <p:spPr bwMode="auto">
            <a:xfrm rot="18583957" flipH="1" flipV="1">
              <a:off x="4355208"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8" name="Oval 337"/>
            <p:cNvSpPr/>
            <p:nvPr/>
          </p:nvSpPr>
          <p:spPr bwMode="auto">
            <a:xfrm rot="18583957" flipH="1" flipV="1">
              <a:off x="4636187"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9" name="Oval 338"/>
            <p:cNvSpPr/>
            <p:nvPr/>
          </p:nvSpPr>
          <p:spPr bwMode="auto">
            <a:xfrm rot="18583957" flipH="1" flipV="1">
              <a:off x="4916369"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0" name="Oval 339"/>
            <p:cNvSpPr/>
            <p:nvPr/>
          </p:nvSpPr>
          <p:spPr bwMode="auto">
            <a:xfrm rot="18583957" flipH="1" flipV="1">
              <a:off x="5197348"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1" name="Oval 340"/>
            <p:cNvSpPr/>
            <p:nvPr/>
          </p:nvSpPr>
          <p:spPr bwMode="auto">
            <a:xfrm rot="18583957" flipH="1" flipV="1">
              <a:off x="5477536"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2" name="Oval 341"/>
            <p:cNvSpPr/>
            <p:nvPr/>
          </p:nvSpPr>
          <p:spPr bwMode="auto">
            <a:xfrm rot="18583957" flipH="1" flipV="1">
              <a:off x="5758514"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3" name="Oval 342"/>
            <p:cNvSpPr/>
            <p:nvPr/>
          </p:nvSpPr>
          <p:spPr bwMode="auto">
            <a:xfrm rot="18583957" flipH="1" flipV="1">
              <a:off x="6038697"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09" name="Group 24"/>
          <p:cNvGrpSpPr>
            <a:grpSpLocks/>
          </p:cNvGrpSpPr>
          <p:nvPr/>
        </p:nvGrpSpPr>
        <p:grpSpPr bwMode="auto">
          <a:xfrm>
            <a:off x="3003550" y="4541838"/>
            <a:ext cx="3267075" cy="284162"/>
            <a:chOff x="3003957" y="4489595"/>
            <a:chExt cx="3266598" cy="283447"/>
          </a:xfrm>
        </p:grpSpPr>
        <p:sp>
          <p:nvSpPr>
            <p:cNvPr id="345" name="Oval 344"/>
            <p:cNvSpPr/>
            <p:nvPr/>
          </p:nvSpPr>
          <p:spPr bwMode="auto">
            <a:xfrm rot="18583957" flipH="1" flipV="1">
              <a:off x="295270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6" name="Oval 345"/>
            <p:cNvSpPr/>
            <p:nvPr/>
          </p:nvSpPr>
          <p:spPr bwMode="auto">
            <a:xfrm rot="18583957" flipH="1" flipV="1">
              <a:off x="32328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7" name="Oval 346"/>
            <p:cNvSpPr/>
            <p:nvPr/>
          </p:nvSpPr>
          <p:spPr bwMode="auto">
            <a:xfrm rot="18583957" flipH="1" flipV="1">
              <a:off x="3513805"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8" name="Oval 347"/>
            <p:cNvSpPr/>
            <p:nvPr/>
          </p:nvSpPr>
          <p:spPr bwMode="auto">
            <a:xfrm rot="18583957" flipH="1" flipV="1">
              <a:off x="37939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9" name="Oval 348"/>
            <p:cNvSpPr/>
            <p:nvPr/>
          </p:nvSpPr>
          <p:spPr bwMode="auto">
            <a:xfrm rot="18583957" flipH="1" flipV="1">
              <a:off x="4074907"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0" name="Oval 349"/>
            <p:cNvSpPr/>
            <p:nvPr/>
          </p:nvSpPr>
          <p:spPr bwMode="auto">
            <a:xfrm rot="18583957" flipH="1" flipV="1">
              <a:off x="43550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1" name="Oval 350"/>
            <p:cNvSpPr/>
            <p:nvPr/>
          </p:nvSpPr>
          <p:spPr bwMode="auto">
            <a:xfrm rot="18583957" flipH="1" flipV="1">
              <a:off x="4636004"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2" name="Oval 351"/>
            <p:cNvSpPr/>
            <p:nvPr/>
          </p:nvSpPr>
          <p:spPr bwMode="auto">
            <a:xfrm rot="18583957" flipH="1" flipV="1">
              <a:off x="49161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3" name="Oval 352"/>
            <p:cNvSpPr/>
            <p:nvPr/>
          </p:nvSpPr>
          <p:spPr bwMode="auto">
            <a:xfrm rot="18583957" flipH="1" flipV="1">
              <a:off x="5197106"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4" name="Oval 353"/>
            <p:cNvSpPr/>
            <p:nvPr/>
          </p:nvSpPr>
          <p:spPr bwMode="auto">
            <a:xfrm rot="18583957" flipH="1" flipV="1">
              <a:off x="5477256"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5" name="Oval 354"/>
            <p:cNvSpPr/>
            <p:nvPr/>
          </p:nvSpPr>
          <p:spPr bwMode="auto">
            <a:xfrm rot="18583957" flipH="1" flipV="1">
              <a:off x="5758203"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6" name="Oval 355"/>
            <p:cNvSpPr/>
            <p:nvPr/>
          </p:nvSpPr>
          <p:spPr bwMode="auto">
            <a:xfrm rot="18583957" flipH="1" flipV="1">
              <a:off x="603835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10" name="Group 25"/>
          <p:cNvGrpSpPr>
            <a:grpSpLocks/>
          </p:cNvGrpSpPr>
          <p:nvPr/>
        </p:nvGrpSpPr>
        <p:grpSpPr bwMode="auto">
          <a:xfrm>
            <a:off x="3003550" y="4799013"/>
            <a:ext cx="3267075" cy="282575"/>
            <a:chOff x="3003958" y="4756278"/>
            <a:chExt cx="3266597" cy="283447"/>
          </a:xfrm>
        </p:grpSpPr>
        <p:sp>
          <p:nvSpPr>
            <p:cNvPr id="358" name="Oval 357"/>
            <p:cNvSpPr/>
            <p:nvPr/>
          </p:nvSpPr>
          <p:spPr bwMode="auto">
            <a:xfrm rot="18583957" flipH="1" flipV="1">
              <a:off x="295270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9" name="Oval 358"/>
            <p:cNvSpPr/>
            <p:nvPr/>
          </p:nvSpPr>
          <p:spPr bwMode="auto">
            <a:xfrm rot="18583957" flipH="1" flipV="1">
              <a:off x="3232864"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0" name="Oval 359"/>
            <p:cNvSpPr/>
            <p:nvPr/>
          </p:nvSpPr>
          <p:spPr bwMode="auto">
            <a:xfrm rot="18583957" flipH="1" flipV="1">
              <a:off x="351381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1" name="Oval 360"/>
            <p:cNvSpPr/>
            <p:nvPr/>
          </p:nvSpPr>
          <p:spPr bwMode="auto">
            <a:xfrm rot="18583957" flipH="1" flipV="1">
              <a:off x="3793961"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2" name="Oval 361"/>
            <p:cNvSpPr/>
            <p:nvPr/>
          </p:nvSpPr>
          <p:spPr bwMode="auto">
            <a:xfrm rot="18583957" flipH="1" flipV="1">
              <a:off x="4074908"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3" name="Oval 362"/>
            <p:cNvSpPr/>
            <p:nvPr/>
          </p:nvSpPr>
          <p:spPr bwMode="auto">
            <a:xfrm rot="18583957" flipH="1" flipV="1">
              <a:off x="4355063"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4" name="Oval 363"/>
            <p:cNvSpPr/>
            <p:nvPr/>
          </p:nvSpPr>
          <p:spPr bwMode="auto">
            <a:xfrm rot="18583957" flipH="1" flipV="1">
              <a:off x="4636009"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5" name="Oval 364"/>
            <p:cNvSpPr/>
            <p:nvPr/>
          </p:nvSpPr>
          <p:spPr bwMode="auto">
            <a:xfrm rot="18583957" flipH="1" flipV="1">
              <a:off x="491615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6" name="Oval 365"/>
            <p:cNvSpPr/>
            <p:nvPr/>
          </p:nvSpPr>
          <p:spPr bwMode="auto">
            <a:xfrm rot="18583957" flipH="1" flipV="1">
              <a:off x="5197105"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7" name="Oval 366"/>
            <p:cNvSpPr/>
            <p:nvPr/>
          </p:nvSpPr>
          <p:spPr bwMode="auto">
            <a:xfrm rot="18583957" flipH="1" flipV="1">
              <a:off x="547726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8" name="Oval 367"/>
            <p:cNvSpPr/>
            <p:nvPr/>
          </p:nvSpPr>
          <p:spPr bwMode="auto">
            <a:xfrm rot="18583957" flipH="1" flipV="1">
              <a:off x="5758208"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9" name="Oval 368"/>
            <p:cNvSpPr/>
            <p:nvPr/>
          </p:nvSpPr>
          <p:spPr bwMode="auto">
            <a:xfrm rot="18583957" flipH="1" flipV="1">
              <a:off x="6038357"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11" name="Group 26"/>
          <p:cNvGrpSpPr>
            <a:grpSpLocks/>
          </p:cNvGrpSpPr>
          <p:nvPr/>
        </p:nvGrpSpPr>
        <p:grpSpPr bwMode="auto">
          <a:xfrm>
            <a:off x="3003550" y="5054600"/>
            <a:ext cx="3267075" cy="284163"/>
            <a:chOff x="3003957" y="5022958"/>
            <a:chExt cx="3266598" cy="283447"/>
          </a:xfrm>
        </p:grpSpPr>
        <p:sp>
          <p:nvSpPr>
            <p:cNvPr id="371" name="Oval 370"/>
            <p:cNvSpPr/>
            <p:nvPr/>
          </p:nvSpPr>
          <p:spPr bwMode="auto">
            <a:xfrm rot="18583957" flipH="1" flipV="1">
              <a:off x="2952708"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2" name="Oval 371"/>
            <p:cNvSpPr/>
            <p:nvPr/>
          </p:nvSpPr>
          <p:spPr bwMode="auto">
            <a:xfrm rot="18583957" flipH="1" flipV="1">
              <a:off x="3232859"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3" name="Oval 372"/>
            <p:cNvSpPr/>
            <p:nvPr/>
          </p:nvSpPr>
          <p:spPr bwMode="auto">
            <a:xfrm rot="18583957" flipH="1" flipV="1">
              <a:off x="351380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4" name="Oval 373"/>
            <p:cNvSpPr/>
            <p:nvPr/>
          </p:nvSpPr>
          <p:spPr bwMode="auto">
            <a:xfrm rot="18583957" flipH="1" flipV="1">
              <a:off x="3793960"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5" name="Oval 374"/>
            <p:cNvSpPr/>
            <p:nvPr/>
          </p:nvSpPr>
          <p:spPr bwMode="auto">
            <a:xfrm rot="18583957" flipH="1" flipV="1">
              <a:off x="407490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6" name="Oval 375"/>
            <p:cNvSpPr/>
            <p:nvPr/>
          </p:nvSpPr>
          <p:spPr bwMode="auto">
            <a:xfrm rot="18583957" flipH="1" flipV="1">
              <a:off x="4355058"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7" name="Oval 376"/>
            <p:cNvSpPr/>
            <p:nvPr/>
          </p:nvSpPr>
          <p:spPr bwMode="auto">
            <a:xfrm rot="18583957" flipH="1" flipV="1">
              <a:off x="4636004"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8" name="Oval 377"/>
            <p:cNvSpPr/>
            <p:nvPr/>
          </p:nvSpPr>
          <p:spPr bwMode="auto">
            <a:xfrm rot="18583957" flipH="1" flipV="1">
              <a:off x="4916159"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9" name="Oval 378"/>
            <p:cNvSpPr/>
            <p:nvPr/>
          </p:nvSpPr>
          <p:spPr bwMode="auto">
            <a:xfrm rot="18583957" flipH="1" flipV="1">
              <a:off x="5197105"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0" name="Oval 379"/>
            <p:cNvSpPr/>
            <p:nvPr/>
          </p:nvSpPr>
          <p:spPr bwMode="auto">
            <a:xfrm rot="18583957" flipH="1" flipV="1">
              <a:off x="547725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1" name="Oval 380"/>
            <p:cNvSpPr/>
            <p:nvPr/>
          </p:nvSpPr>
          <p:spPr bwMode="auto">
            <a:xfrm rot="18583957" flipH="1" flipV="1">
              <a:off x="5758203"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2" name="Oval 381"/>
            <p:cNvSpPr/>
            <p:nvPr/>
          </p:nvSpPr>
          <p:spPr bwMode="auto">
            <a:xfrm rot="18583957" flipH="1" flipV="1">
              <a:off x="603835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12" name="Group 27"/>
          <p:cNvGrpSpPr>
            <a:grpSpLocks/>
          </p:cNvGrpSpPr>
          <p:nvPr/>
        </p:nvGrpSpPr>
        <p:grpSpPr bwMode="auto">
          <a:xfrm>
            <a:off x="3003550" y="5311775"/>
            <a:ext cx="3267075" cy="282575"/>
            <a:chOff x="3003958" y="5289641"/>
            <a:chExt cx="3266597" cy="283447"/>
          </a:xfrm>
        </p:grpSpPr>
        <p:sp>
          <p:nvSpPr>
            <p:cNvPr id="384" name="Oval 383"/>
            <p:cNvSpPr/>
            <p:nvPr/>
          </p:nvSpPr>
          <p:spPr bwMode="auto">
            <a:xfrm rot="18583957" flipH="1" flipV="1">
              <a:off x="295270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5" name="Oval 384"/>
            <p:cNvSpPr/>
            <p:nvPr/>
          </p:nvSpPr>
          <p:spPr bwMode="auto">
            <a:xfrm rot="18583957" flipH="1" flipV="1">
              <a:off x="3232864"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6" name="Oval 385"/>
            <p:cNvSpPr/>
            <p:nvPr/>
          </p:nvSpPr>
          <p:spPr bwMode="auto">
            <a:xfrm rot="18583957" flipH="1" flipV="1">
              <a:off x="351381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7" name="Oval 386"/>
            <p:cNvSpPr/>
            <p:nvPr/>
          </p:nvSpPr>
          <p:spPr bwMode="auto">
            <a:xfrm rot="18583957" flipH="1" flipV="1">
              <a:off x="3793961"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8" name="Oval 387"/>
            <p:cNvSpPr/>
            <p:nvPr/>
          </p:nvSpPr>
          <p:spPr bwMode="auto">
            <a:xfrm rot="18583957" flipH="1" flipV="1">
              <a:off x="4074908"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9" name="Oval 388"/>
            <p:cNvSpPr/>
            <p:nvPr/>
          </p:nvSpPr>
          <p:spPr bwMode="auto">
            <a:xfrm rot="18583957" flipH="1" flipV="1">
              <a:off x="4355063"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0" name="Oval 389"/>
            <p:cNvSpPr/>
            <p:nvPr/>
          </p:nvSpPr>
          <p:spPr bwMode="auto">
            <a:xfrm rot="18583957" flipH="1" flipV="1">
              <a:off x="4636009"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1" name="Oval 390"/>
            <p:cNvSpPr/>
            <p:nvPr/>
          </p:nvSpPr>
          <p:spPr bwMode="auto">
            <a:xfrm rot="18583957" flipH="1" flipV="1">
              <a:off x="491615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2" name="Oval 391"/>
            <p:cNvSpPr/>
            <p:nvPr/>
          </p:nvSpPr>
          <p:spPr bwMode="auto">
            <a:xfrm rot="18583957" flipH="1" flipV="1">
              <a:off x="5197105"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3" name="Oval 392"/>
            <p:cNvSpPr/>
            <p:nvPr/>
          </p:nvSpPr>
          <p:spPr bwMode="auto">
            <a:xfrm rot="18583957" flipH="1" flipV="1">
              <a:off x="547726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4" name="Oval 393"/>
            <p:cNvSpPr/>
            <p:nvPr/>
          </p:nvSpPr>
          <p:spPr bwMode="auto">
            <a:xfrm rot="18583957" flipH="1" flipV="1">
              <a:off x="5758208"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5" name="Oval 394"/>
            <p:cNvSpPr/>
            <p:nvPr/>
          </p:nvSpPr>
          <p:spPr bwMode="auto">
            <a:xfrm rot="18583957" flipH="1" flipV="1">
              <a:off x="6038357"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13" name="Group 28"/>
          <p:cNvGrpSpPr>
            <a:grpSpLocks/>
          </p:cNvGrpSpPr>
          <p:nvPr/>
        </p:nvGrpSpPr>
        <p:grpSpPr bwMode="auto">
          <a:xfrm>
            <a:off x="3005138" y="5567363"/>
            <a:ext cx="3265487" cy="284162"/>
            <a:chOff x="3004726" y="5557258"/>
            <a:chExt cx="3265386" cy="283448"/>
          </a:xfrm>
        </p:grpSpPr>
        <p:sp>
          <p:nvSpPr>
            <p:cNvPr id="397" name="Oval 396"/>
            <p:cNvSpPr/>
            <p:nvPr/>
          </p:nvSpPr>
          <p:spPr bwMode="auto">
            <a:xfrm rot="18583957" flipH="1" flipV="1">
              <a:off x="2952693"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8" name="Oval 397"/>
            <p:cNvSpPr/>
            <p:nvPr/>
          </p:nvSpPr>
          <p:spPr bwMode="auto">
            <a:xfrm rot="18583957" flipH="1" flipV="1">
              <a:off x="3232876"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9" name="Oval 398"/>
            <p:cNvSpPr/>
            <p:nvPr/>
          </p:nvSpPr>
          <p:spPr bwMode="auto">
            <a:xfrm rot="18583957" flipH="1" flipV="1">
              <a:off x="3513854"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0" name="Oval 399"/>
            <p:cNvSpPr/>
            <p:nvPr/>
          </p:nvSpPr>
          <p:spPr bwMode="auto">
            <a:xfrm rot="18583957" flipH="1" flipV="1">
              <a:off x="3794042"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1" name="Oval 400"/>
            <p:cNvSpPr/>
            <p:nvPr/>
          </p:nvSpPr>
          <p:spPr bwMode="auto">
            <a:xfrm rot="18583957" flipH="1" flipV="1">
              <a:off x="4075021"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2" name="Oval 401"/>
            <p:cNvSpPr/>
            <p:nvPr/>
          </p:nvSpPr>
          <p:spPr bwMode="auto">
            <a:xfrm rot="18583957" flipH="1" flipV="1">
              <a:off x="4355203"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3" name="Oval 402"/>
            <p:cNvSpPr/>
            <p:nvPr/>
          </p:nvSpPr>
          <p:spPr bwMode="auto">
            <a:xfrm rot="18583957" flipH="1" flipV="1">
              <a:off x="4636182"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4" name="Oval 403"/>
            <p:cNvSpPr/>
            <p:nvPr/>
          </p:nvSpPr>
          <p:spPr bwMode="auto">
            <a:xfrm rot="18583957" flipH="1" flipV="1">
              <a:off x="4916369"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5" name="Oval 404"/>
            <p:cNvSpPr/>
            <p:nvPr/>
          </p:nvSpPr>
          <p:spPr bwMode="auto">
            <a:xfrm rot="18583957" flipH="1" flipV="1">
              <a:off x="5197349"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6" name="Oval 405"/>
            <p:cNvSpPr/>
            <p:nvPr/>
          </p:nvSpPr>
          <p:spPr bwMode="auto">
            <a:xfrm rot="18583957" flipH="1" flipV="1">
              <a:off x="5477531"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7" name="Oval 406"/>
            <p:cNvSpPr/>
            <p:nvPr/>
          </p:nvSpPr>
          <p:spPr bwMode="auto">
            <a:xfrm rot="18583957" flipH="1" flipV="1">
              <a:off x="5758509"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8" name="Oval 407"/>
            <p:cNvSpPr/>
            <p:nvPr/>
          </p:nvSpPr>
          <p:spPr bwMode="auto">
            <a:xfrm rot="18583957" flipH="1" flipV="1">
              <a:off x="6038698"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14" name="Group 21"/>
          <p:cNvGrpSpPr>
            <a:grpSpLocks/>
          </p:cNvGrpSpPr>
          <p:nvPr/>
        </p:nvGrpSpPr>
        <p:grpSpPr bwMode="auto">
          <a:xfrm>
            <a:off x="3005138" y="3773488"/>
            <a:ext cx="3265487" cy="282575"/>
            <a:chOff x="3004726" y="3688900"/>
            <a:chExt cx="3265386" cy="283448"/>
          </a:xfrm>
        </p:grpSpPr>
        <p:sp>
          <p:nvSpPr>
            <p:cNvPr id="410" name="Oval 409"/>
            <p:cNvSpPr/>
            <p:nvPr/>
          </p:nvSpPr>
          <p:spPr bwMode="auto">
            <a:xfrm rot="18583957" flipH="1" flipV="1">
              <a:off x="2952693"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1" name="Oval 410"/>
            <p:cNvSpPr/>
            <p:nvPr/>
          </p:nvSpPr>
          <p:spPr bwMode="auto">
            <a:xfrm rot="18583957" flipH="1" flipV="1">
              <a:off x="3232881"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2" name="Oval 411"/>
            <p:cNvSpPr/>
            <p:nvPr/>
          </p:nvSpPr>
          <p:spPr bwMode="auto">
            <a:xfrm rot="18583957" flipH="1" flipV="1">
              <a:off x="3513859"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3" name="Oval 412"/>
            <p:cNvSpPr/>
            <p:nvPr/>
          </p:nvSpPr>
          <p:spPr bwMode="auto">
            <a:xfrm rot="18583957" flipH="1" flipV="1">
              <a:off x="3794042"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4" name="Oval 413"/>
            <p:cNvSpPr/>
            <p:nvPr/>
          </p:nvSpPr>
          <p:spPr bwMode="auto">
            <a:xfrm rot="18583957" flipH="1" flipV="1">
              <a:off x="4075020"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5" name="Oval 414"/>
            <p:cNvSpPr/>
            <p:nvPr/>
          </p:nvSpPr>
          <p:spPr bwMode="auto">
            <a:xfrm rot="18583957" flipH="1" flipV="1">
              <a:off x="4355208"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6" name="Oval 415"/>
            <p:cNvSpPr/>
            <p:nvPr/>
          </p:nvSpPr>
          <p:spPr bwMode="auto">
            <a:xfrm rot="18583957" flipH="1" flipV="1">
              <a:off x="4636187"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7" name="Oval 416"/>
            <p:cNvSpPr/>
            <p:nvPr/>
          </p:nvSpPr>
          <p:spPr bwMode="auto">
            <a:xfrm rot="18583957" flipH="1" flipV="1">
              <a:off x="4916369"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8" name="Oval 417"/>
            <p:cNvSpPr/>
            <p:nvPr/>
          </p:nvSpPr>
          <p:spPr bwMode="auto">
            <a:xfrm rot="18583957" flipH="1" flipV="1">
              <a:off x="5197348"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9" name="Oval 418"/>
            <p:cNvSpPr/>
            <p:nvPr/>
          </p:nvSpPr>
          <p:spPr bwMode="auto">
            <a:xfrm rot="18583957" flipH="1" flipV="1">
              <a:off x="5477536"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20" name="Oval 419"/>
            <p:cNvSpPr/>
            <p:nvPr/>
          </p:nvSpPr>
          <p:spPr bwMode="auto">
            <a:xfrm rot="18583957" flipH="1" flipV="1">
              <a:off x="5758514"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21" name="Oval 420"/>
            <p:cNvSpPr/>
            <p:nvPr/>
          </p:nvSpPr>
          <p:spPr bwMode="auto">
            <a:xfrm rot="18583957" flipH="1" flipV="1">
              <a:off x="6038697"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sp>
        <p:nvSpPr>
          <p:cNvPr id="106515" name="Rectangle 2"/>
          <p:cNvSpPr>
            <a:spLocks noGrp="1" noChangeArrowheads="1"/>
          </p:cNvSpPr>
          <p:nvPr>
            <p:ph type="title"/>
          </p:nvPr>
        </p:nvSpPr>
        <p:spPr>
          <a:xfrm>
            <a:off x="457200" y="20638"/>
            <a:ext cx="8229600" cy="1730375"/>
          </a:xfrm>
        </p:spPr>
        <p:txBody>
          <a:bodyPr/>
          <a:lstStyle/>
          <a:p>
            <a:pPr eaLnBrk="1" hangingPunct="1"/>
            <a:r>
              <a:rPr lang="en-US" altLang="en-US" smtClean="0">
                <a:solidFill>
                  <a:schemeClr val="tx1"/>
                </a:solidFill>
              </a:rPr>
              <a:t>Elastic deformation</a:t>
            </a:r>
            <a:br>
              <a:rPr lang="en-US" altLang="en-US" smtClean="0">
                <a:solidFill>
                  <a:schemeClr val="tx1"/>
                </a:solidFill>
              </a:rPr>
            </a:br>
            <a:r>
              <a:rPr lang="en-US" altLang="en-US" smtClean="0">
                <a:solidFill>
                  <a:schemeClr val="tx1"/>
                </a:solidFill>
              </a:rPr>
              <a:t>= non-isomorphism</a:t>
            </a:r>
          </a:p>
        </p:txBody>
      </p:sp>
    </p:spTree>
    <p:extLst>
      <p:ext uri="{BB962C8B-B14F-4D97-AF65-F5344CB8AC3E}">
        <p14:creationId xmlns:p14="http://schemas.microsoft.com/office/powerpoint/2010/main" val="30466946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20638"/>
            <a:ext cx="8229600" cy="1641475"/>
          </a:xfrm>
        </p:spPr>
        <p:txBody>
          <a:bodyPr/>
          <a:lstStyle/>
          <a:p>
            <a:pPr eaLnBrk="1" hangingPunct="1"/>
            <a:r>
              <a:rPr lang="en-US" altLang="en-US" smtClean="0">
                <a:solidFill>
                  <a:schemeClr val="tx1"/>
                </a:solidFill>
              </a:rPr>
              <a:t>Plastic deformation</a:t>
            </a:r>
            <a:br>
              <a:rPr lang="en-US" altLang="en-US" smtClean="0">
                <a:solidFill>
                  <a:schemeClr val="tx1"/>
                </a:solidFill>
              </a:rPr>
            </a:br>
            <a:r>
              <a:rPr lang="en-US" altLang="en-US" smtClean="0">
                <a:solidFill>
                  <a:schemeClr val="tx1"/>
                </a:solidFill>
              </a:rPr>
              <a:t>= poor diffraction</a:t>
            </a:r>
          </a:p>
        </p:txBody>
      </p:sp>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5" name="Oval 14"/>
          <p:cNvSpPr/>
          <p:nvPr/>
        </p:nvSpPr>
        <p:spPr bwMode="auto">
          <a:xfrm rot="19736609" flipH="1" flipV="1">
            <a:off x="463708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6" name="Oval 15"/>
          <p:cNvSpPr/>
          <p:nvPr/>
        </p:nvSpPr>
        <p:spPr bwMode="auto">
          <a:xfrm rot="19736609" flipH="1" flipV="1">
            <a:off x="4916488"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7" name="Oval 16"/>
          <p:cNvSpPr/>
          <p:nvPr/>
        </p:nvSpPr>
        <p:spPr bwMode="auto">
          <a:xfrm rot="19736609" flipH="1" flipV="1">
            <a:off x="519747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8" name="Oval 17"/>
          <p:cNvSpPr/>
          <p:nvPr/>
        </p:nvSpPr>
        <p:spPr bwMode="auto">
          <a:xfrm rot="19736609" flipH="1" flipV="1">
            <a:off x="5478463"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9" name="Oval 18"/>
          <p:cNvSpPr/>
          <p:nvPr/>
        </p:nvSpPr>
        <p:spPr bwMode="auto">
          <a:xfrm rot="19736609" flipH="1" flipV="1">
            <a:off x="575945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0" name="Oval 19"/>
          <p:cNvSpPr/>
          <p:nvPr/>
        </p:nvSpPr>
        <p:spPr bwMode="auto">
          <a:xfrm rot="19736609" flipH="1" flipV="1">
            <a:off x="60388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1" name="Oval 220"/>
          <p:cNvSpPr/>
          <p:nvPr/>
        </p:nvSpPr>
        <p:spPr bwMode="auto">
          <a:xfrm rot="19736609" flipH="1" flipV="1">
            <a:off x="463708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2" name="Oval 221"/>
          <p:cNvSpPr/>
          <p:nvPr/>
        </p:nvSpPr>
        <p:spPr bwMode="auto">
          <a:xfrm rot="19736609" flipH="1" flipV="1">
            <a:off x="4916488"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3" name="Oval 222"/>
          <p:cNvSpPr/>
          <p:nvPr/>
        </p:nvSpPr>
        <p:spPr bwMode="auto">
          <a:xfrm rot="19736609" flipH="1" flipV="1">
            <a:off x="519747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4" name="Oval 223"/>
          <p:cNvSpPr/>
          <p:nvPr/>
        </p:nvSpPr>
        <p:spPr bwMode="auto">
          <a:xfrm rot="19736609" flipH="1" flipV="1">
            <a:off x="5478463"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5" name="Oval 224"/>
          <p:cNvSpPr/>
          <p:nvPr/>
        </p:nvSpPr>
        <p:spPr bwMode="auto">
          <a:xfrm rot="19736609" flipH="1" flipV="1">
            <a:off x="575945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6" name="Oval 225"/>
          <p:cNvSpPr/>
          <p:nvPr/>
        </p:nvSpPr>
        <p:spPr bwMode="auto">
          <a:xfrm rot="19736609" flipH="1" flipV="1">
            <a:off x="60388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4" name="Oval 233"/>
          <p:cNvSpPr/>
          <p:nvPr/>
        </p:nvSpPr>
        <p:spPr bwMode="auto">
          <a:xfrm rot="19736609" flipH="1" flipV="1">
            <a:off x="463708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5" name="Oval 234"/>
          <p:cNvSpPr/>
          <p:nvPr/>
        </p:nvSpPr>
        <p:spPr bwMode="auto">
          <a:xfrm rot="19736609" flipH="1" flipV="1">
            <a:off x="4916488"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6" name="Oval 235"/>
          <p:cNvSpPr/>
          <p:nvPr/>
        </p:nvSpPr>
        <p:spPr bwMode="auto">
          <a:xfrm rot="19736609" flipH="1" flipV="1">
            <a:off x="519747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7" name="Oval 236"/>
          <p:cNvSpPr/>
          <p:nvPr/>
        </p:nvSpPr>
        <p:spPr bwMode="auto">
          <a:xfrm rot="19736609" flipH="1" flipV="1">
            <a:off x="5478463"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8" name="Oval 237"/>
          <p:cNvSpPr/>
          <p:nvPr/>
        </p:nvSpPr>
        <p:spPr bwMode="auto">
          <a:xfrm rot="19736609" flipH="1" flipV="1">
            <a:off x="575945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9" name="Oval 238"/>
          <p:cNvSpPr/>
          <p:nvPr/>
        </p:nvSpPr>
        <p:spPr bwMode="auto">
          <a:xfrm rot="19736609" flipH="1" flipV="1">
            <a:off x="60388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7" name="Oval 246"/>
          <p:cNvSpPr/>
          <p:nvPr/>
        </p:nvSpPr>
        <p:spPr bwMode="auto">
          <a:xfrm rot="19736609" flipH="1" flipV="1">
            <a:off x="463708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8" name="Oval 247"/>
          <p:cNvSpPr/>
          <p:nvPr/>
        </p:nvSpPr>
        <p:spPr bwMode="auto">
          <a:xfrm rot="19736609" flipH="1" flipV="1">
            <a:off x="4916488"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9" name="Oval 248"/>
          <p:cNvSpPr/>
          <p:nvPr/>
        </p:nvSpPr>
        <p:spPr bwMode="auto">
          <a:xfrm rot="19736609" flipH="1" flipV="1">
            <a:off x="519747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0" name="Oval 249"/>
          <p:cNvSpPr/>
          <p:nvPr/>
        </p:nvSpPr>
        <p:spPr bwMode="auto">
          <a:xfrm rot="19736609" flipH="1" flipV="1">
            <a:off x="5478463"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1" name="Oval 250"/>
          <p:cNvSpPr/>
          <p:nvPr/>
        </p:nvSpPr>
        <p:spPr bwMode="auto">
          <a:xfrm rot="19736609" flipH="1" flipV="1">
            <a:off x="575945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2" name="Oval 251"/>
          <p:cNvSpPr/>
          <p:nvPr/>
        </p:nvSpPr>
        <p:spPr bwMode="auto">
          <a:xfrm rot="19736609" flipH="1" flipV="1">
            <a:off x="60388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0" name="Oval 259"/>
          <p:cNvSpPr/>
          <p:nvPr/>
        </p:nvSpPr>
        <p:spPr bwMode="auto">
          <a:xfrm rot="19736609" flipH="1" flipV="1">
            <a:off x="463708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1" name="Oval 260"/>
          <p:cNvSpPr/>
          <p:nvPr/>
        </p:nvSpPr>
        <p:spPr bwMode="auto">
          <a:xfrm rot="19736609" flipH="1" flipV="1">
            <a:off x="4916488"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2" name="Oval 261"/>
          <p:cNvSpPr/>
          <p:nvPr/>
        </p:nvSpPr>
        <p:spPr bwMode="auto">
          <a:xfrm rot="19736609" flipH="1" flipV="1">
            <a:off x="519747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3" name="Oval 262"/>
          <p:cNvSpPr/>
          <p:nvPr/>
        </p:nvSpPr>
        <p:spPr bwMode="auto">
          <a:xfrm rot="19736609" flipH="1" flipV="1">
            <a:off x="5478463"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4" name="Oval 263"/>
          <p:cNvSpPr/>
          <p:nvPr/>
        </p:nvSpPr>
        <p:spPr bwMode="auto">
          <a:xfrm rot="19736609" flipH="1" flipV="1">
            <a:off x="575945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5" name="Oval 264"/>
          <p:cNvSpPr/>
          <p:nvPr/>
        </p:nvSpPr>
        <p:spPr bwMode="auto">
          <a:xfrm rot="19736609" flipH="1" flipV="1">
            <a:off x="60388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3" name="Oval 272"/>
          <p:cNvSpPr/>
          <p:nvPr/>
        </p:nvSpPr>
        <p:spPr bwMode="auto">
          <a:xfrm rot="19736609" flipH="1" flipV="1">
            <a:off x="463708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4" name="Oval 273"/>
          <p:cNvSpPr/>
          <p:nvPr/>
        </p:nvSpPr>
        <p:spPr bwMode="auto">
          <a:xfrm rot="19736609" flipH="1" flipV="1">
            <a:off x="4916488"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5" name="Oval 274"/>
          <p:cNvSpPr/>
          <p:nvPr/>
        </p:nvSpPr>
        <p:spPr bwMode="auto">
          <a:xfrm rot="19736609" flipH="1" flipV="1">
            <a:off x="519747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6" name="Oval 275"/>
          <p:cNvSpPr/>
          <p:nvPr/>
        </p:nvSpPr>
        <p:spPr bwMode="auto">
          <a:xfrm rot="19736609" flipH="1" flipV="1">
            <a:off x="5478463"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7" name="Oval 276"/>
          <p:cNvSpPr/>
          <p:nvPr/>
        </p:nvSpPr>
        <p:spPr bwMode="auto">
          <a:xfrm rot="19736609" flipH="1" flipV="1">
            <a:off x="575945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8" name="Oval 277"/>
          <p:cNvSpPr/>
          <p:nvPr/>
        </p:nvSpPr>
        <p:spPr bwMode="auto">
          <a:xfrm rot="19736609" flipH="1" flipV="1">
            <a:off x="60388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6" name="Oval 285"/>
          <p:cNvSpPr/>
          <p:nvPr/>
        </p:nvSpPr>
        <p:spPr bwMode="auto">
          <a:xfrm rot="19736609" flipH="1" flipV="1">
            <a:off x="463708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7" name="Oval 286"/>
          <p:cNvSpPr/>
          <p:nvPr/>
        </p:nvSpPr>
        <p:spPr bwMode="auto">
          <a:xfrm rot="19736609" flipH="1" flipV="1">
            <a:off x="4916488"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8" name="Oval 287"/>
          <p:cNvSpPr/>
          <p:nvPr/>
        </p:nvSpPr>
        <p:spPr bwMode="auto">
          <a:xfrm rot="19736609" flipH="1" flipV="1">
            <a:off x="519747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9" name="Oval 288"/>
          <p:cNvSpPr/>
          <p:nvPr/>
        </p:nvSpPr>
        <p:spPr bwMode="auto">
          <a:xfrm rot="19736609" flipH="1" flipV="1">
            <a:off x="5478463"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0" name="Oval 289"/>
          <p:cNvSpPr/>
          <p:nvPr/>
        </p:nvSpPr>
        <p:spPr bwMode="auto">
          <a:xfrm rot="19736609" flipH="1" flipV="1">
            <a:off x="575945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1" name="Oval 290"/>
          <p:cNvSpPr/>
          <p:nvPr/>
        </p:nvSpPr>
        <p:spPr bwMode="auto">
          <a:xfrm rot="19736609" flipH="1" flipV="1">
            <a:off x="60388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9" name="Oval 298"/>
          <p:cNvSpPr/>
          <p:nvPr/>
        </p:nvSpPr>
        <p:spPr bwMode="auto">
          <a:xfrm rot="19736609" flipH="1" flipV="1">
            <a:off x="463708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0" name="Oval 299"/>
          <p:cNvSpPr/>
          <p:nvPr/>
        </p:nvSpPr>
        <p:spPr bwMode="auto">
          <a:xfrm rot="19736609" flipH="1" flipV="1">
            <a:off x="4916488"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1" name="Oval 300"/>
          <p:cNvSpPr/>
          <p:nvPr/>
        </p:nvSpPr>
        <p:spPr bwMode="auto">
          <a:xfrm rot="19736609" flipH="1" flipV="1">
            <a:off x="519747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2" name="Oval 301"/>
          <p:cNvSpPr/>
          <p:nvPr/>
        </p:nvSpPr>
        <p:spPr bwMode="auto">
          <a:xfrm rot="19736609" flipH="1" flipV="1">
            <a:off x="5478463"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3" name="Oval 302"/>
          <p:cNvSpPr/>
          <p:nvPr/>
        </p:nvSpPr>
        <p:spPr bwMode="auto">
          <a:xfrm rot="19736609" flipH="1" flipV="1">
            <a:off x="575945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4" name="Oval 303"/>
          <p:cNvSpPr/>
          <p:nvPr/>
        </p:nvSpPr>
        <p:spPr bwMode="auto">
          <a:xfrm rot="19736609" flipH="1" flipV="1">
            <a:off x="60388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2" name="Oval 311"/>
          <p:cNvSpPr/>
          <p:nvPr/>
        </p:nvSpPr>
        <p:spPr bwMode="auto">
          <a:xfrm rot="19736609" flipH="1" flipV="1">
            <a:off x="463708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3" name="Oval 312"/>
          <p:cNvSpPr/>
          <p:nvPr/>
        </p:nvSpPr>
        <p:spPr bwMode="auto">
          <a:xfrm rot="19736609" flipH="1" flipV="1">
            <a:off x="4916488"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4" name="Oval 313"/>
          <p:cNvSpPr/>
          <p:nvPr/>
        </p:nvSpPr>
        <p:spPr bwMode="auto">
          <a:xfrm rot="19736609" flipH="1" flipV="1">
            <a:off x="519747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5" name="Oval 314"/>
          <p:cNvSpPr/>
          <p:nvPr/>
        </p:nvSpPr>
        <p:spPr bwMode="auto">
          <a:xfrm rot="19736609" flipH="1" flipV="1">
            <a:off x="5478463"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6" name="Oval 315"/>
          <p:cNvSpPr/>
          <p:nvPr/>
        </p:nvSpPr>
        <p:spPr bwMode="auto">
          <a:xfrm rot="19736609" flipH="1" flipV="1">
            <a:off x="575945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7" name="Oval 316"/>
          <p:cNvSpPr/>
          <p:nvPr/>
        </p:nvSpPr>
        <p:spPr bwMode="auto">
          <a:xfrm rot="19736609" flipH="1" flipV="1">
            <a:off x="60388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5" name="Oval 324"/>
          <p:cNvSpPr/>
          <p:nvPr/>
        </p:nvSpPr>
        <p:spPr bwMode="auto">
          <a:xfrm rot="19736609" flipH="1" flipV="1">
            <a:off x="463708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6" name="Oval 325"/>
          <p:cNvSpPr/>
          <p:nvPr/>
        </p:nvSpPr>
        <p:spPr bwMode="auto">
          <a:xfrm rot="19736609" flipH="1" flipV="1">
            <a:off x="4916488"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7" name="Oval 326"/>
          <p:cNvSpPr/>
          <p:nvPr/>
        </p:nvSpPr>
        <p:spPr bwMode="auto">
          <a:xfrm rot="19736609" flipH="1" flipV="1">
            <a:off x="519747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8" name="Oval 327"/>
          <p:cNvSpPr/>
          <p:nvPr/>
        </p:nvSpPr>
        <p:spPr bwMode="auto">
          <a:xfrm rot="19736609" flipH="1" flipV="1">
            <a:off x="5478463"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9" name="Oval 328"/>
          <p:cNvSpPr/>
          <p:nvPr/>
        </p:nvSpPr>
        <p:spPr bwMode="auto">
          <a:xfrm rot="19736609" flipH="1" flipV="1">
            <a:off x="575945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0" name="Oval 329"/>
          <p:cNvSpPr/>
          <p:nvPr/>
        </p:nvSpPr>
        <p:spPr bwMode="auto">
          <a:xfrm rot="19736609" flipH="1" flipV="1">
            <a:off x="60388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8" name="Oval 337"/>
          <p:cNvSpPr/>
          <p:nvPr/>
        </p:nvSpPr>
        <p:spPr bwMode="auto">
          <a:xfrm rot="19736609" flipH="1" flipV="1">
            <a:off x="463708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9" name="Oval 338"/>
          <p:cNvSpPr/>
          <p:nvPr/>
        </p:nvSpPr>
        <p:spPr bwMode="auto">
          <a:xfrm rot="19736609" flipH="1" flipV="1">
            <a:off x="4916488"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0" name="Oval 339"/>
          <p:cNvSpPr/>
          <p:nvPr/>
        </p:nvSpPr>
        <p:spPr bwMode="auto">
          <a:xfrm rot="19736609" flipH="1" flipV="1">
            <a:off x="519747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1" name="Oval 340"/>
          <p:cNvSpPr/>
          <p:nvPr/>
        </p:nvSpPr>
        <p:spPr bwMode="auto">
          <a:xfrm rot="19736609" flipH="1" flipV="1">
            <a:off x="5478463"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2" name="Oval 341"/>
          <p:cNvSpPr/>
          <p:nvPr/>
        </p:nvSpPr>
        <p:spPr bwMode="auto">
          <a:xfrm rot="19736609" flipH="1" flipV="1">
            <a:off x="575945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3" name="Oval 342"/>
          <p:cNvSpPr/>
          <p:nvPr/>
        </p:nvSpPr>
        <p:spPr bwMode="auto">
          <a:xfrm rot="19736609" flipH="1" flipV="1">
            <a:off x="60388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1" name="Oval 350"/>
          <p:cNvSpPr/>
          <p:nvPr/>
        </p:nvSpPr>
        <p:spPr bwMode="auto">
          <a:xfrm rot="19736609" flipH="1" flipV="1">
            <a:off x="463708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2" name="Oval 351"/>
          <p:cNvSpPr/>
          <p:nvPr/>
        </p:nvSpPr>
        <p:spPr bwMode="auto">
          <a:xfrm rot="19736609" flipH="1" flipV="1">
            <a:off x="4916488"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3" name="Oval 352"/>
          <p:cNvSpPr/>
          <p:nvPr/>
        </p:nvSpPr>
        <p:spPr bwMode="auto">
          <a:xfrm rot="19736609" flipH="1" flipV="1">
            <a:off x="519747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4" name="Oval 353"/>
          <p:cNvSpPr/>
          <p:nvPr/>
        </p:nvSpPr>
        <p:spPr bwMode="auto">
          <a:xfrm rot="19736609" flipH="1" flipV="1">
            <a:off x="5478463"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5" name="Oval 354"/>
          <p:cNvSpPr/>
          <p:nvPr/>
        </p:nvSpPr>
        <p:spPr bwMode="auto">
          <a:xfrm rot="19736609" flipH="1" flipV="1">
            <a:off x="575945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6" name="Oval 355"/>
          <p:cNvSpPr/>
          <p:nvPr/>
        </p:nvSpPr>
        <p:spPr bwMode="auto">
          <a:xfrm rot="19736609" flipH="1" flipV="1">
            <a:off x="60388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4" name="Oval 363"/>
          <p:cNvSpPr/>
          <p:nvPr/>
        </p:nvSpPr>
        <p:spPr bwMode="auto">
          <a:xfrm rot="19736609" flipH="1" flipV="1">
            <a:off x="463708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5" name="Oval 364"/>
          <p:cNvSpPr/>
          <p:nvPr/>
        </p:nvSpPr>
        <p:spPr bwMode="auto">
          <a:xfrm rot="19736609" flipH="1" flipV="1">
            <a:off x="4916488"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6" name="Oval 365"/>
          <p:cNvSpPr/>
          <p:nvPr/>
        </p:nvSpPr>
        <p:spPr bwMode="auto">
          <a:xfrm rot="19736609" flipH="1" flipV="1">
            <a:off x="519747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7" name="Oval 366"/>
          <p:cNvSpPr/>
          <p:nvPr/>
        </p:nvSpPr>
        <p:spPr bwMode="auto">
          <a:xfrm rot="19736609" flipH="1" flipV="1">
            <a:off x="5478463"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8" name="Oval 367"/>
          <p:cNvSpPr/>
          <p:nvPr/>
        </p:nvSpPr>
        <p:spPr bwMode="auto">
          <a:xfrm rot="19736609" flipH="1" flipV="1">
            <a:off x="575945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9" name="Oval 368"/>
          <p:cNvSpPr/>
          <p:nvPr/>
        </p:nvSpPr>
        <p:spPr bwMode="auto">
          <a:xfrm rot="19736609" flipH="1" flipV="1">
            <a:off x="60388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7" name="Oval 376"/>
          <p:cNvSpPr/>
          <p:nvPr/>
        </p:nvSpPr>
        <p:spPr bwMode="auto">
          <a:xfrm rot="19736609" flipH="1" flipV="1">
            <a:off x="463708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8" name="Oval 377"/>
          <p:cNvSpPr/>
          <p:nvPr/>
        </p:nvSpPr>
        <p:spPr bwMode="auto">
          <a:xfrm rot="19736609" flipH="1" flipV="1">
            <a:off x="4916488"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9" name="Oval 378"/>
          <p:cNvSpPr/>
          <p:nvPr/>
        </p:nvSpPr>
        <p:spPr bwMode="auto">
          <a:xfrm rot="19736609" flipH="1" flipV="1">
            <a:off x="519747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0" name="Oval 379"/>
          <p:cNvSpPr/>
          <p:nvPr/>
        </p:nvSpPr>
        <p:spPr bwMode="auto">
          <a:xfrm rot="19736609" flipH="1" flipV="1">
            <a:off x="5478463"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1" name="Oval 380"/>
          <p:cNvSpPr/>
          <p:nvPr/>
        </p:nvSpPr>
        <p:spPr bwMode="auto">
          <a:xfrm rot="19736609" flipH="1" flipV="1">
            <a:off x="575945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2" name="Oval 381"/>
          <p:cNvSpPr/>
          <p:nvPr/>
        </p:nvSpPr>
        <p:spPr bwMode="auto">
          <a:xfrm rot="19736609" flipH="1" flipV="1">
            <a:off x="60388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0" name="Oval 389"/>
          <p:cNvSpPr/>
          <p:nvPr/>
        </p:nvSpPr>
        <p:spPr bwMode="auto">
          <a:xfrm rot="19736609" flipH="1" flipV="1">
            <a:off x="463708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1" name="Oval 390"/>
          <p:cNvSpPr/>
          <p:nvPr/>
        </p:nvSpPr>
        <p:spPr bwMode="auto">
          <a:xfrm rot="19736609" flipH="1" flipV="1">
            <a:off x="4916488"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2" name="Oval 391"/>
          <p:cNvSpPr/>
          <p:nvPr/>
        </p:nvSpPr>
        <p:spPr bwMode="auto">
          <a:xfrm rot="19736609" flipH="1" flipV="1">
            <a:off x="519747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3" name="Oval 392"/>
          <p:cNvSpPr/>
          <p:nvPr/>
        </p:nvSpPr>
        <p:spPr bwMode="auto">
          <a:xfrm rot="19736609" flipH="1" flipV="1">
            <a:off x="5478463"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4" name="Oval 393"/>
          <p:cNvSpPr/>
          <p:nvPr/>
        </p:nvSpPr>
        <p:spPr bwMode="auto">
          <a:xfrm rot="19736609" flipH="1" flipV="1">
            <a:off x="575945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5" name="Oval 394"/>
          <p:cNvSpPr/>
          <p:nvPr/>
        </p:nvSpPr>
        <p:spPr bwMode="auto">
          <a:xfrm rot="19736609" flipH="1" flipV="1">
            <a:off x="60388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3" name="Oval 402"/>
          <p:cNvSpPr/>
          <p:nvPr/>
        </p:nvSpPr>
        <p:spPr bwMode="auto">
          <a:xfrm rot="19736609" flipH="1" flipV="1">
            <a:off x="463708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4" name="Oval 403"/>
          <p:cNvSpPr/>
          <p:nvPr/>
        </p:nvSpPr>
        <p:spPr bwMode="auto">
          <a:xfrm rot="19736609" flipH="1" flipV="1">
            <a:off x="4916488"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5" name="Oval 404"/>
          <p:cNvSpPr/>
          <p:nvPr/>
        </p:nvSpPr>
        <p:spPr bwMode="auto">
          <a:xfrm rot="19736609" flipH="1" flipV="1">
            <a:off x="519747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6" name="Oval 405"/>
          <p:cNvSpPr/>
          <p:nvPr/>
        </p:nvSpPr>
        <p:spPr bwMode="auto">
          <a:xfrm rot="19736609" flipH="1" flipV="1">
            <a:off x="5478463"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7" name="Oval 406"/>
          <p:cNvSpPr/>
          <p:nvPr/>
        </p:nvSpPr>
        <p:spPr bwMode="auto">
          <a:xfrm rot="19736609" flipH="1" flipV="1">
            <a:off x="575945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8" name="Oval 407"/>
          <p:cNvSpPr/>
          <p:nvPr/>
        </p:nvSpPr>
        <p:spPr bwMode="auto">
          <a:xfrm rot="19736609" flipH="1" flipV="1">
            <a:off x="60388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6" name="Oval 415"/>
          <p:cNvSpPr/>
          <p:nvPr/>
        </p:nvSpPr>
        <p:spPr bwMode="auto">
          <a:xfrm rot="19736609" flipH="1" flipV="1">
            <a:off x="463708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7" name="Oval 416"/>
          <p:cNvSpPr/>
          <p:nvPr/>
        </p:nvSpPr>
        <p:spPr bwMode="auto">
          <a:xfrm rot="19736609" flipH="1" flipV="1">
            <a:off x="4916488"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8" name="Oval 417"/>
          <p:cNvSpPr/>
          <p:nvPr/>
        </p:nvSpPr>
        <p:spPr bwMode="auto">
          <a:xfrm rot="19736609" flipH="1" flipV="1">
            <a:off x="519747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9" name="Oval 418"/>
          <p:cNvSpPr/>
          <p:nvPr/>
        </p:nvSpPr>
        <p:spPr bwMode="auto">
          <a:xfrm rot="19736609" flipH="1" flipV="1">
            <a:off x="5478463"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20" name="Oval 419"/>
          <p:cNvSpPr/>
          <p:nvPr/>
        </p:nvSpPr>
        <p:spPr bwMode="auto">
          <a:xfrm rot="19736609" flipH="1" flipV="1">
            <a:off x="575945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21" name="Oval 420"/>
          <p:cNvSpPr/>
          <p:nvPr/>
        </p:nvSpPr>
        <p:spPr bwMode="auto">
          <a:xfrm rot="19736609" flipH="1" flipV="1">
            <a:off x="60388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17076740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What was old is new again</a:t>
            </a:r>
            <a:endParaRPr lang="en-US" dirty="0"/>
          </a:p>
        </p:txBody>
      </p:sp>
      <p:sp>
        <p:nvSpPr>
          <p:cNvPr id="3" name="Subtitle 2"/>
          <p:cNvSpPr>
            <a:spLocks noGrp="1"/>
          </p:cNvSpPr>
          <p:nvPr>
            <p:ph type="subTitle" idx="1"/>
          </p:nvPr>
        </p:nvSpPr>
        <p:spPr/>
        <p:txBody>
          <a:bodyPr/>
          <a:lstStyle/>
          <a:p>
            <a:r>
              <a:rPr lang="en-US" dirty="0" smtClean="0"/>
              <a:t>Looking back at first principles</a:t>
            </a:r>
          </a:p>
          <a:p>
            <a:r>
              <a:rPr lang="en-US" dirty="0" smtClean="0"/>
              <a:t> to face the challenges ahead</a:t>
            </a:r>
            <a:endParaRPr lang="en-US" dirty="0"/>
          </a:p>
        </p:txBody>
      </p:sp>
    </p:spTree>
    <p:extLst>
      <p:ext uri="{BB962C8B-B14F-4D97-AF65-F5344CB8AC3E}">
        <p14:creationId xmlns:p14="http://schemas.microsoft.com/office/powerpoint/2010/main" val="13285449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5" name="Oval 14"/>
          <p:cNvSpPr/>
          <p:nvPr/>
        </p:nvSpPr>
        <p:spPr bwMode="auto">
          <a:xfrm rot="19736609" flipH="1" flipV="1">
            <a:off x="4637088" y="57848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6" name="Oval 15"/>
          <p:cNvSpPr/>
          <p:nvPr/>
        </p:nvSpPr>
        <p:spPr bwMode="auto">
          <a:xfrm rot="19736609" flipH="1" flipV="1">
            <a:off x="4916488"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7" name="Oval 16"/>
          <p:cNvSpPr/>
          <p:nvPr/>
        </p:nvSpPr>
        <p:spPr bwMode="auto">
          <a:xfrm rot="19736609" flipH="1" flipV="1">
            <a:off x="5197475"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8" name="Oval 17"/>
          <p:cNvSpPr/>
          <p:nvPr/>
        </p:nvSpPr>
        <p:spPr bwMode="auto">
          <a:xfrm rot="19736609" flipH="1" flipV="1">
            <a:off x="5478463" y="57848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9" name="Oval 18"/>
          <p:cNvSpPr/>
          <p:nvPr/>
        </p:nvSpPr>
        <p:spPr bwMode="auto">
          <a:xfrm rot="19736609" flipH="1" flipV="1">
            <a:off x="5759450" y="57848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0" name="Oval 19"/>
          <p:cNvSpPr/>
          <p:nvPr/>
        </p:nvSpPr>
        <p:spPr bwMode="auto">
          <a:xfrm rot="19736609" flipH="1" flipV="1">
            <a:off x="6038850"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1" name="Oval 220"/>
          <p:cNvSpPr/>
          <p:nvPr/>
        </p:nvSpPr>
        <p:spPr bwMode="auto">
          <a:xfrm rot="19736609" flipH="1" flipV="1">
            <a:off x="4637088" y="17637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2" name="Oval 221"/>
          <p:cNvSpPr/>
          <p:nvPr/>
        </p:nvSpPr>
        <p:spPr bwMode="auto">
          <a:xfrm rot="19736609" flipH="1" flipV="1">
            <a:off x="4916488"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3" name="Oval 222"/>
          <p:cNvSpPr/>
          <p:nvPr/>
        </p:nvSpPr>
        <p:spPr bwMode="auto">
          <a:xfrm rot="19736609" flipH="1" flipV="1">
            <a:off x="5197475"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4" name="Oval 223"/>
          <p:cNvSpPr/>
          <p:nvPr/>
        </p:nvSpPr>
        <p:spPr bwMode="auto">
          <a:xfrm rot="19736609" flipH="1" flipV="1">
            <a:off x="5478463" y="17637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5" name="Oval 224"/>
          <p:cNvSpPr/>
          <p:nvPr/>
        </p:nvSpPr>
        <p:spPr bwMode="auto">
          <a:xfrm rot="19736609" flipH="1" flipV="1">
            <a:off x="5759450" y="17637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6" name="Oval 225"/>
          <p:cNvSpPr/>
          <p:nvPr/>
        </p:nvSpPr>
        <p:spPr bwMode="auto">
          <a:xfrm rot="19736609" flipH="1" flipV="1">
            <a:off x="6038850"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4" name="Oval 233"/>
          <p:cNvSpPr/>
          <p:nvPr/>
        </p:nvSpPr>
        <p:spPr bwMode="auto">
          <a:xfrm rot="19736609" flipH="1" flipV="1">
            <a:off x="4637088" y="19986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5" name="Oval 234"/>
          <p:cNvSpPr/>
          <p:nvPr/>
        </p:nvSpPr>
        <p:spPr bwMode="auto">
          <a:xfrm rot="19736609" flipH="1" flipV="1">
            <a:off x="4916488"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6" name="Oval 235"/>
          <p:cNvSpPr/>
          <p:nvPr/>
        </p:nvSpPr>
        <p:spPr bwMode="auto">
          <a:xfrm rot="19736609" flipH="1" flipV="1">
            <a:off x="5197475"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7" name="Oval 236"/>
          <p:cNvSpPr/>
          <p:nvPr/>
        </p:nvSpPr>
        <p:spPr bwMode="auto">
          <a:xfrm rot="19736609" flipH="1" flipV="1">
            <a:off x="5478463" y="19986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8" name="Oval 237"/>
          <p:cNvSpPr/>
          <p:nvPr/>
        </p:nvSpPr>
        <p:spPr bwMode="auto">
          <a:xfrm rot="19736609" flipH="1" flipV="1">
            <a:off x="5759450" y="19986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9" name="Oval 238"/>
          <p:cNvSpPr/>
          <p:nvPr/>
        </p:nvSpPr>
        <p:spPr bwMode="auto">
          <a:xfrm rot="19736609" flipH="1" flipV="1">
            <a:off x="6038850"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7" name="Oval 246"/>
          <p:cNvSpPr/>
          <p:nvPr/>
        </p:nvSpPr>
        <p:spPr bwMode="auto">
          <a:xfrm rot="19736609" flipH="1" flipV="1">
            <a:off x="4637088" y="225107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8" name="Oval 247"/>
          <p:cNvSpPr/>
          <p:nvPr/>
        </p:nvSpPr>
        <p:spPr bwMode="auto">
          <a:xfrm rot="19736609" flipH="1" flipV="1">
            <a:off x="4916488"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9" name="Oval 248"/>
          <p:cNvSpPr/>
          <p:nvPr/>
        </p:nvSpPr>
        <p:spPr bwMode="auto">
          <a:xfrm rot="19736609" flipH="1" flipV="1">
            <a:off x="5197475"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0" name="Oval 249"/>
          <p:cNvSpPr/>
          <p:nvPr/>
        </p:nvSpPr>
        <p:spPr bwMode="auto">
          <a:xfrm rot="19736609" flipH="1" flipV="1">
            <a:off x="5478463" y="225107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1" name="Oval 250"/>
          <p:cNvSpPr/>
          <p:nvPr/>
        </p:nvSpPr>
        <p:spPr bwMode="auto">
          <a:xfrm rot="19736609" flipH="1" flipV="1">
            <a:off x="5759450" y="225107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2" name="Oval 251"/>
          <p:cNvSpPr/>
          <p:nvPr/>
        </p:nvSpPr>
        <p:spPr bwMode="auto">
          <a:xfrm rot="19736609" flipH="1" flipV="1">
            <a:off x="6038850"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0" name="Oval 259"/>
          <p:cNvSpPr/>
          <p:nvPr/>
        </p:nvSpPr>
        <p:spPr bwMode="auto">
          <a:xfrm rot="19736609" flipH="1" flipV="1">
            <a:off x="4637088" y="2503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1" name="Oval 260"/>
          <p:cNvSpPr/>
          <p:nvPr/>
        </p:nvSpPr>
        <p:spPr bwMode="auto">
          <a:xfrm rot="19736609" flipH="1" flipV="1">
            <a:off x="4916488"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2" name="Oval 261"/>
          <p:cNvSpPr/>
          <p:nvPr/>
        </p:nvSpPr>
        <p:spPr bwMode="auto">
          <a:xfrm rot="19736609" flipH="1" flipV="1">
            <a:off x="5197475"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3" name="Oval 262"/>
          <p:cNvSpPr/>
          <p:nvPr/>
        </p:nvSpPr>
        <p:spPr bwMode="auto">
          <a:xfrm rot="19736609" flipH="1" flipV="1">
            <a:off x="5478463" y="2503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4" name="Oval 263"/>
          <p:cNvSpPr/>
          <p:nvPr/>
        </p:nvSpPr>
        <p:spPr bwMode="auto">
          <a:xfrm rot="19736609" flipH="1" flipV="1">
            <a:off x="5759450" y="25034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5" name="Oval 264"/>
          <p:cNvSpPr/>
          <p:nvPr/>
        </p:nvSpPr>
        <p:spPr bwMode="auto">
          <a:xfrm rot="19736609" flipH="1" flipV="1">
            <a:off x="6038850"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3" name="Oval 272"/>
          <p:cNvSpPr/>
          <p:nvPr/>
        </p:nvSpPr>
        <p:spPr bwMode="auto">
          <a:xfrm rot="19736609" flipH="1" flipV="1">
            <a:off x="4637088" y="2757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4" name="Oval 273"/>
          <p:cNvSpPr/>
          <p:nvPr/>
        </p:nvSpPr>
        <p:spPr bwMode="auto">
          <a:xfrm rot="19736609" flipH="1" flipV="1">
            <a:off x="4916488"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5" name="Oval 274"/>
          <p:cNvSpPr/>
          <p:nvPr/>
        </p:nvSpPr>
        <p:spPr bwMode="auto">
          <a:xfrm rot="19736609" flipH="1" flipV="1">
            <a:off x="5197475"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6" name="Oval 275"/>
          <p:cNvSpPr/>
          <p:nvPr/>
        </p:nvSpPr>
        <p:spPr bwMode="auto">
          <a:xfrm rot="19736609" flipH="1" flipV="1">
            <a:off x="5478463" y="2757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7" name="Oval 276"/>
          <p:cNvSpPr/>
          <p:nvPr/>
        </p:nvSpPr>
        <p:spPr bwMode="auto">
          <a:xfrm rot="19736609" flipH="1" flipV="1">
            <a:off x="5759450" y="27574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8" name="Oval 277"/>
          <p:cNvSpPr/>
          <p:nvPr/>
        </p:nvSpPr>
        <p:spPr bwMode="auto">
          <a:xfrm rot="19736609" flipH="1" flipV="1">
            <a:off x="6038850"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6" name="Oval 285"/>
          <p:cNvSpPr/>
          <p:nvPr/>
        </p:nvSpPr>
        <p:spPr bwMode="auto">
          <a:xfrm rot="19736609" flipH="1" flipV="1">
            <a:off x="4637088" y="30083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7" name="Oval 286"/>
          <p:cNvSpPr/>
          <p:nvPr/>
        </p:nvSpPr>
        <p:spPr bwMode="auto">
          <a:xfrm rot="19736609" flipH="1" flipV="1">
            <a:off x="4916488"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8" name="Oval 287"/>
          <p:cNvSpPr/>
          <p:nvPr/>
        </p:nvSpPr>
        <p:spPr bwMode="auto">
          <a:xfrm rot="19736609" flipH="1" flipV="1">
            <a:off x="5197475"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9" name="Oval 288"/>
          <p:cNvSpPr/>
          <p:nvPr/>
        </p:nvSpPr>
        <p:spPr bwMode="auto">
          <a:xfrm rot="19736609" flipH="1" flipV="1">
            <a:off x="5478463" y="30083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0" name="Oval 289"/>
          <p:cNvSpPr/>
          <p:nvPr/>
        </p:nvSpPr>
        <p:spPr bwMode="auto">
          <a:xfrm rot="19736609" flipH="1" flipV="1">
            <a:off x="5759450" y="30083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1" name="Oval 290"/>
          <p:cNvSpPr/>
          <p:nvPr/>
        </p:nvSpPr>
        <p:spPr bwMode="auto">
          <a:xfrm rot="19736609" flipH="1" flipV="1">
            <a:off x="6038850"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9" name="Oval 298"/>
          <p:cNvSpPr/>
          <p:nvPr/>
        </p:nvSpPr>
        <p:spPr bwMode="auto">
          <a:xfrm rot="19736609" flipH="1" flipV="1">
            <a:off x="4637088" y="32607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0" name="Oval 299"/>
          <p:cNvSpPr/>
          <p:nvPr/>
        </p:nvSpPr>
        <p:spPr bwMode="auto">
          <a:xfrm rot="19736609" flipH="1" flipV="1">
            <a:off x="4916488"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1" name="Oval 300"/>
          <p:cNvSpPr/>
          <p:nvPr/>
        </p:nvSpPr>
        <p:spPr bwMode="auto">
          <a:xfrm rot="19736609" flipH="1" flipV="1">
            <a:off x="5197475"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2" name="Oval 301"/>
          <p:cNvSpPr/>
          <p:nvPr/>
        </p:nvSpPr>
        <p:spPr bwMode="auto">
          <a:xfrm rot="19736609" flipH="1" flipV="1">
            <a:off x="5478463" y="32607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3" name="Oval 302"/>
          <p:cNvSpPr/>
          <p:nvPr/>
        </p:nvSpPr>
        <p:spPr bwMode="auto">
          <a:xfrm rot="19736609" flipH="1" flipV="1">
            <a:off x="5759450" y="32607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4" name="Oval 303"/>
          <p:cNvSpPr/>
          <p:nvPr/>
        </p:nvSpPr>
        <p:spPr bwMode="auto">
          <a:xfrm rot="19736609" flipH="1" flipV="1">
            <a:off x="6038850"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2" name="Oval 311"/>
          <p:cNvSpPr/>
          <p:nvPr/>
        </p:nvSpPr>
        <p:spPr bwMode="auto">
          <a:xfrm rot="19736609" flipH="1" flipV="1">
            <a:off x="4637088" y="35131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3" name="Oval 312"/>
          <p:cNvSpPr/>
          <p:nvPr/>
        </p:nvSpPr>
        <p:spPr bwMode="auto">
          <a:xfrm rot="19736609" flipH="1" flipV="1">
            <a:off x="4916488"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4" name="Oval 313"/>
          <p:cNvSpPr/>
          <p:nvPr/>
        </p:nvSpPr>
        <p:spPr bwMode="auto">
          <a:xfrm rot="19736609" flipH="1" flipV="1">
            <a:off x="5197475"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5" name="Oval 314"/>
          <p:cNvSpPr/>
          <p:nvPr/>
        </p:nvSpPr>
        <p:spPr bwMode="auto">
          <a:xfrm rot="19736609" flipH="1" flipV="1">
            <a:off x="5478463" y="35131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6" name="Oval 315"/>
          <p:cNvSpPr/>
          <p:nvPr/>
        </p:nvSpPr>
        <p:spPr bwMode="auto">
          <a:xfrm rot="19736609" flipH="1" flipV="1">
            <a:off x="5759450" y="35131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7" name="Oval 316"/>
          <p:cNvSpPr/>
          <p:nvPr/>
        </p:nvSpPr>
        <p:spPr bwMode="auto">
          <a:xfrm rot="19736609" flipH="1" flipV="1">
            <a:off x="6038850"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5" name="Oval 324"/>
          <p:cNvSpPr/>
          <p:nvPr/>
        </p:nvSpPr>
        <p:spPr bwMode="auto">
          <a:xfrm rot="19736609" flipH="1" flipV="1">
            <a:off x="4637088" y="40179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6" name="Oval 325"/>
          <p:cNvSpPr/>
          <p:nvPr/>
        </p:nvSpPr>
        <p:spPr bwMode="auto">
          <a:xfrm rot="19736609" flipH="1" flipV="1">
            <a:off x="4916488"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7" name="Oval 326"/>
          <p:cNvSpPr/>
          <p:nvPr/>
        </p:nvSpPr>
        <p:spPr bwMode="auto">
          <a:xfrm rot="19736609" flipH="1" flipV="1">
            <a:off x="5197475"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8" name="Oval 327"/>
          <p:cNvSpPr/>
          <p:nvPr/>
        </p:nvSpPr>
        <p:spPr bwMode="auto">
          <a:xfrm rot="19736609" flipH="1" flipV="1">
            <a:off x="5478463" y="40179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9" name="Oval 328"/>
          <p:cNvSpPr/>
          <p:nvPr/>
        </p:nvSpPr>
        <p:spPr bwMode="auto">
          <a:xfrm rot="19736609" flipH="1" flipV="1">
            <a:off x="5759450" y="40179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0" name="Oval 329"/>
          <p:cNvSpPr/>
          <p:nvPr/>
        </p:nvSpPr>
        <p:spPr bwMode="auto">
          <a:xfrm rot="19736609" flipH="1" flipV="1">
            <a:off x="6038850"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8" name="Oval 337"/>
          <p:cNvSpPr/>
          <p:nvPr/>
        </p:nvSpPr>
        <p:spPr bwMode="auto">
          <a:xfrm rot="19736609" flipH="1" flipV="1">
            <a:off x="4637088" y="42703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9" name="Oval 338"/>
          <p:cNvSpPr/>
          <p:nvPr/>
        </p:nvSpPr>
        <p:spPr bwMode="auto">
          <a:xfrm rot="19736609" flipH="1" flipV="1">
            <a:off x="4916488"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0" name="Oval 339"/>
          <p:cNvSpPr/>
          <p:nvPr/>
        </p:nvSpPr>
        <p:spPr bwMode="auto">
          <a:xfrm rot="19736609" flipH="1" flipV="1">
            <a:off x="5197475"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1" name="Oval 340"/>
          <p:cNvSpPr/>
          <p:nvPr/>
        </p:nvSpPr>
        <p:spPr bwMode="auto">
          <a:xfrm rot="19736609" flipH="1" flipV="1">
            <a:off x="5478463" y="42703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2" name="Oval 341"/>
          <p:cNvSpPr/>
          <p:nvPr/>
        </p:nvSpPr>
        <p:spPr bwMode="auto">
          <a:xfrm rot="19736609" flipH="1" flipV="1">
            <a:off x="5759450" y="42703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3" name="Oval 342"/>
          <p:cNvSpPr/>
          <p:nvPr/>
        </p:nvSpPr>
        <p:spPr bwMode="auto">
          <a:xfrm rot="19736609" flipH="1" flipV="1">
            <a:off x="6038850"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1" name="Oval 350"/>
          <p:cNvSpPr/>
          <p:nvPr/>
        </p:nvSpPr>
        <p:spPr bwMode="auto">
          <a:xfrm rot="19736609" flipH="1" flipV="1">
            <a:off x="4637088" y="45227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2" name="Oval 351"/>
          <p:cNvSpPr/>
          <p:nvPr/>
        </p:nvSpPr>
        <p:spPr bwMode="auto">
          <a:xfrm rot="19736609" flipH="1" flipV="1">
            <a:off x="4916488"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3" name="Oval 352"/>
          <p:cNvSpPr/>
          <p:nvPr/>
        </p:nvSpPr>
        <p:spPr bwMode="auto">
          <a:xfrm rot="19736609" flipH="1" flipV="1">
            <a:off x="5197475"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4" name="Oval 353"/>
          <p:cNvSpPr/>
          <p:nvPr/>
        </p:nvSpPr>
        <p:spPr bwMode="auto">
          <a:xfrm rot="19736609" flipH="1" flipV="1">
            <a:off x="5478463" y="45227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5" name="Oval 354"/>
          <p:cNvSpPr/>
          <p:nvPr/>
        </p:nvSpPr>
        <p:spPr bwMode="auto">
          <a:xfrm rot="19736609" flipH="1" flipV="1">
            <a:off x="5759450" y="45227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6" name="Oval 355"/>
          <p:cNvSpPr/>
          <p:nvPr/>
        </p:nvSpPr>
        <p:spPr bwMode="auto">
          <a:xfrm rot="19736609" flipH="1" flipV="1">
            <a:off x="6038850"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4" name="Oval 363"/>
          <p:cNvSpPr/>
          <p:nvPr/>
        </p:nvSpPr>
        <p:spPr bwMode="auto">
          <a:xfrm rot="19736609" flipH="1" flipV="1">
            <a:off x="4637088" y="47736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5" name="Oval 364"/>
          <p:cNvSpPr/>
          <p:nvPr/>
        </p:nvSpPr>
        <p:spPr bwMode="auto">
          <a:xfrm rot="19736609" flipH="1" flipV="1">
            <a:off x="4916488"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6" name="Oval 365"/>
          <p:cNvSpPr/>
          <p:nvPr/>
        </p:nvSpPr>
        <p:spPr bwMode="auto">
          <a:xfrm rot="19736609" flipH="1" flipV="1">
            <a:off x="5197475"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7" name="Oval 366"/>
          <p:cNvSpPr/>
          <p:nvPr/>
        </p:nvSpPr>
        <p:spPr bwMode="auto">
          <a:xfrm rot="19736609" flipH="1" flipV="1">
            <a:off x="5478463" y="47736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8" name="Oval 367"/>
          <p:cNvSpPr/>
          <p:nvPr/>
        </p:nvSpPr>
        <p:spPr bwMode="auto">
          <a:xfrm rot="19736609" flipH="1" flipV="1">
            <a:off x="5759450" y="47736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9" name="Oval 368"/>
          <p:cNvSpPr/>
          <p:nvPr/>
        </p:nvSpPr>
        <p:spPr bwMode="auto">
          <a:xfrm rot="19736609" flipH="1" flipV="1">
            <a:off x="6038850"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7" name="Oval 376"/>
          <p:cNvSpPr/>
          <p:nvPr/>
        </p:nvSpPr>
        <p:spPr bwMode="auto">
          <a:xfrm rot="19736609" flipH="1" flipV="1">
            <a:off x="4637088" y="50260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8" name="Oval 377"/>
          <p:cNvSpPr/>
          <p:nvPr/>
        </p:nvSpPr>
        <p:spPr bwMode="auto">
          <a:xfrm rot="19736609" flipH="1" flipV="1">
            <a:off x="4916488"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9" name="Oval 378"/>
          <p:cNvSpPr/>
          <p:nvPr/>
        </p:nvSpPr>
        <p:spPr bwMode="auto">
          <a:xfrm rot="19736609" flipH="1" flipV="1">
            <a:off x="5197475"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0" name="Oval 379"/>
          <p:cNvSpPr/>
          <p:nvPr/>
        </p:nvSpPr>
        <p:spPr bwMode="auto">
          <a:xfrm rot="19736609" flipH="1" flipV="1">
            <a:off x="5478463" y="50260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1" name="Oval 380"/>
          <p:cNvSpPr/>
          <p:nvPr/>
        </p:nvSpPr>
        <p:spPr bwMode="auto">
          <a:xfrm rot="19736609" flipH="1" flipV="1">
            <a:off x="5759450" y="50260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2" name="Oval 381"/>
          <p:cNvSpPr/>
          <p:nvPr/>
        </p:nvSpPr>
        <p:spPr bwMode="auto">
          <a:xfrm rot="19736609" flipH="1" flipV="1">
            <a:off x="6038850"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0" name="Oval 389"/>
          <p:cNvSpPr/>
          <p:nvPr/>
        </p:nvSpPr>
        <p:spPr bwMode="auto">
          <a:xfrm rot="19736609" flipH="1" flipV="1">
            <a:off x="4637088" y="5278438"/>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1" name="Oval 390"/>
          <p:cNvSpPr/>
          <p:nvPr/>
        </p:nvSpPr>
        <p:spPr bwMode="auto">
          <a:xfrm rot="19736609" flipH="1" flipV="1">
            <a:off x="4916488"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2" name="Oval 391"/>
          <p:cNvSpPr/>
          <p:nvPr/>
        </p:nvSpPr>
        <p:spPr bwMode="auto">
          <a:xfrm rot="19736609" flipH="1" flipV="1">
            <a:off x="5197475"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3" name="Oval 392"/>
          <p:cNvSpPr/>
          <p:nvPr/>
        </p:nvSpPr>
        <p:spPr bwMode="auto">
          <a:xfrm rot="19736609" flipH="1" flipV="1">
            <a:off x="5478463" y="5278438"/>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4" name="Oval 393"/>
          <p:cNvSpPr/>
          <p:nvPr/>
        </p:nvSpPr>
        <p:spPr bwMode="auto">
          <a:xfrm rot="19736609" flipH="1" flipV="1">
            <a:off x="5759450" y="5278438"/>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5" name="Oval 394"/>
          <p:cNvSpPr/>
          <p:nvPr/>
        </p:nvSpPr>
        <p:spPr bwMode="auto">
          <a:xfrm rot="19736609" flipH="1" flipV="1">
            <a:off x="6038850"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3" name="Oval 402"/>
          <p:cNvSpPr/>
          <p:nvPr/>
        </p:nvSpPr>
        <p:spPr bwMode="auto">
          <a:xfrm rot="19736609" flipH="1" flipV="1">
            <a:off x="4637088" y="55324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4" name="Oval 403"/>
          <p:cNvSpPr/>
          <p:nvPr/>
        </p:nvSpPr>
        <p:spPr bwMode="auto">
          <a:xfrm rot="19736609" flipH="1" flipV="1">
            <a:off x="4916488"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5" name="Oval 404"/>
          <p:cNvSpPr/>
          <p:nvPr/>
        </p:nvSpPr>
        <p:spPr bwMode="auto">
          <a:xfrm rot="19736609" flipH="1" flipV="1">
            <a:off x="5197475"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6" name="Oval 405"/>
          <p:cNvSpPr/>
          <p:nvPr/>
        </p:nvSpPr>
        <p:spPr bwMode="auto">
          <a:xfrm rot="19736609" flipH="1" flipV="1">
            <a:off x="5478463" y="55324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7" name="Oval 406"/>
          <p:cNvSpPr/>
          <p:nvPr/>
        </p:nvSpPr>
        <p:spPr bwMode="auto">
          <a:xfrm rot="19736609" flipH="1" flipV="1">
            <a:off x="5759450" y="55324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8" name="Oval 407"/>
          <p:cNvSpPr/>
          <p:nvPr/>
        </p:nvSpPr>
        <p:spPr bwMode="auto">
          <a:xfrm rot="19736609" flipH="1" flipV="1">
            <a:off x="6038850"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6" name="Oval 415"/>
          <p:cNvSpPr/>
          <p:nvPr/>
        </p:nvSpPr>
        <p:spPr bwMode="auto">
          <a:xfrm rot="19736609" flipH="1" flipV="1">
            <a:off x="4637088" y="37655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7" name="Oval 416"/>
          <p:cNvSpPr/>
          <p:nvPr/>
        </p:nvSpPr>
        <p:spPr bwMode="auto">
          <a:xfrm rot="19736609" flipH="1" flipV="1">
            <a:off x="4916488"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8" name="Oval 417"/>
          <p:cNvSpPr/>
          <p:nvPr/>
        </p:nvSpPr>
        <p:spPr bwMode="auto">
          <a:xfrm rot="19736609" flipH="1" flipV="1">
            <a:off x="5197475"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9" name="Oval 418"/>
          <p:cNvSpPr/>
          <p:nvPr/>
        </p:nvSpPr>
        <p:spPr bwMode="auto">
          <a:xfrm rot="19736609" flipH="1" flipV="1">
            <a:off x="5478463" y="37655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20" name="Oval 419"/>
          <p:cNvSpPr/>
          <p:nvPr/>
        </p:nvSpPr>
        <p:spPr bwMode="auto">
          <a:xfrm rot="19736609" flipH="1" flipV="1">
            <a:off x="5759450" y="37655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21" name="Oval 420"/>
          <p:cNvSpPr/>
          <p:nvPr/>
        </p:nvSpPr>
        <p:spPr bwMode="auto">
          <a:xfrm rot="19736609" flipH="1" flipV="1">
            <a:off x="6038850"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08750" name="Rectangle 2"/>
          <p:cNvSpPr>
            <a:spLocks noGrp="1" noChangeArrowheads="1"/>
          </p:cNvSpPr>
          <p:nvPr>
            <p:ph type="title"/>
          </p:nvPr>
        </p:nvSpPr>
        <p:spPr>
          <a:xfrm>
            <a:off x="457200" y="20638"/>
            <a:ext cx="8229600" cy="1641475"/>
          </a:xfrm>
        </p:spPr>
        <p:txBody>
          <a:bodyPr/>
          <a:lstStyle/>
          <a:p>
            <a:pPr eaLnBrk="1" hangingPunct="1"/>
            <a:r>
              <a:rPr lang="en-US" altLang="en-US" smtClean="0">
                <a:solidFill>
                  <a:schemeClr val="tx1"/>
                </a:solidFill>
              </a:rPr>
              <a:t>Plastic deformation</a:t>
            </a:r>
            <a:br>
              <a:rPr lang="en-US" altLang="en-US" smtClean="0">
                <a:solidFill>
                  <a:schemeClr val="tx1"/>
                </a:solidFill>
              </a:rPr>
            </a:br>
            <a:r>
              <a:rPr lang="en-US" altLang="en-US" smtClean="0">
                <a:solidFill>
                  <a:schemeClr val="tx1"/>
                </a:solidFill>
              </a:rPr>
              <a:t>= poor diffraction</a:t>
            </a:r>
          </a:p>
        </p:txBody>
      </p:sp>
    </p:spTree>
    <p:extLst>
      <p:ext uri="{BB962C8B-B14F-4D97-AF65-F5344CB8AC3E}">
        <p14:creationId xmlns:p14="http://schemas.microsoft.com/office/powerpoint/2010/main" val="3692154066"/>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469900" y="0"/>
            <a:ext cx="8229600" cy="1143000"/>
          </a:xfrm>
        </p:spPr>
        <p:txBody>
          <a:bodyPr/>
          <a:lstStyle/>
          <a:p>
            <a:r>
              <a:rPr lang="en-US" altLang="en-US" smtClean="0"/>
              <a:t>First diffraction from protein xtal</a:t>
            </a:r>
          </a:p>
        </p:txBody>
      </p:sp>
      <p:pic>
        <p:nvPicPr>
          <p:cNvPr id="63491" name="Picture 3"/>
          <p:cNvPicPr>
            <a:picLocks noChangeAspect="1" noChangeArrowheads="1"/>
          </p:cNvPicPr>
          <p:nvPr/>
        </p:nvPicPr>
        <p:blipFill>
          <a:blip r:embed="rId2">
            <a:extLst>
              <a:ext uri="{28A0092B-C50C-407E-A947-70E740481C1C}">
                <a14:useLocalDpi xmlns:a14="http://schemas.microsoft.com/office/drawing/2010/main" val="0"/>
              </a:ext>
            </a:extLst>
          </a:blip>
          <a:srcRect l="51630" t="15807" r="11501" b="9012"/>
          <a:stretch>
            <a:fillRect/>
          </a:stretch>
        </p:blipFill>
        <p:spPr bwMode="auto">
          <a:xfrm>
            <a:off x="3754438" y="1082675"/>
            <a:ext cx="5029200" cy="576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492" name="Picture 5" descr="http://dodology.files.wordpress.com/2010/05/young-dorothy-np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1988" y="2909888"/>
            <a:ext cx="161925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7" descr="http://www.iva.dk/bh/core%20concepts%20in%20lis/articles%20a-z/bernaljd.jpg"/>
          <p:cNvPicPr>
            <a:picLocks noChangeAspect="1" noChangeArrowheads="1"/>
          </p:cNvPicPr>
          <p:nvPr/>
        </p:nvPicPr>
        <p:blipFill>
          <a:blip r:embed="rId4">
            <a:extLst>
              <a:ext uri="{28A0092B-C50C-407E-A947-70E740481C1C}">
                <a14:useLocalDpi xmlns:a14="http://schemas.microsoft.com/office/drawing/2010/main" val="0"/>
              </a:ext>
            </a:extLst>
          </a:blip>
          <a:srcRect l="16081" r="13725" b="13155"/>
          <a:stretch>
            <a:fillRect/>
          </a:stretch>
        </p:blipFill>
        <p:spPr bwMode="auto">
          <a:xfrm>
            <a:off x="180975" y="2909888"/>
            <a:ext cx="1673225" cy="212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Rectangle 3"/>
          <p:cNvSpPr>
            <a:spLocks noChangeArrowheads="1"/>
          </p:cNvSpPr>
          <p:nvPr/>
        </p:nvSpPr>
        <p:spPr bwMode="auto">
          <a:xfrm>
            <a:off x="115888" y="5638800"/>
            <a:ext cx="350361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a:solidFill>
                  <a:srgbClr val="000000"/>
                </a:solidFill>
              </a:rPr>
              <a:t>Bernal, J. &amp; Crowfoot, D. (1934). "X-ray photographs of crystalline pepsin", </a:t>
            </a:r>
            <a:r>
              <a:rPr lang="en-US" altLang="en-US" i="1">
                <a:solidFill>
                  <a:srgbClr val="000000"/>
                </a:solidFill>
              </a:rPr>
              <a:t>Nature</a:t>
            </a:r>
            <a:r>
              <a:rPr lang="en-US" altLang="en-US">
                <a:solidFill>
                  <a:srgbClr val="000000"/>
                </a:solidFill>
              </a:rPr>
              <a:t> </a:t>
            </a:r>
            <a:r>
              <a:rPr lang="en-US" altLang="en-US" b="1">
                <a:solidFill>
                  <a:srgbClr val="000000"/>
                </a:solidFill>
              </a:rPr>
              <a:t>133</a:t>
            </a:r>
            <a:r>
              <a:rPr lang="en-US" altLang="en-US">
                <a:solidFill>
                  <a:srgbClr val="000000"/>
                </a:solidFill>
              </a:rPr>
              <a:t>, 794-795. </a:t>
            </a:r>
          </a:p>
        </p:txBody>
      </p:sp>
      <p:sp>
        <p:nvSpPr>
          <p:cNvPr id="7" name="Freeform 6"/>
          <p:cNvSpPr/>
          <p:nvPr/>
        </p:nvSpPr>
        <p:spPr>
          <a:xfrm>
            <a:off x="3594100" y="2847975"/>
            <a:ext cx="5273675" cy="469900"/>
          </a:xfrm>
          <a:custGeom>
            <a:avLst/>
            <a:gdLst>
              <a:gd name="connsiteX0" fmla="*/ 4222974 w 5274032"/>
              <a:gd name="connsiteY0" fmla="*/ 10474 h 469645"/>
              <a:gd name="connsiteX1" fmla="*/ 3231301 w 5274032"/>
              <a:gd name="connsiteY1" fmla="*/ 23353 h 469645"/>
              <a:gd name="connsiteX2" fmla="*/ 3179785 w 5274032"/>
              <a:gd name="connsiteY2" fmla="*/ 216536 h 469645"/>
              <a:gd name="connsiteX3" fmla="*/ 2638873 w 5274032"/>
              <a:gd name="connsiteY3" fmla="*/ 242294 h 469645"/>
              <a:gd name="connsiteX4" fmla="*/ 256281 w 5274032"/>
              <a:gd name="connsiteY4" fmla="*/ 229415 h 469645"/>
              <a:gd name="connsiteX5" fmla="*/ 269160 w 5274032"/>
              <a:gd name="connsiteY5" fmla="*/ 448356 h 469645"/>
              <a:gd name="connsiteX6" fmla="*/ 2059323 w 5274032"/>
              <a:gd name="connsiteY6" fmla="*/ 461234 h 469645"/>
              <a:gd name="connsiteX7" fmla="*/ 4313126 w 5274032"/>
              <a:gd name="connsiteY7" fmla="*/ 448356 h 469645"/>
              <a:gd name="connsiteX8" fmla="*/ 4532067 w 5274032"/>
              <a:gd name="connsiteY8" fmla="*/ 396840 h 469645"/>
              <a:gd name="connsiteX9" fmla="*/ 4519188 w 5274032"/>
              <a:gd name="connsiteY9" fmla="*/ 242294 h 469645"/>
              <a:gd name="connsiteX10" fmla="*/ 5150253 w 5274032"/>
              <a:gd name="connsiteY10" fmla="*/ 255172 h 469645"/>
              <a:gd name="connsiteX11" fmla="*/ 5253284 w 5274032"/>
              <a:gd name="connsiteY11" fmla="*/ 87747 h 469645"/>
              <a:gd name="connsiteX12" fmla="*/ 4879797 w 5274032"/>
              <a:gd name="connsiteY12" fmla="*/ 10474 h 469645"/>
              <a:gd name="connsiteX13" fmla="*/ 4879797 w 5274032"/>
              <a:gd name="connsiteY13" fmla="*/ 10474 h 469645"/>
              <a:gd name="connsiteX14" fmla="*/ 4879797 w 5274032"/>
              <a:gd name="connsiteY14" fmla="*/ 10474 h 469645"/>
              <a:gd name="connsiteX0" fmla="*/ 4222974 w 5274032"/>
              <a:gd name="connsiteY0" fmla="*/ 10474 h 469645"/>
              <a:gd name="connsiteX1" fmla="*/ 3231301 w 5274032"/>
              <a:gd name="connsiteY1" fmla="*/ 23353 h 469645"/>
              <a:gd name="connsiteX2" fmla="*/ 3179785 w 5274032"/>
              <a:gd name="connsiteY2" fmla="*/ 216536 h 469645"/>
              <a:gd name="connsiteX3" fmla="*/ 2638873 w 5274032"/>
              <a:gd name="connsiteY3" fmla="*/ 242294 h 469645"/>
              <a:gd name="connsiteX4" fmla="*/ 256281 w 5274032"/>
              <a:gd name="connsiteY4" fmla="*/ 229415 h 469645"/>
              <a:gd name="connsiteX5" fmla="*/ 269160 w 5274032"/>
              <a:gd name="connsiteY5" fmla="*/ 448356 h 469645"/>
              <a:gd name="connsiteX6" fmla="*/ 2059323 w 5274032"/>
              <a:gd name="connsiteY6" fmla="*/ 461234 h 469645"/>
              <a:gd name="connsiteX7" fmla="*/ 4313126 w 5274032"/>
              <a:gd name="connsiteY7" fmla="*/ 448356 h 469645"/>
              <a:gd name="connsiteX8" fmla="*/ 4532067 w 5274032"/>
              <a:gd name="connsiteY8" fmla="*/ 396840 h 469645"/>
              <a:gd name="connsiteX9" fmla="*/ 4519188 w 5274032"/>
              <a:gd name="connsiteY9" fmla="*/ 242294 h 469645"/>
              <a:gd name="connsiteX10" fmla="*/ 5150253 w 5274032"/>
              <a:gd name="connsiteY10" fmla="*/ 255172 h 469645"/>
              <a:gd name="connsiteX11" fmla="*/ 5253284 w 5274032"/>
              <a:gd name="connsiteY11" fmla="*/ 87747 h 469645"/>
              <a:gd name="connsiteX12" fmla="*/ 4879797 w 5274032"/>
              <a:gd name="connsiteY12" fmla="*/ 10474 h 469645"/>
              <a:gd name="connsiteX13" fmla="*/ 4879797 w 5274032"/>
              <a:gd name="connsiteY13" fmla="*/ 10474 h 469645"/>
              <a:gd name="connsiteX14" fmla="*/ 4879797 w 5274032"/>
              <a:gd name="connsiteY14" fmla="*/ 10474 h 469645"/>
              <a:gd name="connsiteX15" fmla="*/ 4222974 w 5274032"/>
              <a:gd name="connsiteY15" fmla="*/ 10474 h 46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4032" h="469645">
                <a:moveTo>
                  <a:pt x="4222974" y="10474"/>
                </a:moveTo>
                <a:cubicBezTo>
                  <a:pt x="3814070" y="-259"/>
                  <a:pt x="3405166" y="-10991"/>
                  <a:pt x="3231301" y="23353"/>
                </a:cubicBezTo>
                <a:cubicBezTo>
                  <a:pt x="3057436" y="57697"/>
                  <a:pt x="3278523" y="180046"/>
                  <a:pt x="3179785" y="216536"/>
                </a:cubicBezTo>
                <a:cubicBezTo>
                  <a:pt x="3081047" y="253026"/>
                  <a:pt x="2638873" y="242294"/>
                  <a:pt x="2638873" y="242294"/>
                </a:cubicBezTo>
                <a:cubicBezTo>
                  <a:pt x="2151622" y="244441"/>
                  <a:pt x="651233" y="195071"/>
                  <a:pt x="256281" y="229415"/>
                </a:cubicBezTo>
                <a:cubicBezTo>
                  <a:pt x="-138671" y="263759"/>
                  <a:pt x="-31347" y="409720"/>
                  <a:pt x="269160" y="448356"/>
                </a:cubicBezTo>
                <a:cubicBezTo>
                  <a:pt x="569667" y="486993"/>
                  <a:pt x="2059323" y="461234"/>
                  <a:pt x="2059323" y="461234"/>
                </a:cubicBezTo>
                <a:lnTo>
                  <a:pt x="4313126" y="448356"/>
                </a:lnTo>
                <a:cubicBezTo>
                  <a:pt x="4725250" y="437624"/>
                  <a:pt x="4497723" y="431184"/>
                  <a:pt x="4532067" y="396840"/>
                </a:cubicBezTo>
                <a:cubicBezTo>
                  <a:pt x="4566411" y="362496"/>
                  <a:pt x="4416157" y="265905"/>
                  <a:pt x="4519188" y="242294"/>
                </a:cubicBezTo>
                <a:cubicBezTo>
                  <a:pt x="4622219" y="218683"/>
                  <a:pt x="5027904" y="280930"/>
                  <a:pt x="5150253" y="255172"/>
                </a:cubicBezTo>
                <a:cubicBezTo>
                  <a:pt x="5272602" y="229414"/>
                  <a:pt x="5298360" y="128530"/>
                  <a:pt x="5253284" y="87747"/>
                </a:cubicBezTo>
                <a:cubicBezTo>
                  <a:pt x="5208208" y="46964"/>
                  <a:pt x="4879797" y="10474"/>
                  <a:pt x="4879797" y="10474"/>
                </a:cubicBezTo>
                <a:lnTo>
                  <a:pt x="4879797" y="10474"/>
                </a:lnTo>
                <a:lnTo>
                  <a:pt x="4879797" y="10474"/>
                </a:lnTo>
                <a:lnTo>
                  <a:pt x="4222974" y="10474"/>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3496" name="TextBox 7"/>
          <p:cNvSpPr txBox="1">
            <a:spLocks noChangeArrowheads="1"/>
          </p:cNvSpPr>
          <p:nvPr/>
        </p:nvSpPr>
        <p:spPr bwMode="auto">
          <a:xfrm>
            <a:off x="1196975" y="1312863"/>
            <a:ext cx="12112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3600">
                <a:solidFill>
                  <a:srgbClr val="000000"/>
                </a:solidFill>
              </a:rPr>
              <a:t>1934</a:t>
            </a:r>
          </a:p>
        </p:txBody>
      </p:sp>
    </p:spTree>
    <p:extLst>
      <p:ext uri="{BB962C8B-B14F-4D97-AF65-F5344CB8AC3E}">
        <p14:creationId xmlns:p14="http://schemas.microsoft.com/office/powerpoint/2010/main" val="3663953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7933" y="120650"/>
            <a:ext cx="6797675" cy="1143000"/>
          </a:xfrm>
        </p:spPr>
        <p:txBody>
          <a:bodyPr/>
          <a:lstStyle/>
          <a:p>
            <a:r>
              <a:rPr lang="en-US" altLang="en-US" dirty="0" smtClean="0"/>
              <a:t>Dehydration: 1934</a:t>
            </a:r>
          </a:p>
        </p:txBody>
      </p:sp>
      <p:sp>
        <p:nvSpPr>
          <p:cNvPr id="4" name="Cube 3"/>
          <p:cNvSpPr/>
          <p:nvPr/>
        </p:nvSpPr>
        <p:spPr>
          <a:xfrm>
            <a:off x="5924550" y="3590925"/>
            <a:ext cx="242888" cy="250825"/>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cxnSp>
        <p:nvCxnSpPr>
          <p:cNvPr id="7" name="Straight Arrow Connector 6"/>
          <p:cNvCxnSpPr/>
          <p:nvPr/>
        </p:nvCxnSpPr>
        <p:spPr>
          <a:xfrm flipV="1">
            <a:off x="835025" y="1987550"/>
            <a:ext cx="0" cy="422751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702" name="TextBox 7"/>
          <p:cNvSpPr txBox="1">
            <a:spLocks noChangeArrowheads="1"/>
          </p:cNvSpPr>
          <p:nvPr/>
        </p:nvSpPr>
        <p:spPr bwMode="auto">
          <a:xfrm>
            <a:off x="4460875" y="3457575"/>
            <a:ext cx="121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400">
                <a:solidFill>
                  <a:srgbClr val="000000"/>
                </a:solidFill>
                <a:latin typeface="Arial" pitchFamily="34" charset="0"/>
              </a:rPr>
              <a:t>100 </a:t>
            </a:r>
            <a:r>
              <a:rPr lang="el-GR" altLang="en-US" sz="2400">
                <a:solidFill>
                  <a:srgbClr val="000000"/>
                </a:solidFill>
                <a:latin typeface="Arial" pitchFamily="34" charset="0"/>
              </a:rPr>
              <a:t>μ</a:t>
            </a:r>
            <a:r>
              <a:rPr lang="en-US" altLang="en-US" sz="2400">
                <a:solidFill>
                  <a:srgbClr val="000000"/>
                </a:solidFill>
                <a:latin typeface="Arial" pitchFamily="34" charset="0"/>
              </a:rPr>
              <a:t>m</a:t>
            </a:r>
          </a:p>
        </p:txBody>
      </p:sp>
      <p:sp>
        <p:nvSpPr>
          <p:cNvPr id="8" name="Cube 7"/>
          <p:cNvSpPr/>
          <p:nvPr/>
        </p:nvSpPr>
        <p:spPr>
          <a:xfrm>
            <a:off x="1057275" y="1536700"/>
            <a:ext cx="1778000" cy="4678363"/>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65543" name="TextBox 7"/>
          <p:cNvSpPr txBox="1">
            <a:spLocks noChangeArrowheads="1"/>
          </p:cNvSpPr>
          <p:nvPr/>
        </p:nvSpPr>
        <p:spPr bwMode="auto">
          <a:xfrm rot="-5400000">
            <a:off x="7938" y="3938587"/>
            <a:ext cx="954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400">
                <a:solidFill>
                  <a:srgbClr val="000000"/>
                </a:solidFill>
                <a:latin typeface="Arial" pitchFamily="34" charset="0"/>
              </a:rPr>
              <a:t>2 mm</a:t>
            </a:r>
          </a:p>
        </p:txBody>
      </p:sp>
      <p:sp>
        <p:nvSpPr>
          <p:cNvPr id="15" name="TextBox 14"/>
          <p:cNvSpPr txBox="1">
            <a:spLocks noChangeArrowheads="1"/>
          </p:cNvSpPr>
          <p:nvPr/>
        </p:nvSpPr>
        <p:spPr bwMode="auto">
          <a:xfrm>
            <a:off x="2949575" y="1736725"/>
            <a:ext cx="24114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4400">
                <a:solidFill>
                  <a:srgbClr val="000000"/>
                </a:solidFill>
                <a:latin typeface="Arial" pitchFamily="34" charset="0"/>
              </a:rPr>
              <a:t> = 1.5 μL</a:t>
            </a:r>
          </a:p>
        </p:txBody>
      </p:sp>
      <p:cxnSp>
        <p:nvCxnSpPr>
          <p:cNvPr id="16" name="Straight Arrow Connector 15"/>
          <p:cNvCxnSpPr/>
          <p:nvPr/>
        </p:nvCxnSpPr>
        <p:spPr>
          <a:xfrm flipV="1">
            <a:off x="5773738" y="3600450"/>
            <a:ext cx="0" cy="21113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a:spLocks noChangeArrowheads="1"/>
          </p:cNvSpPr>
          <p:nvPr/>
        </p:nvSpPr>
        <p:spPr bwMode="auto">
          <a:xfrm>
            <a:off x="6102350" y="3344863"/>
            <a:ext cx="24003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4400">
                <a:solidFill>
                  <a:srgbClr val="000000"/>
                </a:solidFill>
                <a:latin typeface="Arial" pitchFamily="34" charset="0"/>
              </a:rPr>
              <a:t> = 1.0 nL</a:t>
            </a:r>
          </a:p>
        </p:txBody>
      </p:sp>
      <p:sp>
        <p:nvSpPr>
          <p:cNvPr id="18" name="Cube 17"/>
          <p:cNvSpPr/>
          <p:nvPr/>
        </p:nvSpPr>
        <p:spPr>
          <a:xfrm>
            <a:off x="6026150" y="5146675"/>
            <a:ext cx="26988" cy="28575"/>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9" name="TextBox 7"/>
          <p:cNvSpPr txBox="1">
            <a:spLocks noChangeArrowheads="1"/>
          </p:cNvSpPr>
          <p:nvPr/>
        </p:nvSpPr>
        <p:spPr bwMode="auto">
          <a:xfrm>
            <a:off x="4638675" y="4924425"/>
            <a:ext cx="1047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400">
                <a:solidFill>
                  <a:srgbClr val="000000"/>
                </a:solidFill>
                <a:latin typeface="Arial" pitchFamily="34" charset="0"/>
              </a:rPr>
              <a:t>10 </a:t>
            </a:r>
            <a:r>
              <a:rPr lang="el-GR" altLang="en-US" sz="2400">
                <a:solidFill>
                  <a:srgbClr val="000000"/>
                </a:solidFill>
                <a:latin typeface="Arial" pitchFamily="34" charset="0"/>
              </a:rPr>
              <a:t>μ</a:t>
            </a:r>
            <a:r>
              <a:rPr lang="en-US" altLang="en-US" sz="2400">
                <a:solidFill>
                  <a:srgbClr val="000000"/>
                </a:solidFill>
                <a:latin typeface="Arial" pitchFamily="34" charset="0"/>
              </a:rPr>
              <a:t>m</a:t>
            </a:r>
          </a:p>
        </p:txBody>
      </p:sp>
      <p:cxnSp>
        <p:nvCxnSpPr>
          <p:cNvPr id="20" name="Straight Arrow Connector 19"/>
          <p:cNvCxnSpPr/>
          <p:nvPr/>
        </p:nvCxnSpPr>
        <p:spPr>
          <a:xfrm flipV="1">
            <a:off x="5875338" y="5156200"/>
            <a:ext cx="0" cy="1905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a:spLocks noChangeArrowheads="1"/>
          </p:cNvSpPr>
          <p:nvPr/>
        </p:nvSpPr>
        <p:spPr bwMode="auto">
          <a:xfrm>
            <a:off x="6165850" y="4784725"/>
            <a:ext cx="23987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4400">
                <a:solidFill>
                  <a:srgbClr val="000000"/>
                </a:solidFill>
                <a:latin typeface="Arial" pitchFamily="34" charset="0"/>
              </a:rPr>
              <a:t> = 1.0 pL</a:t>
            </a:r>
          </a:p>
        </p:txBody>
      </p:sp>
      <p:sp>
        <p:nvSpPr>
          <p:cNvPr id="14" name="Rectangle 13"/>
          <p:cNvSpPr>
            <a:spLocks noChangeArrowheads="1"/>
          </p:cNvSpPr>
          <p:nvPr/>
        </p:nvSpPr>
        <p:spPr bwMode="auto">
          <a:xfrm>
            <a:off x="5729288" y="301625"/>
            <a:ext cx="257955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400" dirty="0">
                <a:solidFill>
                  <a:srgbClr val="000000"/>
                </a:solidFill>
                <a:latin typeface="Calibri" pitchFamily="34" charset="0"/>
              </a:rPr>
              <a:t>and </a:t>
            </a:r>
            <a:r>
              <a:rPr lang="en-US" altLang="en-US" sz="4400" dirty="0" smtClean="0">
                <a:solidFill>
                  <a:srgbClr val="000000"/>
                </a:solidFill>
                <a:latin typeface="Calibri" pitchFamily="34" charset="0"/>
              </a:rPr>
              <a:t>2018?</a:t>
            </a:r>
            <a:endParaRPr lang="en-US" altLang="en-US" dirty="0">
              <a:solidFill>
                <a:srgbClr val="000000"/>
              </a:solidFill>
              <a:latin typeface="Calibri" pitchFamily="34" charset="0"/>
            </a:endParaRPr>
          </a:p>
        </p:txBody>
      </p:sp>
      <p:sp>
        <p:nvSpPr>
          <p:cNvPr id="22" name="Cube 21"/>
          <p:cNvSpPr/>
          <p:nvPr/>
        </p:nvSpPr>
        <p:spPr>
          <a:xfrm>
            <a:off x="6022296" y="6046561"/>
            <a:ext cx="9144" cy="9144"/>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 name="TextBox 7"/>
          <p:cNvSpPr txBox="1">
            <a:spLocks noChangeArrowheads="1"/>
          </p:cNvSpPr>
          <p:nvPr/>
        </p:nvSpPr>
        <p:spPr bwMode="auto">
          <a:xfrm>
            <a:off x="4634821" y="5824311"/>
            <a:ext cx="8755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400" dirty="0" smtClean="0">
                <a:solidFill>
                  <a:srgbClr val="000000"/>
                </a:solidFill>
                <a:latin typeface="Arial" pitchFamily="34" charset="0"/>
              </a:rPr>
              <a:t>1 </a:t>
            </a:r>
            <a:r>
              <a:rPr lang="el-GR" altLang="en-US" sz="2400" dirty="0">
                <a:solidFill>
                  <a:srgbClr val="000000"/>
                </a:solidFill>
                <a:latin typeface="Arial" pitchFamily="34" charset="0"/>
              </a:rPr>
              <a:t>μ</a:t>
            </a:r>
            <a:r>
              <a:rPr lang="en-US" altLang="en-US" sz="2400" dirty="0">
                <a:solidFill>
                  <a:srgbClr val="000000"/>
                </a:solidFill>
                <a:latin typeface="Arial" pitchFamily="34" charset="0"/>
              </a:rPr>
              <a:t>m</a:t>
            </a:r>
          </a:p>
        </p:txBody>
      </p:sp>
      <p:sp>
        <p:nvSpPr>
          <p:cNvPr id="25" name="TextBox 24"/>
          <p:cNvSpPr txBox="1">
            <a:spLocks noChangeArrowheads="1"/>
          </p:cNvSpPr>
          <p:nvPr/>
        </p:nvSpPr>
        <p:spPr bwMode="auto">
          <a:xfrm>
            <a:off x="6161996" y="5684611"/>
            <a:ext cx="224292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4400" dirty="0">
                <a:solidFill>
                  <a:srgbClr val="000000"/>
                </a:solidFill>
                <a:latin typeface="Arial" pitchFamily="34" charset="0"/>
              </a:rPr>
              <a:t> = 1.0 </a:t>
            </a:r>
            <a:r>
              <a:rPr lang="en-US" altLang="en-US" sz="4400" dirty="0" err="1" smtClean="0">
                <a:solidFill>
                  <a:srgbClr val="000000"/>
                </a:solidFill>
                <a:latin typeface="Arial" pitchFamily="34" charset="0"/>
              </a:rPr>
              <a:t>fL</a:t>
            </a:r>
            <a:endParaRPr lang="en-US" altLang="en-US" sz="4400" dirty="0">
              <a:solidFill>
                <a:srgbClr val="000000"/>
              </a:solidFill>
              <a:latin typeface="Arial" pitchFamily="34" charset="0"/>
            </a:endParaRPr>
          </a:p>
        </p:txBody>
      </p:sp>
    </p:spTree>
    <p:extLst>
      <p:ext uri="{BB962C8B-B14F-4D97-AF65-F5344CB8AC3E}">
        <p14:creationId xmlns:p14="http://schemas.microsoft.com/office/powerpoint/2010/main" val="325208698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70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702" grpId="0"/>
      <p:bldP spid="15" grpId="0"/>
      <p:bldP spid="17" grpId="0"/>
      <p:bldP spid="18" grpId="0" animBg="1"/>
      <p:bldP spid="19" grpId="0"/>
      <p:bldP spid="21" grpId="0"/>
      <p:bldP spid="14" grpId="0"/>
      <p:bldP spid="22" grpId="0" animBg="1"/>
      <p:bldP spid="23"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88" name="Freeform 44"/>
          <p:cNvSpPr>
            <a:spLocks/>
          </p:cNvSpPr>
          <p:nvPr/>
        </p:nvSpPr>
        <p:spPr bwMode="auto">
          <a:xfrm>
            <a:off x="2843213" y="5305425"/>
            <a:ext cx="2905125" cy="706438"/>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9746" name="Freeform 2"/>
          <p:cNvSpPr>
            <a:spLocks/>
          </p:cNvSpPr>
          <p:nvPr/>
        </p:nvSpPr>
        <p:spPr bwMode="auto">
          <a:xfrm>
            <a:off x="2841625" y="5167313"/>
            <a:ext cx="2905125" cy="857250"/>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9786" name="Rectangle 42"/>
          <p:cNvSpPr>
            <a:spLocks noChangeArrowheads="1"/>
          </p:cNvSpPr>
          <p:nvPr/>
        </p:nvSpPr>
        <p:spPr bwMode="auto">
          <a:xfrm>
            <a:off x="454025" y="27146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pPr fontAlgn="base">
              <a:spcBef>
                <a:spcPct val="0"/>
              </a:spcBef>
              <a:spcAft>
                <a:spcPct val="0"/>
              </a:spcAft>
            </a:pPr>
            <a:r>
              <a:rPr lang="en-US" altLang="en-US" sz="5400">
                <a:solidFill>
                  <a:srgbClr val="000000"/>
                </a:solidFill>
              </a:rPr>
              <a:t>equilibrated drop</a:t>
            </a:r>
            <a:br>
              <a:rPr lang="en-US" altLang="en-US" sz="5400">
                <a:solidFill>
                  <a:srgbClr val="000000"/>
                </a:solidFill>
              </a:rPr>
            </a:br>
            <a:endParaRPr lang="en-US" altLang="en-US" sz="4000">
              <a:solidFill>
                <a:srgbClr val="000000"/>
              </a:solidFill>
            </a:endParaRPr>
          </a:p>
        </p:txBody>
      </p:sp>
      <p:sp>
        <p:nvSpPr>
          <p:cNvPr id="159748" name="Rectangle 4"/>
          <p:cNvSpPr>
            <a:spLocks noGrp="1" noChangeArrowheads="1"/>
          </p:cNvSpPr>
          <p:nvPr>
            <p:ph type="title"/>
          </p:nvPr>
        </p:nvSpPr>
        <p:spPr/>
        <p:txBody>
          <a:bodyPr/>
          <a:lstStyle/>
          <a:p>
            <a:r>
              <a:rPr lang="en-US" altLang="en-US" sz="5400"/>
              <a:t>opened drop:</a:t>
            </a:r>
            <a:br>
              <a:rPr lang="en-US" altLang="en-US" sz="5400"/>
            </a:br>
            <a:r>
              <a:rPr lang="en-US" altLang="en-US" sz="4000"/>
              <a:t>you have ~30 seconds!</a:t>
            </a:r>
          </a:p>
        </p:txBody>
      </p:sp>
      <p:sp>
        <p:nvSpPr>
          <p:cNvPr id="159749" name="Freeform 5"/>
          <p:cNvSpPr>
            <a:spLocks/>
          </p:cNvSpPr>
          <p:nvPr/>
        </p:nvSpPr>
        <p:spPr bwMode="auto">
          <a:xfrm>
            <a:off x="-1703388" y="2362200"/>
            <a:ext cx="11834813" cy="5210175"/>
          </a:xfrm>
          <a:custGeom>
            <a:avLst/>
            <a:gdLst>
              <a:gd name="T0" fmla="*/ 3723 w 7455"/>
              <a:gd name="T1" fmla="*/ 2238 h 3282"/>
              <a:gd name="T2" fmla="*/ 3768 w 7455"/>
              <a:gd name="T3" fmla="*/ 2238 h 3282"/>
              <a:gd name="T4" fmla="*/ 3827 w 7455"/>
              <a:gd name="T5" fmla="*/ 2238 h 3282"/>
              <a:gd name="T6" fmla="*/ 3905 w 7455"/>
              <a:gd name="T7" fmla="*/ 2233 h 3282"/>
              <a:gd name="T8" fmla="*/ 3987 w 7455"/>
              <a:gd name="T9" fmla="*/ 2226 h 3282"/>
              <a:gd name="T10" fmla="*/ 4123 w 7455"/>
              <a:gd name="T11" fmla="*/ 2209 h 3282"/>
              <a:gd name="T12" fmla="*/ 4250 w 7455"/>
              <a:gd name="T13" fmla="*/ 2184 h 3282"/>
              <a:gd name="T14" fmla="*/ 4406 w 7455"/>
              <a:gd name="T15" fmla="*/ 2140 h 3282"/>
              <a:gd name="T16" fmla="*/ 4536 w 7455"/>
              <a:gd name="T17" fmla="*/ 2091 h 3282"/>
              <a:gd name="T18" fmla="*/ 4637 w 7455"/>
              <a:gd name="T19" fmla="*/ 2042 h 3282"/>
              <a:gd name="T20" fmla="*/ 4731 w 7455"/>
              <a:gd name="T21" fmla="*/ 1983 h 3282"/>
              <a:gd name="T22" fmla="*/ 4804 w 7455"/>
              <a:gd name="T23" fmla="*/ 1921 h 3282"/>
              <a:gd name="T24" fmla="*/ 4845 w 7455"/>
              <a:gd name="T25" fmla="*/ 1878 h 3282"/>
              <a:gd name="T26" fmla="*/ 4892 w 7455"/>
              <a:gd name="T27" fmla="*/ 1842 h 3282"/>
              <a:gd name="T28" fmla="*/ 5163 w 7455"/>
              <a:gd name="T29" fmla="*/ 1836 h 3282"/>
              <a:gd name="T30" fmla="*/ 5330 w 7455"/>
              <a:gd name="T31" fmla="*/ 1836 h 3282"/>
              <a:gd name="T32" fmla="*/ 5408 w 7455"/>
              <a:gd name="T33" fmla="*/ 1794 h 3282"/>
              <a:gd name="T34" fmla="*/ 5414 w 7455"/>
              <a:gd name="T35" fmla="*/ 1674 h 3282"/>
              <a:gd name="T36" fmla="*/ 5418 w 7455"/>
              <a:gd name="T37" fmla="*/ 1540 h 3282"/>
              <a:gd name="T38" fmla="*/ 5417 w 7455"/>
              <a:gd name="T39" fmla="*/ 849 h 3282"/>
              <a:gd name="T40" fmla="*/ 5414 w 7455"/>
              <a:gd name="T41" fmla="*/ 534 h 3282"/>
              <a:gd name="T42" fmla="*/ 5435 w 7455"/>
              <a:gd name="T43" fmla="*/ 411 h 3282"/>
              <a:gd name="T44" fmla="*/ 5492 w 7455"/>
              <a:gd name="T45" fmla="*/ 291 h 3282"/>
              <a:gd name="T46" fmla="*/ 5639 w 7455"/>
              <a:gd name="T47" fmla="*/ 195 h 3282"/>
              <a:gd name="T48" fmla="*/ 5927 w 7455"/>
              <a:gd name="T49" fmla="*/ 183 h 3282"/>
              <a:gd name="T50" fmla="*/ 6308 w 7455"/>
              <a:gd name="T51" fmla="*/ 180 h 3282"/>
              <a:gd name="T52" fmla="*/ 6743 w 7455"/>
              <a:gd name="T53" fmla="*/ 177 h 3282"/>
              <a:gd name="T54" fmla="*/ 7127 w 7455"/>
              <a:gd name="T55" fmla="*/ 183 h 3282"/>
              <a:gd name="T56" fmla="*/ 7289 w 7455"/>
              <a:gd name="T57" fmla="*/ 180 h 3282"/>
              <a:gd name="T58" fmla="*/ 7310 w 7455"/>
              <a:gd name="T59" fmla="*/ 446 h 3282"/>
              <a:gd name="T60" fmla="*/ 7063 w 7455"/>
              <a:gd name="T61" fmla="*/ 2857 h 3282"/>
              <a:gd name="T62" fmla="*/ 4957 w 7455"/>
              <a:gd name="T63" fmla="*/ 2947 h 3282"/>
              <a:gd name="T64" fmla="*/ 736 w 7455"/>
              <a:gd name="T65" fmla="*/ 2873 h 3282"/>
              <a:gd name="T66" fmla="*/ 538 w 7455"/>
              <a:gd name="T67" fmla="*/ 495 h 3282"/>
              <a:gd name="T68" fmla="*/ 563 w 7455"/>
              <a:gd name="T69" fmla="*/ 198 h 3282"/>
              <a:gd name="T70" fmla="*/ 1583 w 7455"/>
              <a:gd name="T71" fmla="*/ 165 h 3282"/>
              <a:gd name="T72" fmla="*/ 2060 w 7455"/>
              <a:gd name="T73" fmla="*/ 171 h 3282"/>
              <a:gd name="T74" fmla="*/ 2240 w 7455"/>
              <a:gd name="T75" fmla="*/ 255 h 3282"/>
              <a:gd name="T76" fmla="*/ 2342 w 7455"/>
              <a:gd name="T77" fmla="*/ 474 h 3282"/>
              <a:gd name="T78" fmla="*/ 2336 w 7455"/>
              <a:gd name="T79" fmla="*/ 1146 h 3282"/>
              <a:gd name="T80" fmla="*/ 2339 w 7455"/>
              <a:gd name="T81" fmla="*/ 1719 h 3282"/>
              <a:gd name="T82" fmla="*/ 2351 w 7455"/>
              <a:gd name="T83" fmla="*/ 1842 h 3282"/>
              <a:gd name="T84" fmla="*/ 2456 w 7455"/>
              <a:gd name="T85" fmla="*/ 1881 h 3282"/>
              <a:gd name="T86" fmla="*/ 2793 w 7455"/>
              <a:gd name="T87" fmla="*/ 1886 h 3282"/>
              <a:gd name="T88" fmla="*/ 2990 w 7455"/>
              <a:gd name="T89" fmla="*/ 2034 h 3282"/>
              <a:gd name="T90" fmla="*/ 3155 w 7455"/>
              <a:gd name="T91" fmla="*/ 2165 h 3282"/>
              <a:gd name="T92" fmla="*/ 3426 w 7455"/>
              <a:gd name="T93" fmla="*/ 2223 h 3282"/>
              <a:gd name="T94" fmla="*/ 3723 w 7455"/>
              <a:gd name="T95" fmla="*/ 2238 h 3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55" h="3282">
                <a:moveTo>
                  <a:pt x="3723" y="2238"/>
                </a:moveTo>
                <a:cubicBezTo>
                  <a:pt x="3763" y="2232"/>
                  <a:pt x="3751" y="2238"/>
                  <a:pt x="3768" y="2238"/>
                </a:cubicBezTo>
                <a:cubicBezTo>
                  <a:pt x="3786" y="2238"/>
                  <a:pt x="3804" y="2238"/>
                  <a:pt x="3827" y="2238"/>
                </a:cubicBezTo>
                <a:cubicBezTo>
                  <a:pt x="3850" y="2237"/>
                  <a:pt x="3878" y="2234"/>
                  <a:pt x="3905" y="2233"/>
                </a:cubicBezTo>
                <a:cubicBezTo>
                  <a:pt x="3931" y="2231"/>
                  <a:pt x="3950" y="2230"/>
                  <a:pt x="3987" y="2226"/>
                </a:cubicBezTo>
                <a:cubicBezTo>
                  <a:pt x="4023" y="2222"/>
                  <a:pt x="4079" y="2216"/>
                  <a:pt x="4123" y="2209"/>
                </a:cubicBezTo>
                <a:cubicBezTo>
                  <a:pt x="4167" y="2202"/>
                  <a:pt x="4203" y="2195"/>
                  <a:pt x="4250" y="2184"/>
                </a:cubicBezTo>
                <a:cubicBezTo>
                  <a:pt x="4298" y="2172"/>
                  <a:pt x="4358" y="2155"/>
                  <a:pt x="4406" y="2140"/>
                </a:cubicBezTo>
                <a:cubicBezTo>
                  <a:pt x="4454" y="2124"/>
                  <a:pt x="4498" y="2107"/>
                  <a:pt x="4536" y="2091"/>
                </a:cubicBezTo>
                <a:cubicBezTo>
                  <a:pt x="4575" y="2074"/>
                  <a:pt x="4604" y="2060"/>
                  <a:pt x="4637" y="2042"/>
                </a:cubicBezTo>
                <a:cubicBezTo>
                  <a:pt x="4669" y="2024"/>
                  <a:pt x="4703" y="2003"/>
                  <a:pt x="4731" y="1983"/>
                </a:cubicBezTo>
                <a:cubicBezTo>
                  <a:pt x="4759" y="1962"/>
                  <a:pt x="4785" y="1938"/>
                  <a:pt x="4804" y="1921"/>
                </a:cubicBezTo>
                <a:cubicBezTo>
                  <a:pt x="4823" y="1904"/>
                  <a:pt x="4830" y="1891"/>
                  <a:pt x="4845" y="1878"/>
                </a:cubicBezTo>
                <a:cubicBezTo>
                  <a:pt x="4860" y="1865"/>
                  <a:pt x="4839" y="1849"/>
                  <a:pt x="4892" y="1842"/>
                </a:cubicBezTo>
                <a:cubicBezTo>
                  <a:pt x="4945" y="1835"/>
                  <a:pt x="5090" y="1837"/>
                  <a:pt x="5163" y="1836"/>
                </a:cubicBezTo>
                <a:cubicBezTo>
                  <a:pt x="5236" y="1835"/>
                  <a:pt x="5289" y="1843"/>
                  <a:pt x="5330" y="1836"/>
                </a:cubicBezTo>
                <a:cubicBezTo>
                  <a:pt x="5371" y="1829"/>
                  <a:pt x="5394" y="1821"/>
                  <a:pt x="5408" y="1794"/>
                </a:cubicBezTo>
                <a:cubicBezTo>
                  <a:pt x="5422" y="1767"/>
                  <a:pt x="5412" y="1716"/>
                  <a:pt x="5414" y="1674"/>
                </a:cubicBezTo>
                <a:cubicBezTo>
                  <a:pt x="5416" y="1632"/>
                  <a:pt x="5418" y="1677"/>
                  <a:pt x="5418" y="1540"/>
                </a:cubicBezTo>
                <a:cubicBezTo>
                  <a:pt x="5418" y="1403"/>
                  <a:pt x="5418" y="1017"/>
                  <a:pt x="5417" y="849"/>
                </a:cubicBezTo>
                <a:cubicBezTo>
                  <a:pt x="5416" y="681"/>
                  <a:pt x="5411" y="607"/>
                  <a:pt x="5414" y="534"/>
                </a:cubicBezTo>
                <a:cubicBezTo>
                  <a:pt x="5417" y="461"/>
                  <a:pt x="5422" y="452"/>
                  <a:pt x="5435" y="411"/>
                </a:cubicBezTo>
                <a:cubicBezTo>
                  <a:pt x="5448" y="370"/>
                  <a:pt x="5458" y="327"/>
                  <a:pt x="5492" y="291"/>
                </a:cubicBezTo>
                <a:cubicBezTo>
                  <a:pt x="5526" y="255"/>
                  <a:pt x="5567" y="213"/>
                  <a:pt x="5639" y="195"/>
                </a:cubicBezTo>
                <a:cubicBezTo>
                  <a:pt x="5711" y="177"/>
                  <a:pt x="5816" y="185"/>
                  <a:pt x="5927" y="183"/>
                </a:cubicBezTo>
                <a:cubicBezTo>
                  <a:pt x="6038" y="181"/>
                  <a:pt x="6172" y="181"/>
                  <a:pt x="6308" y="180"/>
                </a:cubicBezTo>
                <a:cubicBezTo>
                  <a:pt x="6444" y="179"/>
                  <a:pt x="6607" y="177"/>
                  <a:pt x="6743" y="177"/>
                </a:cubicBezTo>
                <a:cubicBezTo>
                  <a:pt x="6879" y="177"/>
                  <a:pt x="7036" y="182"/>
                  <a:pt x="7127" y="183"/>
                </a:cubicBezTo>
                <a:cubicBezTo>
                  <a:pt x="7218" y="184"/>
                  <a:pt x="7259" y="136"/>
                  <a:pt x="7289" y="180"/>
                </a:cubicBezTo>
                <a:cubicBezTo>
                  <a:pt x="7319" y="224"/>
                  <a:pt x="7348" y="0"/>
                  <a:pt x="7310" y="446"/>
                </a:cubicBezTo>
                <a:cubicBezTo>
                  <a:pt x="7272" y="892"/>
                  <a:pt x="7455" y="2440"/>
                  <a:pt x="7063" y="2857"/>
                </a:cubicBezTo>
                <a:cubicBezTo>
                  <a:pt x="6671" y="3274"/>
                  <a:pt x="6011" y="2944"/>
                  <a:pt x="4957" y="2947"/>
                </a:cubicBezTo>
                <a:cubicBezTo>
                  <a:pt x="3903" y="2950"/>
                  <a:pt x="1472" y="3282"/>
                  <a:pt x="736" y="2873"/>
                </a:cubicBezTo>
                <a:cubicBezTo>
                  <a:pt x="0" y="2464"/>
                  <a:pt x="567" y="941"/>
                  <a:pt x="538" y="495"/>
                </a:cubicBezTo>
                <a:cubicBezTo>
                  <a:pt x="509" y="49"/>
                  <a:pt x="389" y="253"/>
                  <a:pt x="563" y="198"/>
                </a:cubicBezTo>
                <a:cubicBezTo>
                  <a:pt x="737" y="143"/>
                  <a:pt x="1334" y="169"/>
                  <a:pt x="1583" y="165"/>
                </a:cubicBezTo>
                <a:cubicBezTo>
                  <a:pt x="1832" y="161"/>
                  <a:pt x="1951" y="156"/>
                  <a:pt x="2060" y="171"/>
                </a:cubicBezTo>
                <a:cubicBezTo>
                  <a:pt x="2169" y="186"/>
                  <a:pt x="2193" y="204"/>
                  <a:pt x="2240" y="255"/>
                </a:cubicBezTo>
                <a:cubicBezTo>
                  <a:pt x="2287" y="306"/>
                  <a:pt x="2326" y="326"/>
                  <a:pt x="2342" y="474"/>
                </a:cubicBezTo>
                <a:cubicBezTo>
                  <a:pt x="2358" y="622"/>
                  <a:pt x="2336" y="939"/>
                  <a:pt x="2336" y="1146"/>
                </a:cubicBezTo>
                <a:cubicBezTo>
                  <a:pt x="2336" y="1353"/>
                  <a:pt x="2337" y="1603"/>
                  <a:pt x="2339" y="1719"/>
                </a:cubicBezTo>
                <a:cubicBezTo>
                  <a:pt x="2341" y="1835"/>
                  <a:pt x="2332" y="1815"/>
                  <a:pt x="2351" y="1842"/>
                </a:cubicBezTo>
                <a:cubicBezTo>
                  <a:pt x="2370" y="1869"/>
                  <a:pt x="2382" y="1874"/>
                  <a:pt x="2456" y="1881"/>
                </a:cubicBezTo>
                <a:cubicBezTo>
                  <a:pt x="2530" y="1888"/>
                  <a:pt x="2704" y="1861"/>
                  <a:pt x="2793" y="1886"/>
                </a:cubicBezTo>
                <a:cubicBezTo>
                  <a:pt x="2882" y="1911"/>
                  <a:pt x="2930" y="1988"/>
                  <a:pt x="2990" y="2034"/>
                </a:cubicBezTo>
                <a:cubicBezTo>
                  <a:pt x="3050" y="2080"/>
                  <a:pt x="3082" y="2134"/>
                  <a:pt x="3155" y="2165"/>
                </a:cubicBezTo>
                <a:cubicBezTo>
                  <a:pt x="3228" y="2196"/>
                  <a:pt x="3331" y="2211"/>
                  <a:pt x="3426" y="2223"/>
                </a:cubicBezTo>
                <a:cubicBezTo>
                  <a:pt x="3521" y="2235"/>
                  <a:pt x="3661" y="2235"/>
                  <a:pt x="3723" y="2238"/>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nvGrpSpPr>
          <p:cNvPr id="159763" name="Group 19"/>
          <p:cNvGrpSpPr>
            <a:grpSpLocks/>
          </p:cNvGrpSpPr>
          <p:nvPr/>
        </p:nvGrpSpPr>
        <p:grpSpPr bwMode="auto">
          <a:xfrm>
            <a:off x="5197475" y="5548313"/>
            <a:ext cx="277813" cy="238125"/>
            <a:chOff x="3192" y="2215"/>
            <a:chExt cx="920" cy="943"/>
          </a:xfrm>
        </p:grpSpPr>
        <p:sp>
          <p:nvSpPr>
            <p:cNvPr id="159747" name="Freeform 3"/>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9750" name="Line 6"/>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9751" name="Line 7"/>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9752" name="Line 8"/>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9753" name="Line 9"/>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9754" name="Freeform 10"/>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9755" name="Freeform 11"/>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9756" name="Freeform 12"/>
            <p:cNvSpPr>
              <a:spLocks/>
            </p:cNvSpPr>
            <p:nvPr/>
          </p:nvSpPr>
          <p:spPr bwMode="auto">
            <a:xfrm>
              <a:off x="3930" y="2338"/>
              <a:ext cx="182" cy="70"/>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9757" name="Freeform 13"/>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159765" name="Freeform 21"/>
          <p:cNvSpPr>
            <a:spLocks/>
          </p:cNvSpPr>
          <p:nvPr/>
        </p:nvSpPr>
        <p:spPr bwMode="auto">
          <a:xfrm>
            <a:off x="-692150" y="2141538"/>
            <a:ext cx="6705600" cy="487362"/>
          </a:xfrm>
          <a:custGeom>
            <a:avLst/>
            <a:gdLst>
              <a:gd name="T0" fmla="*/ 0 w 4224"/>
              <a:gd name="T1" fmla="*/ 272 h 307"/>
              <a:gd name="T2" fmla="*/ 1242 w 4224"/>
              <a:gd name="T3" fmla="*/ 264 h 307"/>
              <a:gd name="T4" fmla="*/ 2987 w 4224"/>
              <a:gd name="T5" fmla="*/ 256 h 307"/>
              <a:gd name="T6" fmla="*/ 4024 w 4224"/>
              <a:gd name="T7" fmla="*/ 264 h 307"/>
              <a:gd name="T8" fmla="*/ 4188 w 4224"/>
              <a:gd name="T9" fmla="*/ 0 h 307"/>
            </a:gdLst>
            <a:ahLst/>
            <a:cxnLst>
              <a:cxn ang="0">
                <a:pos x="T0" y="T1"/>
              </a:cxn>
              <a:cxn ang="0">
                <a:pos x="T2" y="T3"/>
              </a:cxn>
              <a:cxn ang="0">
                <a:pos x="T4" y="T5"/>
              </a:cxn>
              <a:cxn ang="0">
                <a:pos x="T6" y="T7"/>
              </a:cxn>
              <a:cxn ang="0">
                <a:pos x="T8" y="T9"/>
              </a:cxn>
            </a:cxnLst>
            <a:rect l="0" t="0" r="r" b="b"/>
            <a:pathLst>
              <a:path w="4224" h="307">
                <a:moveTo>
                  <a:pt x="0" y="272"/>
                </a:moveTo>
                <a:cubicBezTo>
                  <a:pt x="207" y="271"/>
                  <a:pt x="744" y="267"/>
                  <a:pt x="1242" y="264"/>
                </a:cubicBezTo>
                <a:cubicBezTo>
                  <a:pt x="1740" y="261"/>
                  <a:pt x="2523" y="256"/>
                  <a:pt x="2987" y="256"/>
                </a:cubicBezTo>
                <a:cubicBezTo>
                  <a:pt x="3451" y="256"/>
                  <a:pt x="3824" y="307"/>
                  <a:pt x="4024" y="264"/>
                </a:cubicBezTo>
                <a:cubicBezTo>
                  <a:pt x="4224" y="221"/>
                  <a:pt x="4161" y="44"/>
                  <a:pt x="4188" y="0"/>
                </a:cubicBezTo>
              </a:path>
            </a:pathLst>
          </a:custGeom>
          <a:noFill/>
          <a:ln w="101600">
            <a:solidFill>
              <a:srgbClr val="BEBEB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9766" name="Freeform 22"/>
          <p:cNvSpPr>
            <a:spLocks/>
          </p:cNvSpPr>
          <p:nvPr/>
        </p:nvSpPr>
        <p:spPr bwMode="auto">
          <a:xfrm>
            <a:off x="6570663" y="2573338"/>
            <a:ext cx="2795587" cy="469900"/>
          </a:xfrm>
          <a:custGeom>
            <a:avLst/>
            <a:gdLst>
              <a:gd name="T0" fmla="*/ 0 w 1761"/>
              <a:gd name="T1" fmla="*/ 296 h 296"/>
              <a:gd name="T2" fmla="*/ 214 w 1761"/>
              <a:gd name="T3" fmla="*/ 58 h 296"/>
              <a:gd name="T4" fmla="*/ 453 w 1761"/>
              <a:gd name="T5" fmla="*/ 16 h 296"/>
              <a:gd name="T6" fmla="*/ 1761 w 1761"/>
              <a:gd name="T7" fmla="*/ 0 h 296"/>
            </a:gdLst>
            <a:ahLst/>
            <a:cxnLst>
              <a:cxn ang="0">
                <a:pos x="T0" y="T1"/>
              </a:cxn>
              <a:cxn ang="0">
                <a:pos x="T2" y="T3"/>
              </a:cxn>
              <a:cxn ang="0">
                <a:pos x="T4" y="T5"/>
              </a:cxn>
              <a:cxn ang="0">
                <a:pos x="T6" y="T7"/>
              </a:cxn>
            </a:cxnLst>
            <a:rect l="0" t="0" r="r" b="b"/>
            <a:pathLst>
              <a:path w="1761" h="296">
                <a:moveTo>
                  <a:pt x="0" y="296"/>
                </a:moveTo>
                <a:cubicBezTo>
                  <a:pt x="69" y="200"/>
                  <a:pt x="139" y="105"/>
                  <a:pt x="214" y="58"/>
                </a:cubicBezTo>
                <a:cubicBezTo>
                  <a:pt x="289" y="11"/>
                  <a:pt x="195" y="26"/>
                  <a:pt x="453" y="16"/>
                </a:cubicBezTo>
                <a:cubicBezTo>
                  <a:pt x="711" y="6"/>
                  <a:pt x="1489" y="3"/>
                  <a:pt x="1761" y="0"/>
                </a:cubicBezTo>
              </a:path>
            </a:pathLst>
          </a:custGeom>
          <a:noFill/>
          <a:ln w="88900">
            <a:solidFill>
              <a:srgbClr val="BEBEBE"/>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9770" name="Line 26"/>
          <p:cNvSpPr>
            <a:spLocks noChangeShapeType="1"/>
          </p:cNvSpPr>
          <p:nvPr/>
        </p:nvSpPr>
        <p:spPr bwMode="auto">
          <a:xfrm>
            <a:off x="-836613" y="2560638"/>
            <a:ext cx="10202863" cy="0"/>
          </a:xfrm>
          <a:prstGeom prst="line">
            <a:avLst/>
          </a:prstGeom>
          <a:noFill/>
          <a:ln w="101600">
            <a:solidFill>
              <a:srgbClr val="BEBEB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nvGrpSpPr>
          <p:cNvPr id="159787" name="Group 43"/>
          <p:cNvGrpSpPr>
            <a:grpSpLocks/>
          </p:cNvGrpSpPr>
          <p:nvPr/>
        </p:nvGrpSpPr>
        <p:grpSpPr bwMode="auto">
          <a:xfrm>
            <a:off x="2543175" y="2952750"/>
            <a:ext cx="4041775" cy="2043113"/>
            <a:chOff x="1602" y="1860"/>
            <a:chExt cx="2546" cy="1287"/>
          </a:xfrm>
        </p:grpSpPr>
        <p:sp>
          <p:nvSpPr>
            <p:cNvPr id="159771" name="Oval 27"/>
            <p:cNvSpPr>
              <a:spLocks noChangeArrowheads="1"/>
            </p:cNvSpPr>
            <p:nvPr/>
          </p:nvSpPr>
          <p:spPr bwMode="auto">
            <a:xfrm>
              <a:off x="1605" y="186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9772" name="Oval 28"/>
            <p:cNvSpPr>
              <a:spLocks noChangeArrowheads="1"/>
            </p:cNvSpPr>
            <p:nvPr/>
          </p:nvSpPr>
          <p:spPr bwMode="auto">
            <a:xfrm>
              <a:off x="3791" y="1972"/>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9773" name="Oval 29"/>
            <p:cNvSpPr>
              <a:spLocks noChangeArrowheads="1"/>
            </p:cNvSpPr>
            <p:nvPr/>
          </p:nvSpPr>
          <p:spPr bwMode="auto">
            <a:xfrm>
              <a:off x="2685" y="2315"/>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9774" name="Oval 30"/>
            <p:cNvSpPr>
              <a:spLocks noChangeArrowheads="1"/>
            </p:cNvSpPr>
            <p:nvPr/>
          </p:nvSpPr>
          <p:spPr bwMode="auto">
            <a:xfrm>
              <a:off x="1893" y="214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9775" name="Oval 31"/>
            <p:cNvSpPr>
              <a:spLocks noChangeArrowheads="1"/>
            </p:cNvSpPr>
            <p:nvPr/>
          </p:nvSpPr>
          <p:spPr bwMode="auto">
            <a:xfrm>
              <a:off x="1602" y="3091"/>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9776" name="Oval 32"/>
            <p:cNvSpPr>
              <a:spLocks noChangeArrowheads="1"/>
            </p:cNvSpPr>
            <p:nvPr/>
          </p:nvSpPr>
          <p:spPr bwMode="auto">
            <a:xfrm>
              <a:off x="1987" y="2875"/>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9777" name="Oval 33"/>
            <p:cNvSpPr>
              <a:spLocks noChangeArrowheads="1"/>
            </p:cNvSpPr>
            <p:nvPr/>
          </p:nvSpPr>
          <p:spPr bwMode="auto">
            <a:xfrm>
              <a:off x="3218" y="251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9778" name="Oval 34"/>
            <p:cNvSpPr>
              <a:spLocks noChangeArrowheads="1"/>
            </p:cNvSpPr>
            <p:nvPr/>
          </p:nvSpPr>
          <p:spPr bwMode="auto">
            <a:xfrm>
              <a:off x="2812" y="194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9779" name="Oval 35"/>
            <p:cNvSpPr>
              <a:spLocks noChangeArrowheads="1"/>
            </p:cNvSpPr>
            <p:nvPr/>
          </p:nvSpPr>
          <p:spPr bwMode="auto">
            <a:xfrm>
              <a:off x="2373" y="262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9780" name="Oval 36"/>
            <p:cNvSpPr>
              <a:spLocks noChangeArrowheads="1"/>
            </p:cNvSpPr>
            <p:nvPr/>
          </p:nvSpPr>
          <p:spPr bwMode="auto">
            <a:xfrm>
              <a:off x="3292" y="230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9781" name="Oval 37"/>
            <p:cNvSpPr>
              <a:spLocks noChangeArrowheads="1"/>
            </p:cNvSpPr>
            <p:nvPr/>
          </p:nvSpPr>
          <p:spPr bwMode="auto">
            <a:xfrm>
              <a:off x="3380" y="305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9782" name="Oval 38"/>
            <p:cNvSpPr>
              <a:spLocks noChangeArrowheads="1"/>
            </p:cNvSpPr>
            <p:nvPr/>
          </p:nvSpPr>
          <p:spPr bwMode="auto">
            <a:xfrm>
              <a:off x="3937" y="2677"/>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9783" name="Oval 39"/>
            <p:cNvSpPr>
              <a:spLocks noChangeArrowheads="1"/>
            </p:cNvSpPr>
            <p:nvPr/>
          </p:nvSpPr>
          <p:spPr bwMode="auto">
            <a:xfrm>
              <a:off x="2244" y="1947"/>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9784" name="Oval 40"/>
            <p:cNvSpPr>
              <a:spLocks noChangeArrowheads="1"/>
            </p:cNvSpPr>
            <p:nvPr/>
          </p:nvSpPr>
          <p:spPr bwMode="auto">
            <a:xfrm>
              <a:off x="4092" y="3072"/>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9785" name="Oval 41"/>
            <p:cNvSpPr>
              <a:spLocks noChangeArrowheads="1"/>
            </p:cNvSpPr>
            <p:nvPr/>
          </p:nvSpPr>
          <p:spPr bwMode="auto">
            <a:xfrm>
              <a:off x="2601" y="299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Tree>
    <p:extLst>
      <p:ext uri="{BB962C8B-B14F-4D97-AF65-F5344CB8AC3E}">
        <p14:creationId xmlns:p14="http://schemas.microsoft.com/office/powerpoint/2010/main" val="36300089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9770"/>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5976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97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9748"/>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159786"/>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159787"/>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597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6" grpId="0" animBg="1"/>
      <p:bldP spid="159786" grpId="0"/>
      <p:bldP spid="159748" grpId="0"/>
      <p:bldP spid="159765" grpId="0" animBg="1"/>
      <p:bldP spid="159766" grpId="0" animBg="1"/>
      <p:bldP spid="15977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 clustering: 100 datasets</a:t>
            </a:r>
            <a:endParaRPr lang="en-US" dirty="0"/>
          </a:p>
        </p:txBody>
      </p:sp>
      <p:sp>
        <p:nvSpPr>
          <p:cNvPr id="3" name="Content Placeholder 2"/>
          <p:cNvSpPr>
            <a:spLocks noGrp="1"/>
          </p:cNvSpPr>
          <p:nvPr>
            <p:ph idx="1"/>
          </p:nvPr>
        </p:nvSpPr>
        <p:spPr/>
        <p:txBody>
          <a:bodyPr/>
          <a:lstStyle/>
          <a:p>
            <a:endParaRPr lang="en-US"/>
          </a:p>
        </p:txBody>
      </p:sp>
      <p:pic>
        <p:nvPicPr>
          <p:cNvPr id="3549186" name="Picture 2" descr="http://bl831.als.lbl.gov/~jamesh/tre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9061"/>
            <a:ext cx="9053852" cy="57689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02849" y="1582892"/>
            <a:ext cx="2287806" cy="923330"/>
          </a:xfrm>
          <a:prstGeom prst="rect">
            <a:avLst/>
          </a:prstGeom>
          <a:noFill/>
        </p:spPr>
        <p:txBody>
          <a:bodyPr wrap="none" rtlCol="0">
            <a:spAutoFit/>
          </a:bodyPr>
          <a:lstStyle/>
          <a:p>
            <a:pPr fontAlgn="base">
              <a:spcBef>
                <a:spcPct val="0"/>
              </a:spcBef>
              <a:spcAft>
                <a:spcPct val="0"/>
              </a:spcAft>
            </a:pPr>
            <a:r>
              <a:rPr lang="en-US" dirty="0">
                <a:solidFill>
                  <a:srgbClr val="000000"/>
                </a:solidFill>
              </a:rPr>
              <a:t>Reality:</a:t>
            </a:r>
          </a:p>
          <a:p>
            <a:pPr fontAlgn="base">
              <a:spcBef>
                <a:spcPct val="0"/>
              </a:spcBef>
              <a:spcAft>
                <a:spcPct val="0"/>
              </a:spcAft>
            </a:pPr>
            <a:r>
              <a:rPr lang="en-US" dirty="0">
                <a:solidFill>
                  <a:srgbClr val="000000"/>
                </a:solidFill>
              </a:rPr>
              <a:t>Perfect isomorphism</a:t>
            </a:r>
          </a:p>
          <a:p>
            <a:pPr fontAlgn="base">
              <a:spcBef>
                <a:spcPct val="0"/>
              </a:spcBef>
              <a:spcAft>
                <a:spcPct val="0"/>
              </a:spcAft>
            </a:pPr>
            <a:r>
              <a:rPr lang="en-US" dirty="0">
                <a:solidFill>
                  <a:srgbClr val="000000"/>
                </a:solidFill>
              </a:rPr>
              <a:t>(simulated data)</a:t>
            </a:r>
            <a:endParaRPr lang="en-US" dirty="0">
              <a:solidFill>
                <a:srgbClr val="000000"/>
              </a:solidFill>
            </a:endParaRPr>
          </a:p>
        </p:txBody>
      </p:sp>
    </p:spTree>
    <p:extLst>
      <p:ext uri="{BB962C8B-B14F-4D97-AF65-F5344CB8AC3E}">
        <p14:creationId xmlns:p14="http://schemas.microsoft.com/office/powerpoint/2010/main" val="41264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Micro-focus challenge</a:t>
            </a:r>
            <a:endParaRPr lang="en-US" dirty="0"/>
          </a:p>
        </p:txBody>
      </p:sp>
      <p:pic>
        <p:nvPicPr>
          <p:cNvPr id="3550212" name="Picture 4" descr="http://bl831.als.lbl.gov/~jamesh/challenge/microfocus/movie.gif"/>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26752" y="1253251"/>
            <a:ext cx="4787756" cy="48065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33910" y="6208048"/>
            <a:ext cx="8507002" cy="400110"/>
          </a:xfrm>
          <a:prstGeom prst="rect">
            <a:avLst/>
          </a:prstGeom>
        </p:spPr>
        <p:txBody>
          <a:bodyPr wrap="square">
            <a:spAutoFit/>
          </a:bodyPr>
          <a:lstStyle/>
          <a:p>
            <a:pPr fontAlgn="base">
              <a:spcBef>
                <a:spcPct val="0"/>
              </a:spcBef>
              <a:spcAft>
                <a:spcPct val="0"/>
              </a:spcAft>
            </a:pPr>
            <a:r>
              <a:rPr lang="en-US" sz="2000" b="1" dirty="0">
                <a:solidFill>
                  <a:srgbClr val="000000"/>
                </a:solidFill>
                <a:latin typeface="Courier New" panose="02070309020205020404" pitchFamily="49" charset="0"/>
                <a:cs typeface="Courier New" panose="02070309020205020404" pitchFamily="49" charset="0"/>
              </a:rPr>
              <a:t>http://bl831.als.lbl.gov/~jamesh/challenge/microfocus/</a:t>
            </a:r>
          </a:p>
        </p:txBody>
      </p:sp>
      <p:sp>
        <p:nvSpPr>
          <p:cNvPr id="3" name="TextBox 2"/>
          <p:cNvSpPr txBox="1"/>
          <p:nvPr/>
        </p:nvSpPr>
        <p:spPr>
          <a:xfrm>
            <a:off x="7239000" y="1981200"/>
            <a:ext cx="1499128" cy="2862322"/>
          </a:xfrm>
          <a:prstGeom prst="rect">
            <a:avLst/>
          </a:prstGeom>
          <a:noFill/>
        </p:spPr>
        <p:txBody>
          <a:bodyPr wrap="none" rtlCol="0">
            <a:spAutoFit/>
          </a:bodyPr>
          <a:lstStyle/>
          <a:p>
            <a:r>
              <a:rPr lang="en-US" dirty="0" smtClean="0"/>
              <a:t>5 µm </a:t>
            </a:r>
            <a:r>
              <a:rPr lang="en-US" dirty="0" err="1" smtClean="0"/>
              <a:t>xtals</a:t>
            </a:r>
            <a:endParaRPr lang="en-US" dirty="0" smtClean="0"/>
          </a:p>
          <a:p>
            <a:endParaRPr lang="en-US" dirty="0" smtClean="0"/>
          </a:p>
          <a:p>
            <a:r>
              <a:rPr lang="en-US" dirty="0" smtClean="0"/>
              <a:t>5 µm beam</a:t>
            </a:r>
            <a:endParaRPr lang="en-US" dirty="0" smtClean="0"/>
          </a:p>
          <a:p>
            <a:endParaRPr lang="en-US" dirty="0" smtClean="0"/>
          </a:p>
          <a:p>
            <a:r>
              <a:rPr lang="en-US" dirty="0" smtClean="0"/>
              <a:t>~ 5 </a:t>
            </a:r>
            <a:r>
              <a:rPr lang="en-US" dirty="0" err="1" smtClean="0"/>
              <a:t>img</a:t>
            </a:r>
            <a:r>
              <a:rPr lang="en-US" dirty="0" smtClean="0"/>
              <a:t> / </a:t>
            </a:r>
            <a:r>
              <a:rPr lang="en-US" dirty="0" err="1" smtClean="0"/>
              <a:t>xtal</a:t>
            </a:r>
            <a:endParaRPr lang="en-US" dirty="0" smtClean="0"/>
          </a:p>
          <a:p>
            <a:endParaRPr lang="en-US" dirty="0" smtClean="0"/>
          </a:p>
          <a:p>
            <a:r>
              <a:rPr lang="en-US" dirty="0" smtClean="0"/>
              <a:t>P2</a:t>
            </a:r>
            <a:r>
              <a:rPr lang="en-US" baseline="-25000" dirty="0" smtClean="0"/>
              <a:t>1</a:t>
            </a:r>
            <a:r>
              <a:rPr lang="en-US" dirty="0" smtClean="0"/>
              <a:t>2</a:t>
            </a:r>
            <a:r>
              <a:rPr lang="en-US" baseline="-25000" dirty="0" smtClean="0"/>
              <a:t>1</a:t>
            </a:r>
            <a:r>
              <a:rPr lang="en-US" dirty="0" smtClean="0"/>
              <a:t>2</a:t>
            </a:r>
            <a:r>
              <a:rPr lang="en-US" baseline="-25000" dirty="0" smtClean="0"/>
              <a:t>1</a:t>
            </a:r>
          </a:p>
          <a:p>
            <a:endParaRPr lang="en-US" dirty="0"/>
          </a:p>
          <a:p>
            <a:r>
              <a:rPr lang="en-US" dirty="0" smtClean="0"/>
              <a:t>XDS thinks:</a:t>
            </a:r>
          </a:p>
          <a:p>
            <a:r>
              <a:rPr lang="en-US" dirty="0" smtClean="0"/>
              <a:t>P422</a:t>
            </a:r>
            <a:endParaRPr lang="en-US" dirty="0"/>
          </a:p>
        </p:txBody>
      </p:sp>
    </p:spTree>
    <p:extLst>
      <p:ext uri="{BB962C8B-B14F-4D97-AF65-F5344CB8AC3E}">
        <p14:creationId xmlns:p14="http://schemas.microsoft.com/office/powerpoint/2010/main" val="192705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2362200"/>
          </a:xfrm>
        </p:spPr>
        <p:txBody>
          <a:bodyPr>
            <a:normAutofit/>
          </a:bodyPr>
          <a:lstStyle/>
          <a:p>
            <a:r>
              <a:rPr lang="en-US" sz="5400" dirty="0" smtClean="0">
                <a:latin typeface="Arial" panose="020B0604020202020204" pitchFamily="34" charset="0"/>
                <a:cs typeface="Arial" panose="020B0604020202020204" pitchFamily="34" charset="0"/>
              </a:rPr>
              <a:t>Trick Question:</a:t>
            </a:r>
            <a:br>
              <a:rPr lang="en-US" sz="5400" dirty="0" smtClean="0">
                <a:latin typeface="Arial" panose="020B0604020202020204" pitchFamily="34" charset="0"/>
                <a:cs typeface="Arial" panose="020B0604020202020204" pitchFamily="34" charset="0"/>
              </a:rPr>
            </a:br>
            <a:r>
              <a:rPr lang="en-US" sz="5400" dirty="0" smtClean="0">
                <a:latin typeface="Arial" panose="020B0604020202020204" pitchFamily="34" charset="0"/>
                <a:cs typeface="Arial" panose="020B0604020202020204" pitchFamily="34" charset="0"/>
              </a:rPr>
              <a:t>What is the space group?</a:t>
            </a:r>
            <a:endParaRPr lang="en-US" sz="5400" dirty="0">
              <a:latin typeface="Arial" panose="020B0604020202020204" pitchFamily="34" charset="0"/>
              <a:cs typeface="Arial" panose="020B0604020202020204" pitchFamily="34" charset="0"/>
            </a:endParaRPr>
          </a:p>
        </p:txBody>
      </p:sp>
      <p:sp>
        <p:nvSpPr>
          <p:cNvPr id="4" name="TextBox 3"/>
          <p:cNvSpPr txBox="1"/>
          <p:nvPr/>
        </p:nvSpPr>
        <p:spPr>
          <a:xfrm>
            <a:off x="1600200" y="3276600"/>
            <a:ext cx="5857694" cy="1569660"/>
          </a:xfrm>
          <a:prstGeom prst="rect">
            <a:avLst/>
          </a:prstGeom>
          <a:noFill/>
        </p:spPr>
        <p:txBody>
          <a:bodyPr wrap="none" rtlCol="0">
            <a:spAutoFit/>
          </a:bodyPr>
          <a:lstStyle/>
          <a:p>
            <a:pPr fontAlgn="base">
              <a:spcBef>
                <a:spcPct val="0"/>
              </a:spcBef>
              <a:spcAft>
                <a:spcPct val="0"/>
              </a:spcAft>
            </a:pPr>
            <a:r>
              <a:rPr lang="en-US" sz="4800" dirty="0">
                <a:solidFill>
                  <a:prstClr val="black"/>
                </a:solidFill>
                <a:latin typeface="Arial" panose="020B0604020202020204" pitchFamily="34" charset="0"/>
                <a:cs typeface="Arial" panose="020B0604020202020204" pitchFamily="34" charset="0"/>
              </a:rPr>
              <a:t>a = 63 b = 63 c = 63 </a:t>
            </a:r>
          </a:p>
          <a:p>
            <a:pPr fontAlgn="base">
              <a:spcBef>
                <a:spcPct val="0"/>
              </a:spcBef>
              <a:spcAft>
                <a:spcPct val="0"/>
              </a:spcAft>
            </a:pPr>
            <a:r>
              <a:rPr lang="el-GR" sz="4800" dirty="0">
                <a:solidFill>
                  <a:prstClr val="black"/>
                </a:solidFill>
                <a:latin typeface="Arial" panose="020B0604020202020204" pitchFamily="34" charset="0"/>
                <a:cs typeface="Arial" panose="020B0604020202020204" pitchFamily="34" charset="0"/>
              </a:rPr>
              <a:t>α</a:t>
            </a:r>
            <a:r>
              <a:rPr lang="en-US" sz="4800" dirty="0">
                <a:solidFill>
                  <a:prstClr val="black"/>
                </a:solidFill>
                <a:latin typeface="Arial" panose="020B0604020202020204" pitchFamily="34" charset="0"/>
                <a:cs typeface="Arial" panose="020B0604020202020204" pitchFamily="34" charset="0"/>
              </a:rPr>
              <a:t> = 90 </a:t>
            </a:r>
            <a:r>
              <a:rPr lang="el-GR" sz="4800" dirty="0">
                <a:solidFill>
                  <a:prstClr val="black"/>
                </a:solidFill>
                <a:latin typeface="Arial" panose="020B0604020202020204" pitchFamily="34" charset="0"/>
                <a:cs typeface="Arial" panose="020B0604020202020204" pitchFamily="34" charset="0"/>
              </a:rPr>
              <a:t>β</a:t>
            </a:r>
            <a:r>
              <a:rPr lang="en-US" sz="4800" dirty="0">
                <a:solidFill>
                  <a:prstClr val="black"/>
                </a:solidFill>
                <a:latin typeface="Arial" panose="020B0604020202020204" pitchFamily="34" charset="0"/>
                <a:cs typeface="Arial" panose="020B0604020202020204" pitchFamily="34" charset="0"/>
              </a:rPr>
              <a:t> = 90 </a:t>
            </a:r>
            <a:r>
              <a:rPr lang="el-GR" sz="4800" dirty="0">
                <a:solidFill>
                  <a:prstClr val="black"/>
                </a:solidFill>
                <a:latin typeface="Arial" panose="020B0604020202020204" pitchFamily="34" charset="0"/>
                <a:cs typeface="Arial" panose="020B0604020202020204" pitchFamily="34" charset="0"/>
              </a:rPr>
              <a:t>γ</a:t>
            </a:r>
            <a:r>
              <a:rPr lang="en-US" sz="4800" dirty="0">
                <a:solidFill>
                  <a:prstClr val="black"/>
                </a:solidFill>
                <a:latin typeface="Arial" panose="020B0604020202020204" pitchFamily="34" charset="0"/>
                <a:cs typeface="Arial" panose="020B0604020202020204" pitchFamily="34" charset="0"/>
              </a:rPr>
              <a:t> = 90</a:t>
            </a:r>
            <a:endParaRPr lang="en-US" sz="48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24986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Pitfalls: sub-space groups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493363" y="1347927"/>
            <a:ext cx="2206101" cy="1208842"/>
          </a:xfrm>
        </p:spPr>
        <p:txBody>
          <a:bodyPr>
            <a:normAutofit/>
          </a:bodyPr>
          <a:lstStyle/>
          <a:p>
            <a:pPr marL="0" indent="0">
              <a:buNone/>
            </a:pPr>
            <a:r>
              <a:rPr lang="en-US" sz="6000" dirty="0" smtClean="0">
                <a:latin typeface="Arial" panose="020B0604020202020204" pitchFamily="34" charset="0"/>
                <a:cs typeface="Arial" panose="020B0604020202020204" pitchFamily="34" charset="0"/>
              </a:rPr>
              <a:t>P622</a:t>
            </a:r>
          </a:p>
        </p:txBody>
      </p:sp>
      <p:sp>
        <p:nvSpPr>
          <p:cNvPr id="4" name="Content Placeholder 2"/>
          <p:cNvSpPr txBox="1">
            <a:spLocks/>
          </p:cNvSpPr>
          <p:nvPr/>
        </p:nvSpPr>
        <p:spPr>
          <a:xfrm>
            <a:off x="650471" y="2332037"/>
            <a:ext cx="8312459" cy="4304153"/>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4000" dirty="0" smtClean="0">
                <a:solidFill>
                  <a:prstClr val="black"/>
                </a:solidFill>
                <a:latin typeface="Arial" panose="020B0604020202020204" pitchFamily="34" charset="0"/>
                <a:cs typeface="Arial" panose="020B0604020202020204" pitchFamily="34" charset="0"/>
              </a:rPr>
              <a:t>What else?</a:t>
            </a:r>
          </a:p>
          <a:p>
            <a:pPr marL="0" indent="0">
              <a:buFont typeface="Arial" panose="020B0604020202020204" pitchFamily="34" charset="0"/>
              <a:buNone/>
            </a:pPr>
            <a:r>
              <a:rPr lang="en-US" sz="4000" dirty="0">
                <a:solidFill>
                  <a:prstClr val="black"/>
                </a:solidFill>
                <a:latin typeface="Arial" panose="020B0604020202020204" pitchFamily="34" charset="0"/>
                <a:cs typeface="Arial" panose="020B0604020202020204" pitchFamily="34" charset="0"/>
              </a:rPr>
              <a:t>P6</a:t>
            </a:r>
            <a:r>
              <a:rPr lang="en-US" sz="4000" baseline="-25000" dirty="0">
                <a:solidFill>
                  <a:prstClr val="black"/>
                </a:solidFill>
                <a:latin typeface="Arial" panose="020B0604020202020204" pitchFamily="34" charset="0"/>
                <a:cs typeface="Arial" panose="020B0604020202020204" pitchFamily="34" charset="0"/>
              </a:rPr>
              <a:t>1</a:t>
            </a:r>
            <a:r>
              <a:rPr lang="en-US" sz="4000" dirty="0">
                <a:solidFill>
                  <a:prstClr val="black"/>
                </a:solidFill>
                <a:latin typeface="Arial" panose="020B0604020202020204" pitchFamily="34" charset="0"/>
                <a:cs typeface="Arial" panose="020B0604020202020204" pitchFamily="34" charset="0"/>
              </a:rPr>
              <a:t>22 </a:t>
            </a:r>
            <a:r>
              <a:rPr lang="en-US" sz="4000" dirty="0" smtClean="0">
                <a:solidFill>
                  <a:prstClr val="black"/>
                </a:solidFill>
                <a:latin typeface="Arial" panose="020B0604020202020204" pitchFamily="34" charset="0"/>
                <a:cs typeface="Arial" panose="020B0604020202020204" pitchFamily="34" charset="0"/>
              </a:rPr>
              <a:t>P6</a:t>
            </a:r>
            <a:r>
              <a:rPr lang="en-US" sz="4000" baseline="-25000" dirty="0" smtClean="0">
                <a:solidFill>
                  <a:prstClr val="black"/>
                </a:solidFill>
                <a:latin typeface="Arial" panose="020B0604020202020204" pitchFamily="34" charset="0"/>
                <a:cs typeface="Arial" panose="020B0604020202020204" pitchFamily="34" charset="0"/>
              </a:rPr>
              <a:t>5</a:t>
            </a:r>
            <a:r>
              <a:rPr lang="en-US" sz="4000" dirty="0" smtClean="0">
                <a:solidFill>
                  <a:prstClr val="black"/>
                </a:solidFill>
                <a:latin typeface="Arial" panose="020B0604020202020204" pitchFamily="34" charset="0"/>
                <a:cs typeface="Arial" panose="020B0604020202020204" pitchFamily="34" charset="0"/>
              </a:rPr>
              <a:t>22 P6</a:t>
            </a:r>
            <a:r>
              <a:rPr lang="en-US" sz="4000" baseline="-25000" dirty="0" smtClean="0">
                <a:solidFill>
                  <a:prstClr val="black"/>
                </a:solidFill>
                <a:latin typeface="Arial" panose="020B0604020202020204" pitchFamily="34" charset="0"/>
                <a:cs typeface="Arial" panose="020B0604020202020204" pitchFamily="34" charset="0"/>
              </a:rPr>
              <a:t>2</a:t>
            </a:r>
            <a:r>
              <a:rPr lang="en-US" sz="4000" dirty="0" smtClean="0">
                <a:solidFill>
                  <a:prstClr val="black"/>
                </a:solidFill>
                <a:latin typeface="Arial" panose="020B0604020202020204" pitchFamily="34" charset="0"/>
                <a:cs typeface="Arial" panose="020B0604020202020204" pitchFamily="34" charset="0"/>
              </a:rPr>
              <a:t>22 P6</a:t>
            </a:r>
            <a:r>
              <a:rPr lang="en-US" sz="4000" baseline="-25000" dirty="0" smtClean="0">
                <a:solidFill>
                  <a:prstClr val="black"/>
                </a:solidFill>
                <a:latin typeface="Arial" panose="020B0604020202020204" pitchFamily="34" charset="0"/>
                <a:cs typeface="Arial" panose="020B0604020202020204" pitchFamily="34" charset="0"/>
              </a:rPr>
              <a:t>4</a:t>
            </a:r>
            <a:r>
              <a:rPr lang="en-US" sz="4000" dirty="0" smtClean="0">
                <a:solidFill>
                  <a:prstClr val="black"/>
                </a:solidFill>
                <a:latin typeface="Arial" panose="020B0604020202020204" pitchFamily="34" charset="0"/>
                <a:cs typeface="Arial" panose="020B0604020202020204" pitchFamily="34" charset="0"/>
              </a:rPr>
              <a:t>22 P6</a:t>
            </a:r>
            <a:r>
              <a:rPr lang="en-US" sz="4000" baseline="-25000" dirty="0" smtClean="0">
                <a:solidFill>
                  <a:prstClr val="black"/>
                </a:solidFill>
                <a:latin typeface="Arial" panose="020B0604020202020204" pitchFamily="34" charset="0"/>
                <a:cs typeface="Arial" panose="020B0604020202020204" pitchFamily="34" charset="0"/>
              </a:rPr>
              <a:t>3</a:t>
            </a:r>
            <a:r>
              <a:rPr lang="en-US" sz="4000" dirty="0" smtClean="0">
                <a:solidFill>
                  <a:prstClr val="black"/>
                </a:solidFill>
                <a:latin typeface="Arial" panose="020B0604020202020204" pitchFamily="34" charset="0"/>
                <a:cs typeface="Arial" panose="020B0604020202020204" pitchFamily="34" charset="0"/>
              </a:rPr>
              <a:t>22</a:t>
            </a:r>
          </a:p>
          <a:p>
            <a:pPr marL="0" indent="0">
              <a:buFont typeface="Arial" panose="020B0604020202020204" pitchFamily="34" charset="0"/>
              <a:buNone/>
            </a:pPr>
            <a:r>
              <a:rPr lang="en-US" sz="4000" dirty="0">
                <a:solidFill>
                  <a:prstClr val="black"/>
                </a:solidFill>
                <a:latin typeface="Arial" panose="020B0604020202020204" pitchFamily="34" charset="0"/>
                <a:cs typeface="Arial" panose="020B0604020202020204" pitchFamily="34" charset="0"/>
              </a:rPr>
              <a:t>P6 </a:t>
            </a:r>
            <a:r>
              <a:rPr lang="en-US" sz="4000" dirty="0" smtClean="0">
                <a:solidFill>
                  <a:prstClr val="black"/>
                </a:solidFill>
                <a:latin typeface="Arial" panose="020B0604020202020204" pitchFamily="34" charset="0"/>
                <a:cs typeface="Arial" panose="020B0604020202020204" pitchFamily="34" charset="0"/>
              </a:rPr>
              <a:t>P6</a:t>
            </a:r>
            <a:r>
              <a:rPr lang="en-US" sz="4000" baseline="-25000" dirty="0" smtClean="0">
                <a:solidFill>
                  <a:prstClr val="black"/>
                </a:solidFill>
                <a:latin typeface="Arial" panose="020B0604020202020204" pitchFamily="34" charset="0"/>
                <a:cs typeface="Arial" panose="020B0604020202020204" pitchFamily="34" charset="0"/>
              </a:rPr>
              <a:t>1</a:t>
            </a:r>
            <a:r>
              <a:rPr lang="en-US" sz="4000" dirty="0" smtClean="0">
                <a:solidFill>
                  <a:prstClr val="black"/>
                </a:solidFill>
                <a:latin typeface="Arial" panose="020B0604020202020204" pitchFamily="34" charset="0"/>
                <a:cs typeface="Arial" panose="020B0604020202020204" pitchFamily="34" charset="0"/>
              </a:rPr>
              <a:t> P6</a:t>
            </a:r>
            <a:r>
              <a:rPr lang="en-US" sz="4000" baseline="-25000" dirty="0" smtClean="0">
                <a:solidFill>
                  <a:prstClr val="black"/>
                </a:solidFill>
                <a:latin typeface="Arial" panose="020B0604020202020204" pitchFamily="34" charset="0"/>
                <a:cs typeface="Arial" panose="020B0604020202020204" pitchFamily="34" charset="0"/>
              </a:rPr>
              <a:t>5</a:t>
            </a:r>
            <a:r>
              <a:rPr lang="en-US" sz="4000" dirty="0" smtClean="0">
                <a:solidFill>
                  <a:prstClr val="black"/>
                </a:solidFill>
                <a:latin typeface="Arial" panose="020B0604020202020204" pitchFamily="34" charset="0"/>
                <a:cs typeface="Arial" panose="020B0604020202020204" pitchFamily="34" charset="0"/>
              </a:rPr>
              <a:t> P6</a:t>
            </a:r>
            <a:r>
              <a:rPr lang="en-US" sz="4000" baseline="-25000" dirty="0" smtClean="0">
                <a:solidFill>
                  <a:prstClr val="black"/>
                </a:solidFill>
                <a:latin typeface="Arial" panose="020B0604020202020204" pitchFamily="34" charset="0"/>
                <a:cs typeface="Arial" panose="020B0604020202020204" pitchFamily="34" charset="0"/>
              </a:rPr>
              <a:t>2</a:t>
            </a:r>
            <a:r>
              <a:rPr lang="en-US" sz="4000" dirty="0" smtClean="0">
                <a:solidFill>
                  <a:prstClr val="black"/>
                </a:solidFill>
                <a:latin typeface="Arial" panose="020B0604020202020204" pitchFamily="34" charset="0"/>
                <a:cs typeface="Arial" panose="020B0604020202020204" pitchFamily="34" charset="0"/>
              </a:rPr>
              <a:t> P6</a:t>
            </a:r>
            <a:r>
              <a:rPr lang="en-US" sz="4000" baseline="-25000" dirty="0" smtClean="0">
                <a:solidFill>
                  <a:prstClr val="black"/>
                </a:solidFill>
                <a:latin typeface="Arial" panose="020B0604020202020204" pitchFamily="34" charset="0"/>
                <a:cs typeface="Arial" panose="020B0604020202020204" pitchFamily="34" charset="0"/>
              </a:rPr>
              <a:t>4</a:t>
            </a:r>
            <a:r>
              <a:rPr lang="en-US" sz="4000" dirty="0" smtClean="0">
                <a:solidFill>
                  <a:prstClr val="black"/>
                </a:solidFill>
                <a:latin typeface="Arial" panose="020B0604020202020204" pitchFamily="34" charset="0"/>
                <a:cs typeface="Arial" panose="020B0604020202020204" pitchFamily="34" charset="0"/>
              </a:rPr>
              <a:t> P6</a:t>
            </a:r>
            <a:r>
              <a:rPr lang="en-US" sz="4000" baseline="-25000" dirty="0" smtClean="0">
                <a:solidFill>
                  <a:prstClr val="black"/>
                </a:solidFill>
                <a:latin typeface="Arial" panose="020B0604020202020204" pitchFamily="34" charset="0"/>
                <a:cs typeface="Arial" panose="020B0604020202020204" pitchFamily="34" charset="0"/>
              </a:rPr>
              <a:t>3</a:t>
            </a:r>
            <a:r>
              <a:rPr lang="en-US" sz="4000" dirty="0" smtClean="0">
                <a:solidFill>
                  <a:prstClr val="black"/>
                </a:solidFill>
                <a:latin typeface="Arial" panose="020B0604020202020204" pitchFamily="34" charset="0"/>
                <a:cs typeface="Arial" panose="020B0604020202020204" pitchFamily="34" charset="0"/>
              </a:rPr>
              <a:t> </a:t>
            </a:r>
            <a:endParaRPr lang="en-US" sz="4000" dirty="0">
              <a:solidFill>
                <a:prstClr val="black"/>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4000" dirty="0" smtClean="0">
                <a:solidFill>
                  <a:prstClr val="black"/>
                </a:solidFill>
                <a:latin typeface="Arial" panose="020B0604020202020204" pitchFamily="34" charset="0"/>
                <a:cs typeface="Arial" panose="020B0604020202020204" pitchFamily="34" charset="0"/>
              </a:rPr>
              <a:t>P3</a:t>
            </a:r>
            <a:r>
              <a:rPr lang="en-US" sz="4000" baseline="-25000" dirty="0">
                <a:solidFill>
                  <a:prstClr val="black"/>
                </a:solidFill>
                <a:latin typeface="Arial" panose="020B0604020202020204" pitchFamily="34" charset="0"/>
                <a:cs typeface="Arial" panose="020B0604020202020204" pitchFamily="34" charset="0"/>
              </a:rPr>
              <a:t>1</a:t>
            </a:r>
            <a:r>
              <a:rPr lang="en-US" sz="4000" dirty="0" smtClean="0">
                <a:solidFill>
                  <a:prstClr val="black"/>
                </a:solidFill>
                <a:latin typeface="Arial" panose="020B0604020202020204" pitchFamily="34" charset="0"/>
                <a:cs typeface="Arial" panose="020B0604020202020204" pitchFamily="34" charset="0"/>
              </a:rPr>
              <a:t>2 </a:t>
            </a:r>
            <a:r>
              <a:rPr lang="en-US" sz="4000" dirty="0">
                <a:solidFill>
                  <a:prstClr val="black"/>
                </a:solidFill>
                <a:latin typeface="Arial" panose="020B0604020202020204" pitchFamily="34" charset="0"/>
                <a:cs typeface="Arial" panose="020B0604020202020204" pitchFamily="34" charset="0"/>
              </a:rPr>
              <a:t>P321 </a:t>
            </a:r>
            <a:r>
              <a:rPr lang="en-US" sz="4000" dirty="0" smtClean="0">
                <a:solidFill>
                  <a:prstClr val="black"/>
                </a:solidFill>
                <a:latin typeface="Arial" panose="020B0604020202020204" pitchFamily="34" charset="0"/>
                <a:cs typeface="Arial" panose="020B0604020202020204" pitchFamily="34" charset="0"/>
              </a:rPr>
              <a:t>P3</a:t>
            </a:r>
            <a:r>
              <a:rPr lang="en-US" sz="4000" baseline="-25000" dirty="0">
                <a:solidFill>
                  <a:prstClr val="black"/>
                </a:solidFill>
                <a:latin typeface="Arial" panose="020B0604020202020204" pitchFamily="34" charset="0"/>
                <a:cs typeface="Arial" panose="020B0604020202020204" pitchFamily="34" charset="0"/>
              </a:rPr>
              <a:t>1</a:t>
            </a:r>
            <a:r>
              <a:rPr lang="en-US" sz="4000" dirty="0" smtClean="0">
                <a:solidFill>
                  <a:prstClr val="black"/>
                </a:solidFill>
                <a:latin typeface="Arial" panose="020B0604020202020204" pitchFamily="34" charset="0"/>
                <a:cs typeface="Arial" panose="020B0604020202020204" pitchFamily="34" charset="0"/>
              </a:rPr>
              <a:t>12 P3</a:t>
            </a:r>
            <a:r>
              <a:rPr lang="en-US" sz="4000" baseline="-25000" dirty="0">
                <a:solidFill>
                  <a:prstClr val="black"/>
                </a:solidFill>
                <a:latin typeface="Arial" panose="020B0604020202020204" pitchFamily="34" charset="0"/>
                <a:cs typeface="Arial" panose="020B0604020202020204" pitchFamily="34" charset="0"/>
              </a:rPr>
              <a:t>1</a:t>
            </a:r>
            <a:r>
              <a:rPr lang="en-US" sz="4000" dirty="0" smtClean="0">
                <a:solidFill>
                  <a:prstClr val="black"/>
                </a:solidFill>
                <a:latin typeface="Arial" panose="020B0604020202020204" pitchFamily="34" charset="0"/>
                <a:cs typeface="Arial" panose="020B0604020202020204" pitchFamily="34" charset="0"/>
              </a:rPr>
              <a:t>21 P3</a:t>
            </a:r>
            <a:r>
              <a:rPr lang="en-US" sz="4000" baseline="-25000" dirty="0" smtClean="0">
                <a:solidFill>
                  <a:prstClr val="black"/>
                </a:solidFill>
                <a:latin typeface="Arial" panose="020B0604020202020204" pitchFamily="34" charset="0"/>
                <a:cs typeface="Arial" panose="020B0604020202020204" pitchFamily="34" charset="0"/>
              </a:rPr>
              <a:t>2</a:t>
            </a:r>
            <a:r>
              <a:rPr lang="en-US" sz="4000" dirty="0" smtClean="0">
                <a:solidFill>
                  <a:prstClr val="black"/>
                </a:solidFill>
                <a:latin typeface="Arial" panose="020B0604020202020204" pitchFamily="34" charset="0"/>
                <a:cs typeface="Arial" panose="020B0604020202020204" pitchFamily="34" charset="0"/>
              </a:rPr>
              <a:t>12 P3</a:t>
            </a:r>
            <a:r>
              <a:rPr lang="en-US" sz="4000" baseline="-25000" dirty="0" smtClean="0">
                <a:solidFill>
                  <a:prstClr val="black"/>
                </a:solidFill>
                <a:latin typeface="Arial" panose="020B0604020202020204" pitchFamily="34" charset="0"/>
                <a:cs typeface="Arial" panose="020B0604020202020204" pitchFamily="34" charset="0"/>
              </a:rPr>
              <a:t>2</a:t>
            </a:r>
            <a:r>
              <a:rPr lang="en-US" sz="4000" dirty="0" smtClean="0">
                <a:solidFill>
                  <a:prstClr val="black"/>
                </a:solidFill>
                <a:latin typeface="Arial" panose="020B0604020202020204" pitchFamily="34" charset="0"/>
                <a:cs typeface="Arial" panose="020B0604020202020204" pitchFamily="34" charset="0"/>
              </a:rPr>
              <a:t>21</a:t>
            </a:r>
          </a:p>
          <a:p>
            <a:pPr marL="0" indent="0">
              <a:buFont typeface="Arial" panose="020B0604020202020204" pitchFamily="34" charset="0"/>
              <a:buNone/>
            </a:pPr>
            <a:r>
              <a:rPr lang="en-US" sz="4000" dirty="0">
                <a:solidFill>
                  <a:prstClr val="black"/>
                </a:solidFill>
                <a:latin typeface="Arial" panose="020B0604020202020204" pitchFamily="34" charset="0"/>
                <a:cs typeface="Arial" panose="020B0604020202020204" pitchFamily="34" charset="0"/>
              </a:rPr>
              <a:t>P3 </a:t>
            </a:r>
            <a:r>
              <a:rPr lang="en-US" sz="4000" dirty="0" smtClean="0">
                <a:solidFill>
                  <a:prstClr val="black"/>
                </a:solidFill>
                <a:latin typeface="Arial" panose="020B0604020202020204" pitchFamily="34" charset="0"/>
                <a:cs typeface="Arial" panose="020B0604020202020204" pitchFamily="34" charset="0"/>
              </a:rPr>
              <a:t>P3</a:t>
            </a:r>
            <a:r>
              <a:rPr lang="en-US" sz="4000" baseline="-25000" dirty="0" smtClean="0">
                <a:solidFill>
                  <a:prstClr val="black"/>
                </a:solidFill>
                <a:latin typeface="Arial" panose="020B0604020202020204" pitchFamily="34" charset="0"/>
                <a:cs typeface="Arial" panose="020B0604020202020204" pitchFamily="34" charset="0"/>
              </a:rPr>
              <a:t>1</a:t>
            </a:r>
            <a:r>
              <a:rPr lang="en-US" sz="4000" dirty="0" smtClean="0">
                <a:solidFill>
                  <a:prstClr val="black"/>
                </a:solidFill>
                <a:latin typeface="Arial" panose="020B0604020202020204" pitchFamily="34" charset="0"/>
                <a:cs typeface="Arial" panose="020B0604020202020204" pitchFamily="34" charset="0"/>
              </a:rPr>
              <a:t> P3</a:t>
            </a:r>
            <a:r>
              <a:rPr lang="en-US" sz="4000" baseline="-25000" dirty="0" smtClean="0">
                <a:solidFill>
                  <a:prstClr val="black"/>
                </a:solidFill>
                <a:latin typeface="Arial" panose="020B0604020202020204" pitchFamily="34" charset="0"/>
                <a:cs typeface="Arial" panose="020B0604020202020204" pitchFamily="34" charset="0"/>
              </a:rPr>
              <a:t>2</a:t>
            </a:r>
            <a:r>
              <a:rPr lang="en-US" sz="4000" dirty="0" smtClean="0">
                <a:solidFill>
                  <a:prstClr val="black"/>
                </a:solidFill>
                <a:latin typeface="Arial" panose="020B0604020202020204" pitchFamily="34" charset="0"/>
                <a:cs typeface="Arial" panose="020B0604020202020204" pitchFamily="34" charset="0"/>
              </a:rPr>
              <a:t> </a:t>
            </a:r>
            <a:endParaRPr lang="en-US" sz="4000" dirty="0">
              <a:solidFill>
                <a:prstClr val="black"/>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4000" dirty="0" smtClean="0">
                <a:solidFill>
                  <a:prstClr val="black"/>
                </a:solidFill>
                <a:latin typeface="Arial" panose="020B0604020202020204" pitchFamily="34" charset="0"/>
                <a:cs typeface="Arial" panose="020B0604020202020204" pitchFamily="34" charset="0"/>
              </a:rPr>
              <a:t>P2 P2</a:t>
            </a:r>
            <a:r>
              <a:rPr lang="en-US" sz="4000" baseline="-25000" dirty="0">
                <a:solidFill>
                  <a:prstClr val="black"/>
                </a:solidFill>
                <a:latin typeface="Arial" panose="020B0604020202020204" pitchFamily="34" charset="0"/>
                <a:cs typeface="Arial" panose="020B0604020202020204" pitchFamily="34" charset="0"/>
              </a:rPr>
              <a:t>1</a:t>
            </a:r>
            <a:r>
              <a:rPr lang="en-US" sz="4000" dirty="0" smtClean="0">
                <a:solidFill>
                  <a:prstClr val="black"/>
                </a:solidFill>
                <a:latin typeface="Arial" panose="020B0604020202020204" pitchFamily="34" charset="0"/>
                <a:cs typeface="Arial" panose="020B0604020202020204" pitchFamily="34" charset="0"/>
              </a:rPr>
              <a:t> </a:t>
            </a:r>
            <a:r>
              <a:rPr lang="en-US" sz="4000" dirty="0">
                <a:solidFill>
                  <a:prstClr val="black"/>
                </a:solidFill>
                <a:latin typeface="Arial" panose="020B0604020202020204" pitchFamily="34" charset="0"/>
                <a:cs typeface="Arial" panose="020B0604020202020204" pitchFamily="34" charset="0"/>
              </a:rPr>
              <a:t>C2 C222 </a:t>
            </a:r>
            <a:r>
              <a:rPr lang="en-US" sz="4000" dirty="0" smtClean="0">
                <a:solidFill>
                  <a:prstClr val="black"/>
                </a:solidFill>
                <a:latin typeface="Arial" panose="020B0604020202020204" pitchFamily="34" charset="0"/>
                <a:cs typeface="Arial" panose="020B0604020202020204" pitchFamily="34" charset="0"/>
              </a:rPr>
              <a:t>C222</a:t>
            </a:r>
            <a:r>
              <a:rPr lang="en-US" sz="4000" baseline="-25000" dirty="0" smtClean="0">
                <a:solidFill>
                  <a:prstClr val="black"/>
                </a:solidFill>
                <a:latin typeface="Arial" panose="020B0604020202020204" pitchFamily="34" charset="0"/>
                <a:cs typeface="Arial" panose="020B0604020202020204" pitchFamily="34" charset="0"/>
              </a:rPr>
              <a:t>1</a:t>
            </a:r>
          </a:p>
          <a:p>
            <a:pPr marL="0" indent="0">
              <a:buFont typeface="Arial" panose="020B0604020202020204" pitchFamily="34" charset="0"/>
              <a:buNone/>
            </a:pPr>
            <a:r>
              <a:rPr lang="en-US" sz="4000" dirty="0">
                <a:solidFill>
                  <a:prstClr val="black"/>
                </a:solidFill>
                <a:latin typeface="Arial" panose="020B0604020202020204" pitchFamily="34" charset="0"/>
                <a:cs typeface="Arial" panose="020B0604020202020204" pitchFamily="34" charset="0"/>
              </a:rPr>
              <a:t>P1 </a:t>
            </a:r>
            <a:r>
              <a:rPr lang="en-US" sz="4000" dirty="0" smtClean="0">
                <a:solidFill>
                  <a:prstClr val="black"/>
                </a:solidFill>
                <a:latin typeface="Arial" panose="020B0604020202020204" pitchFamily="34" charset="0"/>
                <a:cs typeface="Arial" panose="020B0604020202020204" pitchFamily="34" charset="0"/>
              </a:rPr>
              <a:t> </a:t>
            </a:r>
            <a:endParaRPr lang="en-US" sz="4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403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Multi-crystal merge preparation</a:t>
            </a:r>
            <a:endParaRPr lang="en-US" dirty="0"/>
          </a:p>
        </p:txBody>
      </p:sp>
      <p:sp>
        <p:nvSpPr>
          <p:cNvPr id="3" name="Content Placeholder 2"/>
          <p:cNvSpPr>
            <a:spLocks noGrp="1"/>
          </p:cNvSpPr>
          <p:nvPr>
            <p:ph idx="1"/>
          </p:nvPr>
        </p:nvSpPr>
        <p:spPr/>
        <p:txBody>
          <a:bodyPr/>
          <a:lstStyle/>
          <a:p>
            <a:r>
              <a:rPr lang="en-US" dirty="0" smtClean="0"/>
              <a:t>Take each pair of datasets</a:t>
            </a:r>
          </a:p>
          <a:p>
            <a:r>
              <a:rPr lang="en-US" dirty="0" smtClean="0"/>
              <a:t>“</a:t>
            </a:r>
            <a:r>
              <a:rPr lang="en-US" dirty="0" err="1" smtClean="0"/>
              <a:t>othercell</a:t>
            </a:r>
            <a:r>
              <a:rPr lang="en-US" dirty="0" smtClean="0"/>
              <a:t>” to find all possible re-</a:t>
            </a:r>
            <a:r>
              <a:rPr lang="en-US" dirty="0" err="1" smtClean="0"/>
              <a:t>indexings</a:t>
            </a:r>
            <a:endParaRPr lang="en-US" dirty="0" smtClean="0"/>
          </a:p>
          <a:p>
            <a:r>
              <a:rPr lang="en-US" dirty="0" smtClean="0"/>
              <a:t>Apply all re-indexing operators in turn</a:t>
            </a:r>
          </a:p>
          <a:p>
            <a:r>
              <a:rPr lang="en-US" dirty="0" smtClean="0"/>
              <a:t>Evaluate best agreement (R, CC)</a:t>
            </a:r>
          </a:p>
          <a:p>
            <a:r>
              <a:rPr lang="en-US" dirty="0" smtClean="0"/>
              <a:t>Cluster by acceptable distance (</a:t>
            </a:r>
            <a:r>
              <a:rPr lang="en-US" dirty="0" smtClean="0"/>
              <a:t>20-30%)</a:t>
            </a:r>
            <a:endParaRPr lang="en-US" dirty="0" smtClean="0"/>
          </a:p>
          <a:p>
            <a:r>
              <a:rPr lang="en-US" dirty="0" smtClean="0"/>
              <a:t>Re-index clusters to common lattice</a:t>
            </a:r>
          </a:p>
          <a:p>
            <a:r>
              <a:rPr lang="en-US" dirty="0" smtClean="0"/>
              <a:t>Apply </a:t>
            </a:r>
            <a:r>
              <a:rPr lang="en-US" dirty="0" err="1" smtClean="0"/>
              <a:t>xscale_isocluster</a:t>
            </a:r>
            <a:r>
              <a:rPr lang="en-US" dirty="0" smtClean="0"/>
              <a:t>, CODGAS, others?</a:t>
            </a:r>
            <a:endParaRPr lang="en-US" dirty="0"/>
          </a:p>
        </p:txBody>
      </p:sp>
    </p:spTree>
    <p:extLst>
      <p:ext uri="{BB962C8B-B14F-4D97-AF65-F5344CB8AC3E}">
        <p14:creationId xmlns:p14="http://schemas.microsoft.com/office/powerpoint/2010/main" val="4143724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7422"/>
          </a:xfrm>
        </p:spPr>
        <p:txBody>
          <a:bodyPr/>
          <a:lstStyle/>
          <a:p>
            <a:r>
              <a:rPr lang="en-US" dirty="0" smtClean="0"/>
              <a:t>3aw6</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7422"/>
            <a:ext cx="9144000" cy="5940578"/>
          </a:xfrm>
          <a:prstGeom prst="rect">
            <a:avLst/>
          </a:prstGeom>
        </p:spPr>
      </p:pic>
    </p:spTree>
    <p:extLst>
      <p:ext uri="{BB962C8B-B14F-4D97-AF65-F5344CB8AC3E}">
        <p14:creationId xmlns:p14="http://schemas.microsoft.com/office/powerpoint/2010/main" val="9913114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0"/>
            <a:ext cx="8229600" cy="1143000"/>
          </a:xfrm>
        </p:spPr>
        <p:txBody>
          <a:bodyPr/>
          <a:lstStyle/>
          <a:p>
            <a:pPr eaLnBrk="1" hangingPunct="1"/>
            <a:r>
              <a:rPr lang="en-US" smtClean="0"/>
              <a:t>Multi-crystal strategies</a:t>
            </a:r>
          </a:p>
        </p:txBody>
      </p:sp>
      <p:pic>
        <p:nvPicPr>
          <p:cNvPr id="50179" name="Picture 3"/>
          <p:cNvPicPr>
            <a:picLocks noChangeAspect="1" noChangeArrowheads="1"/>
          </p:cNvPicPr>
          <p:nvPr/>
        </p:nvPicPr>
        <p:blipFill>
          <a:blip r:embed="rId2">
            <a:extLst>
              <a:ext uri="{28A0092B-C50C-407E-A947-70E740481C1C}">
                <a14:useLocalDpi xmlns:a14="http://schemas.microsoft.com/office/drawing/2010/main" val="0"/>
              </a:ext>
            </a:extLst>
          </a:blip>
          <a:srcRect l="8789" t="13113" r="37930" b="16559"/>
          <a:stretch>
            <a:fillRect/>
          </a:stretch>
        </p:blipFill>
        <p:spPr bwMode="auto">
          <a:xfrm>
            <a:off x="214313" y="1162050"/>
            <a:ext cx="6496050"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9572" name="Text Box 4"/>
          <p:cNvSpPr txBox="1">
            <a:spLocks noChangeArrowheads="1"/>
          </p:cNvSpPr>
          <p:nvPr/>
        </p:nvSpPr>
        <p:spPr bwMode="auto">
          <a:xfrm>
            <a:off x="0" y="6491288"/>
            <a:ext cx="7161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mtClean="0">
                <a:solidFill>
                  <a:srgbClr val="000000"/>
                </a:solidFill>
              </a:rPr>
              <a:t>Kendrew </a:t>
            </a:r>
            <a:r>
              <a:rPr lang="en-US" i="1" smtClean="0">
                <a:solidFill>
                  <a:srgbClr val="000000"/>
                </a:solidFill>
              </a:rPr>
              <a:t>et al.</a:t>
            </a:r>
            <a:r>
              <a:rPr lang="en-US" smtClean="0">
                <a:solidFill>
                  <a:srgbClr val="000000"/>
                </a:solidFill>
              </a:rPr>
              <a:t> (1960) "Structure of Myoglobin” </a:t>
            </a:r>
            <a:r>
              <a:rPr lang="en-US" i="1" smtClean="0">
                <a:solidFill>
                  <a:srgbClr val="000000"/>
                </a:solidFill>
              </a:rPr>
              <a:t>Nature</a:t>
            </a:r>
            <a:r>
              <a:rPr lang="en-US" smtClean="0">
                <a:solidFill>
                  <a:srgbClr val="000000"/>
                </a:solidFill>
              </a:rPr>
              <a:t> </a:t>
            </a:r>
            <a:r>
              <a:rPr lang="en-US" b="1" smtClean="0">
                <a:solidFill>
                  <a:srgbClr val="000000"/>
                </a:solidFill>
              </a:rPr>
              <a:t>185</a:t>
            </a:r>
            <a:r>
              <a:rPr lang="en-US" smtClean="0">
                <a:solidFill>
                  <a:srgbClr val="000000"/>
                </a:solidFill>
              </a:rPr>
              <a:t>, 422-427. </a:t>
            </a:r>
          </a:p>
        </p:txBody>
      </p:sp>
      <p:pic>
        <p:nvPicPr>
          <p:cNvPr id="2669573" name="Picture 5"/>
          <p:cNvPicPr>
            <a:picLocks noChangeAspect="1" noChangeArrowheads="1"/>
          </p:cNvPicPr>
          <p:nvPr/>
        </p:nvPicPr>
        <p:blipFill>
          <a:blip r:embed="rId3">
            <a:extLst>
              <a:ext uri="{28A0092B-C50C-407E-A947-70E740481C1C}">
                <a14:useLocalDpi xmlns:a14="http://schemas.microsoft.com/office/drawing/2010/main" val="0"/>
              </a:ext>
            </a:extLst>
          </a:blip>
          <a:srcRect l="39969" t="16866" r="12523" b="9053"/>
          <a:stretch>
            <a:fillRect/>
          </a:stretch>
        </p:blipFill>
        <p:spPr bwMode="auto">
          <a:xfrm>
            <a:off x="6907213" y="2701925"/>
            <a:ext cx="1909762" cy="180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9574" name="Freeform 6"/>
          <p:cNvSpPr>
            <a:spLocks/>
          </p:cNvSpPr>
          <p:nvPr/>
        </p:nvSpPr>
        <p:spPr bwMode="auto">
          <a:xfrm>
            <a:off x="-163513" y="1382713"/>
            <a:ext cx="7032626" cy="600075"/>
          </a:xfrm>
          <a:custGeom>
            <a:avLst/>
            <a:gdLst>
              <a:gd name="T0" fmla="*/ 2147483647 w 4430"/>
              <a:gd name="T1" fmla="*/ 2147483647 h 378"/>
              <a:gd name="T2" fmla="*/ 2147483647 w 4430"/>
              <a:gd name="T3" fmla="*/ 2147483647 h 378"/>
              <a:gd name="T4" fmla="*/ 2147483647 w 4430"/>
              <a:gd name="T5" fmla="*/ 2147483647 h 378"/>
              <a:gd name="T6" fmla="*/ 2147483647 w 4430"/>
              <a:gd name="T7" fmla="*/ 2147483647 h 378"/>
              <a:gd name="T8" fmla="*/ 2147483647 w 4430"/>
              <a:gd name="T9" fmla="*/ 2147483647 h 378"/>
              <a:gd name="T10" fmla="*/ 2147483647 w 4430"/>
              <a:gd name="T11" fmla="*/ 2147483647 h 378"/>
              <a:gd name="T12" fmla="*/ 2147483647 w 4430"/>
              <a:gd name="T13" fmla="*/ 2147483647 h 378"/>
              <a:gd name="T14" fmla="*/ 2147483647 w 4430"/>
              <a:gd name="T15" fmla="*/ 2147483647 h 378"/>
              <a:gd name="T16" fmla="*/ 2147483647 w 4430"/>
              <a:gd name="T17" fmla="*/ 2147483647 h 378"/>
              <a:gd name="T18" fmla="*/ 2147483647 w 4430"/>
              <a:gd name="T19" fmla="*/ 2147483647 h 378"/>
              <a:gd name="T20" fmla="*/ 2147483647 w 4430"/>
              <a:gd name="T21" fmla="*/ 2147483647 h 378"/>
              <a:gd name="T22" fmla="*/ 2147483647 w 4430"/>
              <a:gd name="T23" fmla="*/ 2147483647 h 378"/>
              <a:gd name="T24" fmla="*/ 2147483647 w 4430"/>
              <a:gd name="T25" fmla="*/ 2147483647 h 378"/>
              <a:gd name="T26" fmla="*/ 2147483647 w 4430"/>
              <a:gd name="T27" fmla="*/ 2147483647 h 378"/>
              <a:gd name="T28" fmla="*/ 2147483647 w 4430"/>
              <a:gd name="T29" fmla="*/ 2147483647 h 378"/>
              <a:gd name="T30" fmla="*/ 2147483647 w 4430"/>
              <a:gd name="T31" fmla="*/ 2147483647 h 3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430" h="378">
                <a:moveTo>
                  <a:pt x="1665" y="202"/>
                </a:moveTo>
                <a:cubicBezTo>
                  <a:pt x="2206" y="207"/>
                  <a:pt x="2748" y="212"/>
                  <a:pt x="2975" y="202"/>
                </a:cubicBezTo>
                <a:cubicBezTo>
                  <a:pt x="3202" y="192"/>
                  <a:pt x="3021" y="163"/>
                  <a:pt x="3030" y="139"/>
                </a:cubicBezTo>
                <a:cubicBezTo>
                  <a:pt x="3039" y="115"/>
                  <a:pt x="3018" y="80"/>
                  <a:pt x="3030" y="60"/>
                </a:cubicBezTo>
                <a:cubicBezTo>
                  <a:pt x="3042" y="40"/>
                  <a:pt x="2899" y="26"/>
                  <a:pt x="3101" y="21"/>
                </a:cubicBezTo>
                <a:cubicBezTo>
                  <a:pt x="3303" y="16"/>
                  <a:pt x="4060" y="0"/>
                  <a:pt x="4245" y="29"/>
                </a:cubicBezTo>
                <a:cubicBezTo>
                  <a:pt x="4430" y="58"/>
                  <a:pt x="4330" y="165"/>
                  <a:pt x="4214" y="194"/>
                </a:cubicBezTo>
                <a:cubicBezTo>
                  <a:pt x="4098" y="223"/>
                  <a:pt x="3666" y="180"/>
                  <a:pt x="3551" y="202"/>
                </a:cubicBezTo>
                <a:cubicBezTo>
                  <a:pt x="3436" y="224"/>
                  <a:pt x="3553" y="302"/>
                  <a:pt x="3520" y="328"/>
                </a:cubicBezTo>
                <a:cubicBezTo>
                  <a:pt x="3487" y="354"/>
                  <a:pt x="3617" y="355"/>
                  <a:pt x="3354" y="360"/>
                </a:cubicBezTo>
                <a:cubicBezTo>
                  <a:pt x="3091" y="365"/>
                  <a:pt x="2453" y="360"/>
                  <a:pt x="1941" y="360"/>
                </a:cubicBezTo>
                <a:cubicBezTo>
                  <a:pt x="1429" y="360"/>
                  <a:pt x="568" y="378"/>
                  <a:pt x="284" y="360"/>
                </a:cubicBezTo>
                <a:cubicBezTo>
                  <a:pt x="0" y="342"/>
                  <a:pt x="233" y="278"/>
                  <a:pt x="237" y="249"/>
                </a:cubicBezTo>
                <a:cubicBezTo>
                  <a:pt x="241" y="220"/>
                  <a:pt x="98" y="195"/>
                  <a:pt x="308" y="186"/>
                </a:cubicBezTo>
                <a:cubicBezTo>
                  <a:pt x="518" y="177"/>
                  <a:pt x="1009" y="185"/>
                  <a:pt x="1500" y="194"/>
                </a:cubicBezTo>
                <a:cubicBezTo>
                  <a:pt x="1500" y="194"/>
                  <a:pt x="1665" y="202"/>
                  <a:pt x="1665" y="202"/>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a typeface="MS PGothic" pitchFamily="34" charset="-128"/>
            </a:endParaRPr>
          </a:p>
        </p:txBody>
      </p:sp>
      <p:sp>
        <p:nvSpPr>
          <p:cNvPr id="2669575" name="Freeform 7"/>
          <p:cNvSpPr>
            <a:spLocks/>
          </p:cNvSpPr>
          <p:nvPr/>
        </p:nvSpPr>
        <p:spPr bwMode="auto">
          <a:xfrm>
            <a:off x="95250" y="1919288"/>
            <a:ext cx="2557463" cy="354012"/>
          </a:xfrm>
          <a:custGeom>
            <a:avLst/>
            <a:gdLst>
              <a:gd name="T0" fmla="*/ 2147483647 w 1611"/>
              <a:gd name="T1" fmla="*/ 2147483647 h 223"/>
              <a:gd name="T2" fmla="*/ 2147483647 w 1611"/>
              <a:gd name="T3" fmla="*/ 2147483647 h 223"/>
              <a:gd name="T4" fmla="*/ 2147483647 w 1611"/>
              <a:gd name="T5" fmla="*/ 2147483647 h 223"/>
              <a:gd name="T6" fmla="*/ 2147483647 w 1611"/>
              <a:gd name="T7" fmla="*/ 2147483647 h 223"/>
              <a:gd name="T8" fmla="*/ 2147483647 w 1611"/>
              <a:gd name="T9" fmla="*/ 2147483647 h 223"/>
              <a:gd name="T10" fmla="*/ 2147483647 w 1611"/>
              <a:gd name="T11" fmla="*/ 2147483647 h 223"/>
              <a:gd name="T12" fmla="*/ 2147483647 w 1611"/>
              <a:gd name="T13" fmla="*/ 2147483647 h 223"/>
              <a:gd name="T14" fmla="*/ 2147483647 w 1611"/>
              <a:gd name="T15" fmla="*/ 2147483647 h 2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11" h="223">
                <a:moveTo>
                  <a:pt x="879" y="188"/>
                </a:moveTo>
                <a:cubicBezTo>
                  <a:pt x="575" y="196"/>
                  <a:pt x="271" y="205"/>
                  <a:pt x="145" y="180"/>
                </a:cubicBezTo>
                <a:cubicBezTo>
                  <a:pt x="19" y="155"/>
                  <a:pt x="0" y="66"/>
                  <a:pt x="121" y="38"/>
                </a:cubicBezTo>
                <a:cubicBezTo>
                  <a:pt x="242" y="10"/>
                  <a:pt x="640" y="15"/>
                  <a:pt x="871" y="14"/>
                </a:cubicBezTo>
                <a:cubicBezTo>
                  <a:pt x="1102" y="13"/>
                  <a:pt x="1409" y="0"/>
                  <a:pt x="1510" y="30"/>
                </a:cubicBezTo>
                <a:cubicBezTo>
                  <a:pt x="1611" y="60"/>
                  <a:pt x="1549" y="167"/>
                  <a:pt x="1479" y="195"/>
                </a:cubicBezTo>
                <a:cubicBezTo>
                  <a:pt x="1409" y="223"/>
                  <a:pt x="1250" y="209"/>
                  <a:pt x="1092" y="195"/>
                </a:cubicBezTo>
                <a:cubicBezTo>
                  <a:pt x="1092" y="195"/>
                  <a:pt x="879" y="188"/>
                  <a:pt x="879" y="188"/>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a typeface="MS PGothic" pitchFamily="34" charset="-128"/>
            </a:endParaRPr>
          </a:p>
        </p:txBody>
      </p:sp>
      <p:sp>
        <p:nvSpPr>
          <p:cNvPr id="2669576" name="Freeform 8"/>
          <p:cNvSpPr>
            <a:spLocks/>
          </p:cNvSpPr>
          <p:nvPr/>
        </p:nvSpPr>
        <p:spPr bwMode="auto">
          <a:xfrm>
            <a:off x="4014788" y="2946400"/>
            <a:ext cx="1695450" cy="338138"/>
          </a:xfrm>
          <a:custGeom>
            <a:avLst/>
            <a:gdLst>
              <a:gd name="T0" fmla="*/ 2147483647 w 1068"/>
              <a:gd name="T1" fmla="*/ 2147483647 h 213"/>
              <a:gd name="T2" fmla="*/ 2147483647 w 1068"/>
              <a:gd name="T3" fmla="*/ 2147483647 h 213"/>
              <a:gd name="T4" fmla="*/ 2147483647 w 1068"/>
              <a:gd name="T5" fmla="*/ 2147483647 h 213"/>
              <a:gd name="T6" fmla="*/ 2147483647 w 1068"/>
              <a:gd name="T7" fmla="*/ 2147483647 h 213"/>
              <a:gd name="T8" fmla="*/ 2147483647 w 1068"/>
              <a:gd name="T9" fmla="*/ 2147483647 h 213"/>
              <a:gd name="T10" fmla="*/ 2147483647 w 1068"/>
              <a:gd name="T11" fmla="*/ 2147483647 h 213"/>
              <a:gd name="T12" fmla="*/ 2147483647 w 1068"/>
              <a:gd name="T13" fmla="*/ 2147483647 h 213"/>
              <a:gd name="T14" fmla="*/ 2147483647 w 1068"/>
              <a:gd name="T15" fmla="*/ 2147483647 h 213"/>
              <a:gd name="T16" fmla="*/ 2147483647 w 1068"/>
              <a:gd name="T17" fmla="*/ 2147483647 h 2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8" h="213">
                <a:moveTo>
                  <a:pt x="580" y="203"/>
                </a:moveTo>
                <a:cubicBezTo>
                  <a:pt x="391" y="204"/>
                  <a:pt x="202" y="205"/>
                  <a:pt x="114" y="188"/>
                </a:cubicBezTo>
                <a:cubicBezTo>
                  <a:pt x="26" y="171"/>
                  <a:pt x="55" y="130"/>
                  <a:pt x="51" y="101"/>
                </a:cubicBezTo>
                <a:cubicBezTo>
                  <a:pt x="47" y="72"/>
                  <a:pt x="0" y="28"/>
                  <a:pt x="91" y="14"/>
                </a:cubicBezTo>
                <a:cubicBezTo>
                  <a:pt x="182" y="0"/>
                  <a:pt x="448" y="9"/>
                  <a:pt x="596" y="14"/>
                </a:cubicBezTo>
                <a:cubicBezTo>
                  <a:pt x="744" y="19"/>
                  <a:pt x="912" y="17"/>
                  <a:pt x="982" y="46"/>
                </a:cubicBezTo>
                <a:cubicBezTo>
                  <a:pt x="1052" y="75"/>
                  <a:pt x="1068" y="163"/>
                  <a:pt x="1014" y="188"/>
                </a:cubicBezTo>
                <a:cubicBezTo>
                  <a:pt x="960" y="213"/>
                  <a:pt x="809" y="204"/>
                  <a:pt x="659" y="196"/>
                </a:cubicBezTo>
                <a:cubicBezTo>
                  <a:pt x="659" y="196"/>
                  <a:pt x="580" y="203"/>
                  <a:pt x="580" y="203"/>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a typeface="MS PGothic" pitchFamily="34" charset="-128"/>
            </a:endParaRPr>
          </a:p>
        </p:txBody>
      </p:sp>
      <p:sp>
        <p:nvSpPr>
          <p:cNvPr id="2669577" name="Freeform 9"/>
          <p:cNvSpPr>
            <a:spLocks/>
          </p:cNvSpPr>
          <p:nvPr/>
        </p:nvSpPr>
        <p:spPr bwMode="auto">
          <a:xfrm>
            <a:off x="3736975" y="4230688"/>
            <a:ext cx="2319338" cy="404812"/>
          </a:xfrm>
          <a:custGeom>
            <a:avLst/>
            <a:gdLst>
              <a:gd name="T0" fmla="*/ 2147483647 w 1461"/>
              <a:gd name="T1" fmla="*/ 2147483647 h 255"/>
              <a:gd name="T2" fmla="*/ 2147483647 w 1461"/>
              <a:gd name="T3" fmla="*/ 2147483647 h 255"/>
              <a:gd name="T4" fmla="*/ 2147483647 w 1461"/>
              <a:gd name="T5" fmla="*/ 2147483647 h 255"/>
              <a:gd name="T6" fmla="*/ 2147483647 w 1461"/>
              <a:gd name="T7" fmla="*/ 2147483647 h 255"/>
              <a:gd name="T8" fmla="*/ 2147483647 w 1461"/>
              <a:gd name="T9" fmla="*/ 2147483647 h 255"/>
              <a:gd name="T10" fmla="*/ 2147483647 w 1461"/>
              <a:gd name="T11" fmla="*/ 2147483647 h 255"/>
              <a:gd name="T12" fmla="*/ 2147483647 w 1461"/>
              <a:gd name="T13" fmla="*/ 2147483647 h 255"/>
              <a:gd name="T14" fmla="*/ 2147483647 w 1461"/>
              <a:gd name="T15" fmla="*/ 2147483647 h 255"/>
              <a:gd name="T16" fmla="*/ 2147483647 w 1461"/>
              <a:gd name="T17" fmla="*/ 2147483647 h 255"/>
              <a:gd name="T18" fmla="*/ 2147483647 w 1461"/>
              <a:gd name="T19" fmla="*/ 2147483647 h 2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61" h="255">
                <a:moveTo>
                  <a:pt x="707" y="215"/>
                </a:moveTo>
                <a:cubicBezTo>
                  <a:pt x="508" y="218"/>
                  <a:pt x="309" y="222"/>
                  <a:pt x="195" y="223"/>
                </a:cubicBezTo>
                <a:cubicBezTo>
                  <a:pt x="81" y="224"/>
                  <a:pt x="42" y="255"/>
                  <a:pt x="21" y="223"/>
                </a:cubicBezTo>
                <a:cubicBezTo>
                  <a:pt x="0" y="191"/>
                  <a:pt x="6" y="68"/>
                  <a:pt x="68" y="34"/>
                </a:cubicBezTo>
                <a:cubicBezTo>
                  <a:pt x="130" y="0"/>
                  <a:pt x="234" y="21"/>
                  <a:pt x="392" y="18"/>
                </a:cubicBezTo>
                <a:cubicBezTo>
                  <a:pt x="550" y="15"/>
                  <a:pt x="856" y="10"/>
                  <a:pt x="1015" y="18"/>
                </a:cubicBezTo>
                <a:cubicBezTo>
                  <a:pt x="1174" y="26"/>
                  <a:pt x="1284" y="32"/>
                  <a:pt x="1347" y="65"/>
                </a:cubicBezTo>
                <a:cubicBezTo>
                  <a:pt x="1410" y="98"/>
                  <a:pt x="1461" y="193"/>
                  <a:pt x="1394" y="215"/>
                </a:cubicBezTo>
                <a:cubicBezTo>
                  <a:pt x="1327" y="237"/>
                  <a:pt x="1135" y="218"/>
                  <a:pt x="944" y="199"/>
                </a:cubicBezTo>
                <a:cubicBezTo>
                  <a:pt x="944" y="199"/>
                  <a:pt x="707" y="215"/>
                  <a:pt x="707" y="215"/>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a typeface="MS PGothic" pitchFamily="34" charset="-128"/>
            </a:endParaRPr>
          </a:p>
        </p:txBody>
      </p:sp>
      <p:sp>
        <p:nvSpPr>
          <p:cNvPr id="2669578" name="Freeform 10"/>
          <p:cNvSpPr>
            <a:spLocks/>
          </p:cNvSpPr>
          <p:nvPr/>
        </p:nvSpPr>
        <p:spPr bwMode="auto">
          <a:xfrm>
            <a:off x="234950" y="1377950"/>
            <a:ext cx="4302125" cy="352425"/>
          </a:xfrm>
          <a:custGeom>
            <a:avLst/>
            <a:gdLst>
              <a:gd name="T0" fmla="*/ 2147483647 w 2710"/>
              <a:gd name="T1" fmla="*/ 2147483647 h 222"/>
              <a:gd name="T2" fmla="*/ 2147483647 w 2710"/>
              <a:gd name="T3" fmla="*/ 2147483647 h 222"/>
              <a:gd name="T4" fmla="*/ 2147483647 w 2710"/>
              <a:gd name="T5" fmla="*/ 2147483647 h 222"/>
              <a:gd name="T6" fmla="*/ 2147483647 w 2710"/>
              <a:gd name="T7" fmla="*/ 2147483647 h 222"/>
              <a:gd name="T8" fmla="*/ 2147483647 w 2710"/>
              <a:gd name="T9" fmla="*/ 2147483647 h 222"/>
              <a:gd name="T10" fmla="*/ 2147483647 w 2710"/>
              <a:gd name="T11" fmla="*/ 2147483647 h 222"/>
              <a:gd name="T12" fmla="*/ 2147483647 w 2710"/>
              <a:gd name="T13" fmla="*/ 2147483647 h 222"/>
              <a:gd name="T14" fmla="*/ 2147483647 w 2710"/>
              <a:gd name="T15" fmla="*/ 2147483647 h 222"/>
              <a:gd name="T16" fmla="*/ 2147483647 w 2710"/>
              <a:gd name="T17" fmla="*/ 2147483647 h 222"/>
              <a:gd name="T18" fmla="*/ 2147483647 w 2710"/>
              <a:gd name="T19" fmla="*/ 2147483647 h 222"/>
              <a:gd name="T20" fmla="*/ 2147483647 w 2710"/>
              <a:gd name="T21" fmla="*/ 2147483647 h 222"/>
              <a:gd name="T22" fmla="*/ 2147483647 w 2710"/>
              <a:gd name="T23" fmla="*/ 2147483647 h 222"/>
              <a:gd name="T24" fmla="*/ 2147483647 w 2710"/>
              <a:gd name="T25" fmla="*/ 2147483647 h 222"/>
              <a:gd name="T26" fmla="*/ 2147483647 w 2710"/>
              <a:gd name="T27" fmla="*/ 2147483647 h 2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10" h="222">
                <a:moveTo>
                  <a:pt x="688" y="39"/>
                </a:moveTo>
                <a:cubicBezTo>
                  <a:pt x="1121" y="29"/>
                  <a:pt x="1554" y="20"/>
                  <a:pt x="1864" y="16"/>
                </a:cubicBezTo>
                <a:cubicBezTo>
                  <a:pt x="2174" y="12"/>
                  <a:pt x="2421" y="0"/>
                  <a:pt x="2551" y="16"/>
                </a:cubicBezTo>
                <a:cubicBezTo>
                  <a:pt x="2681" y="32"/>
                  <a:pt x="2634" y="80"/>
                  <a:pt x="2645" y="110"/>
                </a:cubicBezTo>
                <a:cubicBezTo>
                  <a:pt x="2656" y="140"/>
                  <a:pt x="2710" y="178"/>
                  <a:pt x="2614" y="197"/>
                </a:cubicBezTo>
                <a:cubicBezTo>
                  <a:pt x="2518" y="216"/>
                  <a:pt x="2281" y="222"/>
                  <a:pt x="2069" y="221"/>
                </a:cubicBezTo>
                <a:cubicBezTo>
                  <a:pt x="1857" y="220"/>
                  <a:pt x="1603" y="196"/>
                  <a:pt x="1343" y="189"/>
                </a:cubicBezTo>
                <a:cubicBezTo>
                  <a:pt x="1083" y="182"/>
                  <a:pt x="717" y="180"/>
                  <a:pt x="507" y="181"/>
                </a:cubicBezTo>
                <a:cubicBezTo>
                  <a:pt x="297" y="182"/>
                  <a:pt x="162" y="205"/>
                  <a:pt x="81" y="197"/>
                </a:cubicBezTo>
                <a:cubicBezTo>
                  <a:pt x="0" y="189"/>
                  <a:pt x="28" y="160"/>
                  <a:pt x="18" y="134"/>
                </a:cubicBezTo>
                <a:cubicBezTo>
                  <a:pt x="8" y="108"/>
                  <a:pt x="4" y="57"/>
                  <a:pt x="18" y="39"/>
                </a:cubicBezTo>
                <a:cubicBezTo>
                  <a:pt x="32" y="21"/>
                  <a:pt x="28" y="26"/>
                  <a:pt x="104" y="24"/>
                </a:cubicBezTo>
                <a:cubicBezTo>
                  <a:pt x="180" y="22"/>
                  <a:pt x="327" y="23"/>
                  <a:pt x="475" y="24"/>
                </a:cubicBezTo>
                <a:cubicBezTo>
                  <a:pt x="475" y="24"/>
                  <a:pt x="688" y="39"/>
                  <a:pt x="688" y="39"/>
                </a:cubicBezTo>
                <a:close/>
              </a:path>
            </a:pathLst>
          </a:custGeom>
          <a:noFill/>
          <a:ln w="254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a typeface="MS PGothic" pitchFamily="34" charset="-128"/>
            </a:endParaRPr>
          </a:p>
        </p:txBody>
      </p:sp>
      <p:sp>
        <p:nvSpPr>
          <p:cNvPr id="11" name="Freeform 8"/>
          <p:cNvSpPr>
            <a:spLocks/>
          </p:cNvSpPr>
          <p:nvPr/>
        </p:nvSpPr>
        <p:spPr bwMode="auto">
          <a:xfrm>
            <a:off x="214313" y="2928938"/>
            <a:ext cx="2171700" cy="355600"/>
          </a:xfrm>
          <a:custGeom>
            <a:avLst/>
            <a:gdLst>
              <a:gd name="T0" fmla="*/ 2147483647 w 1068"/>
              <a:gd name="T1" fmla="*/ 2147483647 h 213"/>
              <a:gd name="T2" fmla="*/ 2147483647 w 1068"/>
              <a:gd name="T3" fmla="*/ 2147483647 h 213"/>
              <a:gd name="T4" fmla="*/ 2147483647 w 1068"/>
              <a:gd name="T5" fmla="*/ 2147483647 h 213"/>
              <a:gd name="T6" fmla="*/ 2147483647 w 1068"/>
              <a:gd name="T7" fmla="*/ 2147483647 h 213"/>
              <a:gd name="T8" fmla="*/ 2147483647 w 1068"/>
              <a:gd name="T9" fmla="*/ 2147483647 h 213"/>
              <a:gd name="T10" fmla="*/ 2147483647 w 1068"/>
              <a:gd name="T11" fmla="*/ 2147483647 h 213"/>
              <a:gd name="T12" fmla="*/ 2147483647 w 1068"/>
              <a:gd name="T13" fmla="*/ 2147483647 h 213"/>
              <a:gd name="T14" fmla="*/ 2147483647 w 1068"/>
              <a:gd name="T15" fmla="*/ 2147483647 h 213"/>
              <a:gd name="T16" fmla="*/ 2147483647 w 1068"/>
              <a:gd name="T17" fmla="*/ 2147483647 h 2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8" h="213">
                <a:moveTo>
                  <a:pt x="580" y="203"/>
                </a:moveTo>
                <a:cubicBezTo>
                  <a:pt x="391" y="204"/>
                  <a:pt x="202" y="205"/>
                  <a:pt x="114" y="188"/>
                </a:cubicBezTo>
                <a:cubicBezTo>
                  <a:pt x="26" y="171"/>
                  <a:pt x="55" y="130"/>
                  <a:pt x="51" y="101"/>
                </a:cubicBezTo>
                <a:cubicBezTo>
                  <a:pt x="47" y="72"/>
                  <a:pt x="0" y="28"/>
                  <a:pt x="91" y="14"/>
                </a:cubicBezTo>
                <a:cubicBezTo>
                  <a:pt x="182" y="0"/>
                  <a:pt x="448" y="9"/>
                  <a:pt x="596" y="14"/>
                </a:cubicBezTo>
                <a:cubicBezTo>
                  <a:pt x="744" y="19"/>
                  <a:pt x="912" y="17"/>
                  <a:pt x="982" y="46"/>
                </a:cubicBezTo>
                <a:cubicBezTo>
                  <a:pt x="1052" y="75"/>
                  <a:pt x="1068" y="163"/>
                  <a:pt x="1014" y="188"/>
                </a:cubicBezTo>
                <a:cubicBezTo>
                  <a:pt x="960" y="213"/>
                  <a:pt x="809" y="204"/>
                  <a:pt x="659" y="196"/>
                </a:cubicBezTo>
                <a:cubicBezTo>
                  <a:pt x="659" y="196"/>
                  <a:pt x="580" y="203"/>
                  <a:pt x="580" y="203"/>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a typeface="MS PGothic" pitchFamily="34" charset="-128"/>
            </a:endParaRPr>
          </a:p>
        </p:txBody>
      </p:sp>
    </p:spTree>
    <p:extLst>
      <p:ext uri="{BB962C8B-B14F-4D97-AF65-F5344CB8AC3E}">
        <p14:creationId xmlns:p14="http://schemas.microsoft.com/office/powerpoint/2010/main" val="18037125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95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9575"/>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266957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69576"/>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2669575"/>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69577"/>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2669576"/>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69572"/>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2669577"/>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66957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6957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9572" grpId="0"/>
      <p:bldP spid="2669574" grpId="0" animBg="1"/>
      <p:bldP spid="2669574" grpId="1" animBg="1"/>
      <p:bldP spid="2669575" grpId="0" animBg="1"/>
      <p:bldP spid="2669575" grpId="1" animBg="1"/>
      <p:bldP spid="2669576" grpId="0" animBg="1"/>
      <p:bldP spid="2669576" grpId="1" animBg="1"/>
      <p:bldP spid="2669577" grpId="0" animBg="1"/>
      <p:bldP spid="2669577" grpId="1" animBg="1"/>
      <p:bldP spid="2669578"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7422"/>
          </a:xfrm>
        </p:spPr>
        <p:txBody>
          <a:bodyPr/>
          <a:lstStyle/>
          <a:p>
            <a:r>
              <a:rPr lang="en-US" dirty="0" smtClean="0"/>
              <a:t>3aw6 3aw7</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7422"/>
            <a:ext cx="9144000" cy="5940578"/>
          </a:xfrm>
          <a:prstGeom prst="rect">
            <a:avLst/>
          </a:prstGeom>
        </p:spPr>
      </p:pic>
    </p:spTree>
    <p:extLst>
      <p:ext uri="{BB962C8B-B14F-4D97-AF65-F5344CB8AC3E}">
        <p14:creationId xmlns:p14="http://schemas.microsoft.com/office/powerpoint/2010/main" val="33127406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7422"/>
          </a:xfrm>
        </p:spPr>
        <p:txBody>
          <a:bodyPr/>
          <a:lstStyle/>
          <a:p>
            <a:r>
              <a:rPr lang="en-US" dirty="0" smtClean="0"/>
              <a:t>3aw6, 3aw7, “bent” 3aw6</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7422"/>
            <a:ext cx="9144000" cy="5940578"/>
          </a:xfrm>
          <a:prstGeom prst="rect">
            <a:avLst/>
          </a:prstGeom>
        </p:spPr>
      </p:pic>
    </p:spTree>
    <p:extLst>
      <p:ext uri="{BB962C8B-B14F-4D97-AF65-F5344CB8AC3E}">
        <p14:creationId xmlns:p14="http://schemas.microsoft.com/office/powerpoint/2010/main" val="13562324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7422"/>
          </a:xfrm>
        </p:spPr>
        <p:txBody>
          <a:bodyPr/>
          <a:lstStyle/>
          <a:p>
            <a:r>
              <a:rPr lang="en-US" dirty="0" smtClean="0"/>
              <a:t>3aw7, “bent” 3aw6</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7422"/>
            <a:ext cx="9144000" cy="5940578"/>
          </a:xfrm>
          <a:prstGeom prst="rect">
            <a:avLst/>
          </a:prstGeom>
        </p:spPr>
      </p:pic>
    </p:spTree>
    <p:extLst>
      <p:ext uri="{BB962C8B-B14F-4D97-AF65-F5344CB8AC3E}">
        <p14:creationId xmlns:p14="http://schemas.microsoft.com/office/powerpoint/2010/main" val="33674017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lstStyle/>
          <a:p>
            <a:r>
              <a:rPr lang="en-US" dirty="0" smtClean="0"/>
              <a:t>“map bender” procedure</a:t>
            </a:r>
            <a:endParaRPr lang="en-US" dirty="0" smtClean="0"/>
          </a:p>
        </p:txBody>
      </p:sp>
      <p:sp>
        <p:nvSpPr>
          <p:cNvPr id="3" name="Content Placeholder 2"/>
          <p:cNvSpPr>
            <a:spLocks noGrp="1"/>
          </p:cNvSpPr>
          <p:nvPr>
            <p:ph idx="1"/>
          </p:nvPr>
        </p:nvSpPr>
        <p:spPr/>
        <p:txBody>
          <a:bodyPr/>
          <a:lstStyle/>
          <a:p>
            <a:r>
              <a:rPr lang="en-US" dirty="0" smtClean="0"/>
              <a:t>Convert to fractional coordinates</a:t>
            </a:r>
          </a:p>
          <a:p>
            <a:r>
              <a:rPr lang="en-US" dirty="0" smtClean="0"/>
              <a:t>Basis functions: spatial sin waves</a:t>
            </a:r>
          </a:p>
        </p:txBody>
      </p:sp>
    </p:spTree>
    <p:extLst>
      <p:ext uri="{BB962C8B-B14F-4D97-AF65-F5344CB8AC3E}">
        <p14:creationId xmlns:p14="http://schemas.microsoft.com/office/powerpoint/2010/main" val="262097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Basis function  1 0 0</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9220200" cy="6029632"/>
          </a:xfrm>
          <a:prstGeom prst="rect">
            <a:avLst/>
          </a:prstGeom>
        </p:spPr>
      </p:pic>
    </p:spTree>
    <p:extLst>
      <p:ext uri="{BB962C8B-B14F-4D97-AF65-F5344CB8AC3E}">
        <p14:creationId xmlns:p14="http://schemas.microsoft.com/office/powerpoint/2010/main" val="14624580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lstStyle/>
          <a:p>
            <a:r>
              <a:rPr lang="en-US" dirty="0" smtClean="0"/>
              <a:t>“map bender” procedure</a:t>
            </a:r>
            <a:endParaRPr lang="en-US" dirty="0" smtClean="0"/>
          </a:p>
        </p:txBody>
      </p:sp>
      <p:sp>
        <p:nvSpPr>
          <p:cNvPr id="3" name="Content Placeholder 2"/>
          <p:cNvSpPr>
            <a:spLocks noGrp="1"/>
          </p:cNvSpPr>
          <p:nvPr>
            <p:ph idx="1"/>
          </p:nvPr>
        </p:nvSpPr>
        <p:spPr/>
        <p:txBody>
          <a:bodyPr/>
          <a:lstStyle/>
          <a:p>
            <a:r>
              <a:rPr lang="en-US" dirty="0" smtClean="0"/>
              <a:t>Convert to fractional coordinates</a:t>
            </a:r>
          </a:p>
          <a:p>
            <a:r>
              <a:rPr lang="en-US" dirty="0" smtClean="0"/>
              <a:t>Basis functions: spatial sin waves</a:t>
            </a:r>
          </a:p>
          <a:p>
            <a:pPr lvl="1"/>
            <a:r>
              <a:rPr lang="en-US" dirty="0" smtClean="0"/>
              <a:t>Repeats with unit cell</a:t>
            </a:r>
          </a:p>
          <a:p>
            <a:pPr lvl="1"/>
            <a:r>
              <a:rPr lang="en-US" dirty="0" smtClean="0"/>
              <a:t>Low-order </a:t>
            </a:r>
            <a:r>
              <a:rPr lang="en-US" dirty="0" err="1" smtClean="0"/>
              <a:t>h,k,l</a:t>
            </a:r>
            <a:r>
              <a:rPr lang="en-US" dirty="0" smtClean="0"/>
              <a:t> indices first</a:t>
            </a:r>
          </a:p>
          <a:p>
            <a:r>
              <a:rPr lang="en-US" dirty="0" smtClean="0"/>
              <a:t>Fit function to </a:t>
            </a:r>
            <a:r>
              <a:rPr lang="el-GR" dirty="0" smtClean="0"/>
              <a:t>Δ</a:t>
            </a:r>
            <a:r>
              <a:rPr lang="en-US" dirty="0"/>
              <a:t>x vs </a:t>
            </a:r>
            <a:r>
              <a:rPr lang="en-US" dirty="0" err="1" smtClean="0"/>
              <a:t>x,y,z</a:t>
            </a:r>
            <a:r>
              <a:rPr lang="en-US" dirty="0" smtClean="0"/>
              <a:t> across P1 cell</a:t>
            </a:r>
          </a:p>
          <a:p>
            <a:r>
              <a:rPr lang="en-US" dirty="0" smtClean="0"/>
              <a:t>Repeat with </a:t>
            </a:r>
            <a:r>
              <a:rPr lang="el-GR" dirty="0" smtClean="0"/>
              <a:t>Δ</a:t>
            </a:r>
            <a:r>
              <a:rPr lang="en-US" dirty="0" smtClean="0"/>
              <a:t>y, </a:t>
            </a:r>
            <a:r>
              <a:rPr lang="el-GR" dirty="0" smtClean="0"/>
              <a:t>Δ</a:t>
            </a:r>
            <a:r>
              <a:rPr lang="en-US" dirty="0" smtClean="0"/>
              <a:t>z</a:t>
            </a:r>
          </a:p>
          <a:p>
            <a:r>
              <a:rPr lang="en-US" dirty="0" smtClean="0"/>
              <a:t>Apply to PDB file and interpolate map grid</a:t>
            </a:r>
          </a:p>
          <a:p>
            <a:r>
              <a:rPr lang="en-US" dirty="0" smtClean="0"/>
              <a:t>Usually 3-5 orders comparable to LSQ</a:t>
            </a:r>
            <a:endParaRPr lang="en-US" dirty="0"/>
          </a:p>
        </p:txBody>
      </p:sp>
    </p:spTree>
    <p:extLst>
      <p:ext uri="{BB962C8B-B14F-4D97-AF65-F5344CB8AC3E}">
        <p14:creationId xmlns:p14="http://schemas.microsoft.com/office/powerpoint/2010/main" val="1778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17875" cy="6838406"/>
          </a:xfrm>
          <a:prstGeom prst="rect">
            <a:avLst/>
          </a:prstGeom>
        </p:spPr>
      </p:pic>
    </p:spTree>
    <p:extLst>
      <p:ext uri="{BB962C8B-B14F-4D97-AF65-F5344CB8AC3E}">
        <p14:creationId xmlns:p14="http://schemas.microsoft.com/office/powerpoint/2010/main" val="20642985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a:extLst>
              <a:ext uri="{28A0092B-C50C-407E-A947-70E740481C1C}">
                <a14:useLocalDpi xmlns:a14="http://schemas.microsoft.com/office/drawing/2010/main" val="0"/>
              </a:ext>
            </a:extLst>
          </a:blip>
          <a:srcRect l="6339" t="16190" r="3455" b="10246"/>
          <a:stretch>
            <a:fillRect/>
          </a:stretch>
        </p:blipFill>
        <p:spPr bwMode="auto">
          <a:xfrm>
            <a:off x="-1873250" y="869950"/>
            <a:ext cx="10777538" cy="494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03" name="Rectangle 3"/>
          <p:cNvSpPr>
            <a:spLocks noChangeArrowheads="1"/>
          </p:cNvSpPr>
          <p:nvPr/>
        </p:nvSpPr>
        <p:spPr bwMode="auto">
          <a:xfrm>
            <a:off x="0" y="598487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defRPr/>
            </a:pPr>
            <a:r>
              <a:rPr lang="en-US" altLang="en-US" sz="2000">
                <a:solidFill>
                  <a:srgbClr val="000000"/>
                </a:solidFill>
              </a:rPr>
              <a:t>Perutz (1985). “Early Days of Cryst…”</a:t>
            </a:r>
            <a:r>
              <a:rPr lang="en-US" altLang="en-US" sz="2000" i="1">
                <a:solidFill>
                  <a:srgbClr val="000000"/>
                </a:solidFill>
              </a:rPr>
              <a:t> Methods in Enzymology</a:t>
            </a:r>
            <a:r>
              <a:rPr lang="en-US" altLang="en-US" sz="2000">
                <a:solidFill>
                  <a:srgbClr val="000000"/>
                </a:solidFill>
              </a:rPr>
              <a:t>, Vol.</a:t>
            </a:r>
            <a:r>
              <a:rPr lang="en-US" altLang="en-US" sz="2000" i="1">
                <a:solidFill>
                  <a:srgbClr val="000000"/>
                </a:solidFill>
              </a:rPr>
              <a:t> </a:t>
            </a:r>
            <a:r>
              <a:rPr lang="en-US" altLang="en-US" sz="2000">
                <a:solidFill>
                  <a:srgbClr val="000000"/>
                </a:solidFill>
              </a:rPr>
              <a:t>114</a:t>
            </a:r>
            <a:r>
              <a:rPr lang="en-US" altLang="en-US" sz="2000" i="1">
                <a:solidFill>
                  <a:srgbClr val="000000"/>
                </a:solidFill>
              </a:rPr>
              <a:t>, </a:t>
            </a:r>
            <a:r>
              <a:rPr lang="en-US" altLang="en-US" sz="2000">
                <a:solidFill>
                  <a:srgbClr val="000000"/>
                </a:solidFill>
              </a:rPr>
              <a:t>3-18.</a:t>
            </a:r>
          </a:p>
          <a:p>
            <a:pPr eaLnBrk="1" fontAlgn="base" hangingPunct="1">
              <a:spcBef>
                <a:spcPct val="0"/>
              </a:spcBef>
              <a:spcAft>
                <a:spcPct val="0"/>
              </a:spcAft>
              <a:defRPr/>
            </a:pPr>
            <a:r>
              <a:rPr lang="en-US" altLang="en-US" sz="2000">
                <a:solidFill>
                  <a:srgbClr val="000000"/>
                </a:solidFill>
              </a:rPr>
              <a:t>Bragg &amp; Perutz (1952)."external form haemoglobin I", </a:t>
            </a:r>
            <a:r>
              <a:rPr lang="en-US" altLang="en-US" sz="2000" i="1">
                <a:solidFill>
                  <a:srgbClr val="000000"/>
                </a:solidFill>
              </a:rPr>
              <a:t>Acta Cryst.</a:t>
            </a:r>
            <a:r>
              <a:rPr lang="en-US" altLang="en-US" sz="2000">
                <a:solidFill>
                  <a:srgbClr val="000000"/>
                </a:solidFill>
              </a:rPr>
              <a:t> </a:t>
            </a:r>
            <a:r>
              <a:rPr lang="en-US" altLang="en-US" sz="2000" b="1">
                <a:solidFill>
                  <a:srgbClr val="000000"/>
                </a:solidFill>
              </a:rPr>
              <a:t>5</a:t>
            </a:r>
            <a:r>
              <a:rPr lang="en-US" altLang="en-US" sz="2000">
                <a:solidFill>
                  <a:srgbClr val="000000"/>
                </a:solidFill>
              </a:rPr>
              <a:t>, 277-283. </a:t>
            </a:r>
          </a:p>
        </p:txBody>
      </p:sp>
      <p:sp>
        <p:nvSpPr>
          <p:cNvPr id="102404" name="Title 1"/>
          <p:cNvSpPr>
            <a:spLocks noGrp="1"/>
          </p:cNvSpPr>
          <p:nvPr>
            <p:ph type="title"/>
          </p:nvPr>
        </p:nvSpPr>
        <p:spPr>
          <a:xfrm>
            <a:off x="0" y="0"/>
            <a:ext cx="9144000" cy="1423988"/>
          </a:xfrm>
        </p:spPr>
        <p:txBody>
          <a:bodyPr/>
          <a:lstStyle/>
          <a:p>
            <a:r>
              <a:rPr lang="en-US" altLang="en-US" sz="3600" smtClean="0"/>
              <a:t>Bragg’s “minimum wavelength principle”</a:t>
            </a:r>
          </a:p>
        </p:txBody>
      </p:sp>
    </p:spTree>
    <p:extLst>
      <p:ext uri="{BB962C8B-B14F-4D97-AF65-F5344CB8AC3E}">
        <p14:creationId xmlns:p14="http://schemas.microsoft.com/office/powerpoint/2010/main" val="42350465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 Factor Equation</a:t>
            </a:r>
            <a:endParaRPr lang="en-US" dirty="0"/>
          </a:p>
        </p:txBody>
      </p:sp>
      <p:sp>
        <p:nvSpPr>
          <p:cNvPr id="6" name="TextBox 5"/>
          <p:cNvSpPr txBox="1"/>
          <p:nvPr/>
        </p:nvSpPr>
        <p:spPr>
          <a:xfrm>
            <a:off x="1307291" y="1917225"/>
            <a:ext cx="5989140" cy="830997"/>
          </a:xfrm>
          <a:prstGeom prst="rect">
            <a:avLst/>
          </a:prstGeom>
          <a:noFill/>
        </p:spPr>
        <p:txBody>
          <a:bodyPr wrap="none" rtlCol="0">
            <a:spAutoFit/>
          </a:bodyPr>
          <a:lstStyle/>
          <a:p>
            <a:pPr fontAlgn="base">
              <a:spcBef>
                <a:spcPct val="0"/>
              </a:spcBef>
              <a:spcAft>
                <a:spcPct val="0"/>
              </a:spcAft>
            </a:pPr>
            <a:r>
              <a:rPr lang="en-US" sz="2800" dirty="0" err="1">
                <a:solidFill>
                  <a:prstClr val="black"/>
                </a:solidFill>
              </a:rPr>
              <a:t>F</a:t>
            </a:r>
            <a:r>
              <a:rPr lang="en-US" sz="2800" baseline="-25000" dirty="0" err="1">
                <a:solidFill>
                  <a:prstClr val="black"/>
                </a:solidFill>
              </a:rPr>
              <a:t>hkl</a:t>
            </a:r>
            <a:r>
              <a:rPr lang="en-US" sz="2800" dirty="0">
                <a:solidFill>
                  <a:prstClr val="black"/>
                </a:solidFill>
              </a:rPr>
              <a:t> =</a:t>
            </a:r>
            <a:r>
              <a:rPr lang="en-US" sz="4800" dirty="0">
                <a:solidFill>
                  <a:prstClr val="black"/>
                </a:solidFill>
              </a:rPr>
              <a:t>   </a:t>
            </a:r>
            <a:r>
              <a:rPr lang="en-US" sz="2800" dirty="0" err="1">
                <a:solidFill>
                  <a:prstClr val="black"/>
                </a:solidFill>
              </a:rPr>
              <a:t>f</a:t>
            </a:r>
            <a:r>
              <a:rPr lang="en-US" sz="2800" baseline="-25000" dirty="0" err="1">
                <a:solidFill>
                  <a:prstClr val="black"/>
                </a:solidFill>
              </a:rPr>
              <a:t>atom</a:t>
            </a:r>
            <a:r>
              <a:rPr lang="en-US" sz="2800" dirty="0">
                <a:solidFill>
                  <a:prstClr val="black"/>
                </a:solidFill>
              </a:rPr>
              <a:t> </a:t>
            </a:r>
            <a:r>
              <a:rPr lang="en-US" sz="2800" dirty="0" err="1">
                <a:solidFill>
                  <a:prstClr val="black"/>
                </a:solidFill>
              </a:rPr>
              <a:t>exp</a:t>
            </a:r>
            <a:r>
              <a:rPr lang="en-US" sz="2800" dirty="0">
                <a:solidFill>
                  <a:prstClr val="black"/>
                </a:solidFill>
              </a:rPr>
              <a:t>(-2</a:t>
            </a:r>
            <a:r>
              <a:rPr lang="el-GR" sz="2800" dirty="0">
                <a:solidFill>
                  <a:prstClr val="black"/>
                </a:solidFill>
              </a:rPr>
              <a:t>π</a:t>
            </a:r>
            <a:r>
              <a:rPr lang="en-US" sz="2800" dirty="0">
                <a:solidFill>
                  <a:prstClr val="black"/>
                </a:solidFill>
              </a:rPr>
              <a:t> </a:t>
            </a:r>
            <a:r>
              <a:rPr lang="en-US" sz="2800" dirty="0" err="1">
                <a:solidFill>
                  <a:prstClr val="black"/>
                </a:solidFill>
              </a:rPr>
              <a:t>i</a:t>
            </a:r>
            <a:r>
              <a:rPr lang="en-US" sz="2800" dirty="0">
                <a:solidFill>
                  <a:prstClr val="black"/>
                </a:solidFill>
              </a:rPr>
              <a:t> (</a:t>
            </a:r>
            <a:r>
              <a:rPr lang="en-US" sz="2800" dirty="0" err="1">
                <a:solidFill>
                  <a:prstClr val="black"/>
                </a:solidFill>
              </a:rPr>
              <a:t>hx</a:t>
            </a:r>
            <a:r>
              <a:rPr lang="en-US" sz="2800" dirty="0">
                <a:solidFill>
                  <a:prstClr val="black"/>
                </a:solidFill>
              </a:rPr>
              <a:t> + </a:t>
            </a:r>
            <a:r>
              <a:rPr lang="en-US" sz="2800" dirty="0" err="1">
                <a:solidFill>
                  <a:prstClr val="black"/>
                </a:solidFill>
              </a:rPr>
              <a:t>ky</a:t>
            </a:r>
            <a:r>
              <a:rPr lang="en-US" sz="2800" dirty="0">
                <a:solidFill>
                  <a:prstClr val="black"/>
                </a:solidFill>
              </a:rPr>
              <a:t> + </a:t>
            </a:r>
            <a:r>
              <a:rPr lang="en-US" sz="2800" dirty="0" err="1">
                <a:solidFill>
                  <a:prstClr val="black"/>
                </a:solidFill>
              </a:rPr>
              <a:t>lz</a:t>
            </a:r>
            <a:r>
              <a:rPr lang="en-US" sz="2800" dirty="0">
                <a:solidFill>
                  <a:prstClr val="black"/>
                </a:solidFill>
              </a:rPr>
              <a:t>))</a:t>
            </a:r>
            <a:endParaRPr lang="en-US" sz="2800" dirty="0">
              <a:solidFill>
                <a:prstClr val="black"/>
              </a:solidFill>
            </a:endParaRPr>
          </a:p>
        </p:txBody>
      </p:sp>
      <p:sp>
        <p:nvSpPr>
          <p:cNvPr id="8" name="Rectangle 7"/>
          <p:cNvSpPr/>
          <p:nvPr/>
        </p:nvSpPr>
        <p:spPr>
          <a:xfrm>
            <a:off x="2126681" y="1921915"/>
            <a:ext cx="660758" cy="1015663"/>
          </a:xfrm>
          <a:prstGeom prst="rect">
            <a:avLst/>
          </a:prstGeom>
        </p:spPr>
        <p:txBody>
          <a:bodyPr wrap="none">
            <a:spAutoFit/>
          </a:bodyPr>
          <a:lstStyle/>
          <a:p>
            <a:pPr fontAlgn="base">
              <a:spcBef>
                <a:spcPct val="0"/>
              </a:spcBef>
              <a:spcAft>
                <a:spcPct val="0"/>
              </a:spcAft>
            </a:pPr>
            <a:r>
              <a:rPr lang="el-GR" sz="6000" dirty="0">
                <a:solidFill>
                  <a:prstClr val="black"/>
                </a:solidFill>
              </a:rPr>
              <a:t>Σ</a:t>
            </a:r>
            <a:endParaRPr lang="en-US" sz="6000" dirty="0">
              <a:solidFill>
                <a:prstClr val="black"/>
              </a:solidFill>
            </a:endParaRPr>
          </a:p>
        </p:txBody>
      </p:sp>
      <p:grpSp>
        <p:nvGrpSpPr>
          <p:cNvPr id="13" name="Group 12"/>
          <p:cNvGrpSpPr/>
          <p:nvPr/>
        </p:nvGrpSpPr>
        <p:grpSpPr>
          <a:xfrm>
            <a:off x="641878" y="3398569"/>
            <a:ext cx="8293115" cy="1019130"/>
            <a:chOff x="641878" y="3398569"/>
            <a:chExt cx="8293115" cy="1019130"/>
          </a:xfrm>
        </p:grpSpPr>
        <p:sp>
          <p:nvSpPr>
            <p:cNvPr id="7" name="TextBox 6"/>
            <p:cNvSpPr txBox="1"/>
            <p:nvPr/>
          </p:nvSpPr>
          <p:spPr>
            <a:xfrm>
              <a:off x="1445622" y="3402036"/>
              <a:ext cx="7489371" cy="830997"/>
            </a:xfrm>
            <a:prstGeom prst="rect">
              <a:avLst/>
            </a:prstGeom>
            <a:noFill/>
          </p:spPr>
          <p:txBody>
            <a:bodyPr wrap="square" rtlCol="0">
              <a:spAutoFit/>
            </a:bodyPr>
            <a:lstStyle/>
            <a:p>
              <a:pPr fontAlgn="base">
                <a:spcBef>
                  <a:spcPct val="0"/>
                </a:spcBef>
                <a:spcAft>
                  <a:spcPct val="0"/>
                </a:spcAft>
              </a:pPr>
              <a:r>
                <a:rPr lang="en-US" sz="2800" dirty="0">
                  <a:solidFill>
                    <a:prstClr val="black"/>
                  </a:solidFill>
                </a:rPr>
                <a:t>=</a:t>
              </a:r>
              <a:r>
                <a:rPr lang="en-US" sz="4800" dirty="0">
                  <a:solidFill>
                    <a:prstClr val="black"/>
                  </a:solidFill>
                </a:rPr>
                <a:t>    </a:t>
              </a:r>
              <a:r>
                <a:rPr lang="en-US" sz="2800" dirty="0" err="1">
                  <a:solidFill>
                    <a:prstClr val="black"/>
                  </a:solidFill>
                </a:rPr>
                <a:t>f</a:t>
              </a:r>
              <a:r>
                <a:rPr lang="en-US" sz="2800" baseline="-25000" dirty="0" err="1">
                  <a:solidFill>
                    <a:prstClr val="black"/>
                  </a:solidFill>
                </a:rPr>
                <a:t>atom</a:t>
              </a:r>
              <a:r>
                <a:rPr lang="en-US" sz="2800" dirty="0">
                  <a:solidFill>
                    <a:prstClr val="black"/>
                  </a:solidFill>
                </a:rPr>
                <a:t> (-2</a:t>
              </a:r>
              <a:r>
                <a:rPr lang="el-GR" sz="2800" dirty="0">
                  <a:solidFill>
                    <a:prstClr val="black"/>
                  </a:solidFill>
                </a:rPr>
                <a:t>π</a:t>
              </a:r>
              <a:r>
                <a:rPr lang="en-US" sz="2800" dirty="0">
                  <a:solidFill>
                    <a:prstClr val="black"/>
                  </a:solidFill>
                </a:rPr>
                <a:t> </a:t>
              </a:r>
              <a:r>
                <a:rPr lang="en-US" sz="2800" dirty="0" err="1">
                  <a:solidFill>
                    <a:prstClr val="black"/>
                  </a:solidFill>
                </a:rPr>
                <a:t>i</a:t>
              </a:r>
              <a:r>
                <a:rPr lang="en-US" sz="2800" dirty="0">
                  <a:solidFill>
                    <a:prstClr val="black"/>
                  </a:solidFill>
                </a:rPr>
                <a:t> </a:t>
              </a:r>
              <a:r>
                <a:rPr lang="en-US" sz="2800" dirty="0" err="1">
                  <a:solidFill>
                    <a:prstClr val="black"/>
                  </a:solidFill>
                </a:rPr>
                <a:t>hx</a:t>
              </a:r>
              <a:r>
                <a:rPr lang="en-US" sz="2800" dirty="0">
                  <a:solidFill>
                    <a:prstClr val="black"/>
                  </a:solidFill>
                </a:rPr>
                <a:t>) </a:t>
              </a:r>
              <a:r>
                <a:rPr lang="en-US" sz="2800" dirty="0" err="1">
                  <a:solidFill>
                    <a:prstClr val="black"/>
                  </a:solidFill>
                </a:rPr>
                <a:t>exp</a:t>
              </a:r>
              <a:r>
                <a:rPr lang="en-US" sz="2800" dirty="0">
                  <a:solidFill>
                    <a:prstClr val="black"/>
                  </a:solidFill>
                </a:rPr>
                <a:t>(-2</a:t>
              </a:r>
              <a:r>
                <a:rPr lang="el-GR" sz="2800" dirty="0">
                  <a:solidFill>
                    <a:prstClr val="black"/>
                  </a:solidFill>
                </a:rPr>
                <a:t>π</a:t>
              </a:r>
              <a:r>
                <a:rPr lang="en-US" sz="2800" dirty="0">
                  <a:solidFill>
                    <a:prstClr val="black"/>
                  </a:solidFill>
                </a:rPr>
                <a:t> </a:t>
              </a:r>
              <a:r>
                <a:rPr lang="en-US" sz="2800" dirty="0" err="1">
                  <a:solidFill>
                    <a:prstClr val="black"/>
                  </a:solidFill>
                </a:rPr>
                <a:t>i</a:t>
              </a:r>
              <a:r>
                <a:rPr lang="en-US" sz="2800" dirty="0">
                  <a:solidFill>
                    <a:prstClr val="black"/>
                  </a:solidFill>
                </a:rPr>
                <a:t> (</a:t>
              </a:r>
              <a:r>
                <a:rPr lang="en-US" sz="2800" dirty="0" err="1">
                  <a:solidFill>
                    <a:prstClr val="black"/>
                  </a:solidFill>
                </a:rPr>
                <a:t>hx</a:t>
              </a:r>
              <a:r>
                <a:rPr lang="en-US" sz="2800" dirty="0">
                  <a:solidFill>
                    <a:prstClr val="black"/>
                  </a:solidFill>
                </a:rPr>
                <a:t> + </a:t>
              </a:r>
              <a:r>
                <a:rPr lang="en-US" sz="2800" dirty="0" err="1">
                  <a:solidFill>
                    <a:prstClr val="black"/>
                  </a:solidFill>
                </a:rPr>
                <a:t>ky</a:t>
              </a:r>
              <a:r>
                <a:rPr lang="en-US" sz="2800" dirty="0">
                  <a:solidFill>
                    <a:prstClr val="black"/>
                  </a:solidFill>
                </a:rPr>
                <a:t> + </a:t>
              </a:r>
              <a:r>
                <a:rPr lang="en-US" sz="2800" dirty="0" err="1">
                  <a:solidFill>
                    <a:prstClr val="black"/>
                  </a:solidFill>
                </a:rPr>
                <a:t>lz</a:t>
              </a:r>
              <a:r>
                <a:rPr lang="en-US" sz="2800" dirty="0">
                  <a:solidFill>
                    <a:prstClr val="black"/>
                  </a:solidFill>
                </a:rPr>
                <a:t>))</a:t>
              </a:r>
              <a:endParaRPr lang="en-US" sz="2800" dirty="0">
                <a:solidFill>
                  <a:prstClr val="black"/>
                </a:solidFill>
              </a:endParaRPr>
            </a:p>
          </p:txBody>
        </p:sp>
        <p:sp>
          <p:nvSpPr>
            <p:cNvPr id="9" name="Rectangle 8"/>
            <p:cNvSpPr/>
            <p:nvPr/>
          </p:nvSpPr>
          <p:spPr>
            <a:xfrm>
              <a:off x="1796302" y="3402036"/>
              <a:ext cx="660758" cy="1015663"/>
            </a:xfrm>
            <a:prstGeom prst="rect">
              <a:avLst/>
            </a:prstGeom>
          </p:spPr>
          <p:txBody>
            <a:bodyPr wrap="none">
              <a:spAutoFit/>
            </a:bodyPr>
            <a:lstStyle/>
            <a:p>
              <a:pPr fontAlgn="base">
                <a:spcBef>
                  <a:spcPct val="0"/>
                </a:spcBef>
                <a:spcAft>
                  <a:spcPct val="0"/>
                </a:spcAft>
              </a:pPr>
              <a:r>
                <a:rPr lang="el-GR" sz="6000" dirty="0">
                  <a:solidFill>
                    <a:prstClr val="black"/>
                  </a:solidFill>
                </a:rPr>
                <a:t>Σ</a:t>
              </a:r>
              <a:endParaRPr lang="en-US" sz="6000" dirty="0">
                <a:solidFill>
                  <a:prstClr val="black"/>
                </a:solidFill>
              </a:endParaRPr>
            </a:p>
          </p:txBody>
        </p:sp>
        <p:sp>
          <p:nvSpPr>
            <p:cNvPr id="10" name="Rectangle 9"/>
            <p:cNvSpPr/>
            <p:nvPr/>
          </p:nvSpPr>
          <p:spPr>
            <a:xfrm>
              <a:off x="641878" y="3398569"/>
              <a:ext cx="910827" cy="954107"/>
            </a:xfrm>
            <a:prstGeom prst="rect">
              <a:avLst/>
            </a:prstGeom>
          </p:spPr>
          <p:txBody>
            <a:bodyPr wrap="none">
              <a:spAutoFit/>
            </a:bodyPr>
            <a:lstStyle/>
            <a:p>
              <a:pPr fontAlgn="base">
                <a:spcBef>
                  <a:spcPct val="0"/>
                </a:spcBef>
                <a:spcAft>
                  <a:spcPct val="0"/>
                </a:spcAft>
              </a:pPr>
              <a:r>
                <a:rPr lang="en-US" sz="2800" dirty="0" err="1">
                  <a:solidFill>
                    <a:prstClr val="black"/>
                  </a:solidFill>
                </a:rPr>
                <a:t>dF</a:t>
              </a:r>
              <a:r>
                <a:rPr lang="en-US" sz="2800" baseline="-25000" dirty="0" err="1">
                  <a:solidFill>
                    <a:prstClr val="black"/>
                  </a:solidFill>
                </a:rPr>
                <a:t>hkl</a:t>
              </a:r>
              <a:endParaRPr lang="en-US" sz="2800" baseline="-25000" dirty="0">
                <a:solidFill>
                  <a:prstClr val="black"/>
                </a:solidFill>
              </a:endParaRPr>
            </a:p>
            <a:p>
              <a:pPr fontAlgn="base">
                <a:spcBef>
                  <a:spcPct val="0"/>
                </a:spcBef>
                <a:spcAft>
                  <a:spcPct val="0"/>
                </a:spcAft>
              </a:pPr>
              <a:r>
                <a:rPr lang="en-US" sz="2800">
                  <a:solidFill>
                    <a:prstClr val="black"/>
                  </a:solidFill>
                </a:rPr>
                <a:t> dh</a:t>
              </a:r>
              <a:endParaRPr lang="en-US" sz="2800" dirty="0">
                <a:solidFill>
                  <a:prstClr val="black"/>
                </a:solidFill>
              </a:endParaRPr>
            </a:p>
          </p:txBody>
        </p:sp>
        <p:cxnSp>
          <p:nvCxnSpPr>
            <p:cNvPr id="12" name="Straight Connector 11"/>
            <p:cNvCxnSpPr/>
            <p:nvPr/>
          </p:nvCxnSpPr>
          <p:spPr>
            <a:xfrm>
              <a:off x="714102" y="3909867"/>
              <a:ext cx="7315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Rectangle 15"/>
          <p:cNvSpPr/>
          <p:nvPr/>
        </p:nvSpPr>
        <p:spPr>
          <a:xfrm>
            <a:off x="457200" y="5105400"/>
            <a:ext cx="184731" cy="523220"/>
          </a:xfrm>
          <a:prstGeom prst="rect">
            <a:avLst/>
          </a:prstGeom>
        </p:spPr>
        <p:txBody>
          <a:bodyPr wrap="none">
            <a:spAutoFit/>
          </a:bodyPr>
          <a:lstStyle/>
          <a:p>
            <a:pPr fontAlgn="base">
              <a:spcBef>
                <a:spcPct val="0"/>
              </a:spcBef>
              <a:spcAft>
                <a:spcPct val="0"/>
              </a:spcAft>
            </a:pPr>
            <a:endParaRPr lang="en-US" sz="2800" dirty="0">
              <a:solidFill>
                <a:prstClr val="black"/>
              </a:solidFill>
            </a:endParaRPr>
          </a:p>
        </p:txBody>
      </p:sp>
      <p:sp>
        <p:nvSpPr>
          <p:cNvPr id="3" name="TextBox 2"/>
          <p:cNvSpPr txBox="1"/>
          <p:nvPr/>
        </p:nvSpPr>
        <p:spPr>
          <a:xfrm>
            <a:off x="4191000" y="5105400"/>
            <a:ext cx="385042" cy="523220"/>
          </a:xfrm>
          <a:prstGeom prst="rect">
            <a:avLst/>
          </a:prstGeom>
          <a:noFill/>
        </p:spPr>
        <p:txBody>
          <a:bodyPr wrap="none" rtlCol="0">
            <a:spAutoFit/>
          </a:bodyPr>
          <a:lstStyle/>
          <a:p>
            <a:r>
              <a:rPr lang="en-US" sz="2800" dirty="0" smtClean="0"/>
              <a:t>?</a:t>
            </a:r>
            <a:endParaRPr lang="en-US" sz="2800" dirty="0"/>
          </a:p>
        </p:txBody>
      </p:sp>
    </p:spTree>
    <p:extLst>
      <p:ext uri="{BB962C8B-B14F-4D97-AF65-F5344CB8AC3E}">
        <p14:creationId xmlns:p14="http://schemas.microsoft.com/office/powerpoint/2010/main" val="25596086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Photon-counting detectors</a:t>
            </a:r>
            <a:endParaRPr lang="en-US" dirty="0"/>
          </a:p>
        </p:txBody>
      </p:sp>
      <p:pic>
        <p:nvPicPr>
          <p:cNvPr id="14338" name="Picture 2" descr="http://xray0.princeton.edu/~phil/Facility/Guides/xentronics.jpg"/>
          <p:cNvPicPr>
            <a:picLocks noChangeAspect="1" noChangeArrowheads="1"/>
          </p:cNvPicPr>
          <p:nvPr/>
        </p:nvPicPr>
        <p:blipFill rotWithShape="1">
          <a:blip r:embed="rId2">
            <a:extLst>
              <a:ext uri="{28A0092B-C50C-407E-A947-70E740481C1C}">
                <a14:useLocalDpi xmlns:a14="http://schemas.microsoft.com/office/drawing/2010/main" val="0"/>
              </a:ext>
            </a:extLst>
          </a:blip>
          <a:srcRect t="14601" b="28205"/>
          <a:stretch/>
        </p:blipFill>
        <p:spPr bwMode="auto">
          <a:xfrm>
            <a:off x="0" y="1219200"/>
            <a:ext cx="10480794" cy="4495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6020907"/>
            <a:ext cx="8229600" cy="830997"/>
          </a:xfrm>
          <a:prstGeom prst="rect">
            <a:avLst/>
          </a:prstGeom>
        </p:spPr>
        <p:txBody>
          <a:bodyPr wrap="square">
            <a:spAutoFit/>
          </a:bodyPr>
          <a:lstStyle/>
          <a:p>
            <a:r>
              <a:rPr lang="en-US" sz="2400" dirty="0"/>
              <a:t>Cork, </a:t>
            </a:r>
            <a:r>
              <a:rPr lang="en-US" sz="2400" i="1" dirty="0" smtClean="0"/>
              <a:t>et al. </a:t>
            </a:r>
            <a:r>
              <a:rPr lang="en-US" sz="2400" dirty="0" smtClean="0"/>
              <a:t>(1974</a:t>
            </a:r>
            <a:r>
              <a:rPr lang="en-US" sz="2400" dirty="0"/>
              <a:t>). </a:t>
            </a:r>
            <a:r>
              <a:rPr lang="en-US" sz="2400" u="sng" dirty="0" smtClean="0"/>
              <a:t>J. Appl. </a:t>
            </a:r>
            <a:r>
              <a:rPr lang="en-US" sz="2400" u="sng" dirty="0" err="1" smtClean="0"/>
              <a:t>Cryst</a:t>
            </a:r>
            <a:r>
              <a:rPr lang="en-US" sz="2400" u="sng" dirty="0" smtClean="0"/>
              <a:t>.</a:t>
            </a:r>
            <a:r>
              <a:rPr lang="en-US" sz="2400" dirty="0" smtClean="0"/>
              <a:t> </a:t>
            </a:r>
            <a:r>
              <a:rPr lang="en-US" sz="2400" b="1" dirty="0" smtClean="0"/>
              <a:t>7</a:t>
            </a:r>
            <a:r>
              <a:rPr lang="en-US" sz="2400" dirty="0" smtClean="0"/>
              <a:t> 319-23.</a:t>
            </a:r>
          </a:p>
          <a:p>
            <a:r>
              <a:rPr lang="en-US" sz="2400" dirty="0" smtClean="0"/>
              <a:t>Hamlin, et. al. (1981). </a:t>
            </a:r>
            <a:r>
              <a:rPr lang="en-US" sz="2400" u="sng" dirty="0" smtClean="0"/>
              <a:t>J. Appl. </a:t>
            </a:r>
            <a:r>
              <a:rPr lang="en-US" sz="2400" u="sng" dirty="0" err="1" smtClean="0"/>
              <a:t>Cryst</a:t>
            </a:r>
            <a:r>
              <a:rPr lang="en-US" sz="2400" u="sng" dirty="0" smtClean="0"/>
              <a:t>.</a:t>
            </a:r>
            <a:r>
              <a:rPr lang="en-US" sz="2400" dirty="0" smtClean="0"/>
              <a:t> </a:t>
            </a:r>
            <a:r>
              <a:rPr lang="en-US" sz="2400" b="1" dirty="0" smtClean="0"/>
              <a:t>14</a:t>
            </a:r>
            <a:r>
              <a:rPr lang="en-US" sz="2400" dirty="0" smtClean="0"/>
              <a:t> 85-93.</a:t>
            </a:r>
          </a:p>
        </p:txBody>
      </p:sp>
    </p:spTree>
    <p:extLst>
      <p:ext uri="{BB962C8B-B14F-4D97-AF65-F5344CB8AC3E}">
        <p14:creationId xmlns:p14="http://schemas.microsoft.com/office/powerpoint/2010/main" val="328342498"/>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0"/>
            <a:ext cx="8229600" cy="1143000"/>
          </a:xfrm>
        </p:spPr>
        <p:txBody>
          <a:bodyPr/>
          <a:lstStyle/>
          <a:p>
            <a:pPr eaLnBrk="1" hangingPunct="1"/>
            <a:r>
              <a:rPr lang="en-US" smtClean="0"/>
              <a:t>Multi-crystal strategies</a:t>
            </a:r>
          </a:p>
        </p:txBody>
      </p:sp>
      <p:pic>
        <p:nvPicPr>
          <p:cNvPr id="50179" name="Picture 3"/>
          <p:cNvPicPr>
            <a:picLocks noChangeAspect="1" noChangeArrowheads="1"/>
          </p:cNvPicPr>
          <p:nvPr/>
        </p:nvPicPr>
        <p:blipFill>
          <a:blip r:embed="rId2">
            <a:extLst>
              <a:ext uri="{28A0092B-C50C-407E-A947-70E740481C1C}">
                <a14:useLocalDpi xmlns:a14="http://schemas.microsoft.com/office/drawing/2010/main" val="0"/>
              </a:ext>
            </a:extLst>
          </a:blip>
          <a:srcRect l="8789" t="13113" r="37930" b="16559"/>
          <a:stretch>
            <a:fillRect/>
          </a:stretch>
        </p:blipFill>
        <p:spPr bwMode="auto">
          <a:xfrm>
            <a:off x="214313" y="1162050"/>
            <a:ext cx="6496050"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9572" name="Text Box 4"/>
          <p:cNvSpPr txBox="1">
            <a:spLocks noChangeArrowheads="1"/>
          </p:cNvSpPr>
          <p:nvPr/>
        </p:nvSpPr>
        <p:spPr bwMode="auto">
          <a:xfrm>
            <a:off x="0" y="6491288"/>
            <a:ext cx="7161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mtClean="0">
                <a:solidFill>
                  <a:srgbClr val="000000"/>
                </a:solidFill>
              </a:rPr>
              <a:t>Kendrew </a:t>
            </a:r>
            <a:r>
              <a:rPr lang="en-US" i="1" smtClean="0">
                <a:solidFill>
                  <a:srgbClr val="000000"/>
                </a:solidFill>
              </a:rPr>
              <a:t>et al.</a:t>
            </a:r>
            <a:r>
              <a:rPr lang="en-US" smtClean="0">
                <a:solidFill>
                  <a:srgbClr val="000000"/>
                </a:solidFill>
              </a:rPr>
              <a:t> (1960) "Structure of Myoglobin” </a:t>
            </a:r>
            <a:r>
              <a:rPr lang="en-US" i="1" smtClean="0">
                <a:solidFill>
                  <a:srgbClr val="000000"/>
                </a:solidFill>
              </a:rPr>
              <a:t>Nature</a:t>
            </a:r>
            <a:r>
              <a:rPr lang="en-US" smtClean="0">
                <a:solidFill>
                  <a:srgbClr val="000000"/>
                </a:solidFill>
              </a:rPr>
              <a:t> </a:t>
            </a:r>
            <a:r>
              <a:rPr lang="en-US" b="1" smtClean="0">
                <a:solidFill>
                  <a:srgbClr val="000000"/>
                </a:solidFill>
              </a:rPr>
              <a:t>185</a:t>
            </a:r>
            <a:r>
              <a:rPr lang="en-US" smtClean="0">
                <a:solidFill>
                  <a:srgbClr val="000000"/>
                </a:solidFill>
              </a:rPr>
              <a:t>, 422-427. </a:t>
            </a:r>
          </a:p>
        </p:txBody>
      </p:sp>
      <p:pic>
        <p:nvPicPr>
          <p:cNvPr id="2669573" name="Picture 5"/>
          <p:cNvPicPr>
            <a:picLocks noChangeAspect="1" noChangeArrowheads="1"/>
          </p:cNvPicPr>
          <p:nvPr/>
        </p:nvPicPr>
        <p:blipFill>
          <a:blip r:embed="rId3">
            <a:extLst>
              <a:ext uri="{28A0092B-C50C-407E-A947-70E740481C1C}">
                <a14:useLocalDpi xmlns:a14="http://schemas.microsoft.com/office/drawing/2010/main" val="0"/>
              </a:ext>
            </a:extLst>
          </a:blip>
          <a:srcRect l="39969" t="16866" r="12523" b="9053"/>
          <a:stretch>
            <a:fillRect/>
          </a:stretch>
        </p:blipFill>
        <p:spPr bwMode="auto">
          <a:xfrm>
            <a:off x="6907213" y="2701925"/>
            <a:ext cx="1909762" cy="180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9576" name="Freeform 8"/>
          <p:cNvSpPr>
            <a:spLocks/>
          </p:cNvSpPr>
          <p:nvPr/>
        </p:nvSpPr>
        <p:spPr bwMode="auto">
          <a:xfrm>
            <a:off x="4014788" y="2946400"/>
            <a:ext cx="1695450" cy="338138"/>
          </a:xfrm>
          <a:custGeom>
            <a:avLst/>
            <a:gdLst>
              <a:gd name="T0" fmla="*/ 2147483647 w 1068"/>
              <a:gd name="T1" fmla="*/ 2147483647 h 213"/>
              <a:gd name="T2" fmla="*/ 2147483647 w 1068"/>
              <a:gd name="T3" fmla="*/ 2147483647 h 213"/>
              <a:gd name="T4" fmla="*/ 2147483647 w 1068"/>
              <a:gd name="T5" fmla="*/ 2147483647 h 213"/>
              <a:gd name="T6" fmla="*/ 2147483647 w 1068"/>
              <a:gd name="T7" fmla="*/ 2147483647 h 213"/>
              <a:gd name="T8" fmla="*/ 2147483647 w 1068"/>
              <a:gd name="T9" fmla="*/ 2147483647 h 213"/>
              <a:gd name="T10" fmla="*/ 2147483647 w 1068"/>
              <a:gd name="T11" fmla="*/ 2147483647 h 213"/>
              <a:gd name="T12" fmla="*/ 2147483647 w 1068"/>
              <a:gd name="T13" fmla="*/ 2147483647 h 213"/>
              <a:gd name="T14" fmla="*/ 2147483647 w 1068"/>
              <a:gd name="T15" fmla="*/ 2147483647 h 213"/>
              <a:gd name="T16" fmla="*/ 2147483647 w 1068"/>
              <a:gd name="T17" fmla="*/ 2147483647 h 2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8" h="213">
                <a:moveTo>
                  <a:pt x="580" y="203"/>
                </a:moveTo>
                <a:cubicBezTo>
                  <a:pt x="391" y="204"/>
                  <a:pt x="202" y="205"/>
                  <a:pt x="114" y="188"/>
                </a:cubicBezTo>
                <a:cubicBezTo>
                  <a:pt x="26" y="171"/>
                  <a:pt x="55" y="130"/>
                  <a:pt x="51" y="101"/>
                </a:cubicBezTo>
                <a:cubicBezTo>
                  <a:pt x="47" y="72"/>
                  <a:pt x="0" y="28"/>
                  <a:pt x="91" y="14"/>
                </a:cubicBezTo>
                <a:cubicBezTo>
                  <a:pt x="182" y="0"/>
                  <a:pt x="448" y="9"/>
                  <a:pt x="596" y="14"/>
                </a:cubicBezTo>
                <a:cubicBezTo>
                  <a:pt x="744" y="19"/>
                  <a:pt x="912" y="17"/>
                  <a:pt x="982" y="46"/>
                </a:cubicBezTo>
                <a:cubicBezTo>
                  <a:pt x="1052" y="75"/>
                  <a:pt x="1068" y="163"/>
                  <a:pt x="1014" y="188"/>
                </a:cubicBezTo>
                <a:cubicBezTo>
                  <a:pt x="960" y="213"/>
                  <a:pt x="809" y="204"/>
                  <a:pt x="659" y="196"/>
                </a:cubicBezTo>
                <a:cubicBezTo>
                  <a:pt x="659" y="196"/>
                  <a:pt x="580" y="203"/>
                  <a:pt x="580" y="203"/>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a typeface="MS PGothic" pitchFamily="34" charset="-128"/>
            </a:endParaRPr>
          </a:p>
        </p:txBody>
      </p:sp>
    </p:spTree>
    <p:extLst>
      <p:ext uri="{BB962C8B-B14F-4D97-AF65-F5344CB8AC3E}">
        <p14:creationId xmlns:p14="http://schemas.microsoft.com/office/powerpoint/2010/main" val="320558168"/>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5"/>
          <p:cNvPicPr>
            <a:picLocks noChangeAspect="1"/>
          </p:cNvPicPr>
          <p:nvPr/>
        </p:nvPicPr>
        <p:blipFill>
          <a:blip r:embed="rId2">
            <a:extLst>
              <a:ext uri="{28A0092B-C50C-407E-A947-70E740481C1C}">
                <a14:useLocalDpi xmlns:a14="http://schemas.microsoft.com/office/drawing/2010/main" val="0"/>
              </a:ext>
            </a:extLst>
          </a:blip>
          <a:srcRect t="16406"/>
          <a:stretch>
            <a:fillRect/>
          </a:stretch>
        </p:blipFill>
        <p:spPr bwMode="auto">
          <a:xfrm>
            <a:off x="0" y="1727200"/>
            <a:ext cx="91440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5" name="Title 1"/>
          <p:cNvSpPr>
            <a:spLocks noGrp="1"/>
          </p:cNvSpPr>
          <p:nvPr>
            <p:ph type="title"/>
          </p:nvPr>
        </p:nvSpPr>
        <p:spPr>
          <a:xfrm>
            <a:off x="457200" y="0"/>
            <a:ext cx="8229600" cy="1698625"/>
          </a:xfrm>
        </p:spPr>
        <p:txBody>
          <a:bodyPr/>
          <a:lstStyle/>
          <a:p>
            <a:r>
              <a:rPr lang="en-US" altLang="en-US" smtClean="0"/>
              <a:t>Pilatus pile-up for RT MX:</a:t>
            </a:r>
            <a:br>
              <a:rPr lang="en-US" altLang="en-US" smtClean="0"/>
            </a:br>
            <a:r>
              <a:rPr lang="en-US" altLang="en-US" smtClean="0"/>
              <a:t>same photons, different speeds</a:t>
            </a:r>
          </a:p>
        </p:txBody>
      </p:sp>
      <p:sp>
        <p:nvSpPr>
          <p:cNvPr id="5" name="TextBox 4"/>
          <p:cNvSpPr txBox="1"/>
          <p:nvPr/>
        </p:nvSpPr>
        <p:spPr>
          <a:xfrm>
            <a:off x="6684963" y="1524000"/>
            <a:ext cx="2443162" cy="1262063"/>
          </a:xfrm>
          <a:prstGeom prst="rect">
            <a:avLst/>
          </a:prstGeom>
          <a:solidFill>
            <a:schemeClr val="bg1"/>
          </a:solidFill>
        </p:spPr>
        <p:txBody>
          <a:bodyPr wrap="none">
            <a:spAutoFit/>
          </a:bodyPr>
          <a:lstStyle/>
          <a:p>
            <a:pPr algn="r">
              <a:defRPr/>
            </a:pPr>
            <a:r>
              <a:rPr lang="en-US" sz="2000" dirty="0" err="1">
                <a:solidFill>
                  <a:schemeClr val="accent6">
                    <a:lumMod val="50000"/>
                  </a:schemeClr>
                </a:solidFill>
                <a:latin typeface="Arial" panose="020B0604020202020204" pitchFamily="34" charset="0"/>
                <a:cs typeface="Arial" panose="020B0604020202020204" pitchFamily="34" charset="0"/>
              </a:rPr>
              <a:t>Collaboroators</a:t>
            </a:r>
            <a:r>
              <a:rPr lang="en-US" sz="2000" dirty="0">
                <a:solidFill>
                  <a:schemeClr val="accent6">
                    <a:lumMod val="50000"/>
                  </a:schemeClr>
                </a:solidFill>
                <a:latin typeface="Arial" panose="020B0604020202020204" pitchFamily="34" charset="0"/>
                <a:cs typeface="Arial" panose="020B0604020202020204" pitchFamily="34" charset="0"/>
              </a:rPr>
              <a:t>:</a:t>
            </a:r>
          </a:p>
          <a:p>
            <a:pPr algn="r">
              <a:defRPr/>
            </a:pPr>
            <a:r>
              <a:rPr lang="en-US" sz="2800" dirty="0" err="1">
                <a:solidFill>
                  <a:schemeClr val="accent6">
                    <a:lumMod val="50000"/>
                  </a:schemeClr>
                </a:solidFill>
                <a:latin typeface="Arial" panose="020B0604020202020204" pitchFamily="34" charset="0"/>
                <a:cs typeface="Arial" panose="020B0604020202020204" pitchFamily="34" charset="0"/>
              </a:rPr>
              <a:t>Aina</a:t>
            </a:r>
            <a:r>
              <a:rPr lang="en-US" sz="2800" dirty="0">
                <a:solidFill>
                  <a:schemeClr val="accent6">
                    <a:lumMod val="50000"/>
                  </a:schemeClr>
                </a:solidFill>
                <a:latin typeface="Arial" panose="020B0604020202020204" pitchFamily="34" charset="0"/>
                <a:cs typeface="Arial" panose="020B0604020202020204" pitchFamily="34" charset="0"/>
              </a:rPr>
              <a:t> Cohen</a:t>
            </a:r>
          </a:p>
          <a:p>
            <a:pPr algn="r">
              <a:defRPr/>
            </a:pPr>
            <a:r>
              <a:rPr lang="en-US" sz="2800" dirty="0">
                <a:solidFill>
                  <a:schemeClr val="accent6">
                    <a:lumMod val="50000"/>
                  </a:schemeClr>
                </a:solidFill>
                <a:latin typeface="Arial" panose="020B0604020202020204" pitchFamily="34" charset="0"/>
                <a:cs typeface="Arial" panose="020B0604020202020204" pitchFamily="34" charset="0"/>
              </a:rPr>
              <a:t>Ana Gonzalez</a:t>
            </a:r>
          </a:p>
        </p:txBody>
      </p:sp>
    </p:spTree>
    <p:extLst>
      <p:ext uri="{BB962C8B-B14F-4D97-AF65-F5344CB8AC3E}">
        <p14:creationId xmlns:p14="http://schemas.microsoft.com/office/powerpoint/2010/main" val="4138991040"/>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a:xfrm>
            <a:off x="457200" y="0"/>
            <a:ext cx="8229600" cy="1698625"/>
          </a:xfrm>
        </p:spPr>
        <p:txBody>
          <a:bodyPr/>
          <a:lstStyle/>
          <a:p>
            <a:r>
              <a:rPr lang="en-US" altLang="en-US" smtClean="0"/>
              <a:t>Pilatus pile-up for RT MX:</a:t>
            </a:r>
            <a:br>
              <a:rPr lang="en-US" altLang="en-US" smtClean="0"/>
            </a:br>
            <a:r>
              <a:rPr lang="en-US" altLang="en-US" smtClean="0"/>
              <a:t>same photons, different speeds</a:t>
            </a:r>
          </a:p>
        </p:txBody>
      </p:sp>
      <p:pic>
        <p:nvPicPr>
          <p:cNvPr id="126979" name="Picture 2"/>
          <p:cNvPicPr>
            <a:picLocks noChangeAspect="1"/>
          </p:cNvPicPr>
          <p:nvPr/>
        </p:nvPicPr>
        <p:blipFill>
          <a:blip r:embed="rId2">
            <a:extLst>
              <a:ext uri="{28A0092B-C50C-407E-A947-70E740481C1C}">
                <a14:useLocalDpi xmlns:a14="http://schemas.microsoft.com/office/drawing/2010/main" val="0"/>
              </a:ext>
            </a:extLst>
          </a:blip>
          <a:srcRect t="16643"/>
          <a:stretch>
            <a:fillRect/>
          </a:stretch>
        </p:blipFill>
        <p:spPr bwMode="auto">
          <a:xfrm>
            <a:off x="0" y="1741488"/>
            <a:ext cx="9144000" cy="511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684963" y="1524000"/>
            <a:ext cx="2443162" cy="1262063"/>
          </a:xfrm>
          <a:prstGeom prst="rect">
            <a:avLst/>
          </a:prstGeom>
          <a:solidFill>
            <a:schemeClr val="bg1"/>
          </a:solidFill>
        </p:spPr>
        <p:txBody>
          <a:bodyPr wrap="none">
            <a:spAutoFit/>
          </a:bodyPr>
          <a:lstStyle/>
          <a:p>
            <a:pPr algn="r">
              <a:defRPr/>
            </a:pPr>
            <a:r>
              <a:rPr lang="en-US" sz="2000" dirty="0" err="1">
                <a:solidFill>
                  <a:schemeClr val="accent6">
                    <a:lumMod val="50000"/>
                  </a:schemeClr>
                </a:solidFill>
                <a:latin typeface="Arial" panose="020B0604020202020204" pitchFamily="34" charset="0"/>
                <a:cs typeface="Arial" panose="020B0604020202020204" pitchFamily="34" charset="0"/>
              </a:rPr>
              <a:t>Collaboroators</a:t>
            </a:r>
            <a:r>
              <a:rPr lang="en-US" sz="2000" dirty="0">
                <a:solidFill>
                  <a:schemeClr val="accent6">
                    <a:lumMod val="50000"/>
                  </a:schemeClr>
                </a:solidFill>
                <a:latin typeface="Arial" panose="020B0604020202020204" pitchFamily="34" charset="0"/>
                <a:cs typeface="Arial" panose="020B0604020202020204" pitchFamily="34" charset="0"/>
              </a:rPr>
              <a:t>:</a:t>
            </a:r>
          </a:p>
          <a:p>
            <a:pPr algn="r">
              <a:defRPr/>
            </a:pPr>
            <a:r>
              <a:rPr lang="en-US" sz="2800" dirty="0" err="1">
                <a:solidFill>
                  <a:schemeClr val="accent6">
                    <a:lumMod val="50000"/>
                  </a:schemeClr>
                </a:solidFill>
                <a:latin typeface="Arial" panose="020B0604020202020204" pitchFamily="34" charset="0"/>
                <a:cs typeface="Arial" panose="020B0604020202020204" pitchFamily="34" charset="0"/>
              </a:rPr>
              <a:t>Aina</a:t>
            </a:r>
            <a:r>
              <a:rPr lang="en-US" sz="2800" dirty="0">
                <a:solidFill>
                  <a:schemeClr val="accent6">
                    <a:lumMod val="50000"/>
                  </a:schemeClr>
                </a:solidFill>
                <a:latin typeface="Arial" panose="020B0604020202020204" pitchFamily="34" charset="0"/>
                <a:cs typeface="Arial" panose="020B0604020202020204" pitchFamily="34" charset="0"/>
              </a:rPr>
              <a:t> Cohen</a:t>
            </a:r>
          </a:p>
          <a:p>
            <a:pPr algn="r">
              <a:defRPr/>
            </a:pPr>
            <a:r>
              <a:rPr lang="en-US" sz="2800" dirty="0">
                <a:solidFill>
                  <a:schemeClr val="accent6">
                    <a:lumMod val="50000"/>
                  </a:schemeClr>
                </a:solidFill>
                <a:latin typeface="Arial" panose="020B0604020202020204" pitchFamily="34" charset="0"/>
                <a:cs typeface="Arial" panose="020B0604020202020204" pitchFamily="34" charset="0"/>
              </a:rPr>
              <a:t>Ana Gonzalez</a:t>
            </a:r>
          </a:p>
        </p:txBody>
      </p:sp>
    </p:spTree>
    <p:extLst>
      <p:ext uri="{BB962C8B-B14F-4D97-AF65-F5344CB8AC3E}">
        <p14:creationId xmlns:p14="http://schemas.microsoft.com/office/powerpoint/2010/main" val="3385145750"/>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0"/>
            <a:ext cx="8229600" cy="1143000"/>
          </a:xfrm>
        </p:spPr>
        <p:txBody>
          <a:bodyPr/>
          <a:lstStyle/>
          <a:p>
            <a:pPr eaLnBrk="1" hangingPunct="1"/>
            <a:r>
              <a:rPr lang="en-US" smtClean="0"/>
              <a:t>Multi-crystal strategies</a:t>
            </a:r>
          </a:p>
        </p:txBody>
      </p:sp>
      <p:pic>
        <p:nvPicPr>
          <p:cNvPr id="50179" name="Picture 3"/>
          <p:cNvPicPr>
            <a:picLocks noChangeAspect="1" noChangeArrowheads="1"/>
          </p:cNvPicPr>
          <p:nvPr/>
        </p:nvPicPr>
        <p:blipFill>
          <a:blip r:embed="rId2">
            <a:extLst>
              <a:ext uri="{28A0092B-C50C-407E-A947-70E740481C1C}">
                <a14:useLocalDpi xmlns:a14="http://schemas.microsoft.com/office/drawing/2010/main" val="0"/>
              </a:ext>
            </a:extLst>
          </a:blip>
          <a:srcRect l="8789" t="13113" r="37930" b="16559"/>
          <a:stretch>
            <a:fillRect/>
          </a:stretch>
        </p:blipFill>
        <p:spPr bwMode="auto">
          <a:xfrm>
            <a:off x="214313" y="1162050"/>
            <a:ext cx="6496050"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9572" name="Text Box 4"/>
          <p:cNvSpPr txBox="1">
            <a:spLocks noChangeArrowheads="1"/>
          </p:cNvSpPr>
          <p:nvPr/>
        </p:nvSpPr>
        <p:spPr bwMode="auto">
          <a:xfrm>
            <a:off x="0" y="6491288"/>
            <a:ext cx="7161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mtClean="0">
                <a:solidFill>
                  <a:srgbClr val="000000"/>
                </a:solidFill>
              </a:rPr>
              <a:t>Kendrew </a:t>
            </a:r>
            <a:r>
              <a:rPr lang="en-US" i="1" smtClean="0">
                <a:solidFill>
                  <a:srgbClr val="000000"/>
                </a:solidFill>
              </a:rPr>
              <a:t>et al.</a:t>
            </a:r>
            <a:r>
              <a:rPr lang="en-US" smtClean="0">
                <a:solidFill>
                  <a:srgbClr val="000000"/>
                </a:solidFill>
              </a:rPr>
              <a:t> (1960) "Structure of Myoglobin” </a:t>
            </a:r>
            <a:r>
              <a:rPr lang="en-US" i="1" smtClean="0">
                <a:solidFill>
                  <a:srgbClr val="000000"/>
                </a:solidFill>
              </a:rPr>
              <a:t>Nature</a:t>
            </a:r>
            <a:r>
              <a:rPr lang="en-US" smtClean="0">
                <a:solidFill>
                  <a:srgbClr val="000000"/>
                </a:solidFill>
              </a:rPr>
              <a:t> </a:t>
            </a:r>
            <a:r>
              <a:rPr lang="en-US" b="1" smtClean="0">
                <a:solidFill>
                  <a:srgbClr val="000000"/>
                </a:solidFill>
              </a:rPr>
              <a:t>185</a:t>
            </a:r>
            <a:r>
              <a:rPr lang="en-US" smtClean="0">
                <a:solidFill>
                  <a:srgbClr val="000000"/>
                </a:solidFill>
              </a:rPr>
              <a:t>, 422-427. </a:t>
            </a:r>
          </a:p>
        </p:txBody>
      </p:sp>
      <p:pic>
        <p:nvPicPr>
          <p:cNvPr id="2669573" name="Picture 5"/>
          <p:cNvPicPr>
            <a:picLocks noChangeAspect="1" noChangeArrowheads="1"/>
          </p:cNvPicPr>
          <p:nvPr/>
        </p:nvPicPr>
        <p:blipFill>
          <a:blip r:embed="rId3">
            <a:extLst>
              <a:ext uri="{28A0092B-C50C-407E-A947-70E740481C1C}">
                <a14:useLocalDpi xmlns:a14="http://schemas.microsoft.com/office/drawing/2010/main" val="0"/>
              </a:ext>
            </a:extLst>
          </a:blip>
          <a:srcRect l="39969" t="16866" r="12523" b="9053"/>
          <a:stretch>
            <a:fillRect/>
          </a:stretch>
        </p:blipFill>
        <p:spPr bwMode="auto">
          <a:xfrm>
            <a:off x="6907213" y="2701925"/>
            <a:ext cx="1909762" cy="180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9575" name="Freeform 7"/>
          <p:cNvSpPr>
            <a:spLocks/>
          </p:cNvSpPr>
          <p:nvPr/>
        </p:nvSpPr>
        <p:spPr bwMode="auto">
          <a:xfrm>
            <a:off x="95250" y="1919288"/>
            <a:ext cx="2557463" cy="354012"/>
          </a:xfrm>
          <a:custGeom>
            <a:avLst/>
            <a:gdLst>
              <a:gd name="T0" fmla="*/ 2147483647 w 1611"/>
              <a:gd name="T1" fmla="*/ 2147483647 h 223"/>
              <a:gd name="T2" fmla="*/ 2147483647 w 1611"/>
              <a:gd name="T3" fmla="*/ 2147483647 h 223"/>
              <a:gd name="T4" fmla="*/ 2147483647 w 1611"/>
              <a:gd name="T5" fmla="*/ 2147483647 h 223"/>
              <a:gd name="T6" fmla="*/ 2147483647 w 1611"/>
              <a:gd name="T7" fmla="*/ 2147483647 h 223"/>
              <a:gd name="T8" fmla="*/ 2147483647 w 1611"/>
              <a:gd name="T9" fmla="*/ 2147483647 h 223"/>
              <a:gd name="T10" fmla="*/ 2147483647 w 1611"/>
              <a:gd name="T11" fmla="*/ 2147483647 h 223"/>
              <a:gd name="T12" fmla="*/ 2147483647 w 1611"/>
              <a:gd name="T13" fmla="*/ 2147483647 h 223"/>
              <a:gd name="T14" fmla="*/ 2147483647 w 1611"/>
              <a:gd name="T15" fmla="*/ 2147483647 h 2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11" h="223">
                <a:moveTo>
                  <a:pt x="879" y="188"/>
                </a:moveTo>
                <a:cubicBezTo>
                  <a:pt x="575" y="196"/>
                  <a:pt x="271" y="205"/>
                  <a:pt x="145" y="180"/>
                </a:cubicBezTo>
                <a:cubicBezTo>
                  <a:pt x="19" y="155"/>
                  <a:pt x="0" y="66"/>
                  <a:pt x="121" y="38"/>
                </a:cubicBezTo>
                <a:cubicBezTo>
                  <a:pt x="242" y="10"/>
                  <a:pt x="640" y="15"/>
                  <a:pt x="871" y="14"/>
                </a:cubicBezTo>
                <a:cubicBezTo>
                  <a:pt x="1102" y="13"/>
                  <a:pt x="1409" y="0"/>
                  <a:pt x="1510" y="30"/>
                </a:cubicBezTo>
                <a:cubicBezTo>
                  <a:pt x="1611" y="60"/>
                  <a:pt x="1549" y="167"/>
                  <a:pt x="1479" y="195"/>
                </a:cubicBezTo>
                <a:cubicBezTo>
                  <a:pt x="1409" y="223"/>
                  <a:pt x="1250" y="209"/>
                  <a:pt x="1092" y="195"/>
                </a:cubicBezTo>
                <a:cubicBezTo>
                  <a:pt x="1092" y="195"/>
                  <a:pt x="879" y="188"/>
                  <a:pt x="879" y="188"/>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a typeface="MS PGothic" pitchFamily="34" charset="-128"/>
            </a:endParaRPr>
          </a:p>
        </p:txBody>
      </p:sp>
    </p:spTree>
    <p:extLst>
      <p:ext uri="{BB962C8B-B14F-4D97-AF65-F5344CB8AC3E}">
        <p14:creationId xmlns:p14="http://schemas.microsoft.com/office/powerpoint/2010/main" val="3439395606"/>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txBox="1">
            <a:spLocks/>
          </p:cNvSpPr>
          <p:nvPr/>
        </p:nvSpPr>
        <p:spPr bwMode="auto">
          <a:xfrm>
            <a:off x="457200" y="235526"/>
            <a:ext cx="8229600" cy="561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r>
              <a:rPr lang="en-US" sz="3600" dirty="0" smtClean="0">
                <a:solidFill>
                  <a:srgbClr val="000000"/>
                </a:solidFill>
                <a:cs typeface="Arial" pitchFamily="34" charset="0"/>
              </a:rPr>
              <a:t>Rad dam take-home lesson:</a:t>
            </a:r>
          </a:p>
          <a:p>
            <a:pPr algn="ctr" eaLnBrk="1" hangingPunct="1"/>
            <a:r>
              <a:rPr lang="en-US" sz="3600" dirty="0" smtClean="0">
                <a:solidFill>
                  <a:srgbClr val="000000"/>
                </a:solidFill>
                <a:cs typeface="Arial" pitchFamily="34" charset="0"/>
              </a:rPr>
              <a:t>The number of </a:t>
            </a:r>
            <a:r>
              <a:rPr lang="en-US" sz="3600" dirty="0" smtClean="0">
                <a:solidFill>
                  <a:srgbClr val="00B050"/>
                </a:solidFill>
                <a:cs typeface="Arial" pitchFamily="34" charset="0"/>
              </a:rPr>
              <a:t>photons </a:t>
            </a:r>
            <a:r>
              <a:rPr lang="en-US" sz="3600" dirty="0" smtClean="0">
                <a:solidFill>
                  <a:srgbClr val="000000"/>
                </a:solidFill>
                <a:cs typeface="Arial" pitchFamily="34" charset="0"/>
              </a:rPr>
              <a:t>scattered</a:t>
            </a:r>
            <a:endParaRPr lang="en-US" sz="3600" dirty="0">
              <a:solidFill>
                <a:srgbClr val="000000"/>
              </a:solidFill>
              <a:cs typeface="Arial" pitchFamily="34" charset="0"/>
            </a:endParaRPr>
          </a:p>
          <a:p>
            <a:pPr algn="ctr" eaLnBrk="1" hangingPunct="1"/>
            <a:r>
              <a:rPr lang="en-US" sz="3600" dirty="0">
                <a:solidFill>
                  <a:srgbClr val="000000"/>
                </a:solidFill>
                <a:cs typeface="Arial" pitchFamily="34" charset="0"/>
              </a:rPr>
              <a:t>b</a:t>
            </a:r>
            <a:r>
              <a:rPr lang="en-US" sz="3600" dirty="0" smtClean="0">
                <a:solidFill>
                  <a:srgbClr val="000000"/>
                </a:solidFill>
                <a:cs typeface="Arial" pitchFamily="34" charset="0"/>
              </a:rPr>
              <a:t>efore crystal is dead</a:t>
            </a:r>
            <a:endParaRPr lang="en-US" sz="3600" dirty="0">
              <a:solidFill>
                <a:srgbClr val="000000"/>
              </a:solidFill>
              <a:cs typeface="Arial" pitchFamily="34" charset="0"/>
            </a:endParaRPr>
          </a:p>
          <a:p>
            <a:pPr algn="ctr" eaLnBrk="1" hangingPunct="1"/>
            <a:r>
              <a:rPr lang="en-US" sz="4000" dirty="0" smtClean="0">
                <a:solidFill>
                  <a:srgbClr val="000000"/>
                </a:solidFill>
                <a:cs typeface="Arial" pitchFamily="34" charset="0"/>
              </a:rPr>
              <a:t>is </a:t>
            </a:r>
            <a:r>
              <a:rPr lang="en-US" sz="4000" b="1" dirty="0">
                <a:solidFill>
                  <a:srgbClr val="FF0000"/>
                </a:solidFill>
                <a:cs typeface="Arial" pitchFamily="34" charset="0"/>
              </a:rPr>
              <a:t>independent</a:t>
            </a:r>
          </a:p>
          <a:p>
            <a:pPr algn="ctr" eaLnBrk="1" hangingPunct="1"/>
            <a:r>
              <a:rPr lang="en-US" sz="4000" dirty="0">
                <a:solidFill>
                  <a:srgbClr val="000000"/>
                </a:solidFill>
                <a:cs typeface="Arial" pitchFamily="34" charset="0"/>
              </a:rPr>
              <a:t>of </a:t>
            </a:r>
            <a:r>
              <a:rPr lang="en-US" sz="4000" dirty="0" smtClean="0">
                <a:solidFill>
                  <a:srgbClr val="000000"/>
                </a:solidFill>
                <a:cs typeface="Arial" pitchFamily="34" charset="0"/>
              </a:rPr>
              <a:t>flux</a:t>
            </a:r>
            <a:r>
              <a:rPr lang="en-US" sz="4000" dirty="0">
                <a:solidFill>
                  <a:srgbClr val="000000"/>
                </a:solidFill>
                <a:cs typeface="Arial" pitchFamily="34" charset="0"/>
              </a:rPr>
              <a:t> </a:t>
            </a:r>
            <a:r>
              <a:rPr lang="en-US" sz="4000" dirty="0" smtClean="0">
                <a:solidFill>
                  <a:srgbClr val="000000"/>
                </a:solidFill>
                <a:cs typeface="Arial" pitchFamily="34" charset="0"/>
              </a:rPr>
              <a:t>&amp; time</a:t>
            </a:r>
          </a:p>
          <a:p>
            <a:pPr algn="ctr" eaLnBrk="1" hangingPunct="1"/>
            <a:endParaRPr lang="en-US" sz="4400" dirty="0" smtClean="0">
              <a:solidFill>
                <a:srgbClr val="000000"/>
              </a:solidFill>
              <a:cs typeface="Arial" pitchFamily="34" charset="0"/>
            </a:endParaRPr>
          </a:p>
          <a:p>
            <a:pPr algn="ctr" eaLnBrk="1" hangingPunct="1"/>
            <a:r>
              <a:rPr lang="en-US" altLang="en-US" sz="4400" dirty="0" smtClean="0">
                <a:solidFill>
                  <a:srgbClr val="000000"/>
                </a:solidFill>
                <a:cs typeface="Arial" charset="0"/>
              </a:rPr>
              <a:t> 1 </a:t>
            </a:r>
            <a:r>
              <a:rPr lang="en-US" altLang="en-US" sz="4400" dirty="0">
                <a:solidFill>
                  <a:srgbClr val="000000"/>
                </a:solidFill>
                <a:cs typeface="Arial" charset="0"/>
              </a:rPr>
              <a:t>um</a:t>
            </a:r>
            <a:r>
              <a:rPr lang="en-US" altLang="en-US" sz="4400" baseline="30000" dirty="0">
                <a:solidFill>
                  <a:srgbClr val="000000"/>
                </a:solidFill>
                <a:cs typeface="Arial" charset="0"/>
              </a:rPr>
              <a:t>3</a:t>
            </a:r>
            <a:r>
              <a:rPr lang="en-US" altLang="en-US" sz="4400" dirty="0">
                <a:solidFill>
                  <a:srgbClr val="000000"/>
                </a:solidFill>
                <a:cs typeface="Arial" charset="0"/>
              </a:rPr>
              <a:t> = </a:t>
            </a:r>
            <a:r>
              <a:rPr lang="en-US" altLang="en-US" sz="4400" dirty="0" smtClean="0">
                <a:solidFill>
                  <a:srgbClr val="000000"/>
                </a:solidFill>
                <a:cs typeface="Arial" charset="0"/>
              </a:rPr>
              <a:t>10</a:t>
            </a:r>
            <a:r>
              <a:rPr lang="en-US" altLang="en-US" sz="4400" baseline="30000" dirty="0" smtClean="0">
                <a:solidFill>
                  <a:srgbClr val="000000"/>
                </a:solidFill>
                <a:cs typeface="Arial" charset="0"/>
              </a:rPr>
              <a:t>5</a:t>
            </a:r>
            <a:r>
              <a:rPr lang="en-US" altLang="en-US" sz="4400" dirty="0" smtClean="0">
                <a:solidFill>
                  <a:srgbClr val="000000"/>
                </a:solidFill>
                <a:cs typeface="Arial" charset="0"/>
              </a:rPr>
              <a:t> </a:t>
            </a:r>
            <a:r>
              <a:rPr lang="en-US" altLang="en-US" sz="4400" dirty="0">
                <a:solidFill>
                  <a:srgbClr val="000000"/>
                </a:solidFill>
                <a:cs typeface="Arial" charset="0"/>
              </a:rPr>
              <a:t>photons </a:t>
            </a:r>
            <a:r>
              <a:rPr lang="en-US" altLang="en-US" sz="4400" dirty="0" smtClean="0">
                <a:solidFill>
                  <a:srgbClr val="000000"/>
                </a:solidFill>
                <a:cs typeface="Arial" charset="0"/>
              </a:rPr>
              <a:t>(</a:t>
            </a:r>
            <a:r>
              <a:rPr lang="en-US" altLang="en-US" sz="4400" dirty="0" err="1" smtClean="0">
                <a:solidFill>
                  <a:srgbClr val="000000"/>
                </a:solidFill>
                <a:cs typeface="Arial" charset="0"/>
              </a:rPr>
              <a:t>roomT</a:t>
            </a:r>
            <a:r>
              <a:rPr lang="en-US" altLang="en-US" sz="4400" dirty="0" smtClean="0">
                <a:solidFill>
                  <a:srgbClr val="000000"/>
                </a:solidFill>
                <a:cs typeface="Arial" charset="0"/>
              </a:rPr>
              <a:t>)</a:t>
            </a:r>
            <a:endParaRPr lang="en-US" sz="4400" dirty="0">
              <a:solidFill>
                <a:srgbClr val="000000"/>
              </a:solidFill>
              <a:cs typeface="Arial" pitchFamily="34" charset="0"/>
            </a:endParaRPr>
          </a:p>
          <a:p>
            <a:pPr algn="ctr" eaLnBrk="1" hangingPunct="1"/>
            <a:r>
              <a:rPr lang="en-US" altLang="en-US" sz="4400" dirty="0">
                <a:solidFill>
                  <a:srgbClr val="000000"/>
                </a:solidFill>
                <a:cs typeface="Arial" charset="0"/>
              </a:rPr>
              <a:t>1 um</a:t>
            </a:r>
            <a:r>
              <a:rPr lang="en-US" altLang="en-US" sz="4400" baseline="30000" dirty="0">
                <a:solidFill>
                  <a:srgbClr val="000000"/>
                </a:solidFill>
                <a:cs typeface="Arial" charset="0"/>
              </a:rPr>
              <a:t>3</a:t>
            </a:r>
            <a:r>
              <a:rPr lang="en-US" altLang="en-US" sz="4400" dirty="0">
                <a:solidFill>
                  <a:srgbClr val="000000"/>
                </a:solidFill>
                <a:cs typeface="Arial" charset="0"/>
              </a:rPr>
              <a:t> = 10</a:t>
            </a:r>
            <a:r>
              <a:rPr lang="en-US" altLang="en-US" sz="4400" baseline="30000" dirty="0">
                <a:solidFill>
                  <a:srgbClr val="000000"/>
                </a:solidFill>
                <a:cs typeface="Arial" charset="0"/>
              </a:rPr>
              <a:t>6</a:t>
            </a:r>
            <a:r>
              <a:rPr lang="en-US" altLang="en-US" sz="4400" dirty="0">
                <a:solidFill>
                  <a:srgbClr val="000000"/>
                </a:solidFill>
                <a:cs typeface="Arial" charset="0"/>
              </a:rPr>
              <a:t> </a:t>
            </a:r>
            <a:r>
              <a:rPr lang="en-US" altLang="en-US" sz="4400" dirty="0" smtClean="0">
                <a:solidFill>
                  <a:prstClr val="black"/>
                </a:solidFill>
                <a:cs typeface="Arial" charset="0"/>
              </a:rPr>
              <a:t>photons </a:t>
            </a:r>
            <a:r>
              <a:rPr lang="en-US" altLang="en-US" sz="4400" dirty="0" smtClean="0">
                <a:solidFill>
                  <a:prstClr val="white"/>
                </a:solidFill>
                <a:cs typeface="Arial" charset="0"/>
              </a:rPr>
              <a:t>(synch)</a:t>
            </a:r>
          </a:p>
          <a:p>
            <a:pPr algn="ctr" eaLnBrk="1" hangingPunct="1"/>
            <a:r>
              <a:rPr lang="en-US" altLang="en-US" sz="4400" dirty="0">
                <a:solidFill>
                  <a:srgbClr val="000000"/>
                </a:solidFill>
                <a:cs typeface="Arial" charset="0"/>
              </a:rPr>
              <a:t>1 um</a:t>
            </a:r>
            <a:r>
              <a:rPr lang="en-US" altLang="en-US" sz="4400" baseline="30000" dirty="0">
                <a:solidFill>
                  <a:srgbClr val="000000"/>
                </a:solidFill>
                <a:cs typeface="Arial" charset="0"/>
              </a:rPr>
              <a:t>3</a:t>
            </a:r>
            <a:r>
              <a:rPr lang="en-US" altLang="en-US" sz="4400" dirty="0">
                <a:solidFill>
                  <a:srgbClr val="000000"/>
                </a:solidFill>
                <a:cs typeface="Arial" charset="0"/>
              </a:rPr>
              <a:t> = </a:t>
            </a:r>
            <a:r>
              <a:rPr lang="en-US" altLang="en-US" sz="4400" dirty="0" smtClean="0">
                <a:solidFill>
                  <a:srgbClr val="000000"/>
                </a:solidFill>
                <a:cs typeface="Arial" charset="0"/>
              </a:rPr>
              <a:t>10</a:t>
            </a:r>
            <a:r>
              <a:rPr lang="en-US" altLang="en-US" sz="4400" baseline="30000" dirty="0" smtClean="0">
                <a:solidFill>
                  <a:srgbClr val="000000"/>
                </a:solidFill>
                <a:cs typeface="Arial" charset="0"/>
              </a:rPr>
              <a:t>8</a:t>
            </a:r>
            <a:r>
              <a:rPr lang="en-US" altLang="en-US" sz="4400" dirty="0" smtClean="0">
                <a:solidFill>
                  <a:srgbClr val="000000"/>
                </a:solidFill>
                <a:cs typeface="Arial" charset="0"/>
              </a:rPr>
              <a:t> photons (XFEL)</a:t>
            </a:r>
            <a:endParaRPr lang="en-US" altLang="en-US" sz="4400" dirty="0">
              <a:solidFill>
                <a:srgbClr val="000000"/>
              </a:solidFill>
              <a:cs typeface="Arial" charset="0"/>
            </a:endParaRPr>
          </a:p>
        </p:txBody>
      </p:sp>
      <p:sp>
        <p:nvSpPr>
          <p:cNvPr id="48131" name="Rectangle 1"/>
          <p:cNvSpPr>
            <a:spLocks noChangeArrowheads="1"/>
          </p:cNvSpPr>
          <p:nvPr/>
        </p:nvSpPr>
        <p:spPr bwMode="auto">
          <a:xfrm>
            <a:off x="0" y="5934075"/>
            <a:ext cx="9144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solidFill>
                  <a:srgbClr val="000000"/>
                </a:solidFill>
                <a:latin typeface="Arial" pitchFamily="34" charset="0"/>
                <a:cs typeface="Arial" charset="0"/>
              </a:rPr>
              <a:t>Henderson, 1990; Gonzalez &amp; Nave, 1994; </a:t>
            </a:r>
            <a:r>
              <a:rPr lang="en-US" dirty="0" err="1">
                <a:solidFill>
                  <a:srgbClr val="000000"/>
                </a:solidFill>
                <a:latin typeface="Arial" pitchFamily="34" charset="0"/>
                <a:cs typeface="Arial" charset="0"/>
              </a:rPr>
              <a:t>Glaeser</a:t>
            </a:r>
            <a:r>
              <a:rPr lang="en-US" i="1" dirty="0">
                <a:solidFill>
                  <a:srgbClr val="000000"/>
                </a:solidFill>
                <a:latin typeface="Arial" pitchFamily="34" charset="0"/>
                <a:cs typeface="Arial" charset="0"/>
              </a:rPr>
              <a:t> et al.</a:t>
            </a:r>
            <a:r>
              <a:rPr lang="en-US" dirty="0">
                <a:solidFill>
                  <a:srgbClr val="000000"/>
                </a:solidFill>
                <a:latin typeface="Arial" pitchFamily="34" charset="0"/>
                <a:cs typeface="Arial" charset="0"/>
              </a:rPr>
              <a:t>, 2000; </a:t>
            </a:r>
            <a:r>
              <a:rPr lang="en-US" dirty="0" err="1">
                <a:solidFill>
                  <a:srgbClr val="000000"/>
                </a:solidFill>
                <a:latin typeface="Arial" pitchFamily="34" charset="0"/>
                <a:cs typeface="Arial" charset="0"/>
              </a:rPr>
              <a:t>Sliz</a:t>
            </a:r>
            <a:r>
              <a:rPr lang="en-US" i="1" dirty="0">
                <a:solidFill>
                  <a:srgbClr val="000000"/>
                </a:solidFill>
                <a:latin typeface="Arial" pitchFamily="34" charset="0"/>
                <a:cs typeface="Arial" charset="0"/>
              </a:rPr>
              <a:t> et al.</a:t>
            </a:r>
            <a:r>
              <a:rPr lang="en-US" dirty="0">
                <a:solidFill>
                  <a:srgbClr val="000000"/>
                </a:solidFill>
                <a:latin typeface="Arial" pitchFamily="34" charset="0"/>
                <a:cs typeface="Arial" charset="0"/>
              </a:rPr>
              <a:t>, 2003; </a:t>
            </a:r>
            <a:r>
              <a:rPr lang="en-US" dirty="0" err="1">
                <a:solidFill>
                  <a:srgbClr val="000000"/>
                </a:solidFill>
                <a:latin typeface="Arial" pitchFamily="34" charset="0"/>
                <a:cs typeface="Arial" charset="0"/>
              </a:rPr>
              <a:t>Leiros</a:t>
            </a:r>
            <a:r>
              <a:rPr lang="en-US" i="1" dirty="0">
                <a:solidFill>
                  <a:srgbClr val="000000"/>
                </a:solidFill>
                <a:latin typeface="Arial" pitchFamily="34" charset="0"/>
                <a:cs typeface="Arial" charset="0"/>
              </a:rPr>
              <a:t> et al.</a:t>
            </a:r>
            <a:r>
              <a:rPr lang="en-US" dirty="0">
                <a:solidFill>
                  <a:srgbClr val="000000"/>
                </a:solidFill>
                <a:latin typeface="Arial" pitchFamily="34" charset="0"/>
                <a:cs typeface="Arial" charset="0"/>
              </a:rPr>
              <a:t>, 2006; Owen</a:t>
            </a:r>
            <a:r>
              <a:rPr lang="en-US" i="1" dirty="0">
                <a:solidFill>
                  <a:srgbClr val="000000"/>
                </a:solidFill>
                <a:latin typeface="Arial" pitchFamily="34" charset="0"/>
                <a:cs typeface="Arial" charset="0"/>
              </a:rPr>
              <a:t> et al.</a:t>
            </a:r>
            <a:r>
              <a:rPr lang="en-US" dirty="0">
                <a:solidFill>
                  <a:srgbClr val="000000"/>
                </a:solidFill>
                <a:latin typeface="Arial" pitchFamily="34" charset="0"/>
                <a:cs typeface="Arial" charset="0"/>
              </a:rPr>
              <a:t>, 2006; Garman &amp; </a:t>
            </a:r>
            <a:r>
              <a:rPr lang="en-US" dirty="0" err="1">
                <a:solidFill>
                  <a:srgbClr val="000000"/>
                </a:solidFill>
                <a:latin typeface="Arial" pitchFamily="34" charset="0"/>
                <a:cs typeface="Arial" charset="0"/>
              </a:rPr>
              <a:t>McSweeney</a:t>
            </a:r>
            <a:r>
              <a:rPr lang="en-US" dirty="0">
                <a:solidFill>
                  <a:srgbClr val="000000"/>
                </a:solidFill>
                <a:latin typeface="Arial" pitchFamily="34" charset="0"/>
                <a:cs typeface="Arial" charset="0"/>
              </a:rPr>
              <a:t>, 2006; Garman &amp; Nave, 2009; Holton, 2009</a:t>
            </a:r>
          </a:p>
        </p:txBody>
      </p:sp>
      <p:sp>
        <p:nvSpPr>
          <p:cNvPr id="3" name="Rectangle 2"/>
          <p:cNvSpPr/>
          <p:nvPr/>
        </p:nvSpPr>
        <p:spPr>
          <a:xfrm>
            <a:off x="6173244" y="4457453"/>
            <a:ext cx="2034531" cy="769441"/>
          </a:xfrm>
          <a:prstGeom prst="rect">
            <a:avLst/>
          </a:prstGeom>
        </p:spPr>
        <p:txBody>
          <a:bodyPr wrap="none">
            <a:spAutoFit/>
          </a:bodyPr>
          <a:lstStyle/>
          <a:p>
            <a:pPr algn="ctr"/>
            <a:r>
              <a:rPr lang="en-US" altLang="en-US" sz="4400" dirty="0">
                <a:solidFill>
                  <a:srgbClr val="000000"/>
                </a:solidFill>
                <a:latin typeface="Arial" pitchFamily="34" charset="0"/>
                <a:cs typeface="Arial" panose="020B0604020202020204" pitchFamily="34" charset="0"/>
              </a:rPr>
              <a:t>(synch)</a:t>
            </a:r>
          </a:p>
        </p:txBody>
      </p:sp>
    </p:spTree>
    <p:extLst>
      <p:ext uri="{BB962C8B-B14F-4D97-AF65-F5344CB8AC3E}">
        <p14:creationId xmlns:p14="http://schemas.microsoft.com/office/powerpoint/2010/main" val="41112339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0">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130">
                                            <p:txEl>
                                              <p:pRg st="8" end="8"/>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813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ctrTitle"/>
          </p:nvPr>
        </p:nvSpPr>
        <p:spPr>
          <a:xfrm>
            <a:off x="628650" y="0"/>
            <a:ext cx="7772400" cy="1470025"/>
          </a:xfrm>
        </p:spPr>
        <p:txBody>
          <a:bodyPr/>
          <a:lstStyle/>
          <a:p>
            <a:pPr eaLnBrk="1" hangingPunct="1"/>
            <a:r>
              <a:rPr lang="en-US" altLang="en-US" sz="5400" smtClean="0"/>
              <a:t>Dose slicing</a:t>
            </a:r>
          </a:p>
        </p:txBody>
      </p:sp>
      <p:grpSp>
        <p:nvGrpSpPr>
          <p:cNvPr id="274435" name="Group 3"/>
          <p:cNvGrpSpPr>
            <a:grpSpLocks/>
          </p:cNvGrpSpPr>
          <p:nvPr/>
        </p:nvGrpSpPr>
        <p:grpSpPr bwMode="auto">
          <a:xfrm>
            <a:off x="1150938" y="3340100"/>
            <a:ext cx="1252537" cy="1377950"/>
            <a:chOff x="533" y="1885"/>
            <a:chExt cx="789" cy="868"/>
          </a:xfrm>
        </p:grpSpPr>
        <p:pic>
          <p:nvPicPr>
            <p:cNvPr id="274482" name="Picture 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83" name="AutoShape 5"/>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grpSp>
      <p:grpSp>
        <p:nvGrpSpPr>
          <p:cNvPr id="274436" name="Group 6"/>
          <p:cNvGrpSpPr>
            <a:grpSpLocks/>
          </p:cNvGrpSpPr>
          <p:nvPr/>
        </p:nvGrpSpPr>
        <p:grpSpPr bwMode="auto">
          <a:xfrm>
            <a:off x="4986338" y="3340100"/>
            <a:ext cx="1252537" cy="1377950"/>
            <a:chOff x="533" y="1885"/>
            <a:chExt cx="789" cy="868"/>
          </a:xfrm>
        </p:grpSpPr>
        <p:pic>
          <p:nvPicPr>
            <p:cNvPr id="274480" name="Picture 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81" name="AutoShape 8"/>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grpSp>
      <p:grpSp>
        <p:nvGrpSpPr>
          <p:cNvPr id="274437" name="Group 9"/>
          <p:cNvGrpSpPr>
            <a:grpSpLocks/>
          </p:cNvGrpSpPr>
          <p:nvPr/>
        </p:nvGrpSpPr>
        <p:grpSpPr bwMode="auto">
          <a:xfrm>
            <a:off x="3708400" y="3340100"/>
            <a:ext cx="1252538" cy="1377950"/>
            <a:chOff x="533" y="1885"/>
            <a:chExt cx="789" cy="868"/>
          </a:xfrm>
        </p:grpSpPr>
        <p:pic>
          <p:nvPicPr>
            <p:cNvPr id="274478"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9" name="AutoShape 11"/>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grpSp>
      <p:grpSp>
        <p:nvGrpSpPr>
          <p:cNvPr id="274438" name="Group 12"/>
          <p:cNvGrpSpPr>
            <a:grpSpLocks/>
          </p:cNvGrpSpPr>
          <p:nvPr/>
        </p:nvGrpSpPr>
        <p:grpSpPr bwMode="auto">
          <a:xfrm>
            <a:off x="2428875" y="3340100"/>
            <a:ext cx="1252538" cy="1377950"/>
            <a:chOff x="533" y="1885"/>
            <a:chExt cx="789" cy="868"/>
          </a:xfrm>
        </p:grpSpPr>
        <p:pic>
          <p:nvPicPr>
            <p:cNvPr id="274476" name="Picture 1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7" name="AutoShape 14"/>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grpSp>
      <p:grpSp>
        <p:nvGrpSpPr>
          <p:cNvPr id="274439" name="Group 15"/>
          <p:cNvGrpSpPr>
            <a:grpSpLocks/>
          </p:cNvGrpSpPr>
          <p:nvPr/>
        </p:nvGrpSpPr>
        <p:grpSpPr bwMode="auto">
          <a:xfrm>
            <a:off x="6265863" y="3340100"/>
            <a:ext cx="1252537" cy="1377950"/>
            <a:chOff x="533" y="1885"/>
            <a:chExt cx="789" cy="868"/>
          </a:xfrm>
        </p:grpSpPr>
        <p:pic>
          <p:nvPicPr>
            <p:cNvPr id="274474" name="Picture 1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5" name="AutoShape 17"/>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grpSp>
      <p:grpSp>
        <p:nvGrpSpPr>
          <p:cNvPr id="274440" name="Group 18"/>
          <p:cNvGrpSpPr>
            <a:grpSpLocks/>
          </p:cNvGrpSpPr>
          <p:nvPr/>
        </p:nvGrpSpPr>
        <p:grpSpPr bwMode="auto">
          <a:xfrm>
            <a:off x="7545388" y="3340100"/>
            <a:ext cx="1252537" cy="1377950"/>
            <a:chOff x="533" y="1885"/>
            <a:chExt cx="789" cy="868"/>
          </a:xfrm>
        </p:grpSpPr>
        <p:pic>
          <p:nvPicPr>
            <p:cNvPr id="274472" name="Picture 1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3" name="AutoShape 20"/>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grpSp>
      <p:sp>
        <p:nvSpPr>
          <p:cNvPr id="274441" name="Line 21"/>
          <p:cNvSpPr>
            <a:spLocks noChangeShapeType="1"/>
          </p:cNvSpPr>
          <p:nvPr/>
        </p:nvSpPr>
        <p:spPr bwMode="auto">
          <a:xfrm>
            <a:off x="1157288" y="2178050"/>
            <a:ext cx="7615237" cy="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4442" name="Line 22"/>
          <p:cNvSpPr>
            <a:spLocks noChangeShapeType="1"/>
          </p:cNvSpPr>
          <p:nvPr/>
        </p:nvSpPr>
        <p:spPr bwMode="auto">
          <a:xfrm>
            <a:off x="1157288" y="1465263"/>
            <a:ext cx="0" cy="1441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4443" name="Line 23"/>
          <p:cNvSpPr>
            <a:spLocks noChangeShapeType="1"/>
          </p:cNvSpPr>
          <p:nvPr/>
        </p:nvSpPr>
        <p:spPr bwMode="auto">
          <a:xfrm>
            <a:off x="8763000" y="1493838"/>
            <a:ext cx="0" cy="1441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4444" name="Text Box 24"/>
          <p:cNvSpPr txBox="1">
            <a:spLocks noChangeArrowheads="1"/>
          </p:cNvSpPr>
          <p:nvPr/>
        </p:nvSpPr>
        <p:spPr bwMode="auto">
          <a:xfrm>
            <a:off x="3870325" y="1747838"/>
            <a:ext cx="203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cs typeface="Arial" charset="0"/>
              </a:rPr>
              <a:t>crystal’s useful life</a:t>
            </a:r>
          </a:p>
        </p:txBody>
      </p:sp>
      <p:grpSp>
        <p:nvGrpSpPr>
          <p:cNvPr id="274445" name="Group 25"/>
          <p:cNvGrpSpPr>
            <a:grpSpLocks/>
          </p:cNvGrpSpPr>
          <p:nvPr/>
        </p:nvGrpSpPr>
        <p:grpSpPr bwMode="auto">
          <a:xfrm>
            <a:off x="1136650" y="5129213"/>
            <a:ext cx="7650163" cy="1344612"/>
            <a:chOff x="716" y="3231"/>
            <a:chExt cx="4819" cy="847"/>
          </a:xfrm>
        </p:grpSpPr>
        <p:pic>
          <p:nvPicPr>
            <p:cNvPr id="274454" name="Picture 26"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71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5" name="Picture 27"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984"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6" name="Picture 28"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251"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7" name="Picture 29"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78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8" name="Picture 30"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588"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9" name="Picture 31"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389"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0" name="Picture 32"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5260"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1" name="Picture 33"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518"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2" name="Picture 34"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053"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3" name="Picture 35"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855"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4" name="Picture 36"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657"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5" name="Picture 37"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191"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6" name="Picture 38"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320"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7" name="Picture 39"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122"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8" name="Picture 40"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924"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9" name="Picture 41"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459"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70" name="Picture 42"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72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71" name="Picture 43"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993"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274446" name="Text Box 44"/>
          <p:cNvSpPr txBox="1">
            <a:spLocks noChangeArrowheads="1"/>
          </p:cNvSpPr>
          <p:nvPr/>
        </p:nvSpPr>
        <p:spPr bwMode="auto">
          <a:xfrm>
            <a:off x="0" y="1760538"/>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1800">
                <a:solidFill>
                  <a:srgbClr val="000000"/>
                </a:solidFill>
                <a:cs typeface="Arial" charset="0"/>
              </a:rPr>
              <a:t>N</a:t>
            </a:r>
          </a:p>
          <a:p>
            <a:pPr algn="ctr" eaLnBrk="1" fontAlgn="base" hangingPunct="1">
              <a:spcBef>
                <a:spcPct val="0"/>
              </a:spcBef>
              <a:spcAft>
                <a:spcPct val="0"/>
              </a:spcAft>
              <a:buFontTx/>
              <a:buNone/>
            </a:pPr>
            <a:r>
              <a:rPr lang="en-US" altLang="en-US" sz="1800">
                <a:solidFill>
                  <a:srgbClr val="000000"/>
                </a:solidFill>
                <a:cs typeface="Arial" charset="0"/>
              </a:rPr>
              <a:t>photons</a:t>
            </a:r>
          </a:p>
        </p:txBody>
      </p:sp>
      <p:sp>
        <p:nvSpPr>
          <p:cNvPr id="274447" name="Text Box 45"/>
          <p:cNvSpPr txBox="1">
            <a:spLocks noChangeArrowheads="1"/>
          </p:cNvSpPr>
          <p:nvPr/>
        </p:nvSpPr>
        <p:spPr bwMode="auto">
          <a:xfrm>
            <a:off x="0" y="3716338"/>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1800">
                <a:solidFill>
                  <a:srgbClr val="000000"/>
                </a:solidFill>
                <a:cs typeface="Arial" charset="0"/>
              </a:rPr>
              <a:t>N</a:t>
            </a:r>
          </a:p>
          <a:p>
            <a:pPr algn="ctr" eaLnBrk="1" fontAlgn="base" hangingPunct="1">
              <a:spcBef>
                <a:spcPct val="0"/>
              </a:spcBef>
              <a:spcAft>
                <a:spcPct val="0"/>
              </a:spcAft>
              <a:buFontTx/>
              <a:buNone/>
            </a:pPr>
            <a:r>
              <a:rPr lang="en-US" altLang="en-US" sz="1800">
                <a:solidFill>
                  <a:srgbClr val="000000"/>
                </a:solidFill>
                <a:cs typeface="Arial" charset="0"/>
              </a:rPr>
              <a:t>photons</a:t>
            </a:r>
          </a:p>
        </p:txBody>
      </p:sp>
      <p:sp>
        <p:nvSpPr>
          <p:cNvPr id="274448" name="Text Box 46"/>
          <p:cNvSpPr txBox="1">
            <a:spLocks noChangeArrowheads="1"/>
          </p:cNvSpPr>
          <p:nvPr/>
        </p:nvSpPr>
        <p:spPr bwMode="auto">
          <a:xfrm>
            <a:off x="0" y="5457825"/>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1800">
                <a:solidFill>
                  <a:srgbClr val="000000"/>
                </a:solidFill>
                <a:cs typeface="Arial" charset="0"/>
              </a:rPr>
              <a:t>N</a:t>
            </a:r>
          </a:p>
          <a:p>
            <a:pPr algn="ctr" eaLnBrk="1" fontAlgn="base" hangingPunct="1">
              <a:spcBef>
                <a:spcPct val="0"/>
              </a:spcBef>
              <a:spcAft>
                <a:spcPct val="0"/>
              </a:spcAft>
              <a:buFontTx/>
              <a:buNone/>
            </a:pPr>
            <a:r>
              <a:rPr lang="en-US" altLang="en-US" sz="1800">
                <a:solidFill>
                  <a:srgbClr val="000000"/>
                </a:solidFill>
                <a:cs typeface="Arial" charset="0"/>
              </a:rPr>
              <a:t>photons</a:t>
            </a:r>
          </a:p>
        </p:txBody>
      </p:sp>
      <p:grpSp>
        <p:nvGrpSpPr>
          <p:cNvPr id="274449" name="Group 47"/>
          <p:cNvGrpSpPr>
            <a:grpSpLocks/>
          </p:cNvGrpSpPr>
          <p:nvPr/>
        </p:nvGrpSpPr>
        <p:grpSpPr bwMode="auto">
          <a:xfrm>
            <a:off x="1165225" y="1474788"/>
            <a:ext cx="7589838" cy="1377950"/>
            <a:chOff x="734" y="929"/>
            <a:chExt cx="4781" cy="868"/>
          </a:xfrm>
        </p:grpSpPr>
        <p:pic>
          <p:nvPicPr>
            <p:cNvPr id="274452" name="Picture 48" descr="diffimage"/>
            <p:cNvPicPr>
              <a:picLocks noChangeAspect="1" noChangeArrowheads="1"/>
            </p:cNvPicPr>
            <p:nvPr/>
          </p:nvPicPr>
          <p:blipFill>
            <a:blip r:embed="rId2">
              <a:lum bright="-60000"/>
              <a:extLst>
                <a:ext uri="{28A0092B-C50C-407E-A947-70E740481C1C}">
                  <a14:useLocalDpi xmlns:a14="http://schemas.microsoft.com/office/drawing/2010/main" val="0"/>
                </a:ext>
              </a:extLst>
            </a:blip>
            <a:srcRect l="3178" t="6357" r="3178"/>
            <a:stretch>
              <a:fillRect/>
            </a:stretch>
          </p:blipFill>
          <p:spPr bwMode="auto">
            <a:xfrm>
              <a:off x="734" y="942"/>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53" name="AutoShape 49"/>
            <p:cNvSpPr>
              <a:spLocks noChangeArrowheads="1"/>
            </p:cNvSpPr>
            <p:nvPr/>
          </p:nvSpPr>
          <p:spPr bwMode="auto">
            <a:xfrm rot="-5400000">
              <a:off x="2836" y="-883"/>
              <a:ext cx="868" cy="449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79 h 21600"/>
                <a:gd name="T14" fmla="*/ 19410 w 21600"/>
                <a:gd name="T15" fmla="*/ 19421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grpSp>
      <p:sp>
        <p:nvSpPr>
          <p:cNvPr id="2687026" name="Rectangle 50"/>
          <p:cNvSpPr>
            <a:spLocks noChangeArrowheads="1"/>
          </p:cNvSpPr>
          <p:nvPr/>
        </p:nvSpPr>
        <p:spPr bwMode="auto">
          <a:xfrm>
            <a:off x="3821113" y="1165225"/>
            <a:ext cx="3970337" cy="1966913"/>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dirty="0">
                <a:solidFill>
                  <a:srgbClr val="000000"/>
                </a:solidFill>
                <a:cs typeface="Arial" charset="0"/>
              </a:rPr>
              <a:t>unacceptable</a:t>
            </a:r>
          </a:p>
          <a:p>
            <a:pPr algn="ctr" fontAlgn="base">
              <a:spcBef>
                <a:spcPct val="0"/>
              </a:spcBef>
              <a:spcAft>
                <a:spcPct val="0"/>
              </a:spcAft>
              <a:defRPr/>
            </a:pPr>
            <a:r>
              <a:rPr lang="en-US" dirty="0">
                <a:solidFill>
                  <a:srgbClr val="000000"/>
                </a:solidFill>
                <a:cs typeface="Arial" charset="0"/>
              </a:rPr>
              <a:t>completeness</a:t>
            </a:r>
          </a:p>
        </p:txBody>
      </p:sp>
      <p:sp>
        <p:nvSpPr>
          <p:cNvPr id="2687027" name="Rectangle 51"/>
          <p:cNvSpPr>
            <a:spLocks noChangeArrowheads="1"/>
          </p:cNvSpPr>
          <p:nvPr/>
        </p:nvSpPr>
        <p:spPr bwMode="auto">
          <a:xfrm>
            <a:off x="3886200" y="4840288"/>
            <a:ext cx="3970338" cy="1966912"/>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dirty="0">
                <a:solidFill>
                  <a:srgbClr val="000000"/>
                </a:solidFill>
                <a:cs typeface="Arial" charset="0"/>
              </a:rPr>
              <a:t>unacceptable</a:t>
            </a:r>
          </a:p>
          <a:p>
            <a:pPr algn="ctr" fontAlgn="base">
              <a:spcBef>
                <a:spcPct val="0"/>
              </a:spcBef>
              <a:spcAft>
                <a:spcPct val="0"/>
              </a:spcAft>
              <a:defRPr/>
            </a:pPr>
            <a:r>
              <a:rPr lang="en-US" dirty="0">
                <a:solidFill>
                  <a:srgbClr val="000000"/>
                </a:solidFill>
                <a:cs typeface="Arial" charset="0"/>
              </a:rPr>
              <a:t>read noise</a:t>
            </a:r>
          </a:p>
        </p:txBody>
      </p:sp>
    </p:spTree>
    <p:extLst>
      <p:ext uri="{BB962C8B-B14F-4D97-AF65-F5344CB8AC3E}">
        <p14:creationId xmlns:p14="http://schemas.microsoft.com/office/powerpoint/2010/main" val="2097565588"/>
      </p:ext>
    </p:extLst>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15688977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11658073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39022076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15279951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42385438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9382" y="990600"/>
            <a:ext cx="8381999" cy="5693866"/>
          </a:xfrm>
          <a:prstGeom prst="rect">
            <a:avLst/>
          </a:prstGeom>
          <a:noFill/>
        </p:spPr>
        <p:txBody>
          <a:bodyPr wrap="square" rtlCol="0">
            <a:spAutoFit/>
          </a:bodyPr>
          <a:lstStyle/>
          <a:p>
            <a:r>
              <a:rPr lang="en-US" sz="1400" dirty="0">
                <a:solidFill>
                  <a:prstClr val="black"/>
                </a:solidFill>
              </a:rPr>
              <a:t>Dear James</a:t>
            </a:r>
          </a:p>
          <a:p>
            <a:endParaRPr lang="en-US" sz="1400" dirty="0">
              <a:solidFill>
                <a:prstClr val="black"/>
              </a:solidFill>
            </a:endParaRPr>
          </a:p>
          <a:p>
            <a:r>
              <a:rPr lang="en-US" sz="1400" dirty="0">
                <a:solidFill>
                  <a:prstClr val="black"/>
                </a:solidFill>
              </a:rPr>
              <a:t>The story of the two forms of lysozyme crystals goes back to about 1964 when it was found that the diffraction patterns from different crystals could be placed in one of two classes depending on their intensities. This discovery was a big set back at the time and I can remember a lecture title being changed from the 'The structure of lysozyme' to 'The structure of lysozyme two steps forward and one step back'. Thereafter the crystals were screened based on intensities of the (11,11,l) rows to distinguish them (e.g. 11,11,4 &gt; 11,11,5 in one form and vice versa in another). Data were collected only for those that fulfilled the Type II criteria. (These reflections were easy to measure on the linear </a:t>
            </a:r>
            <a:r>
              <a:rPr lang="en-US" sz="1400" dirty="0" err="1">
                <a:solidFill>
                  <a:prstClr val="black"/>
                </a:solidFill>
              </a:rPr>
              <a:t>diffractometer</a:t>
            </a:r>
            <a:r>
              <a:rPr lang="en-US" sz="1400" dirty="0">
                <a:solidFill>
                  <a:prstClr val="black"/>
                </a:solidFill>
              </a:rPr>
              <a:t> because crystals were mounted to rotate about the diagonal axis). As I recall both Type I and Type II could be found in the same </a:t>
            </a:r>
            <a:r>
              <a:rPr lang="en-US" sz="1400" dirty="0" err="1">
                <a:solidFill>
                  <a:prstClr val="black"/>
                </a:solidFill>
              </a:rPr>
              <a:t>crystallisation</a:t>
            </a:r>
            <a:r>
              <a:rPr lang="en-US" sz="1400" dirty="0">
                <a:solidFill>
                  <a:prstClr val="black"/>
                </a:solidFill>
              </a:rPr>
              <a:t> batch . Although sometimes the external morphology allowed recognition this was not infallible. </a:t>
            </a:r>
          </a:p>
          <a:p>
            <a:endParaRPr lang="en-US" sz="1400" dirty="0">
              <a:solidFill>
                <a:prstClr val="black"/>
              </a:solidFill>
            </a:endParaRPr>
          </a:p>
          <a:p>
            <a:r>
              <a:rPr lang="en-US" sz="1400" dirty="0">
                <a:solidFill>
                  <a:prstClr val="black"/>
                </a:solidFill>
              </a:rPr>
              <a:t>The structure was based on Type II crystals. Later a graduate student Helen </a:t>
            </a:r>
            <a:r>
              <a:rPr lang="en-US" sz="1400" dirty="0" err="1">
                <a:solidFill>
                  <a:prstClr val="black"/>
                </a:solidFill>
              </a:rPr>
              <a:t>Handoll</a:t>
            </a:r>
            <a:r>
              <a:rPr lang="en-US" sz="1400" dirty="0">
                <a:solidFill>
                  <a:prstClr val="black"/>
                </a:solidFill>
              </a:rPr>
              <a:t> examined Type I. The work, which was in the early days and before refinement </a:t>
            </a:r>
            <a:r>
              <a:rPr lang="en-US" sz="1400" dirty="0" err="1">
                <a:solidFill>
                  <a:prstClr val="black"/>
                </a:solidFill>
              </a:rPr>
              <a:t>programmes</a:t>
            </a:r>
            <a:r>
              <a:rPr lang="en-US" sz="1400" dirty="0">
                <a:solidFill>
                  <a:prstClr val="black"/>
                </a:solidFill>
              </a:rPr>
              <a:t>, seemed to suggest that the differences lay in the arrangement of water or chloride molecules (Lysozyme was </a:t>
            </a:r>
            <a:r>
              <a:rPr lang="en-US" sz="1400" dirty="0" err="1">
                <a:solidFill>
                  <a:prstClr val="black"/>
                </a:solidFill>
              </a:rPr>
              <a:t>crystallised</a:t>
            </a:r>
            <a:r>
              <a:rPr lang="en-US" sz="1400" dirty="0">
                <a:solidFill>
                  <a:prstClr val="black"/>
                </a:solidFill>
              </a:rPr>
              <a:t> from </a:t>
            </a:r>
            <a:r>
              <a:rPr lang="en-US" sz="1400" dirty="0" err="1">
                <a:solidFill>
                  <a:prstClr val="black"/>
                </a:solidFill>
              </a:rPr>
              <a:t>NaCl</a:t>
            </a:r>
            <a:r>
              <a:rPr lang="en-US" sz="1400" dirty="0">
                <a:solidFill>
                  <a:prstClr val="black"/>
                </a:solidFill>
              </a:rPr>
              <a:t>). But the work was never written up. Keith Wilson at one stage was following this up as lysozyme was being used to test data collection strategies but I do not know the outcome. </a:t>
            </a:r>
          </a:p>
          <a:p>
            <a:endParaRPr lang="en-US" sz="1400" dirty="0">
              <a:solidFill>
                <a:prstClr val="black"/>
              </a:solidFill>
            </a:endParaRPr>
          </a:p>
          <a:p>
            <a:r>
              <a:rPr lang="en-US" sz="1400" dirty="0">
                <a:solidFill>
                  <a:prstClr val="black"/>
                </a:solidFill>
              </a:rPr>
              <a:t>An account of this is given in International Table Volume F (</a:t>
            </a:r>
            <a:r>
              <a:rPr lang="en-US" sz="1400" dirty="0" err="1">
                <a:solidFill>
                  <a:prstClr val="black"/>
                </a:solidFill>
              </a:rPr>
              <a:t>Rossmann</a:t>
            </a:r>
            <a:r>
              <a:rPr lang="en-US" sz="1400" dirty="0">
                <a:solidFill>
                  <a:prstClr val="black"/>
                </a:solidFill>
              </a:rPr>
              <a:t> and Arnold edited 2001) p760. </a:t>
            </a:r>
          </a:p>
          <a:p>
            <a:endParaRPr lang="en-US" sz="1400" dirty="0">
              <a:solidFill>
                <a:prstClr val="black"/>
              </a:solidFill>
            </a:endParaRPr>
          </a:p>
          <a:p>
            <a:r>
              <a:rPr lang="en-US" sz="1400" dirty="0">
                <a:solidFill>
                  <a:prstClr val="black"/>
                </a:solidFill>
              </a:rPr>
              <a:t>Tony North was much involved in sorting this out and if you wanted more info he would be the person to contact. I hope this is helpful. Do let me know if you need more. </a:t>
            </a:r>
          </a:p>
          <a:p>
            <a:endParaRPr lang="en-US" sz="1400" dirty="0">
              <a:solidFill>
                <a:prstClr val="black"/>
              </a:solidFill>
            </a:endParaRPr>
          </a:p>
          <a:p>
            <a:r>
              <a:rPr lang="en-US" sz="1400" dirty="0">
                <a:solidFill>
                  <a:prstClr val="black"/>
                </a:solidFill>
              </a:rPr>
              <a:t>Best wishes </a:t>
            </a:r>
          </a:p>
          <a:p>
            <a:endParaRPr lang="en-US" sz="1400" dirty="0">
              <a:solidFill>
                <a:prstClr val="black"/>
              </a:solidFill>
            </a:endParaRPr>
          </a:p>
          <a:p>
            <a:r>
              <a:rPr lang="en-US" sz="1400" dirty="0">
                <a:solidFill>
                  <a:prstClr val="black"/>
                </a:solidFill>
              </a:rPr>
              <a:t>Louise </a:t>
            </a:r>
          </a:p>
        </p:txBody>
      </p:sp>
      <p:sp>
        <p:nvSpPr>
          <p:cNvPr id="5"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prstClr val="black"/>
                </a:solidFill>
              </a:rPr>
              <a:t>Non-isomorphism in lysozyme</a:t>
            </a:r>
            <a:endParaRPr lang="en-US" dirty="0">
              <a:solidFill>
                <a:prstClr val="black"/>
              </a:solidFill>
            </a:endParaRPr>
          </a:p>
        </p:txBody>
      </p:sp>
      <p:sp>
        <p:nvSpPr>
          <p:cNvPr id="2" name="Oval 1"/>
          <p:cNvSpPr/>
          <p:nvPr/>
        </p:nvSpPr>
        <p:spPr>
          <a:xfrm>
            <a:off x="4114800" y="2895600"/>
            <a:ext cx="2286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p:nvSpPr>
        <p:spPr>
          <a:xfrm>
            <a:off x="5410200" y="2286000"/>
            <a:ext cx="19812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6871431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30061458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What if?</a:t>
            </a:r>
            <a:endParaRPr lang="en-US" sz="5400" dirty="0"/>
          </a:p>
        </p:txBody>
      </p:sp>
      <p:sp>
        <p:nvSpPr>
          <p:cNvPr id="3" name="Content Placeholder 2"/>
          <p:cNvSpPr>
            <a:spLocks noGrp="1"/>
          </p:cNvSpPr>
          <p:nvPr>
            <p:ph idx="1"/>
          </p:nvPr>
        </p:nvSpPr>
        <p:spPr>
          <a:xfrm>
            <a:off x="457200" y="1600199"/>
            <a:ext cx="8229600" cy="4813663"/>
          </a:xfrm>
        </p:spPr>
        <p:txBody>
          <a:bodyPr>
            <a:normAutofit/>
          </a:bodyPr>
          <a:lstStyle/>
          <a:p>
            <a:r>
              <a:rPr lang="en-US" sz="3600" dirty="0" smtClean="0"/>
              <a:t>You only have a few small crystals…</a:t>
            </a:r>
          </a:p>
          <a:p>
            <a:pPr marL="0" indent="0">
              <a:buNone/>
            </a:pPr>
            <a:r>
              <a:rPr lang="en-US" sz="3600" dirty="0" smtClean="0"/>
              <a:t>    Should you:</a:t>
            </a:r>
            <a:endParaRPr lang="en-US" dirty="0" smtClean="0"/>
          </a:p>
          <a:p>
            <a:pPr marL="914400" lvl="1" indent="-514350">
              <a:lnSpc>
                <a:spcPct val="150000"/>
              </a:lnSpc>
              <a:buFont typeface="+mj-lt"/>
              <a:buAutoNum type="alphaLcParenR"/>
            </a:pPr>
            <a:r>
              <a:rPr lang="en-US" dirty="0"/>
              <a:t>C</a:t>
            </a:r>
            <a:r>
              <a:rPr lang="en-US" dirty="0" smtClean="0"/>
              <a:t>ollect 360° from each?</a:t>
            </a:r>
          </a:p>
          <a:p>
            <a:pPr marL="914400" lvl="1" indent="-514350">
              <a:lnSpc>
                <a:spcPct val="150000"/>
              </a:lnSpc>
              <a:buFont typeface="+mj-lt"/>
              <a:buAutoNum type="alphaLcParenR"/>
            </a:pPr>
            <a:r>
              <a:rPr lang="en-US" dirty="0" smtClean="0"/>
              <a:t>Collect 10° from each at 36x exposure?</a:t>
            </a:r>
          </a:p>
          <a:p>
            <a:pPr marL="914400" lvl="1" indent="-514350">
              <a:lnSpc>
                <a:spcPct val="150000"/>
              </a:lnSpc>
              <a:buFont typeface="+mj-lt"/>
              <a:buAutoNum type="alphaLcParenR"/>
            </a:pPr>
            <a:r>
              <a:rPr lang="en-US" dirty="0" smtClean="0"/>
              <a:t>Glue 36 </a:t>
            </a:r>
            <a:r>
              <a:rPr lang="en-US" dirty="0" err="1" smtClean="0"/>
              <a:t>xtals</a:t>
            </a:r>
            <a:r>
              <a:rPr lang="en-US" dirty="0" smtClean="0"/>
              <a:t> together, then collect 360° ?</a:t>
            </a:r>
          </a:p>
          <a:p>
            <a:pPr marL="914400" lvl="1" indent="-514350">
              <a:lnSpc>
                <a:spcPct val="150000"/>
              </a:lnSpc>
              <a:buFont typeface="+mj-lt"/>
              <a:buAutoNum type="alphaLcParenR"/>
            </a:pPr>
            <a:r>
              <a:rPr lang="en-US" dirty="0" smtClean="0"/>
              <a:t>Glue, and do 12960° faint exposures?</a:t>
            </a:r>
          </a:p>
        </p:txBody>
      </p:sp>
    </p:spTree>
    <p:extLst>
      <p:ext uri="{BB962C8B-B14F-4D97-AF65-F5344CB8AC3E}">
        <p14:creationId xmlns:p14="http://schemas.microsoft.com/office/powerpoint/2010/main" val="38077908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3"/>
          <p:cNvGraphicFramePr>
            <a:graphicFrameLocks noChangeAspect="1"/>
          </p:cNvGraphicFramePr>
          <p:nvPr>
            <p:extLst>
              <p:ext uri="{D42A27DB-BD31-4B8C-83A1-F6EECF244321}">
                <p14:modId xmlns:p14="http://schemas.microsoft.com/office/powerpoint/2010/main" val="1689578836"/>
              </p:ext>
            </p:extLst>
          </p:nvPr>
        </p:nvGraphicFramePr>
        <p:xfrm>
          <a:off x="580479" y="431800"/>
          <a:ext cx="8436521" cy="5796341"/>
        </p:xfrm>
        <a:graphic>
          <a:graphicData uri="http://schemas.openxmlformats.org/drawingml/2006/chart">
            <c:chart xmlns:c="http://schemas.openxmlformats.org/drawingml/2006/chart" xmlns:r="http://schemas.openxmlformats.org/officeDocument/2006/relationships" r:id="rId2"/>
          </a:graphicData>
        </a:graphic>
      </p:graphicFrame>
      <p:sp>
        <p:nvSpPr>
          <p:cNvPr id="71684" name="Text Box 4"/>
          <p:cNvSpPr txBox="1">
            <a:spLocks noChangeArrowheads="1"/>
          </p:cNvSpPr>
          <p:nvPr/>
        </p:nvSpPr>
        <p:spPr bwMode="auto">
          <a:xfrm>
            <a:off x="3319027" y="6261096"/>
            <a:ext cx="26420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cs typeface="Arial" charset="0"/>
              </a:rPr>
              <a:t>Resolution </a:t>
            </a:r>
            <a:r>
              <a:rPr lang="en-US" altLang="en-US" sz="2800" b="1" dirty="0">
                <a:solidFill>
                  <a:prstClr val="black"/>
                </a:solidFill>
                <a:latin typeface="Arial" panose="020B0604020202020204" pitchFamily="34" charset="0"/>
                <a:cs typeface="Arial" charset="0"/>
              </a:rPr>
              <a:t>(Å)</a:t>
            </a:r>
          </a:p>
        </p:txBody>
      </p:sp>
      <p:sp>
        <p:nvSpPr>
          <p:cNvPr id="71685" name="Text Box 5"/>
          <p:cNvSpPr txBox="1">
            <a:spLocks noChangeArrowheads="1"/>
          </p:cNvSpPr>
          <p:nvPr/>
        </p:nvSpPr>
        <p:spPr bwMode="auto">
          <a:xfrm rot="-5400000">
            <a:off x="-1285772" y="3234062"/>
            <a:ext cx="344036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cs typeface="Arial" charset="0"/>
              </a:rPr>
              <a:t>CC vs right answer</a:t>
            </a:r>
            <a:endParaRPr lang="en-US" altLang="en-US" sz="2800" b="1" dirty="0">
              <a:solidFill>
                <a:prstClr val="black"/>
              </a:solidFill>
              <a:latin typeface="Arial" panose="020B0604020202020204" pitchFamily="34" charset="0"/>
              <a:cs typeface="Arial" charset="0"/>
            </a:endParaRPr>
          </a:p>
        </p:txBody>
      </p:sp>
      <p:sp>
        <p:nvSpPr>
          <p:cNvPr id="5" name="TextBox 4"/>
          <p:cNvSpPr txBox="1"/>
          <p:nvPr/>
        </p:nvSpPr>
        <p:spPr>
          <a:xfrm>
            <a:off x="2235813" y="0"/>
            <a:ext cx="4834978" cy="707886"/>
          </a:xfrm>
          <a:prstGeom prst="rect">
            <a:avLst/>
          </a:prstGeom>
          <a:noFill/>
        </p:spPr>
        <p:txBody>
          <a:bodyPr wrap="none" rtlCol="0">
            <a:spAutoFit/>
          </a:bodyPr>
          <a:lstStyle/>
          <a:p>
            <a:r>
              <a:rPr lang="en-US" sz="4000" dirty="0">
                <a:solidFill>
                  <a:prstClr val="black"/>
                </a:solidFill>
                <a:cs typeface="Arial" charset="0"/>
              </a:rPr>
              <a:t>“true” resolution limit</a:t>
            </a:r>
          </a:p>
        </p:txBody>
      </p:sp>
    </p:spTree>
    <p:extLst>
      <p:ext uri="{BB962C8B-B14F-4D97-AF65-F5344CB8AC3E}">
        <p14:creationId xmlns:p14="http://schemas.microsoft.com/office/powerpoint/2010/main" val="3685733274"/>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647423625"/>
              </p:ext>
            </p:extLst>
          </p:nvPr>
        </p:nvGraphicFramePr>
        <p:xfrm>
          <a:off x="214960" y="1351107"/>
          <a:ext cx="8624240" cy="4135293"/>
        </p:xfrm>
        <a:graphic>
          <a:graphicData uri="http://schemas.openxmlformats.org/drawingml/2006/table">
            <a:tbl>
              <a:tblPr/>
              <a:tblGrid>
                <a:gridCol w="2156060"/>
                <a:gridCol w="2156060"/>
                <a:gridCol w="2156060"/>
                <a:gridCol w="2156060"/>
              </a:tblGrid>
              <a:tr h="1378431">
                <a:tc gridSpan="4">
                  <a:txBody>
                    <a:bodyPr/>
                    <a:lstStyle/>
                    <a:p>
                      <a:pPr algn="ctr"/>
                      <a:r>
                        <a:rPr lang="en-US" sz="3200" b="1" dirty="0" smtClean="0">
                          <a:latin typeface="Courier New" panose="02070309020205020404" pitchFamily="49" charset="0"/>
                          <a:cs typeface="Courier New" panose="02070309020205020404" pitchFamily="49" charset="0"/>
                        </a:rPr>
                        <a:t>Dose slice collection </a:t>
                      </a:r>
                      <a:r>
                        <a:rPr lang="en-US" sz="3200" b="1" dirty="0">
                          <a:latin typeface="Courier New" panose="02070309020205020404" pitchFamily="49" charset="0"/>
                          <a:cs typeface="Courier New" panose="02070309020205020404" pitchFamily="49" charset="0"/>
                        </a:rPr>
                        <a:t>scenario</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1378431">
                <a:tc>
                  <a:txBody>
                    <a:bodyPr/>
                    <a:lstStyle/>
                    <a:p>
                      <a:r>
                        <a:rPr lang="en-US" sz="3200" b="1" dirty="0">
                          <a:latin typeface="Courier New" panose="02070309020205020404" pitchFamily="49" charset="0"/>
                          <a:cs typeface="Courier New" panose="02070309020205020404" pitchFamily="49" charset="0"/>
                        </a:rPr>
                        <a:t>fine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b="1" dirty="0">
                          <a:latin typeface="Courier New" panose="02070309020205020404" pitchFamily="49" charset="0"/>
                          <a:cs typeface="Courier New" panose="02070309020205020404" pitchFamily="49" charset="0"/>
                        </a:rPr>
                        <a:t>coarse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b="1" dirty="0">
                          <a:latin typeface="Courier New" panose="02070309020205020404" pitchFamily="49" charset="0"/>
                          <a:cs typeface="Courier New" panose="02070309020205020404" pitchFamily="49" charset="0"/>
                        </a:rPr>
                        <a:t>glue</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b="1" dirty="0" smtClean="0">
                          <a:latin typeface="Courier New" panose="02070309020205020404" pitchFamily="49" charset="0"/>
                          <a:cs typeface="Courier New" panose="02070309020205020404" pitchFamily="49" charset="0"/>
                        </a:rPr>
                        <a:t>Glue &amp; fine</a:t>
                      </a:r>
                      <a:endParaRPr lang="en-US" sz="3200" b="1"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78431">
                <a:tc>
                  <a:txBody>
                    <a:bodyPr/>
                    <a:lstStyle/>
                    <a:p>
                      <a:r>
                        <a:rPr lang="en-US" sz="2800" b="1" dirty="0" smtClean="0">
                          <a:latin typeface="Courier New" panose="02070309020205020404" pitchFamily="49" charset="0"/>
                          <a:cs typeface="Courier New" panose="02070309020205020404" pitchFamily="49" charset="0"/>
                        </a:rPr>
                        <a:t>3.17700</a:t>
                      </a:r>
                      <a:endParaRPr lang="en-US" sz="2800" b="1"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dirty="0">
                          <a:latin typeface="Courier New" panose="02070309020205020404" pitchFamily="49" charset="0"/>
                          <a:cs typeface="Courier New" panose="02070309020205020404" pitchFamily="49" charset="0"/>
                        </a:rPr>
                        <a:t>3.14057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dirty="0">
                          <a:latin typeface="Courier New" panose="02070309020205020404" pitchFamily="49" charset="0"/>
                          <a:cs typeface="Courier New" panose="02070309020205020404" pitchFamily="49" charset="0"/>
                        </a:rPr>
                        <a:t>3.17604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dirty="0">
                          <a:latin typeface="Courier New" panose="02070309020205020404" pitchFamily="49" charset="0"/>
                          <a:cs typeface="Courier New" panose="02070309020205020404" pitchFamily="49" charset="0"/>
                        </a:rPr>
                        <a:t>3.12086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TextBox 1"/>
          <p:cNvSpPr txBox="1"/>
          <p:nvPr/>
        </p:nvSpPr>
        <p:spPr>
          <a:xfrm>
            <a:off x="1455313" y="476518"/>
            <a:ext cx="6404317" cy="707886"/>
          </a:xfrm>
          <a:prstGeom prst="rect">
            <a:avLst/>
          </a:prstGeom>
          <a:noFill/>
        </p:spPr>
        <p:txBody>
          <a:bodyPr wrap="none" rtlCol="0">
            <a:spAutoFit/>
          </a:bodyPr>
          <a:lstStyle/>
          <a:p>
            <a:pPr fontAlgn="base">
              <a:spcBef>
                <a:spcPct val="0"/>
              </a:spcBef>
              <a:spcAft>
                <a:spcPct val="0"/>
              </a:spcAft>
            </a:pPr>
            <a:r>
              <a:rPr lang="en-US" sz="4000" dirty="0">
                <a:solidFill>
                  <a:prstClr val="black"/>
                </a:solidFill>
                <a:latin typeface="Arial" charset="0"/>
                <a:cs typeface="Arial" charset="0"/>
              </a:rPr>
              <a:t>“true” resolution vs strategy</a:t>
            </a:r>
          </a:p>
        </p:txBody>
      </p:sp>
      <p:sp>
        <p:nvSpPr>
          <p:cNvPr id="6" name="TextBox 5"/>
          <p:cNvSpPr txBox="1"/>
          <p:nvPr/>
        </p:nvSpPr>
        <p:spPr>
          <a:xfrm>
            <a:off x="1143000" y="5943600"/>
            <a:ext cx="5947462" cy="707886"/>
          </a:xfrm>
          <a:prstGeom prst="rect">
            <a:avLst/>
          </a:prstGeom>
          <a:noFill/>
        </p:spPr>
        <p:txBody>
          <a:bodyPr wrap="none" rtlCol="0">
            <a:spAutoFit/>
          </a:bodyPr>
          <a:lstStyle/>
          <a:p>
            <a:pPr fontAlgn="base">
              <a:spcBef>
                <a:spcPct val="0"/>
              </a:spcBef>
              <a:spcAft>
                <a:spcPct val="0"/>
              </a:spcAft>
            </a:pPr>
            <a:r>
              <a:rPr lang="en-US" sz="4000" dirty="0">
                <a:solidFill>
                  <a:prstClr val="black"/>
                </a:solidFill>
                <a:latin typeface="Arial" charset="0"/>
                <a:cs typeface="Arial" charset="0"/>
              </a:rPr>
              <a:t>301,640,334 photons/</a:t>
            </a:r>
            <a:r>
              <a:rPr lang="en-US" sz="4000" dirty="0" err="1">
                <a:solidFill>
                  <a:prstClr val="black"/>
                </a:solidFill>
                <a:latin typeface="Arial" charset="0"/>
                <a:cs typeface="Arial" charset="0"/>
              </a:rPr>
              <a:t>xtal</a:t>
            </a:r>
            <a:endParaRPr lang="en-US" sz="4000" dirty="0">
              <a:solidFill>
                <a:prstClr val="black"/>
              </a:solidFill>
              <a:latin typeface="Arial" charset="0"/>
              <a:cs typeface="Arial" charset="0"/>
            </a:endParaRPr>
          </a:p>
        </p:txBody>
      </p:sp>
    </p:spTree>
    <p:extLst>
      <p:ext uri="{BB962C8B-B14F-4D97-AF65-F5344CB8AC3E}">
        <p14:creationId xmlns:p14="http://schemas.microsoft.com/office/powerpoint/2010/main" val="18388667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7413" y="0"/>
            <a:ext cx="4090987" cy="690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00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288" y="0"/>
            <a:ext cx="3862387" cy="676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8004" name="Rectangle 3"/>
          <p:cNvSpPr>
            <a:spLocks noChangeArrowheads="1"/>
          </p:cNvSpPr>
          <p:nvPr/>
        </p:nvSpPr>
        <p:spPr bwMode="auto">
          <a:xfrm rot="-5400000">
            <a:off x="-3128963" y="3255963"/>
            <a:ext cx="67675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fr-FR" altLang="en-US" sz="1600">
                <a:solidFill>
                  <a:srgbClr val="000000"/>
                </a:solidFill>
                <a:latin typeface="Advt93-r"/>
              </a:rPr>
              <a:t>Bragg, James &amp; Bosanquet (1921). </a:t>
            </a:r>
            <a:r>
              <a:rPr lang="fr-FR" altLang="en-US" sz="1600">
                <a:solidFill>
                  <a:srgbClr val="000000"/>
                </a:solidFill>
                <a:latin typeface="Advt93-i"/>
              </a:rPr>
              <a:t>Philos. Mag. </a:t>
            </a:r>
            <a:r>
              <a:rPr lang="en-US" altLang="en-US" sz="1600">
                <a:solidFill>
                  <a:srgbClr val="000000"/>
                </a:solidFill>
                <a:latin typeface="Advt93-i"/>
              </a:rPr>
              <a:t>Ser. 6</a:t>
            </a:r>
            <a:r>
              <a:rPr lang="en-US" altLang="en-US" sz="1600">
                <a:solidFill>
                  <a:srgbClr val="000000"/>
                </a:solidFill>
                <a:latin typeface="Advt93-r"/>
              </a:rPr>
              <a:t>, </a:t>
            </a:r>
            <a:r>
              <a:rPr lang="en-US" altLang="en-US" sz="1600">
                <a:solidFill>
                  <a:srgbClr val="000000"/>
                </a:solidFill>
                <a:latin typeface="Advt93-b"/>
              </a:rPr>
              <a:t>41</a:t>
            </a:r>
            <a:r>
              <a:rPr lang="en-US" altLang="en-US" sz="1600">
                <a:solidFill>
                  <a:srgbClr val="000000"/>
                </a:solidFill>
                <a:latin typeface="Advt93-r"/>
              </a:rPr>
              <a:t>, 309–337.</a:t>
            </a:r>
            <a:endParaRPr lang="en-US" altLang="en-US" sz="1600">
              <a:solidFill>
                <a:srgbClr val="000000"/>
              </a:solidFill>
              <a:latin typeface="Arial" pitchFamily="34" charset="0"/>
            </a:endParaRPr>
          </a:p>
        </p:txBody>
      </p:sp>
      <p:sp>
        <p:nvSpPr>
          <p:cNvPr id="5" name="Oval 4"/>
          <p:cNvSpPr/>
          <p:nvPr/>
        </p:nvSpPr>
        <p:spPr>
          <a:xfrm>
            <a:off x="4697413" y="6207125"/>
            <a:ext cx="3975100" cy="6016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p:nvSpPr>
        <p:spPr>
          <a:xfrm>
            <a:off x="4697413" y="4211638"/>
            <a:ext cx="3975100" cy="6016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7" name="Straight Connector 6"/>
          <p:cNvCxnSpPr/>
          <p:nvPr/>
        </p:nvCxnSpPr>
        <p:spPr>
          <a:xfrm>
            <a:off x="2152650" y="1546225"/>
            <a:ext cx="0" cy="957263"/>
          </a:xfrm>
          <a:prstGeom prst="line">
            <a:avLst/>
          </a:prstGeom>
          <a:ln w="762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401888" y="1446213"/>
            <a:ext cx="0" cy="1057275"/>
          </a:xfrm>
          <a:prstGeom prst="line">
            <a:avLst/>
          </a:prstGeom>
          <a:ln w="762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635250" y="1490663"/>
            <a:ext cx="0" cy="1012825"/>
          </a:xfrm>
          <a:prstGeom prst="line">
            <a:avLst/>
          </a:prstGeom>
          <a:ln w="762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887663" y="1490663"/>
            <a:ext cx="0" cy="1012825"/>
          </a:xfrm>
          <a:prstGeom prst="line">
            <a:avLst/>
          </a:prstGeom>
          <a:ln w="762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114675" y="2227263"/>
            <a:ext cx="0" cy="276225"/>
          </a:xfrm>
          <a:prstGeom prst="line">
            <a:avLst/>
          </a:prstGeom>
          <a:ln w="76200">
            <a:solidFill>
              <a:srgbClr val="008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03943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r>
              <a:rPr lang="en-US" altLang="en-US" smtClean="0"/>
              <a:t>The “partiality problem”</a:t>
            </a:r>
          </a:p>
        </p:txBody>
      </p:sp>
      <p:sp>
        <p:nvSpPr>
          <p:cNvPr id="92163" name="Freeform 22"/>
          <p:cNvSpPr>
            <a:spLocks/>
          </p:cNvSpPr>
          <p:nvPr/>
        </p:nvSpPr>
        <p:spPr bwMode="auto">
          <a:xfrm>
            <a:off x="1735138" y="2263775"/>
            <a:ext cx="6116637" cy="4064000"/>
          </a:xfrm>
          <a:custGeom>
            <a:avLst/>
            <a:gdLst>
              <a:gd name="T0" fmla="*/ 0 w 32564"/>
              <a:gd name="T1" fmla="*/ 3994280 h 10101"/>
              <a:gd name="T2" fmla="*/ 2387492 w 32564"/>
              <a:gd name="T3" fmla="*/ 4007154 h 10101"/>
              <a:gd name="T4" fmla="*/ 2441399 w 32564"/>
              <a:gd name="T5" fmla="*/ 3947610 h 10101"/>
              <a:gd name="T6" fmla="*/ 2506387 w 32564"/>
              <a:gd name="T7" fmla="*/ 3828120 h 10101"/>
              <a:gd name="T8" fmla="*/ 2546207 w 32564"/>
              <a:gd name="T9" fmla="*/ 3661557 h 10101"/>
              <a:gd name="T10" fmla="*/ 2593728 w 32564"/>
              <a:gd name="T11" fmla="*/ 3369067 h 10101"/>
              <a:gd name="T12" fmla="*/ 2635050 w 32564"/>
              <a:gd name="T13" fmla="*/ 3023873 h 10101"/>
              <a:gd name="T14" fmla="*/ 2682571 w 32564"/>
              <a:gd name="T15" fmla="*/ 2551946 h 10101"/>
              <a:gd name="T16" fmla="*/ 2716004 w 32564"/>
              <a:gd name="T17" fmla="*/ 2153242 h 10101"/>
              <a:gd name="T18" fmla="*/ 2754134 w 32564"/>
              <a:gd name="T19" fmla="*/ 1714306 h 10101"/>
              <a:gd name="T20" fmla="*/ 2797146 w 32564"/>
              <a:gd name="T21" fmla="*/ 1269334 h 10101"/>
              <a:gd name="T22" fmla="*/ 2831895 w 32564"/>
              <a:gd name="T23" fmla="*/ 910461 h 10101"/>
              <a:gd name="T24" fmla="*/ 2868334 w 32564"/>
              <a:gd name="T25" fmla="*/ 631650 h 10101"/>
              <a:gd name="T26" fmla="*/ 2893690 w 32564"/>
              <a:gd name="T27" fmla="*/ 491641 h 10101"/>
              <a:gd name="T28" fmla="*/ 2941399 w 32564"/>
              <a:gd name="T29" fmla="*/ 272776 h 10101"/>
              <a:gd name="T30" fmla="*/ 2987417 w 32564"/>
              <a:gd name="T31" fmla="*/ 152883 h 10101"/>
              <a:gd name="T32" fmla="*/ 3044705 w 32564"/>
              <a:gd name="T33" fmla="*/ 53107 h 10101"/>
              <a:gd name="T34" fmla="*/ 3111196 w 32564"/>
              <a:gd name="T35" fmla="*/ 20116 h 10101"/>
              <a:gd name="T36" fmla="*/ 3201730 w 32564"/>
              <a:gd name="T37" fmla="*/ 0 h 10101"/>
              <a:gd name="T38" fmla="*/ 3303345 w 32564"/>
              <a:gd name="T39" fmla="*/ 13277 h 10101"/>
              <a:gd name="T40" fmla="*/ 3406651 w 32564"/>
              <a:gd name="T41" fmla="*/ 33393 h 10101"/>
              <a:gd name="T42" fmla="*/ 3470137 w 32564"/>
              <a:gd name="T43" fmla="*/ 79660 h 10101"/>
              <a:gd name="T44" fmla="*/ 3549401 w 32564"/>
              <a:gd name="T45" fmla="*/ 232946 h 10101"/>
              <a:gd name="T46" fmla="*/ 3589221 w 32564"/>
              <a:gd name="T47" fmla="*/ 398704 h 10101"/>
              <a:gd name="T48" fmla="*/ 3635051 w 32564"/>
              <a:gd name="T49" fmla="*/ 658203 h 10101"/>
              <a:gd name="T50" fmla="*/ 3665291 w 32564"/>
              <a:gd name="T51" fmla="*/ 930175 h 10101"/>
              <a:gd name="T52" fmla="*/ 3713000 w 32564"/>
              <a:gd name="T53" fmla="*/ 1375548 h 10101"/>
              <a:gd name="T54" fmla="*/ 3744743 w 32564"/>
              <a:gd name="T55" fmla="*/ 1734422 h 10101"/>
              <a:gd name="T56" fmla="*/ 3778176 w 32564"/>
              <a:gd name="T57" fmla="*/ 2126688 h 10101"/>
              <a:gd name="T58" fmla="*/ 3811422 w 32564"/>
              <a:gd name="T59" fmla="*/ 2485562 h 10101"/>
              <a:gd name="T60" fmla="*/ 3846358 w 32564"/>
              <a:gd name="T61" fmla="*/ 2890703 h 10101"/>
              <a:gd name="T62" fmla="*/ 3889183 w 32564"/>
              <a:gd name="T63" fmla="*/ 3229863 h 10101"/>
              <a:gd name="T64" fmla="*/ 3927312 w 32564"/>
              <a:gd name="T65" fmla="*/ 3542067 h 10101"/>
              <a:gd name="T66" fmla="*/ 3974833 w 32564"/>
              <a:gd name="T67" fmla="*/ 3761334 h 10101"/>
              <a:gd name="T68" fmla="*/ 4021039 w 32564"/>
              <a:gd name="T69" fmla="*/ 3900940 h 10101"/>
              <a:gd name="T70" fmla="*/ 4070062 w 32564"/>
              <a:gd name="T71" fmla="*/ 3967324 h 10101"/>
              <a:gd name="T72" fmla="*/ 4117771 w 32564"/>
              <a:gd name="T73" fmla="*/ 4020431 h 10101"/>
              <a:gd name="T74" fmla="*/ 6116457 w 32564"/>
              <a:gd name="T75" fmla="*/ 4063882 h 10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2564" h="10101">
                <a:moveTo>
                  <a:pt x="0" y="9928"/>
                </a:moveTo>
                <a:lnTo>
                  <a:pt x="12711" y="9960"/>
                </a:lnTo>
                <a:cubicBezTo>
                  <a:pt x="13563" y="9618"/>
                  <a:pt x="12893" y="9886"/>
                  <a:pt x="12998" y="9812"/>
                </a:cubicBezTo>
                <a:cubicBezTo>
                  <a:pt x="13100" y="9746"/>
                  <a:pt x="13252" y="9630"/>
                  <a:pt x="13344" y="9515"/>
                </a:cubicBezTo>
                <a:cubicBezTo>
                  <a:pt x="13437" y="9398"/>
                  <a:pt x="13479" y="9299"/>
                  <a:pt x="13556" y="9101"/>
                </a:cubicBezTo>
                <a:cubicBezTo>
                  <a:pt x="13632" y="8903"/>
                  <a:pt x="13734" y="8639"/>
                  <a:pt x="13809" y="8374"/>
                </a:cubicBezTo>
                <a:cubicBezTo>
                  <a:pt x="13886" y="8110"/>
                  <a:pt x="13953" y="7846"/>
                  <a:pt x="14029" y="7516"/>
                </a:cubicBezTo>
                <a:cubicBezTo>
                  <a:pt x="14105" y="7185"/>
                  <a:pt x="14215" y="6707"/>
                  <a:pt x="14282" y="6343"/>
                </a:cubicBezTo>
                <a:cubicBezTo>
                  <a:pt x="14350" y="5980"/>
                  <a:pt x="14401" y="5699"/>
                  <a:pt x="14460" y="5352"/>
                </a:cubicBezTo>
                <a:cubicBezTo>
                  <a:pt x="14519" y="5005"/>
                  <a:pt x="14586" y="4625"/>
                  <a:pt x="14663" y="4261"/>
                </a:cubicBezTo>
                <a:cubicBezTo>
                  <a:pt x="14739" y="3898"/>
                  <a:pt x="14823" y="3485"/>
                  <a:pt x="14892" y="3155"/>
                </a:cubicBezTo>
                <a:cubicBezTo>
                  <a:pt x="14959" y="2825"/>
                  <a:pt x="15018" y="2528"/>
                  <a:pt x="15077" y="2263"/>
                </a:cubicBezTo>
                <a:cubicBezTo>
                  <a:pt x="15136" y="1999"/>
                  <a:pt x="15213" y="1735"/>
                  <a:pt x="15271" y="1570"/>
                </a:cubicBezTo>
                <a:cubicBezTo>
                  <a:pt x="15331" y="1404"/>
                  <a:pt x="15339" y="1371"/>
                  <a:pt x="15406" y="1222"/>
                </a:cubicBezTo>
                <a:cubicBezTo>
                  <a:pt x="15474" y="1074"/>
                  <a:pt x="15575" y="810"/>
                  <a:pt x="15660" y="678"/>
                </a:cubicBezTo>
                <a:cubicBezTo>
                  <a:pt x="15744" y="546"/>
                  <a:pt x="15812" y="462"/>
                  <a:pt x="15905" y="380"/>
                </a:cubicBezTo>
                <a:cubicBezTo>
                  <a:pt x="15998" y="297"/>
                  <a:pt x="16100" y="182"/>
                  <a:pt x="16210" y="132"/>
                </a:cubicBezTo>
                <a:cubicBezTo>
                  <a:pt x="16320" y="83"/>
                  <a:pt x="16429" y="66"/>
                  <a:pt x="16564" y="50"/>
                </a:cubicBezTo>
                <a:cubicBezTo>
                  <a:pt x="16700" y="33"/>
                  <a:pt x="16877" y="0"/>
                  <a:pt x="17046" y="0"/>
                </a:cubicBezTo>
                <a:cubicBezTo>
                  <a:pt x="17215" y="0"/>
                  <a:pt x="17410" y="17"/>
                  <a:pt x="17587" y="33"/>
                </a:cubicBezTo>
                <a:cubicBezTo>
                  <a:pt x="17765" y="50"/>
                  <a:pt x="17993" y="50"/>
                  <a:pt x="18137" y="83"/>
                </a:cubicBezTo>
                <a:cubicBezTo>
                  <a:pt x="18280" y="116"/>
                  <a:pt x="18348" y="116"/>
                  <a:pt x="18475" y="198"/>
                </a:cubicBezTo>
                <a:cubicBezTo>
                  <a:pt x="18602" y="281"/>
                  <a:pt x="18796" y="446"/>
                  <a:pt x="18897" y="579"/>
                </a:cubicBezTo>
                <a:cubicBezTo>
                  <a:pt x="18999" y="711"/>
                  <a:pt x="19032" y="810"/>
                  <a:pt x="19109" y="991"/>
                </a:cubicBezTo>
                <a:cubicBezTo>
                  <a:pt x="19184" y="1173"/>
                  <a:pt x="19286" y="1420"/>
                  <a:pt x="19353" y="1636"/>
                </a:cubicBezTo>
                <a:cubicBezTo>
                  <a:pt x="19421" y="1850"/>
                  <a:pt x="19447" y="2015"/>
                  <a:pt x="19514" y="2312"/>
                </a:cubicBezTo>
                <a:cubicBezTo>
                  <a:pt x="19582" y="2610"/>
                  <a:pt x="19700" y="3089"/>
                  <a:pt x="19768" y="3419"/>
                </a:cubicBezTo>
                <a:cubicBezTo>
                  <a:pt x="19835" y="3750"/>
                  <a:pt x="19878" y="3997"/>
                  <a:pt x="19937" y="4311"/>
                </a:cubicBezTo>
                <a:cubicBezTo>
                  <a:pt x="19996" y="4625"/>
                  <a:pt x="20055" y="4972"/>
                  <a:pt x="20115" y="5286"/>
                </a:cubicBezTo>
                <a:cubicBezTo>
                  <a:pt x="20173" y="5600"/>
                  <a:pt x="20233" y="5864"/>
                  <a:pt x="20292" y="6178"/>
                </a:cubicBezTo>
                <a:cubicBezTo>
                  <a:pt x="20351" y="6491"/>
                  <a:pt x="20410" y="6872"/>
                  <a:pt x="20478" y="7185"/>
                </a:cubicBezTo>
                <a:cubicBezTo>
                  <a:pt x="20545" y="7499"/>
                  <a:pt x="20639" y="7764"/>
                  <a:pt x="20706" y="8028"/>
                </a:cubicBezTo>
                <a:cubicBezTo>
                  <a:pt x="20774" y="8292"/>
                  <a:pt x="20832" y="8590"/>
                  <a:pt x="20909" y="8804"/>
                </a:cubicBezTo>
                <a:cubicBezTo>
                  <a:pt x="20984" y="9019"/>
                  <a:pt x="21078" y="9200"/>
                  <a:pt x="21162" y="9349"/>
                </a:cubicBezTo>
                <a:cubicBezTo>
                  <a:pt x="21247" y="9497"/>
                  <a:pt x="21323" y="9614"/>
                  <a:pt x="21408" y="9696"/>
                </a:cubicBezTo>
                <a:cubicBezTo>
                  <a:pt x="21492" y="9779"/>
                  <a:pt x="21585" y="9812"/>
                  <a:pt x="21669" y="9861"/>
                </a:cubicBezTo>
                <a:cubicBezTo>
                  <a:pt x="21754" y="9911"/>
                  <a:pt x="21034" y="9448"/>
                  <a:pt x="21923" y="9993"/>
                </a:cubicBezTo>
                <a:cubicBezTo>
                  <a:pt x="23739" y="10033"/>
                  <a:pt x="30347" y="10079"/>
                  <a:pt x="32564" y="10101"/>
                </a:cubicBezTo>
              </a:path>
            </a:pathLst>
          </a:custGeom>
          <a:solidFill>
            <a:schemeClr val="bg1"/>
          </a:solidFill>
          <a:ln w="9525">
            <a:solidFill>
              <a:schemeClr val="tx1"/>
            </a:solidFill>
            <a:round/>
            <a:headEnd/>
            <a:tailEnd/>
          </a:ln>
        </p:spPr>
        <p:txBody>
          <a:bodyPr/>
          <a:lstStyle/>
          <a:p>
            <a:endParaRPr lang="en-US"/>
          </a:p>
        </p:txBody>
      </p:sp>
      <p:cxnSp>
        <p:nvCxnSpPr>
          <p:cNvPr id="14" name="Straight Connector 13"/>
          <p:cNvCxnSpPr/>
          <p:nvPr/>
        </p:nvCxnSpPr>
        <p:spPr>
          <a:xfrm flipV="1">
            <a:off x="4456113" y="4194175"/>
            <a:ext cx="28575" cy="2119313"/>
          </a:xfrm>
          <a:prstGeom prst="line">
            <a:avLst/>
          </a:prstGeom>
          <a:ln w="76200">
            <a:solidFill>
              <a:srgbClr val="008000"/>
            </a:solidFill>
          </a:ln>
        </p:spPr>
        <p:style>
          <a:lnRef idx="1">
            <a:schemeClr val="accent1"/>
          </a:lnRef>
          <a:fillRef idx="0">
            <a:schemeClr val="accent1"/>
          </a:fillRef>
          <a:effectRef idx="0">
            <a:schemeClr val="accent1"/>
          </a:effectRef>
          <a:fontRef idx="minor">
            <a:schemeClr val="tx1"/>
          </a:fontRef>
        </p:style>
      </p:cxnSp>
      <p:grpSp>
        <p:nvGrpSpPr>
          <p:cNvPr id="3" name="Group 2"/>
          <p:cNvGrpSpPr>
            <a:grpSpLocks/>
          </p:cNvGrpSpPr>
          <p:nvPr/>
        </p:nvGrpSpPr>
        <p:grpSpPr bwMode="auto">
          <a:xfrm>
            <a:off x="4498975" y="1422400"/>
            <a:ext cx="1230313" cy="550863"/>
            <a:chOff x="4499428" y="1422400"/>
            <a:chExt cx="1229824" cy="551543"/>
          </a:xfrm>
        </p:grpSpPr>
        <p:cxnSp>
          <p:nvCxnSpPr>
            <p:cNvPr id="17" name="Straight Arrow Connector 16"/>
            <p:cNvCxnSpPr/>
            <p:nvPr/>
          </p:nvCxnSpPr>
          <p:spPr>
            <a:xfrm>
              <a:off x="4615270" y="1973943"/>
              <a:ext cx="899754" cy="0"/>
            </a:xfrm>
            <a:prstGeom prst="straightConnector1">
              <a:avLst/>
            </a:prstGeom>
            <a:ln w="3810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92169" name="TextBox 19"/>
            <p:cNvSpPr txBox="1">
              <a:spLocks noChangeArrowheads="1"/>
            </p:cNvSpPr>
            <p:nvPr/>
          </p:nvSpPr>
          <p:spPr bwMode="auto">
            <a:xfrm>
              <a:off x="4499428" y="1422400"/>
              <a:ext cx="12298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a:t>0.006°</a:t>
              </a:r>
            </a:p>
          </p:txBody>
        </p:sp>
      </p:grpSp>
      <p:sp>
        <p:nvSpPr>
          <p:cNvPr id="21" name="TextBox 20"/>
          <p:cNvSpPr txBox="1">
            <a:spLocks noChangeArrowheads="1"/>
          </p:cNvSpPr>
          <p:nvPr/>
        </p:nvSpPr>
        <p:spPr bwMode="auto">
          <a:xfrm>
            <a:off x="6211888" y="2786063"/>
            <a:ext cx="15700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a:t>1 </a:t>
            </a:r>
            <a:r>
              <a:rPr lang="el-GR" altLang="en-US" sz="2400"/>
              <a:t>μ</a:t>
            </a:r>
            <a:r>
              <a:rPr lang="en-US" altLang="en-US" sz="2400"/>
              <a:t>m xtal</a:t>
            </a:r>
          </a:p>
          <a:p>
            <a:pPr eaLnBrk="1" hangingPunct="1"/>
            <a:r>
              <a:rPr lang="en-US" altLang="en-US" sz="2400"/>
              <a:t>1 Å x-rays</a:t>
            </a:r>
          </a:p>
        </p:txBody>
      </p:sp>
      <p:cxnSp>
        <p:nvCxnSpPr>
          <p:cNvPr id="9" name="Straight Connector 8"/>
          <p:cNvCxnSpPr>
            <a:endCxn id="92163" idx="19"/>
          </p:cNvCxnSpPr>
          <p:nvPr/>
        </p:nvCxnSpPr>
        <p:spPr>
          <a:xfrm flipV="1">
            <a:off x="4956175" y="2278063"/>
            <a:ext cx="82550" cy="4029075"/>
          </a:xfrm>
          <a:prstGeom prst="line">
            <a:avLst/>
          </a:prstGeom>
          <a:ln w="76200">
            <a:solidFill>
              <a:srgbClr val="008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56582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allspots_average"/>
          <p:cNvPicPr>
            <a:picLocks noChangeAspect="1" noChangeArrowheads="1"/>
          </p:cNvPicPr>
          <p:nvPr/>
        </p:nvPicPr>
        <p:blipFill>
          <a:blip r:embed="rId2">
            <a:extLst>
              <a:ext uri="{28A0092B-C50C-407E-A947-70E740481C1C}">
                <a14:useLocalDpi xmlns:a14="http://schemas.microsoft.com/office/drawing/2010/main" val="0"/>
              </a:ext>
            </a:extLst>
          </a:blip>
          <a:srcRect t="13005" r="9062" b="173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Rectangle 3"/>
          <p:cNvSpPr>
            <a:spLocks noGrp="1" noChangeArrowheads="1"/>
          </p:cNvSpPr>
          <p:nvPr>
            <p:ph type="title"/>
          </p:nvPr>
        </p:nvSpPr>
        <p:spPr>
          <a:xfrm>
            <a:off x="541338" y="0"/>
            <a:ext cx="8059737" cy="1143000"/>
          </a:xfrm>
          <a:gradFill rotWithShape="1">
            <a:gsLst>
              <a:gs pos="0">
                <a:schemeClr val="tx1"/>
              </a:gs>
              <a:gs pos="100000">
                <a:schemeClr val="tx1">
                  <a:alpha val="0"/>
                </a:schemeClr>
              </a:gs>
            </a:gsLst>
            <a:path path="shape">
              <a:fillToRect l="50000" t="50000" r="50000" b="50000"/>
            </a:path>
          </a:gradFill>
        </p:spPr>
        <p:txBody>
          <a:bodyPr/>
          <a:lstStyle/>
          <a:p>
            <a:r>
              <a:rPr lang="en-US" altLang="en-US" smtClean="0">
                <a:solidFill>
                  <a:schemeClr val="bg1"/>
                </a:solidFill>
              </a:rPr>
              <a:t>The “Lorentz zone”</a:t>
            </a:r>
          </a:p>
        </p:txBody>
      </p:sp>
    </p:spTree>
    <p:extLst>
      <p:ext uri="{BB962C8B-B14F-4D97-AF65-F5344CB8AC3E}">
        <p14:creationId xmlns:p14="http://schemas.microsoft.com/office/powerpoint/2010/main" val="1248469089"/>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04800"/>
            <a:ext cx="9144000" cy="707886"/>
          </a:xfrm>
          <a:prstGeom prst="rect">
            <a:avLst/>
          </a:prstGeom>
          <a:noFill/>
        </p:spPr>
        <p:txBody>
          <a:bodyPr wrap="square" rtlCol="0">
            <a:spAutoFit/>
          </a:bodyPr>
          <a:lstStyle/>
          <a:p>
            <a:pPr algn="ctr"/>
            <a:r>
              <a:rPr lang="en-US" sz="4000" dirty="0" smtClean="0">
                <a:solidFill>
                  <a:srgbClr val="000000"/>
                </a:solidFill>
              </a:rPr>
              <a:t>The true nature of “mosaic spread”</a:t>
            </a:r>
            <a:endParaRPr lang="en-US" sz="4000" dirty="0">
              <a:solidFill>
                <a:srgbClr val="000000"/>
              </a:solidFill>
            </a:endParaRPr>
          </a:p>
        </p:txBody>
      </p:sp>
      <p:sp>
        <p:nvSpPr>
          <p:cNvPr id="3" name="Rectangle 2"/>
          <p:cNvSpPr/>
          <p:nvPr/>
        </p:nvSpPr>
        <p:spPr>
          <a:xfrm>
            <a:off x="0" y="6211669"/>
            <a:ext cx="9144000" cy="646331"/>
          </a:xfrm>
          <a:prstGeom prst="rect">
            <a:avLst/>
          </a:prstGeom>
        </p:spPr>
        <p:txBody>
          <a:bodyPr wrap="square">
            <a:spAutoFit/>
          </a:bodyPr>
          <a:lstStyle/>
          <a:p>
            <a:r>
              <a:rPr lang="en-US" dirty="0">
                <a:solidFill>
                  <a:srgbClr val="000000"/>
                </a:solidFill>
              </a:rPr>
              <a:t>Lovelace JJ, Murphy CR, </a:t>
            </a:r>
            <a:r>
              <a:rPr lang="en-US" dirty="0" err="1">
                <a:solidFill>
                  <a:srgbClr val="000000"/>
                </a:solidFill>
              </a:rPr>
              <a:t>Pahl</a:t>
            </a:r>
            <a:r>
              <a:rPr lang="en-US" dirty="0">
                <a:solidFill>
                  <a:srgbClr val="000000"/>
                </a:solidFill>
              </a:rPr>
              <a:t> R, </a:t>
            </a:r>
            <a:r>
              <a:rPr lang="en-US" dirty="0" err="1">
                <a:solidFill>
                  <a:srgbClr val="000000"/>
                </a:solidFill>
              </a:rPr>
              <a:t>Brister</a:t>
            </a:r>
            <a:r>
              <a:rPr lang="en-US" dirty="0">
                <a:solidFill>
                  <a:srgbClr val="000000"/>
                </a:solidFill>
              </a:rPr>
              <a:t> K &amp; </a:t>
            </a:r>
            <a:r>
              <a:rPr lang="en-US" dirty="0" err="1">
                <a:solidFill>
                  <a:srgbClr val="000000"/>
                </a:solidFill>
              </a:rPr>
              <a:t>Borgstahl</a:t>
            </a:r>
            <a:r>
              <a:rPr lang="en-US" dirty="0">
                <a:solidFill>
                  <a:srgbClr val="000000"/>
                </a:solidFill>
              </a:rPr>
              <a:t> GEO (2006)."Tracking reflections through cryogenic cooling with topography", </a:t>
            </a:r>
            <a:r>
              <a:rPr lang="en-US" i="1" dirty="0">
                <a:solidFill>
                  <a:srgbClr val="000000"/>
                </a:solidFill>
              </a:rPr>
              <a:t>J. Appl. </a:t>
            </a:r>
            <a:r>
              <a:rPr lang="en-US" i="1" dirty="0" err="1">
                <a:solidFill>
                  <a:srgbClr val="000000"/>
                </a:solidFill>
              </a:rPr>
              <a:t>Cryst</a:t>
            </a:r>
            <a:r>
              <a:rPr lang="en-US" i="1" dirty="0">
                <a:solidFill>
                  <a:srgbClr val="000000"/>
                </a:solidFill>
              </a:rPr>
              <a:t>.</a:t>
            </a:r>
            <a:r>
              <a:rPr lang="en-US" dirty="0">
                <a:solidFill>
                  <a:srgbClr val="000000"/>
                </a:solidFill>
              </a:rPr>
              <a:t> </a:t>
            </a:r>
            <a:r>
              <a:rPr lang="en-US" b="1" dirty="0">
                <a:solidFill>
                  <a:srgbClr val="000000"/>
                </a:solidFill>
              </a:rPr>
              <a:t>39</a:t>
            </a:r>
            <a:r>
              <a:rPr lang="en-US" dirty="0">
                <a:solidFill>
                  <a:srgbClr val="000000"/>
                </a:solidFill>
              </a:rPr>
              <a:t>, 425-432. </a:t>
            </a:r>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6497" t="21363" r="23041" b="16342"/>
          <a:stretch/>
        </p:blipFill>
        <p:spPr bwMode="auto">
          <a:xfrm>
            <a:off x="-21771" y="2743200"/>
            <a:ext cx="4647048" cy="3225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212" t="25371" r="62218" b="30277"/>
          <a:stretch/>
        </p:blipFill>
        <p:spPr bwMode="auto">
          <a:xfrm>
            <a:off x="3780148" y="2573518"/>
            <a:ext cx="2139885" cy="2473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1553" t="18850" r="29722" b="30277"/>
          <a:stretch/>
        </p:blipFill>
        <p:spPr bwMode="auto">
          <a:xfrm>
            <a:off x="6096000" y="2362200"/>
            <a:ext cx="2849880" cy="2837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00274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SASE spectrum of XFEL</a:t>
            </a:r>
            <a:endParaRPr lang="en-US" dirty="0"/>
          </a:p>
        </p:txBody>
      </p:sp>
      <p:pic>
        <p:nvPicPr>
          <p:cNvPr id="1026" name="Picture 2" descr="Image result for sase spectrum xfel"/>
          <p:cNvPicPr>
            <a:picLocks noChangeAspect="1" noChangeArrowheads="1"/>
          </p:cNvPicPr>
          <p:nvPr/>
        </p:nvPicPr>
        <p:blipFill rotWithShape="1">
          <a:blip r:embed="rId2">
            <a:extLst>
              <a:ext uri="{28A0092B-C50C-407E-A947-70E740481C1C}">
                <a14:useLocalDpi xmlns:a14="http://schemas.microsoft.com/office/drawing/2010/main" val="0"/>
              </a:ext>
            </a:extLst>
          </a:blip>
          <a:srcRect r="51414" b="7875"/>
          <a:stretch/>
        </p:blipFill>
        <p:spPr bwMode="auto">
          <a:xfrm>
            <a:off x="76200" y="1143000"/>
            <a:ext cx="8686800" cy="50444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6488668"/>
            <a:ext cx="4569392" cy="369332"/>
          </a:xfrm>
          <a:prstGeom prst="rect">
            <a:avLst/>
          </a:prstGeom>
        </p:spPr>
        <p:txBody>
          <a:bodyPr wrap="none">
            <a:spAutoFit/>
          </a:bodyPr>
          <a:lstStyle/>
          <a:p>
            <a:r>
              <a:rPr lang="en-US" dirty="0" err="1" smtClean="0"/>
              <a:t>Inubushi</a:t>
            </a:r>
            <a:r>
              <a:rPr lang="en-US" dirty="0" smtClean="0"/>
              <a:t> et al. </a:t>
            </a:r>
            <a:r>
              <a:rPr lang="en-US" i="1" dirty="0" smtClean="0"/>
              <a:t>Applied Sciences</a:t>
            </a:r>
            <a:r>
              <a:rPr lang="en-US" dirty="0" smtClean="0"/>
              <a:t> </a:t>
            </a:r>
            <a:r>
              <a:rPr lang="en-US" b="1" dirty="0" smtClean="0"/>
              <a:t>2017</a:t>
            </a:r>
            <a:r>
              <a:rPr lang="en-US" dirty="0" smtClean="0"/>
              <a:t>, </a:t>
            </a:r>
            <a:r>
              <a:rPr lang="en-US" i="1" dirty="0" smtClean="0"/>
              <a:t>7</a:t>
            </a:r>
            <a:r>
              <a:rPr lang="en-US" dirty="0" smtClean="0"/>
              <a:t>(6), 584</a:t>
            </a:r>
            <a:endParaRPr lang="en-US" dirty="0"/>
          </a:p>
        </p:txBody>
      </p:sp>
    </p:spTree>
    <p:extLst>
      <p:ext uri="{BB962C8B-B14F-4D97-AF65-F5344CB8AC3E}">
        <p14:creationId xmlns:p14="http://schemas.microsoft.com/office/powerpoint/2010/main" val="15749365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480" name="Group 88"/>
          <p:cNvGrpSpPr>
            <a:grpSpLocks/>
          </p:cNvGrpSpPr>
          <p:nvPr/>
        </p:nvGrpSpPr>
        <p:grpSpPr bwMode="auto">
          <a:xfrm>
            <a:off x="665163" y="5146675"/>
            <a:ext cx="8212137" cy="981075"/>
            <a:chOff x="298" y="1054"/>
            <a:chExt cx="5173" cy="618"/>
          </a:xfrm>
        </p:grpSpPr>
        <p:sp>
          <p:nvSpPr>
            <p:cNvPr id="95256" name="Rectangle 89"/>
            <p:cNvSpPr>
              <a:spLocks noChangeArrowheads="1"/>
            </p:cNvSpPr>
            <p:nvPr/>
          </p:nvSpPr>
          <p:spPr bwMode="auto">
            <a:xfrm>
              <a:off x="1688" y="1186"/>
              <a:ext cx="2160"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4400">
                  <a:sym typeface="Symbol" pitchFamily="18" charset="2"/>
                </a:rPr>
                <a:t>                =</a:t>
              </a:r>
            </a:p>
          </p:txBody>
        </p:sp>
        <p:sp>
          <p:nvSpPr>
            <p:cNvPr id="95257" name="Freeform 90"/>
            <p:cNvSpPr>
              <a:spLocks/>
            </p:cNvSpPr>
            <p:nvPr/>
          </p:nvSpPr>
          <p:spPr bwMode="auto">
            <a:xfrm>
              <a:off x="298" y="1059"/>
              <a:ext cx="1176" cy="608"/>
            </a:xfrm>
            <a:custGeom>
              <a:avLst/>
              <a:gdLst>
                <a:gd name="T0" fmla="*/ 0 w 1176"/>
                <a:gd name="T1" fmla="*/ 608 h 608"/>
                <a:gd name="T2" fmla="*/ 94 w 1176"/>
                <a:gd name="T3" fmla="*/ 606 h 608"/>
                <a:gd name="T4" fmla="*/ 147 w 1176"/>
                <a:gd name="T5" fmla="*/ 599 h 608"/>
                <a:gd name="T6" fmla="*/ 210 w 1176"/>
                <a:gd name="T7" fmla="*/ 578 h 608"/>
                <a:gd name="T8" fmla="*/ 250 w 1176"/>
                <a:gd name="T9" fmla="*/ 554 h 608"/>
                <a:gd name="T10" fmla="*/ 280 w 1176"/>
                <a:gd name="T11" fmla="*/ 522 h 608"/>
                <a:gd name="T12" fmla="*/ 310 w 1176"/>
                <a:gd name="T13" fmla="*/ 488 h 608"/>
                <a:gd name="T14" fmla="*/ 337 w 1176"/>
                <a:gd name="T15" fmla="*/ 446 h 608"/>
                <a:gd name="T16" fmla="*/ 367 w 1176"/>
                <a:gd name="T17" fmla="*/ 386 h 608"/>
                <a:gd name="T18" fmla="*/ 399 w 1176"/>
                <a:gd name="T19" fmla="*/ 321 h 608"/>
                <a:gd name="T20" fmla="*/ 427 w 1176"/>
                <a:gd name="T21" fmla="*/ 255 h 608"/>
                <a:gd name="T22" fmla="*/ 460 w 1176"/>
                <a:gd name="T23" fmla="*/ 182 h 608"/>
                <a:gd name="T24" fmla="*/ 483 w 1176"/>
                <a:gd name="T25" fmla="*/ 126 h 608"/>
                <a:gd name="T26" fmla="*/ 505 w 1176"/>
                <a:gd name="T27" fmla="*/ 80 h 608"/>
                <a:gd name="T28" fmla="*/ 540 w 1176"/>
                <a:gd name="T29" fmla="*/ 33 h 608"/>
                <a:gd name="T30" fmla="*/ 565 w 1176"/>
                <a:gd name="T31" fmla="*/ 9 h 608"/>
                <a:gd name="T32" fmla="*/ 592 w 1176"/>
                <a:gd name="T33" fmla="*/ 0 h 608"/>
                <a:gd name="T34" fmla="*/ 618 w 1176"/>
                <a:gd name="T35" fmla="*/ 12 h 608"/>
                <a:gd name="T36" fmla="*/ 645 w 1176"/>
                <a:gd name="T37" fmla="*/ 38 h 608"/>
                <a:gd name="T38" fmla="*/ 670 w 1176"/>
                <a:gd name="T39" fmla="*/ 78 h 608"/>
                <a:gd name="T40" fmla="*/ 690 w 1176"/>
                <a:gd name="T41" fmla="*/ 117 h 608"/>
                <a:gd name="T42" fmla="*/ 706 w 1176"/>
                <a:gd name="T43" fmla="*/ 155 h 608"/>
                <a:gd name="T44" fmla="*/ 721 w 1176"/>
                <a:gd name="T45" fmla="*/ 191 h 608"/>
                <a:gd name="T46" fmla="*/ 747 w 1176"/>
                <a:gd name="T47" fmla="*/ 248 h 608"/>
                <a:gd name="T48" fmla="*/ 771 w 1176"/>
                <a:gd name="T49" fmla="*/ 302 h 608"/>
                <a:gd name="T50" fmla="*/ 796 w 1176"/>
                <a:gd name="T51" fmla="*/ 365 h 608"/>
                <a:gd name="T52" fmla="*/ 825 w 1176"/>
                <a:gd name="T53" fmla="*/ 420 h 608"/>
                <a:gd name="T54" fmla="*/ 849 w 1176"/>
                <a:gd name="T55" fmla="*/ 461 h 608"/>
                <a:gd name="T56" fmla="*/ 879 w 1176"/>
                <a:gd name="T57" fmla="*/ 503 h 608"/>
                <a:gd name="T58" fmla="*/ 901 w 1176"/>
                <a:gd name="T59" fmla="*/ 528 h 608"/>
                <a:gd name="T60" fmla="*/ 933 w 1176"/>
                <a:gd name="T61" fmla="*/ 557 h 608"/>
                <a:gd name="T62" fmla="*/ 963 w 1176"/>
                <a:gd name="T63" fmla="*/ 576 h 608"/>
                <a:gd name="T64" fmla="*/ 996 w 1176"/>
                <a:gd name="T65" fmla="*/ 590 h 608"/>
                <a:gd name="T66" fmla="*/ 1048 w 1176"/>
                <a:gd name="T67" fmla="*/ 600 h 608"/>
                <a:gd name="T68" fmla="*/ 1105 w 1176"/>
                <a:gd name="T69" fmla="*/ 606 h 608"/>
                <a:gd name="T70" fmla="*/ 1176 w 1176"/>
                <a:gd name="T71" fmla="*/ 606 h 6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76" h="608">
                  <a:moveTo>
                    <a:pt x="0" y="608"/>
                  </a:moveTo>
                  <a:cubicBezTo>
                    <a:pt x="35" y="607"/>
                    <a:pt x="70" y="607"/>
                    <a:pt x="94" y="606"/>
                  </a:cubicBezTo>
                  <a:cubicBezTo>
                    <a:pt x="118" y="605"/>
                    <a:pt x="128" y="604"/>
                    <a:pt x="147" y="599"/>
                  </a:cubicBezTo>
                  <a:cubicBezTo>
                    <a:pt x="166" y="594"/>
                    <a:pt x="193" y="586"/>
                    <a:pt x="210" y="578"/>
                  </a:cubicBezTo>
                  <a:cubicBezTo>
                    <a:pt x="227" y="570"/>
                    <a:pt x="238" y="563"/>
                    <a:pt x="250" y="554"/>
                  </a:cubicBezTo>
                  <a:cubicBezTo>
                    <a:pt x="262" y="545"/>
                    <a:pt x="270" y="533"/>
                    <a:pt x="280" y="522"/>
                  </a:cubicBezTo>
                  <a:cubicBezTo>
                    <a:pt x="290" y="511"/>
                    <a:pt x="301" y="501"/>
                    <a:pt x="310" y="488"/>
                  </a:cubicBezTo>
                  <a:cubicBezTo>
                    <a:pt x="319" y="475"/>
                    <a:pt x="327" y="463"/>
                    <a:pt x="337" y="446"/>
                  </a:cubicBezTo>
                  <a:cubicBezTo>
                    <a:pt x="347" y="429"/>
                    <a:pt x="357" y="407"/>
                    <a:pt x="367" y="386"/>
                  </a:cubicBezTo>
                  <a:cubicBezTo>
                    <a:pt x="377" y="365"/>
                    <a:pt x="389" y="343"/>
                    <a:pt x="399" y="321"/>
                  </a:cubicBezTo>
                  <a:cubicBezTo>
                    <a:pt x="409" y="299"/>
                    <a:pt x="417" y="278"/>
                    <a:pt x="427" y="255"/>
                  </a:cubicBezTo>
                  <a:cubicBezTo>
                    <a:pt x="437" y="232"/>
                    <a:pt x="451" y="203"/>
                    <a:pt x="460" y="182"/>
                  </a:cubicBezTo>
                  <a:cubicBezTo>
                    <a:pt x="469" y="161"/>
                    <a:pt x="476" y="143"/>
                    <a:pt x="483" y="126"/>
                  </a:cubicBezTo>
                  <a:cubicBezTo>
                    <a:pt x="490" y="109"/>
                    <a:pt x="496" y="95"/>
                    <a:pt x="505" y="80"/>
                  </a:cubicBezTo>
                  <a:cubicBezTo>
                    <a:pt x="514" y="65"/>
                    <a:pt x="530" y="45"/>
                    <a:pt x="540" y="33"/>
                  </a:cubicBezTo>
                  <a:cubicBezTo>
                    <a:pt x="550" y="21"/>
                    <a:pt x="556" y="15"/>
                    <a:pt x="565" y="9"/>
                  </a:cubicBezTo>
                  <a:cubicBezTo>
                    <a:pt x="574" y="3"/>
                    <a:pt x="583" y="0"/>
                    <a:pt x="592" y="0"/>
                  </a:cubicBezTo>
                  <a:cubicBezTo>
                    <a:pt x="601" y="0"/>
                    <a:pt x="609" y="6"/>
                    <a:pt x="618" y="12"/>
                  </a:cubicBezTo>
                  <a:cubicBezTo>
                    <a:pt x="627" y="18"/>
                    <a:pt x="636" y="27"/>
                    <a:pt x="645" y="38"/>
                  </a:cubicBezTo>
                  <a:cubicBezTo>
                    <a:pt x="654" y="49"/>
                    <a:pt x="663" y="65"/>
                    <a:pt x="670" y="78"/>
                  </a:cubicBezTo>
                  <a:cubicBezTo>
                    <a:pt x="677" y="91"/>
                    <a:pt x="684" y="104"/>
                    <a:pt x="690" y="117"/>
                  </a:cubicBezTo>
                  <a:cubicBezTo>
                    <a:pt x="696" y="130"/>
                    <a:pt x="701" y="143"/>
                    <a:pt x="706" y="155"/>
                  </a:cubicBezTo>
                  <a:cubicBezTo>
                    <a:pt x="711" y="167"/>
                    <a:pt x="714" y="176"/>
                    <a:pt x="721" y="191"/>
                  </a:cubicBezTo>
                  <a:cubicBezTo>
                    <a:pt x="728" y="206"/>
                    <a:pt x="739" y="230"/>
                    <a:pt x="747" y="248"/>
                  </a:cubicBezTo>
                  <a:cubicBezTo>
                    <a:pt x="755" y="266"/>
                    <a:pt x="763" y="283"/>
                    <a:pt x="771" y="302"/>
                  </a:cubicBezTo>
                  <a:cubicBezTo>
                    <a:pt x="779" y="321"/>
                    <a:pt x="787" y="345"/>
                    <a:pt x="796" y="365"/>
                  </a:cubicBezTo>
                  <a:cubicBezTo>
                    <a:pt x="805" y="385"/>
                    <a:pt x="816" y="404"/>
                    <a:pt x="825" y="420"/>
                  </a:cubicBezTo>
                  <a:cubicBezTo>
                    <a:pt x="834" y="436"/>
                    <a:pt x="840" y="447"/>
                    <a:pt x="849" y="461"/>
                  </a:cubicBezTo>
                  <a:cubicBezTo>
                    <a:pt x="858" y="475"/>
                    <a:pt x="870" y="492"/>
                    <a:pt x="879" y="503"/>
                  </a:cubicBezTo>
                  <a:cubicBezTo>
                    <a:pt x="888" y="514"/>
                    <a:pt x="892" y="519"/>
                    <a:pt x="901" y="528"/>
                  </a:cubicBezTo>
                  <a:cubicBezTo>
                    <a:pt x="910" y="537"/>
                    <a:pt x="923" y="549"/>
                    <a:pt x="933" y="557"/>
                  </a:cubicBezTo>
                  <a:cubicBezTo>
                    <a:pt x="943" y="565"/>
                    <a:pt x="953" y="571"/>
                    <a:pt x="963" y="576"/>
                  </a:cubicBezTo>
                  <a:cubicBezTo>
                    <a:pt x="973" y="581"/>
                    <a:pt x="982" y="586"/>
                    <a:pt x="996" y="590"/>
                  </a:cubicBezTo>
                  <a:cubicBezTo>
                    <a:pt x="1010" y="594"/>
                    <a:pt x="1030" y="597"/>
                    <a:pt x="1048" y="600"/>
                  </a:cubicBezTo>
                  <a:cubicBezTo>
                    <a:pt x="1066" y="603"/>
                    <a:pt x="1084" y="605"/>
                    <a:pt x="1105" y="606"/>
                  </a:cubicBezTo>
                  <a:cubicBezTo>
                    <a:pt x="1126" y="607"/>
                    <a:pt x="1151" y="606"/>
                    <a:pt x="1176" y="60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58" name="Freeform 91"/>
            <p:cNvSpPr>
              <a:spLocks/>
            </p:cNvSpPr>
            <p:nvPr/>
          </p:nvSpPr>
          <p:spPr bwMode="auto">
            <a:xfrm>
              <a:off x="2248" y="1054"/>
              <a:ext cx="1176" cy="608"/>
            </a:xfrm>
            <a:custGeom>
              <a:avLst/>
              <a:gdLst>
                <a:gd name="T0" fmla="*/ 0 w 1176"/>
                <a:gd name="T1" fmla="*/ 608 h 608"/>
                <a:gd name="T2" fmla="*/ 94 w 1176"/>
                <a:gd name="T3" fmla="*/ 606 h 608"/>
                <a:gd name="T4" fmla="*/ 147 w 1176"/>
                <a:gd name="T5" fmla="*/ 599 h 608"/>
                <a:gd name="T6" fmla="*/ 210 w 1176"/>
                <a:gd name="T7" fmla="*/ 578 h 608"/>
                <a:gd name="T8" fmla="*/ 250 w 1176"/>
                <a:gd name="T9" fmla="*/ 554 h 608"/>
                <a:gd name="T10" fmla="*/ 280 w 1176"/>
                <a:gd name="T11" fmla="*/ 522 h 608"/>
                <a:gd name="T12" fmla="*/ 310 w 1176"/>
                <a:gd name="T13" fmla="*/ 488 h 608"/>
                <a:gd name="T14" fmla="*/ 337 w 1176"/>
                <a:gd name="T15" fmla="*/ 446 h 608"/>
                <a:gd name="T16" fmla="*/ 367 w 1176"/>
                <a:gd name="T17" fmla="*/ 386 h 608"/>
                <a:gd name="T18" fmla="*/ 399 w 1176"/>
                <a:gd name="T19" fmla="*/ 321 h 608"/>
                <a:gd name="T20" fmla="*/ 427 w 1176"/>
                <a:gd name="T21" fmla="*/ 255 h 608"/>
                <a:gd name="T22" fmla="*/ 460 w 1176"/>
                <a:gd name="T23" fmla="*/ 182 h 608"/>
                <a:gd name="T24" fmla="*/ 483 w 1176"/>
                <a:gd name="T25" fmla="*/ 126 h 608"/>
                <a:gd name="T26" fmla="*/ 505 w 1176"/>
                <a:gd name="T27" fmla="*/ 80 h 608"/>
                <a:gd name="T28" fmla="*/ 540 w 1176"/>
                <a:gd name="T29" fmla="*/ 33 h 608"/>
                <a:gd name="T30" fmla="*/ 565 w 1176"/>
                <a:gd name="T31" fmla="*/ 9 h 608"/>
                <a:gd name="T32" fmla="*/ 592 w 1176"/>
                <a:gd name="T33" fmla="*/ 0 h 608"/>
                <a:gd name="T34" fmla="*/ 618 w 1176"/>
                <a:gd name="T35" fmla="*/ 12 h 608"/>
                <a:gd name="T36" fmla="*/ 645 w 1176"/>
                <a:gd name="T37" fmla="*/ 38 h 608"/>
                <a:gd name="T38" fmla="*/ 670 w 1176"/>
                <a:gd name="T39" fmla="*/ 78 h 608"/>
                <a:gd name="T40" fmla="*/ 690 w 1176"/>
                <a:gd name="T41" fmla="*/ 117 h 608"/>
                <a:gd name="T42" fmla="*/ 706 w 1176"/>
                <a:gd name="T43" fmla="*/ 155 h 608"/>
                <a:gd name="T44" fmla="*/ 721 w 1176"/>
                <a:gd name="T45" fmla="*/ 191 h 608"/>
                <a:gd name="T46" fmla="*/ 747 w 1176"/>
                <a:gd name="T47" fmla="*/ 248 h 608"/>
                <a:gd name="T48" fmla="*/ 771 w 1176"/>
                <a:gd name="T49" fmla="*/ 302 h 608"/>
                <a:gd name="T50" fmla="*/ 796 w 1176"/>
                <a:gd name="T51" fmla="*/ 365 h 608"/>
                <a:gd name="T52" fmla="*/ 825 w 1176"/>
                <a:gd name="T53" fmla="*/ 420 h 608"/>
                <a:gd name="T54" fmla="*/ 849 w 1176"/>
                <a:gd name="T55" fmla="*/ 461 h 608"/>
                <a:gd name="T56" fmla="*/ 879 w 1176"/>
                <a:gd name="T57" fmla="*/ 503 h 608"/>
                <a:gd name="T58" fmla="*/ 901 w 1176"/>
                <a:gd name="T59" fmla="*/ 528 h 608"/>
                <a:gd name="T60" fmla="*/ 933 w 1176"/>
                <a:gd name="T61" fmla="*/ 557 h 608"/>
                <a:gd name="T62" fmla="*/ 963 w 1176"/>
                <a:gd name="T63" fmla="*/ 576 h 608"/>
                <a:gd name="T64" fmla="*/ 996 w 1176"/>
                <a:gd name="T65" fmla="*/ 590 h 608"/>
                <a:gd name="T66" fmla="*/ 1048 w 1176"/>
                <a:gd name="T67" fmla="*/ 600 h 608"/>
                <a:gd name="T68" fmla="*/ 1105 w 1176"/>
                <a:gd name="T69" fmla="*/ 606 h 608"/>
                <a:gd name="T70" fmla="*/ 1176 w 1176"/>
                <a:gd name="T71" fmla="*/ 606 h 6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76" h="608">
                  <a:moveTo>
                    <a:pt x="0" y="608"/>
                  </a:moveTo>
                  <a:cubicBezTo>
                    <a:pt x="35" y="607"/>
                    <a:pt x="70" y="607"/>
                    <a:pt x="94" y="606"/>
                  </a:cubicBezTo>
                  <a:cubicBezTo>
                    <a:pt x="118" y="605"/>
                    <a:pt x="128" y="604"/>
                    <a:pt x="147" y="599"/>
                  </a:cubicBezTo>
                  <a:cubicBezTo>
                    <a:pt x="166" y="594"/>
                    <a:pt x="193" y="586"/>
                    <a:pt x="210" y="578"/>
                  </a:cubicBezTo>
                  <a:cubicBezTo>
                    <a:pt x="227" y="570"/>
                    <a:pt x="238" y="563"/>
                    <a:pt x="250" y="554"/>
                  </a:cubicBezTo>
                  <a:cubicBezTo>
                    <a:pt x="262" y="545"/>
                    <a:pt x="270" y="533"/>
                    <a:pt x="280" y="522"/>
                  </a:cubicBezTo>
                  <a:cubicBezTo>
                    <a:pt x="290" y="511"/>
                    <a:pt x="301" y="501"/>
                    <a:pt x="310" y="488"/>
                  </a:cubicBezTo>
                  <a:cubicBezTo>
                    <a:pt x="319" y="475"/>
                    <a:pt x="327" y="463"/>
                    <a:pt x="337" y="446"/>
                  </a:cubicBezTo>
                  <a:cubicBezTo>
                    <a:pt x="347" y="429"/>
                    <a:pt x="357" y="407"/>
                    <a:pt x="367" y="386"/>
                  </a:cubicBezTo>
                  <a:cubicBezTo>
                    <a:pt x="377" y="365"/>
                    <a:pt x="389" y="343"/>
                    <a:pt x="399" y="321"/>
                  </a:cubicBezTo>
                  <a:cubicBezTo>
                    <a:pt x="409" y="299"/>
                    <a:pt x="417" y="278"/>
                    <a:pt x="427" y="255"/>
                  </a:cubicBezTo>
                  <a:cubicBezTo>
                    <a:pt x="437" y="232"/>
                    <a:pt x="451" y="203"/>
                    <a:pt x="460" y="182"/>
                  </a:cubicBezTo>
                  <a:cubicBezTo>
                    <a:pt x="469" y="161"/>
                    <a:pt x="476" y="143"/>
                    <a:pt x="483" y="126"/>
                  </a:cubicBezTo>
                  <a:cubicBezTo>
                    <a:pt x="490" y="109"/>
                    <a:pt x="496" y="95"/>
                    <a:pt x="505" y="80"/>
                  </a:cubicBezTo>
                  <a:cubicBezTo>
                    <a:pt x="514" y="65"/>
                    <a:pt x="530" y="45"/>
                    <a:pt x="540" y="33"/>
                  </a:cubicBezTo>
                  <a:cubicBezTo>
                    <a:pt x="550" y="21"/>
                    <a:pt x="556" y="15"/>
                    <a:pt x="565" y="9"/>
                  </a:cubicBezTo>
                  <a:cubicBezTo>
                    <a:pt x="574" y="3"/>
                    <a:pt x="583" y="0"/>
                    <a:pt x="592" y="0"/>
                  </a:cubicBezTo>
                  <a:cubicBezTo>
                    <a:pt x="601" y="0"/>
                    <a:pt x="609" y="6"/>
                    <a:pt x="618" y="12"/>
                  </a:cubicBezTo>
                  <a:cubicBezTo>
                    <a:pt x="627" y="18"/>
                    <a:pt x="636" y="27"/>
                    <a:pt x="645" y="38"/>
                  </a:cubicBezTo>
                  <a:cubicBezTo>
                    <a:pt x="654" y="49"/>
                    <a:pt x="663" y="65"/>
                    <a:pt x="670" y="78"/>
                  </a:cubicBezTo>
                  <a:cubicBezTo>
                    <a:pt x="677" y="91"/>
                    <a:pt x="684" y="104"/>
                    <a:pt x="690" y="117"/>
                  </a:cubicBezTo>
                  <a:cubicBezTo>
                    <a:pt x="696" y="130"/>
                    <a:pt x="701" y="143"/>
                    <a:pt x="706" y="155"/>
                  </a:cubicBezTo>
                  <a:cubicBezTo>
                    <a:pt x="711" y="167"/>
                    <a:pt x="714" y="176"/>
                    <a:pt x="721" y="191"/>
                  </a:cubicBezTo>
                  <a:cubicBezTo>
                    <a:pt x="728" y="206"/>
                    <a:pt x="739" y="230"/>
                    <a:pt x="747" y="248"/>
                  </a:cubicBezTo>
                  <a:cubicBezTo>
                    <a:pt x="755" y="266"/>
                    <a:pt x="763" y="283"/>
                    <a:pt x="771" y="302"/>
                  </a:cubicBezTo>
                  <a:cubicBezTo>
                    <a:pt x="779" y="321"/>
                    <a:pt x="787" y="345"/>
                    <a:pt x="796" y="365"/>
                  </a:cubicBezTo>
                  <a:cubicBezTo>
                    <a:pt x="805" y="385"/>
                    <a:pt x="816" y="404"/>
                    <a:pt x="825" y="420"/>
                  </a:cubicBezTo>
                  <a:cubicBezTo>
                    <a:pt x="834" y="436"/>
                    <a:pt x="840" y="447"/>
                    <a:pt x="849" y="461"/>
                  </a:cubicBezTo>
                  <a:cubicBezTo>
                    <a:pt x="858" y="475"/>
                    <a:pt x="870" y="492"/>
                    <a:pt x="879" y="503"/>
                  </a:cubicBezTo>
                  <a:cubicBezTo>
                    <a:pt x="888" y="514"/>
                    <a:pt x="892" y="519"/>
                    <a:pt x="901" y="528"/>
                  </a:cubicBezTo>
                  <a:cubicBezTo>
                    <a:pt x="910" y="537"/>
                    <a:pt x="923" y="549"/>
                    <a:pt x="933" y="557"/>
                  </a:cubicBezTo>
                  <a:cubicBezTo>
                    <a:pt x="943" y="565"/>
                    <a:pt x="953" y="571"/>
                    <a:pt x="963" y="576"/>
                  </a:cubicBezTo>
                  <a:cubicBezTo>
                    <a:pt x="973" y="581"/>
                    <a:pt x="982" y="586"/>
                    <a:pt x="996" y="590"/>
                  </a:cubicBezTo>
                  <a:cubicBezTo>
                    <a:pt x="1010" y="594"/>
                    <a:pt x="1030" y="597"/>
                    <a:pt x="1048" y="600"/>
                  </a:cubicBezTo>
                  <a:cubicBezTo>
                    <a:pt x="1066" y="603"/>
                    <a:pt x="1084" y="605"/>
                    <a:pt x="1105" y="606"/>
                  </a:cubicBezTo>
                  <a:cubicBezTo>
                    <a:pt x="1126" y="607"/>
                    <a:pt x="1151" y="606"/>
                    <a:pt x="1176" y="60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59" name="Freeform 92"/>
            <p:cNvSpPr>
              <a:spLocks/>
            </p:cNvSpPr>
            <p:nvPr/>
          </p:nvSpPr>
          <p:spPr bwMode="auto">
            <a:xfrm>
              <a:off x="3859" y="1064"/>
              <a:ext cx="1612" cy="608"/>
            </a:xfrm>
            <a:custGeom>
              <a:avLst/>
              <a:gdLst>
                <a:gd name="T0" fmla="*/ 0 w 1176"/>
                <a:gd name="T1" fmla="*/ 608 h 608"/>
                <a:gd name="T2" fmla="*/ 243 w 1176"/>
                <a:gd name="T3" fmla="*/ 606 h 608"/>
                <a:gd name="T4" fmla="*/ 380 w 1176"/>
                <a:gd name="T5" fmla="*/ 599 h 608"/>
                <a:gd name="T6" fmla="*/ 541 w 1176"/>
                <a:gd name="T7" fmla="*/ 578 h 608"/>
                <a:gd name="T8" fmla="*/ 644 w 1176"/>
                <a:gd name="T9" fmla="*/ 554 h 608"/>
                <a:gd name="T10" fmla="*/ 721 w 1176"/>
                <a:gd name="T11" fmla="*/ 522 h 608"/>
                <a:gd name="T12" fmla="*/ 799 w 1176"/>
                <a:gd name="T13" fmla="*/ 488 h 608"/>
                <a:gd name="T14" fmla="*/ 868 w 1176"/>
                <a:gd name="T15" fmla="*/ 446 h 608"/>
                <a:gd name="T16" fmla="*/ 944 w 1176"/>
                <a:gd name="T17" fmla="*/ 386 h 608"/>
                <a:gd name="T18" fmla="*/ 1028 w 1176"/>
                <a:gd name="T19" fmla="*/ 321 h 608"/>
                <a:gd name="T20" fmla="*/ 1099 w 1176"/>
                <a:gd name="T21" fmla="*/ 255 h 608"/>
                <a:gd name="T22" fmla="*/ 1186 w 1176"/>
                <a:gd name="T23" fmla="*/ 182 h 608"/>
                <a:gd name="T24" fmla="*/ 1243 w 1176"/>
                <a:gd name="T25" fmla="*/ 126 h 608"/>
                <a:gd name="T26" fmla="*/ 1301 w 1176"/>
                <a:gd name="T27" fmla="*/ 80 h 608"/>
                <a:gd name="T28" fmla="*/ 1390 w 1176"/>
                <a:gd name="T29" fmla="*/ 33 h 608"/>
                <a:gd name="T30" fmla="*/ 1454 w 1176"/>
                <a:gd name="T31" fmla="*/ 9 h 608"/>
                <a:gd name="T32" fmla="*/ 1524 w 1176"/>
                <a:gd name="T33" fmla="*/ 0 h 608"/>
                <a:gd name="T34" fmla="*/ 1591 w 1176"/>
                <a:gd name="T35" fmla="*/ 12 h 608"/>
                <a:gd name="T36" fmla="*/ 1661 w 1176"/>
                <a:gd name="T37" fmla="*/ 38 h 608"/>
                <a:gd name="T38" fmla="*/ 1724 w 1176"/>
                <a:gd name="T39" fmla="*/ 78 h 608"/>
                <a:gd name="T40" fmla="*/ 1778 w 1176"/>
                <a:gd name="T41" fmla="*/ 117 h 608"/>
                <a:gd name="T42" fmla="*/ 1819 w 1176"/>
                <a:gd name="T43" fmla="*/ 155 h 608"/>
                <a:gd name="T44" fmla="*/ 1856 w 1176"/>
                <a:gd name="T45" fmla="*/ 191 h 608"/>
                <a:gd name="T46" fmla="*/ 1925 w 1176"/>
                <a:gd name="T47" fmla="*/ 248 h 608"/>
                <a:gd name="T48" fmla="*/ 1986 w 1176"/>
                <a:gd name="T49" fmla="*/ 302 h 608"/>
                <a:gd name="T50" fmla="*/ 2049 w 1176"/>
                <a:gd name="T51" fmla="*/ 365 h 608"/>
                <a:gd name="T52" fmla="*/ 2125 w 1176"/>
                <a:gd name="T53" fmla="*/ 420 h 608"/>
                <a:gd name="T54" fmla="*/ 2188 w 1176"/>
                <a:gd name="T55" fmla="*/ 461 h 608"/>
                <a:gd name="T56" fmla="*/ 2264 w 1176"/>
                <a:gd name="T57" fmla="*/ 503 h 608"/>
                <a:gd name="T58" fmla="*/ 2321 w 1176"/>
                <a:gd name="T59" fmla="*/ 528 h 608"/>
                <a:gd name="T60" fmla="*/ 2403 w 1176"/>
                <a:gd name="T61" fmla="*/ 557 h 608"/>
                <a:gd name="T62" fmla="*/ 2480 w 1176"/>
                <a:gd name="T63" fmla="*/ 576 h 608"/>
                <a:gd name="T64" fmla="*/ 2565 w 1176"/>
                <a:gd name="T65" fmla="*/ 590 h 608"/>
                <a:gd name="T66" fmla="*/ 2700 w 1176"/>
                <a:gd name="T67" fmla="*/ 600 h 608"/>
                <a:gd name="T68" fmla="*/ 2847 w 1176"/>
                <a:gd name="T69" fmla="*/ 606 h 608"/>
                <a:gd name="T70" fmla="*/ 3029 w 1176"/>
                <a:gd name="T71" fmla="*/ 606 h 6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76" h="608">
                  <a:moveTo>
                    <a:pt x="0" y="608"/>
                  </a:moveTo>
                  <a:cubicBezTo>
                    <a:pt x="35" y="607"/>
                    <a:pt x="70" y="607"/>
                    <a:pt x="94" y="606"/>
                  </a:cubicBezTo>
                  <a:cubicBezTo>
                    <a:pt x="118" y="605"/>
                    <a:pt x="128" y="604"/>
                    <a:pt x="147" y="599"/>
                  </a:cubicBezTo>
                  <a:cubicBezTo>
                    <a:pt x="166" y="594"/>
                    <a:pt x="193" y="586"/>
                    <a:pt x="210" y="578"/>
                  </a:cubicBezTo>
                  <a:cubicBezTo>
                    <a:pt x="227" y="570"/>
                    <a:pt x="238" y="563"/>
                    <a:pt x="250" y="554"/>
                  </a:cubicBezTo>
                  <a:cubicBezTo>
                    <a:pt x="262" y="545"/>
                    <a:pt x="270" y="533"/>
                    <a:pt x="280" y="522"/>
                  </a:cubicBezTo>
                  <a:cubicBezTo>
                    <a:pt x="290" y="511"/>
                    <a:pt x="301" y="501"/>
                    <a:pt x="310" y="488"/>
                  </a:cubicBezTo>
                  <a:cubicBezTo>
                    <a:pt x="319" y="475"/>
                    <a:pt x="327" y="463"/>
                    <a:pt x="337" y="446"/>
                  </a:cubicBezTo>
                  <a:cubicBezTo>
                    <a:pt x="347" y="429"/>
                    <a:pt x="357" y="407"/>
                    <a:pt x="367" y="386"/>
                  </a:cubicBezTo>
                  <a:cubicBezTo>
                    <a:pt x="377" y="365"/>
                    <a:pt x="389" y="343"/>
                    <a:pt x="399" y="321"/>
                  </a:cubicBezTo>
                  <a:cubicBezTo>
                    <a:pt x="409" y="299"/>
                    <a:pt x="417" y="278"/>
                    <a:pt x="427" y="255"/>
                  </a:cubicBezTo>
                  <a:cubicBezTo>
                    <a:pt x="437" y="232"/>
                    <a:pt x="451" y="203"/>
                    <a:pt x="460" y="182"/>
                  </a:cubicBezTo>
                  <a:cubicBezTo>
                    <a:pt x="469" y="161"/>
                    <a:pt x="476" y="143"/>
                    <a:pt x="483" y="126"/>
                  </a:cubicBezTo>
                  <a:cubicBezTo>
                    <a:pt x="490" y="109"/>
                    <a:pt x="496" y="95"/>
                    <a:pt x="505" y="80"/>
                  </a:cubicBezTo>
                  <a:cubicBezTo>
                    <a:pt x="514" y="65"/>
                    <a:pt x="530" y="45"/>
                    <a:pt x="540" y="33"/>
                  </a:cubicBezTo>
                  <a:cubicBezTo>
                    <a:pt x="550" y="21"/>
                    <a:pt x="556" y="15"/>
                    <a:pt x="565" y="9"/>
                  </a:cubicBezTo>
                  <a:cubicBezTo>
                    <a:pt x="574" y="3"/>
                    <a:pt x="583" y="0"/>
                    <a:pt x="592" y="0"/>
                  </a:cubicBezTo>
                  <a:cubicBezTo>
                    <a:pt x="601" y="0"/>
                    <a:pt x="609" y="6"/>
                    <a:pt x="618" y="12"/>
                  </a:cubicBezTo>
                  <a:cubicBezTo>
                    <a:pt x="627" y="18"/>
                    <a:pt x="636" y="27"/>
                    <a:pt x="645" y="38"/>
                  </a:cubicBezTo>
                  <a:cubicBezTo>
                    <a:pt x="654" y="49"/>
                    <a:pt x="663" y="65"/>
                    <a:pt x="670" y="78"/>
                  </a:cubicBezTo>
                  <a:cubicBezTo>
                    <a:pt x="677" y="91"/>
                    <a:pt x="684" y="104"/>
                    <a:pt x="690" y="117"/>
                  </a:cubicBezTo>
                  <a:cubicBezTo>
                    <a:pt x="696" y="130"/>
                    <a:pt x="701" y="143"/>
                    <a:pt x="706" y="155"/>
                  </a:cubicBezTo>
                  <a:cubicBezTo>
                    <a:pt x="711" y="167"/>
                    <a:pt x="714" y="176"/>
                    <a:pt x="721" y="191"/>
                  </a:cubicBezTo>
                  <a:cubicBezTo>
                    <a:pt x="728" y="206"/>
                    <a:pt x="739" y="230"/>
                    <a:pt x="747" y="248"/>
                  </a:cubicBezTo>
                  <a:cubicBezTo>
                    <a:pt x="755" y="266"/>
                    <a:pt x="763" y="283"/>
                    <a:pt x="771" y="302"/>
                  </a:cubicBezTo>
                  <a:cubicBezTo>
                    <a:pt x="779" y="321"/>
                    <a:pt x="787" y="345"/>
                    <a:pt x="796" y="365"/>
                  </a:cubicBezTo>
                  <a:cubicBezTo>
                    <a:pt x="805" y="385"/>
                    <a:pt x="816" y="404"/>
                    <a:pt x="825" y="420"/>
                  </a:cubicBezTo>
                  <a:cubicBezTo>
                    <a:pt x="834" y="436"/>
                    <a:pt x="840" y="447"/>
                    <a:pt x="849" y="461"/>
                  </a:cubicBezTo>
                  <a:cubicBezTo>
                    <a:pt x="858" y="475"/>
                    <a:pt x="870" y="492"/>
                    <a:pt x="879" y="503"/>
                  </a:cubicBezTo>
                  <a:cubicBezTo>
                    <a:pt x="888" y="514"/>
                    <a:pt x="892" y="519"/>
                    <a:pt x="901" y="528"/>
                  </a:cubicBezTo>
                  <a:cubicBezTo>
                    <a:pt x="910" y="537"/>
                    <a:pt x="923" y="549"/>
                    <a:pt x="933" y="557"/>
                  </a:cubicBezTo>
                  <a:cubicBezTo>
                    <a:pt x="943" y="565"/>
                    <a:pt x="953" y="571"/>
                    <a:pt x="963" y="576"/>
                  </a:cubicBezTo>
                  <a:cubicBezTo>
                    <a:pt x="973" y="581"/>
                    <a:pt x="982" y="586"/>
                    <a:pt x="996" y="590"/>
                  </a:cubicBezTo>
                  <a:cubicBezTo>
                    <a:pt x="1010" y="594"/>
                    <a:pt x="1030" y="597"/>
                    <a:pt x="1048" y="600"/>
                  </a:cubicBezTo>
                  <a:cubicBezTo>
                    <a:pt x="1066" y="603"/>
                    <a:pt x="1084" y="605"/>
                    <a:pt x="1105" y="606"/>
                  </a:cubicBezTo>
                  <a:cubicBezTo>
                    <a:pt x="1126" y="607"/>
                    <a:pt x="1151" y="606"/>
                    <a:pt x="1176" y="60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5235" name="Rectangle 2"/>
          <p:cNvSpPr>
            <a:spLocks noGrp="1" noChangeArrowheads="1"/>
          </p:cNvSpPr>
          <p:nvPr>
            <p:ph type="title"/>
          </p:nvPr>
        </p:nvSpPr>
        <p:spPr/>
        <p:txBody>
          <a:bodyPr/>
          <a:lstStyle/>
          <a:p>
            <a:pPr eaLnBrk="1" hangingPunct="1"/>
            <a:r>
              <a:rPr lang="en-US" altLang="en-US" dirty="0" smtClean="0"/>
              <a:t>Convolution: the great leveler</a:t>
            </a:r>
            <a:endParaRPr lang="en-US" altLang="en-US" dirty="0" smtClean="0"/>
          </a:p>
        </p:txBody>
      </p:sp>
      <p:sp>
        <p:nvSpPr>
          <p:cNvPr id="95236" name="Text Box 4"/>
          <p:cNvSpPr txBox="1">
            <a:spLocks noChangeArrowheads="1"/>
          </p:cNvSpPr>
          <p:nvPr/>
        </p:nvSpPr>
        <p:spPr bwMode="auto">
          <a:xfrm>
            <a:off x="1509713" y="1814513"/>
            <a:ext cx="643731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4400"/>
              <a:t>(f </a:t>
            </a:r>
            <a:r>
              <a:rPr lang="en-US" altLang="en-US" sz="4400">
                <a:sym typeface="Symbol" pitchFamily="18" charset="2"/>
              </a:rPr>
              <a:t> g)(x) = </a:t>
            </a:r>
            <a:r>
              <a:rPr lang="en-US" altLang="en-US" sz="4400">
                <a:cs typeface="Arial" charset="0"/>
                <a:sym typeface="Symbol" pitchFamily="18" charset="2"/>
              </a:rPr>
              <a:t>   f(u)g(x-u)du</a:t>
            </a:r>
          </a:p>
        </p:txBody>
      </p:sp>
      <p:sp>
        <p:nvSpPr>
          <p:cNvPr id="95237" name="Rectangle 6"/>
          <p:cNvSpPr>
            <a:spLocks noChangeArrowheads="1"/>
          </p:cNvSpPr>
          <p:nvPr/>
        </p:nvSpPr>
        <p:spPr bwMode="auto">
          <a:xfrm>
            <a:off x="4208463" y="1535113"/>
            <a:ext cx="490537" cy="143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8800">
                <a:cs typeface="Arial" charset="0"/>
                <a:sym typeface="Symbol" pitchFamily="18" charset="2"/>
              </a:rPr>
              <a:t>∫</a:t>
            </a:r>
          </a:p>
        </p:txBody>
      </p:sp>
      <p:sp>
        <p:nvSpPr>
          <p:cNvPr id="95238" name="Text Box 7"/>
          <p:cNvSpPr txBox="1">
            <a:spLocks noChangeArrowheads="1"/>
          </p:cNvSpPr>
          <p:nvPr/>
        </p:nvSpPr>
        <p:spPr bwMode="auto">
          <a:xfrm>
            <a:off x="4572000" y="1476375"/>
            <a:ext cx="438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cs typeface="Arial" charset="0"/>
              </a:rPr>
              <a:t>∞</a:t>
            </a:r>
          </a:p>
        </p:txBody>
      </p:sp>
      <p:sp>
        <p:nvSpPr>
          <p:cNvPr id="95239" name="Text Box 8"/>
          <p:cNvSpPr txBox="1">
            <a:spLocks noChangeArrowheads="1"/>
          </p:cNvSpPr>
          <p:nvPr/>
        </p:nvSpPr>
        <p:spPr bwMode="auto">
          <a:xfrm>
            <a:off x="4448175" y="2517775"/>
            <a:ext cx="5191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aseline="20000">
                <a:cs typeface="Arial" charset="0"/>
              </a:rPr>
              <a:t>-</a:t>
            </a:r>
            <a:r>
              <a:rPr lang="en-US" altLang="en-US" sz="2800">
                <a:cs typeface="Arial" charset="0"/>
              </a:rPr>
              <a:t>∞</a:t>
            </a:r>
          </a:p>
        </p:txBody>
      </p:sp>
      <p:grpSp>
        <p:nvGrpSpPr>
          <p:cNvPr id="59450" name="Group 58"/>
          <p:cNvGrpSpPr>
            <a:grpSpLocks/>
          </p:cNvGrpSpPr>
          <p:nvPr/>
        </p:nvGrpSpPr>
        <p:grpSpPr bwMode="auto">
          <a:xfrm>
            <a:off x="669925" y="3419475"/>
            <a:ext cx="7853363" cy="960438"/>
            <a:chOff x="288" y="2028"/>
            <a:chExt cx="4947" cy="605"/>
          </a:xfrm>
        </p:grpSpPr>
        <p:sp>
          <p:nvSpPr>
            <p:cNvPr id="95241" name="Rectangle 59"/>
            <p:cNvSpPr>
              <a:spLocks noChangeArrowheads="1"/>
            </p:cNvSpPr>
            <p:nvPr/>
          </p:nvSpPr>
          <p:spPr bwMode="auto">
            <a:xfrm>
              <a:off x="1677" y="2153"/>
              <a:ext cx="2160"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4400">
                  <a:sym typeface="Symbol" pitchFamily="18" charset="2"/>
                </a:rPr>
                <a:t>                =</a:t>
              </a:r>
            </a:p>
          </p:txBody>
        </p:sp>
        <p:sp>
          <p:nvSpPr>
            <p:cNvPr id="95242" name="Line 60"/>
            <p:cNvSpPr>
              <a:spLocks noChangeShapeType="1"/>
            </p:cNvSpPr>
            <p:nvPr/>
          </p:nvSpPr>
          <p:spPr bwMode="auto">
            <a:xfrm>
              <a:off x="288" y="2633"/>
              <a:ext cx="40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43" name="Line 61"/>
            <p:cNvSpPr>
              <a:spLocks noChangeShapeType="1"/>
            </p:cNvSpPr>
            <p:nvPr/>
          </p:nvSpPr>
          <p:spPr bwMode="auto">
            <a:xfrm>
              <a:off x="693" y="2028"/>
              <a:ext cx="36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44" name="Line 62"/>
            <p:cNvSpPr>
              <a:spLocks noChangeShapeType="1"/>
            </p:cNvSpPr>
            <p:nvPr/>
          </p:nvSpPr>
          <p:spPr bwMode="auto">
            <a:xfrm>
              <a:off x="693" y="2028"/>
              <a:ext cx="0" cy="60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45" name="Line 63"/>
            <p:cNvSpPr>
              <a:spLocks noChangeShapeType="1"/>
            </p:cNvSpPr>
            <p:nvPr/>
          </p:nvSpPr>
          <p:spPr bwMode="auto">
            <a:xfrm>
              <a:off x="1060" y="2028"/>
              <a:ext cx="0" cy="60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46" name="Line 64"/>
            <p:cNvSpPr>
              <a:spLocks noChangeShapeType="1"/>
            </p:cNvSpPr>
            <p:nvPr/>
          </p:nvSpPr>
          <p:spPr bwMode="auto">
            <a:xfrm>
              <a:off x="1060" y="2633"/>
              <a:ext cx="40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47" name="Line 65"/>
            <p:cNvSpPr>
              <a:spLocks noChangeShapeType="1"/>
            </p:cNvSpPr>
            <p:nvPr/>
          </p:nvSpPr>
          <p:spPr bwMode="auto">
            <a:xfrm>
              <a:off x="2236" y="2633"/>
              <a:ext cx="40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48" name="Line 66"/>
            <p:cNvSpPr>
              <a:spLocks noChangeShapeType="1"/>
            </p:cNvSpPr>
            <p:nvPr/>
          </p:nvSpPr>
          <p:spPr bwMode="auto">
            <a:xfrm>
              <a:off x="2641" y="2028"/>
              <a:ext cx="36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49" name="Line 67"/>
            <p:cNvSpPr>
              <a:spLocks noChangeShapeType="1"/>
            </p:cNvSpPr>
            <p:nvPr/>
          </p:nvSpPr>
          <p:spPr bwMode="auto">
            <a:xfrm>
              <a:off x="2641" y="2028"/>
              <a:ext cx="0" cy="60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50" name="Line 68"/>
            <p:cNvSpPr>
              <a:spLocks noChangeShapeType="1"/>
            </p:cNvSpPr>
            <p:nvPr/>
          </p:nvSpPr>
          <p:spPr bwMode="auto">
            <a:xfrm>
              <a:off x="3008" y="2028"/>
              <a:ext cx="0" cy="60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51" name="Line 69"/>
            <p:cNvSpPr>
              <a:spLocks noChangeShapeType="1"/>
            </p:cNvSpPr>
            <p:nvPr/>
          </p:nvSpPr>
          <p:spPr bwMode="auto">
            <a:xfrm>
              <a:off x="3008" y="2633"/>
              <a:ext cx="40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52" name="Line 70"/>
            <p:cNvSpPr>
              <a:spLocks noChangeShapeType="1"/>
            </p:cNvSpPr>
            <p:nvPr/>
          </p:nvSpPr>
          <p:spPr bwMode="auto">
            <a:xfrm>
              <a:off x="4058" y="2633"/>
              <a:ext cx="21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53" name="Line 71"/>
            <p:cNvSpPr>
              <a:spLocks noChangeShapeType="1"/>
            </p:cNvSpPr>
            <p:nvPr/>
          </p:nvSpPr>
          <p:spPr bwMode="auto">
            <a:xfrm>
              <a:off x="5006" y="2633"/>
              <a:ext cx="22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54" name="Line 72"/>
            <p:cNvSpPr>
              <a:spLocks noChangeShapeType="1"/>
            </p:cNvSpPr>
            <p:nvPr/>
          </p:nvSpPr>
          <p:spPr bwMode="auto">
            <a:xfrm flipH="1" flipV="1">
              <a:off x="4638" y="2033"/>
              <a:ext cx="368" cy="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55" name="Line 73"/>
            <p:cNvSpPr>
              <a:spLocks noChangeShapeType="1"/>
            </p:cNvSpPr>
            <p:nvPr/>
          </p:nvSpPr>
          <p:spPr bwMode="auto">
            <a:xfrm flipV="1">
              <a:off x="4270" y="2033"/>
              <a:ext cx="368" cy="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3697919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94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94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1" name="Object 3"/>
          <p:cNvGraphicFramePr>
            <a:graphicFrameLocks noChangeAspect="1"/>
          </p:cNvGraphicFramePr>
          <p:nvPr>
            <p:extLst>
              <p:ext uri="{D42A27DB-BD31-4B8C-83A1-F6EECF244321}">
                <p14:modId xmlns:p14="http://schemas.microsoft.com/office/powerpoint/2010/main" val="2705574285"/>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6171" name="Chart" r:id="rId3" imgW="5166573" imgH="3703320" progId="MSGraph.Chart.8">
                  <p:embed followColorScheme="full"/>
                </p:oleObj>
              </mc:Choice>
              <mc:Fallback>
                <p:oleObj name="Chart" r:id="rId3" imgW="5166573" imgH="3703320"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012" name="Text Box 4"/>
          <p:cNvSpPr txBox="1">
            <a:spLocks noChangeArrowheads="1"/>
          </p:cNvSpPr>
          <p:nvPr/>
        </p:nvSpPr>
        <p:spPr bwMode="auto">
          <a:xfrm>
            <a:off x="3519306" y="6057900"/>
            <a:ext cx="28483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2800" b="1" dirty="0" smtClean="0">
                <a:solidFill>
                  <a:prstClr val="black"/>
                </a:solidFill>
              </a:rPr>
              <a:t>Johnson’s ratio</a:t>
            </a:r>
            <a:endParaRPr lang="en-US" sz="2800" b="1" dirty="0">
              <a:solidFill>
                <a:prstClr val="black"/>
              </a:solidFill>
            </a:endParaRPr>
          </a:p>
        </p:txBody>
      </p:sp>
      <p:sp>
        <p:nvSpPr>
          <p:cNvPr id="43013" name="Text Box 5"/>
          <p:cNvSpPr txBox="1">
            <a:spLocks noChangeArrowheads="1"/>
          </p:cNvSpPr>
          <p:nvPr/>
        </p:nvSpPr>
        <p:spPr bwMode="auto">
          <a:xfrm rot="-5400000">
            <a:off x="-1372218" y="3056265"/>
            <a:ext cx="35429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2800" b="1" dirty="0" smtClean="0">
                <a:solidFill>
                  <a:prstClr val="black"/>
                </a:solidFill>
              </a:rPr>
              <a:t>Structure factor (e</a:t>
            </a:r>
            <a:r>
              <a:rPr lang="en-US" sz="2800" b="1" baseline="30000" dirty="0" smtClean="0">
                <a:solidFill>
                  <a:prstClr val="black"/>
                </a:solidFill>
              </a:rPr>
              <a:t>-</a:t>
            </a:r>
            <a:r>
              <a:rPr lang="en-US" sz="2800" b="1" dirty="0" smtClean="0">
                <a:solidFill>
                  <a:prstClr val="black"/>
                </a:solidFill>
              </a:rPr>
              <a:t>)</a:t>
            </a:r>
            <a:endParaRPr lang="en-US" sz="2800" b="1" dirty="0">
              <a:solidFill>
                <a:prstClr val="black"/>
              </a:solidFill>
            </a:endParaRPr>
          </a:p>
        </p:txBody>
      </p:sp>
      <p:sp>
        <p:nvSpPr>
          <p:cNvPr id="7"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en-US" smtClean="0">
                <a:solidFill>
                  <a:prstClr val="black"/>
                </a:solidFill>
              </a:rPr>
              <a:t>Non-isomorphism in lysozyme</a:t>
            </a:r>
            <a:endParaRPr lang="en-US" dirty="0">
              <a:solidFill>
                <a:prstClr val="black"/>
              </a:solidFill>
            </a:endParaRPr>
          </a:p>
        </p:txBody>
      </p:sp>
    </p:spTree>
    <p:extLst>
      <p:ext uri="{BB962C8B-B14F-4D97-AF65-F5344CB8AC3E}">
        <p14:creationId xmlns:p14="http://schemas.microsoft.com/office/powerpoint/2010/main" val="912259196"/>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781"/>
            <a:ext cx="9144000" cy="5440219"/>
          </a:xfrm>
          <a:prstGeom prst="rect">
            <a:avLst/>
          </a:prstGeom>
        </p:spPr>
      </p:pic>
      <p:sp>
        <p:nvSpPr>
          <p:cNvPr id="5" name="Title 1"/>
          <p:cNvSpPr txBox="1">
            <a:spLocks/>
          </p:cNvSpPr>
          <p:nvPr/>
        </p:nvSpPr>
        <p:spPr>
          <a:xfrm>
            <a:off x="457200" y="10838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r>
              <a:rPr lang="en-US" dirty="0" smtClean="0">
                <a:solidFill>
                  <a:prstClr val="black"/>
                </a:solidFill>
              </a:rPr>
              <a:t>Real XFEL still</a:t>
            </a:r>
            <a:endParaRPr lang="en-US" dirty="0">
              <a:solidFill>
                <a:prstClr val="black"/>
              </a:solidFill>
            </a:endParaRPr>
          </a:p>
        </p:txBody>
      </p:sp>
      <p:sp>
        <p:nvSpPr>
          <p:cNvPr id="2" name="Rectangle 1"/>
          <p:cNvSpPr/>
          <p:nvPr/>
        </p:nvSpPr>
        <p:spPr>
          <a:xfrm>
            <a:off x="6797899" y="762000"/>
            <a:ext cx="2349321" cy="646331"/>
          </a:xfrm>
          <a:prstGeom prst="rect">
            <a:avLst/>
          </a:prstGeom>
        </p:spPr>
        <p:txBody>
          <a:bodyPr wrap="square">
            <a:spAutoFit/>
          </a:bodyPr>
          <a:lstStyle/>
          <a:p>
            <a:r>
              <a:rPr lang="en-US" dirty="0"/>
              <a:t>Lyubimov </a:t>
            </a:r>
            <a:r>
              <a:rPr lang="en-US" dirty="0" smtClean="0"/>
              <a:t>et al. (2016).</a:t>
            </a:r>
          </a:p>
          <a:p>
            <a:r>
              <a:rPr lang="en-US" i="1" dirty="0" err="1" smtClean="0"/>
              <a:t>eLife</a:t>
            </a:r>
            <a:r>
              <a:rPr lang="en-US" dirty="0" smtClean="0"/>
              <a:t> </a:t>
            </a:r>
            <a:r>
              <a:rPr lang="en-US" b="1" dirty="0"/>
              <a:t>5</a:t>
            </a:r>
            <a:r>
              <a:rPr lang="en-US" dirty="0"/>
              <a:t>, e18740. </a:t>
            </a:r>
          </a:p>
        </p:txBody>
      </p:sp>
    </p:spTree>
    <p:extLst>
      <p:ext uri="{BB962C8B-B14F-4D97-AF65-F5344CB8AC3E}">
        <p14:creationId xmlns:p14="http://schemas.microsoft.com/office/powerpoint/2010/main" val="6023469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384"/>
            <a:ext cx="8229600" cy="1143000"/>
          </a:xfrm>
        </p:spPr>
        <p:txBody>
          <a:bodyPr/>
          <a:lstStyle/>
          <a:p>
            <a:r>
              <a:rPr lang="en-US" dirty="0" smtClean="0"/>
              <a:t>XFEL: “fit” simulation to reality</a:t>
            </a:r>
            <a:endParaRPr lang="en-US" dirty="0"/>
          </a:p>
        </p:txBody>
      </p:sp>
      <p:sp>
        <p:nvSpPr>
          <p:cNvPr id="3" name="Content Placeholder 2"/>
          <p:cNvSpPr>
            <a:spLocks noGrp="1"/>
          </p:cNvSpPr>
          <p:nvPr>
            <p:ph idx="1"/>
          </p:nvPr>
        </p:nvSpPr>
        <p:spPr>
          <a:xfrm>
            <a:off x="457200" y="1600200"/>
            <a:ext cx="4752109" cy="4525963"/>
          </a:xfrm>
        </p:spPr>
        <p:txBody>
          <a:bodyPr/>
          <a:lstStyle/>
          <a:p>
            <a:r>
              <a:rPr lang="en-US" dirty="0" smtClean="0"/>
              <a:t>Dispersion</a:t>
            </a:r>
          </a:p>
          <a:p>
            <a:r>
              <a:rPr lang="en-US" dirty="0" smtClean="0"/>
              <a:t>Divergence</a:t>
            </a:r>
          </a:p>
          <a:p>
            <a:r>
              <a:rPr lang="en-US" dirty="0" err="1" smtClean="0"/>
              <a:t>Mosaicity</a:t>
            </a:r>
            <a:endParaRPr lang="en-US" dirty="0" smtClean="0"/>
          </a:p>
          <a:p>
            <a:r>
              <a:rPr lang="en-US" dirty="0" smtClean="0"/>
              <a:t>Wavelength</a:t>
            </a:r>
          </a:p>
          <a:p>
            <a:r>
              <a:rPr lang="en-US" dirty="0" smtClean="0"/>
              <a:t>Unit cell parameters (3)</a:t>
            </a:r>
          </a:p>
          <a:p>
            <a:r>
              <a:rPr lang="en-US" dirty="0" smtClean="0"/>
              <a:t>Crystal orientation (3)</a:t>
            </a:r>
          </a:p>
          <a:p>
            <a:r>
              <a:rPr lang="en-US" dirty="0" smtClean="0"/>
              <a:t>Mosaic domain size (3)</a:t>
            </a:r>
          </a:p>
        </p:txBody>
      </p:sp>
      <p:sp>
        <p:nvSpPr>
          <p:cNvPr id="4" name="Content Placeholder 2"/>
          <p:cNvSpPr txBox="1">
            <a:spLocks/>
          </p:cNvSpPr>
          <p:nvPr/>
        </p:nvSpPr>
        <p:spPr bwMode="auto">
          <a:xfrm>
            <a:off x="4128654" y="1697182"/>
            <a:ext cx="4752109"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kern="0" dirty="0" smtClean="0">
                <a:solidFill>
                  <a:srgbClr val="000000"/>
                </a:solidFill>
              </a:rPr>
              <a:t>Beam center (2)</a:t>
            </a:r>
          </a:p>
          <a:p>
            <a:r>
              <a:rPr lang="en-US" kern="0" dirty="0" smtClean="0">
                <a:solidFill>
                  <a:srgbClr val="000000"/>
                </a:solidFill>
              </a:rPr>
              <a:t>Beam direction (2)</a:t>
            </a:r>
          </a:p>
          <a:p>
            <a:r>
              <a:rPr lang="en-US" kern="0" dirty="0" smtClean="0">
                <a:solidFill>
                  <a:srgbClr val="000000"/>
                </a:solidFill>
              </a:rPr>
              <a:t>Detector distance</a:t>
            </a:r>
          </a:p>
        </p:txBody>
      </p:sp>
    </p:spTree>
    <p:extLst>
      <p:ext uri="{BB962C8B-B14F-4D97-AF65-F5344CB8AC3E}">
        <p14:creationId xmlns:p14="http://schemas.microsoft.com/office/powerpoint/2010/main" val="23857902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22400"/>
          </a:xfrm>
        </p:spPr>
        <p:txBody>
          <a:bodyPr>
            <a:normAutofit/>
          </a:bodyPr>
          <a:lstStyle/>
          <a:p>
            <a:r>
              <a:rPr lang="en-US" dirty="0" smtClean="0"/>
              <a:t>Simulation of XFEL still</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781"/>
            <a:ext cx="9144000" cy="5440219"/>
          </a:xfrm>
          <a:prstGeom prst="rect">
            <a:avLst/>
          </a:prstGeom>
        </p:spPr>
      </p:pic>
      <p:sp>
        <p:nvSpPr>
          <p:cNvPr id="4" name="Rectangle 3"/>
          <p:cNvSpPr/>
          <p:nvPr/>
        </p:nvSpPr>
        <p:spPr>
          <a:xfrm>
            <a:off x="6797899" y="762000"/>
            <a:ext cx="2349321" cy="646331"/>
          </a:xfrm>
          <a:prstGeom prst="rect">
            <a:avLst/>
          </a:prstGeom>
        </p:spPr>
        <p:txBody>
          <a:bodyPr wrap="square">
            <a:spAutoFit/>
          </a:bodyPr>
          <a:lstStyle/>
          <a:p>
            <a:r>
              <a:rPr lang="en-US" dirty="0"/>
              <a:t>Lyubimov </a:t>
            </a:r>
            <a:r>
              <a:rPr lang="en-US" dirty="0" smtClean="0"/>
              <a:t>et al. (2016).</a:t>
            </a:r>
          </a:p>
          <a:p>
            <a:r>
              <a:rPr lang="en-US" i="1" dirty="0" err="1" smtClean="0"/>
              <a:t>eLife</a:t>
            </a:r>
            <a:r>
              <a:rPr lang="en-US" dirty="0" smtClean="0"/>
              <a:t> </a:t>
            </a:r>
            <a:r>
              <a:rPr lang="en-US" b="1" dirty="0"/>
              <a:t>5</a:t>
            </a:r>
            <a:r>
              <a:rPr lang="en-US" dirty="0"/>
              <a:t>, e18740. </a:t>
            </a:r>
          </a:p>
        </p:txBody>
      </p:sp>
    </p:spTree>
    <p:extLst>
      <p:ext uri="{BB962C8B-B14F-4D97-AF65-F5344CB8AC3E}">
        <p14:creationId xmlns:p14="http://schemas.microsoft.com/office/powerpoint/2010/main" val="35014714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781"/>
            <a:ext cx="9144000" cy="5440219"/>
          </a:xfrm>
          <a:prstGeom prst="rect">
            <a:avLst/>
          </a:prstGeom>
        </p:spPr>
      </p:pic>
      <p:sp>
        <p:nvSpPr>
          <p:cNvPr id="5" name="Title 1"/>
          <p:cNvSpPr txBox="1">
            <a:spLocks/>
          </p:cNvSpPr>
          <p:nvPr/>
        </p:nvSpPr>
        <p:spPr>
          <a:xfrm>
            <a:off x="457200" y="10838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r>
              <a:rPr lang="en-US" dirty="0" smtClean="0">
                <a:solidFill>
                  <a:prstClr val="black"/>
                </a:solidFill>
              </a:rPr>
              <a:t>Real XFEL still</a:t>
            </a:r>
            <a:endParaRPr lang="en-US" dirty="0">
              <a:solidFill>
                <a:prstClr val="black"/>
              </a:solidFill>
            </a:endParaRPr>
          </a:p>
        </p:txBody>
      </p:sp>
      <p:sp>
        <p:nvSpPr>
          <p:cNvPr id="6" name="Rectangle 5"/>
          <p:cNvSpPr/>
          <p:nvPr/>
        </p:nvSpPr>
        <p:spPr>
          <a:xfrm>
            <a:off x="6797899" y="762000"/>
            <a:ext cx="2349321" cy="646331"/>
          </a:xfrm>
          <a:prstGeom prst="rect">
            <a:avLst/>
          </a:prstGeom>
        </p:spPr>
        <p:txBody>
          <a:bodyPr wrap="square">
            <a:spAutoFit/>
          </a:bodyPr>
          <a:lstStyle/>
          <a:p>
            <a:r>
              <a:rPr lang="en-US" dirty="0"/>
              <a:t>Lyubimov </a:t>
            </a:r>
            <a:r>
              <a:rPr lang="en-US" dirty="0" smtClean="0"/>
              <a:t>et al. (2016).</a:t>
            </a:r>
          </a:p>
          <a:p>
            <a:r>
              <a:rPr lang="en-US" i="1" dirty="0" err="1" smtClean="0"/>
              <a:t>eLife</a:t>
            </a:r>
            <a:r>
              <a:rPr lang="en-US" dirty="0" smtClean="0"/>
              <a:t> </a:t>
            </a:r>
            <a:r>
              <a:rPr lang="en-US" b="1" dirty="0"/>
              <a:t>5</a:t>
            </a:r>
            <a:r>
              <a:rPr lang="en-US" dirty="0"/>
              <a:t>, e18740. </a:t>
            </a:r>
          </a:p>
        </p:txBody>
      </p:sp>
    </p:spTree>
    <p:extLst>
      <p:ext uri="{BB962C8B-B14F-4D97-AF65-F5344CB8AC3E}">
        <p14:creationId xmlns:p14="http://schemas.microsoft.com/office/powerpoint/2010/main" val="17773335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1152638" y="1787495"/>
            <a:ext cx="1985027" cy="1968150"/>
            <a:chOff x="1152638" y="1787495"/>
            <a:chExt cx="1985027" cy="1968150"/>
          </a:xfrm>
        </p:grpSpPr>
        <p:sp>
          <p:nvSpPr>
            <p:cNvPr id="9" name="Circular Arrow 8"/>
            <p:cNvSpPr/>
            <p:nvPr/>
          </p:nvSpPr>
          <p:spPr>
            <a:xfrm rot="8455500">
              <a:off x="1152638" y="1787495"/>
              <a:ext cx="1985027" cy="1968150"/>
            </a:xfrm>
            <a:prstGeom prst="circularArrow">
              <a:avLst>
                <a:gd name="adj1" fmla="val 6052"/>
                <a:gd name="adj2" fmla="val 1056392"/>
                <a:gd name="adj3" fmla="val 20475769"/>
                <a:gd name="adj4" fmla="val 10799998"/>
                <a:gd name="adj5" fmla="val 88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latin typeface="Arial" panose="020B0604020202020204" pitchFamily="34" charset="0"/>
              </a:endParaRPr>
            </a:p>
          </p:txBody>
        </p:sp>
        <p:sp>
          <p:nvSpPr>
            <p:cNvPr id="25" name="TextBox 24"/>
            <p:cNvSpPr txBox="1"/>
            <p:nvPr/>
          </p:nvSpPr>
          <p:spPr>
            <a:xfrm rot="18889448">
              <a:off x="2249715" y="2931885"/>
              <a:ext cx="607859" cy="369332"/>
            </a:xfrm>
            <a:prstGeom prst="rect">
              <a:avLst/>
            </a:prstGeom>
            <a:noFill/>
          </p:spPr>
          <p:txBody>
            <a:bodyPr wrap="none" rtlCol="0">
              <a:spAutoFit/>
            </a:bodyPr>
            <a:lstStyle/>
            <a:p>
              <a:r>
                <a:rPr lang="en-US" dirty="0">
                  <a:solidFill>
                    <a:srgbClr val="006600"/>
                  </a:solidFill>
                  <a:latin typeface="Arial" panose="020B0604020202020204" pitchFamily="34" charset="0"/>
                  <a:cs typeface="Arial" panose="020B0604020202020204" pitchFamily="34" charset="0"/>
                </a:rPr>
                <a:t>phiz</a:t>
              </a:r>
            </a:p>
          </p:txBody>
        </p:sp>
      </p:grpSp>
      <p:pic>
        <p:nvPicPr>
          <p:cNvPr id="31" name="Picture 30"/>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65451" t="13364" r="12809" b="59688"/>
          <a:stretch/>
        </p:blipFill>
        <p:spPr>
          <a:xfrm>
            <a:off x="327737" y="3741474"/>
            <a:ext cx="1924333" cy="1419115"/>
          </a:xfrm>
          <a:prstGeom prst="rect">
            <a:avLst/>
          </a:prstGeom>
          <a:ln>
            <a:solidFill>
              <a:schemeClr val="tx1"/>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6637" y="1930853"/>
            <a:ext cx="3514725" cy="4476750"/>
          </a:xfrm>
          <a:prstGeom prst="rect">
            <a:avLst/>
          </a:prstGeom>
        </p:spPr>
      </p:pic>
      <p:sp>
        <p:nvSpPr>
          <p:cNvPr id="4" name="Title 1"/>
          <p:cNvSpPr txBox="1">
            <a:spLocks/>
          </p:cNvSpPr>
          <p:nvPr/>
        </p:nvSpPr>
        <p:spPr>
          <a:xfrm>
            <a:off x="0" y="0"/>
            <a:ext cx="9144000" cy="14224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1200" kern="1200">
                <a:solidFill>
                  <a:schemeClr val="tx1"/>
                </a:solidFill>
                <a:latin typeface="Arial" panose="020B0604020202020204" pitchFamily="34" charset="0"/>
                <a:ea typeface="+mj-ea"/>
                <a:cs typeface="+mj-cs"/>
              </a:defRPr>
            </a:lvl1pPr>
          </a:lstStyle>
          <a:p>
            <a:r>
              <a:rPr lang="en-US" sz="4400" dirty="0" smtClean="0">
                <a:solidFill>
                  <a:prstClr val="black"/>
                </a:solidFill>
              </a:rPr>
              <a:t>Simulation of XFEL still</a:t>
            </a:r>
            <a:endParaRPr lang="en-US" sz="4400" dirty="0">
              <a:solidFill>
                <a:prstClr val="black"/>
              </a:solidFill>
            </a:endParaRPr>
          </a:p>
        </p:txBody>
      </p:sp>
      <p:pic>
        <p:nvPicPr>
          <p:cNvPr id="6" name="Picture 10" descr="MCBS00386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9517" y="2179184"/>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 name="Group 37"/>
          <p:cNvGrpSpPr/>
          <p:nvPr/>
        </p:nvGrpSpPr>
        <p:grpSpPr>
          <a:xfrm>
            <a:off x="2057400" y="5334000"/>
            <a:ext cx="1822773" cy="1378074"/>
            <a:chOff x="1187201" y="5268686"/>
            <a:chExt cx="1822773" cy="1378074"/>
          </a:xfrm>
        </p:grpSpPr>
        <p:grpSp>
          <p:nvGrpSpPr>
            <p:cNvPr id="10" name="Group 9"/>
            <p:cNvGrpSpPr/>
            <p:nvPr/>
          </p:nvGrpSpPr>
          <p:grpSpPr>
            <a:xfrm>
              <a:off x="1187201" y="5370286"/>
              <a:ext cx="1425371" cy="1146630"/>
              <a:chOff x="3696237" y="2927796"/>
              <a:chExt cx="1324377" cy="1418824"/>
            </a:xfrm>
          </p:grpSpPr>
          <p:sp>
            <p:nvSpPr>
              <p:cNvPr id="11" name="Rectangle 10"/>
              <p:cNvSpPr/>
              <p:nvPr/>
            </p:nvSpPr>
            <p:spPr>
              <a:xfrm>
                <a:off x="3696237" y="3251915"/>
                <a:ext cx="978794" cy="10947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Arial" panose="020B0604020202020204" pitchFamily="34" charset="0"/>
                  <a:cs typeface="Arial" panose="020B0604020202020204" pitchFamily="34" charset="0"/>
                </a:endParaRPr>
              </a:p>
            </p:txBody>
          </p:sp>
          <p:cxnSp>
            <p:nvCxnSpPr>
              <p:cNvPr id="12" name="Straight Connector 11"/>
              <p:cNvCxnSpPr/>
              <p:nvPr/>
            </p:nvCxnSpPr>
            <p:spPr>
              <a:xfrm flipV="1">
                <a:off x="3696237"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668726"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675031" y="4022501"/>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696237" y="4022501"/>
                <a:ext cx="345583" cy="32411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041820" y="4022501"/>
                <a:ext cx="978794" cy="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041820" y="2927796"/>
                <a:ext cx="978794"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041820" y="2927796"/>
                <a:ext cx="0" cy="109470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020614" y="2927797"/>
                <a:ext cx="0" cy="109470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rot="5400000">
              <a:off x="2457636" y="5660572"/>
              <a:ext cx="607859" cy="369332"/>
            </a:xfrm>
            <a:prstGeom prst="rect">
              <a:avLst/>
            </a:prstGeom>
            <a:noFill/>
          </p:spPr>
          <p:txBody>
            <a:bodyPr wrap="none" rtlCol="0">
              <a:spAutoFit/>
            </a:bodyPr>
            <a:lstStyle/>
            <a:p>
              <a:r>
                <a:rPr lang="en-US" dirty="0" err="1">
                  <a:solidFill>
                    <a:srgbClr val="006600"/>
                  </a:solidFill>
                  <a:latin typeface="Arial" panose="020B0604020202020204" pitchFamily="34" charset="0"/>
                  <a:cs typeface="Arial" panose="020B0604020202020204" pitchFamily="34" charset="0"/>
                </a:rPr>
                <a:t>phiy</a:t>
              </a:r>
              <a:endParaRPr lang="en-US" dirty="0">
                <a:solidFill>
                  <a:srgbClr val="006600"/>
                </a:solidFill>
                <a:latin typeface="Arial" panose="020B0604020202020204" pitchFamily="34" charset="0"/>
                <a:cs typeface="Arial" panose="020B0604020202020204" pitchFamily="34" charset="0"/>
              </a:endParaRPr>
            </a:p>
          </p:txBody>
        </p:sp>
        <p:sp>
          <p:nvSpPr>
            <p:cNvPr id="21" name="TextBox 20"/>
            <p:cNvSpPr txBox="1"/>
            <p:nvPr/>
          </p:nvSpPr>
          <p:spPr>
            <a:xfrm>
              <a:off x="2402115" y="6277428"/>
              <a:ext cx="607859" cy="369332"/>
            </a:xfrm>
            <a:prstGeom prst="rect">
              <a:avLst/>
            </a:prstGeom>
            <a:noFill/>
          </p:spPr>
          <p:txBody>
            <a:bodyPr wrap="none" rtlCol="0">
              <a:spAutoFit/>
            </a:bodyPr>
            <a:lstStyle/>
            <a:p>
              <a:r>
                <a:rPr lang="en-US" dirty="0">
                  <a:solidFill>
                    <a:srgbClr val="006600"/>
                  </a:solidFill>
                  <a:latin typeface="Arial" panose="020B0604020202020204" pitchFamily="34" charset="0"/>
                  <a:cs typeface="Arial" panose="020B0604020202020204" pitchFamily="34" charset="0"/>
                </a:rPr>
                <a:t>phiz</a:t>
              </a:r>
            </a:p>
          </p:txBody>
        </p:sp>
        <p:sp>
          <p:nvSpPr>
            <p:cNvPr id="22" name="TextBox 21"/>
            <p:cNvSpPr txBox="1"/>
            <p:nvPr/>
          </p:nvSpPr>
          <p:spPr>
            <a:xfrm>
              <a:off x="1553030" y="5268686"/>
              <a:ext cx="607859" cy="369332"/>
            </a:xfrm>
            <a:prstGeom prst="rect">
              <a:avLst/>
            </a:prstGeom>
            <a:noFill/>
          </p:spPr>
          <p:txBody>
            <a:bodyPr wrap="none" rtlCol="0">
              <a:spAutoFit/>
            </a:bodyPr>
            <a:lstStyle/>
            <a:p>
              <a:r>
                <a:rPr lang="en-US" dirty="0" err="1">
                  <a:solidFill>
                    <a:srgbClr val="006600"/>
                  </a:solidFill>
                  <a:latin typeface="Arial" panose="020B0604020202020204" pitchFamily="34" charset="0"/>
                  <a:cs typeface="Arial" panose="020B0604020202020204" pitchFamily="34" charset="0"/>
                </a:rPr>
                <a:t>phix</a:t>
              </a:r>
              <a:endParaRPr lang="en-US" dirty="0">
                <a:solidFill>
                  <a:srgbClr val="006600"/>
                </a:solidFill>
                <a:latin typeface="Arial" panose="020B0604020202020204" pitchFamily="34" charset="0"/>
                <a:cs typeface="Arial" panose="020B0604020202020204" pitchFamily="34" charset="0"/>
              </a:endParaRPr>
            </a:p>
          </p:txBody>
        </p:sp>
      </p:grpSp>
      <p:grpSp>
        <p:nvGrpSpPr>
          <p:cNvPr id="35" name="Group 34"/>
          <p:cNvGrpSpPr/>
          <p:nvPr/>
        </p:nvGrpSpPr>
        <p:grpSpPr>
          <a:xfrm>
            <a:off x="1770743" y="1197430"/>
            <a:ext cx="1137631" cy="907142"/>
            <a:chOff x="1770743" y="1197430"/>
            <a:chExt cx="1137631" cy="907142"/>
          </a:xfrm>
        </p:grpSpPr>
        <p:sp>
          <p:nvSpPr>
            <p:cNvPr id="8" name="Curved Down Arrow 7"/>
            <p:cNvSpPr/>
            <p:nvPr/>
          </p:nvSpPr>
          <p:spPr>
            <a:xfrm>
              <a:off x="1770743" y="1335314"/>
              <a:ext cx="754743" cy="769258"/>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latin typeface="Arial" panose="020B0604020202020204" pitchFamily="34" charset="0"/>
              </a:endParaRPr>
            </a:p>
          </p:txBody>
        </p:sp>
        <p:sp>
          <p:nvSpPr>
            <p:cNvPr id="23" name="TextBox 22"/>
            <p:cNvSpPr txBox="1"/>
            <p:nvPr/>
          </p:nvSpPr>
          <p:spPr>
            <a:xfrm>
              <a:off x="2300515" y="1197430"/>
              <a:ext cx="607859" cy="369332"/>
            </a:xfrm>
            <a:prstGeom prst="rect">
              <a:avLst/>
            </a:prstGeom>
            <a:noFill/>
          </p:spPr>
          <p:txBody>
            <a:bodyPr wrap="none" rtlCol="0">
              <a:spAutoFit/>
            </a:bodyPr>
            <a:lstStyle/>
            <a:p>
              <a:r>
                <a:rPr lang="en-US" dirty="0" err="1">
                  <a:solidFill>
                    <a:srgbClr val="006600"/>
                  </a:solidFill>
                  <a:latin typeface="Arial" panose="020B0604020202020204" pitchFamily="34" charset="0"/>
                  <a:cs typeface="Arial" panose="020B0604020202020204" pitchFamily="34" charset="0"/>
                </a:rPr>
                <a:t>phix</a:t>
              </a:r>
              <a:endParaRPr lang="en-US" dirty="0">
                <a:solidFill>
                  <a:srgbClr val="006600"/>
                </a:solidFill>
                <a:latin typeface="Arial" panose="020B0604020202020204" pitchFamily="34" charset="0"/>
                <a:cs typeface="Arial" panose="020B0604020202020204" pitchFamily="34" charset="0"/>
              </a:endParaRPr>
            </a:p>
          </p:txBody>
        </p:sp>
      </p:grpSp>
      <p:grpSp>
        <p:nvGrpSpPr>
          <p:cNvPr id="36" name="Group 35"/>
          <p:cNvGrpSpPr/>
          <p:nvPr/>
        </p:nvGrpSpPr>
        <p:grpSpPr>
          <a:xfrm>
            <a:off x="667657" y="1908627"/>
            <a:ext cx="808521" cy="1110345"/>
            <a:chOff x="667657" y="1908627"/>
            <a:chExt cx="808521" cy="1110345"/>
          </a:xfrm>
        </p:grpSpPr>
        <p:sp>
          <p:nvSpPr>
            <p:cNvPr id="7" name="Curved Right Arrow 6"/>
            <p:cNvSpPr/>
            <p:nvPr/>
          </p:nvSpPr>
          <p:spPr>
            <a:xfrm>
              <a:off x="667657" y="2235200"/>
              <a:ext cx="754743" cy="783772"/>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latin typeface="Arial" panose="020B0604020202020204" pitchFamily="34" charset="0"/>
              </a:endParaRPr>
            </a:p>
          </p:txBody>
        </p:sp>
        <p:sp>
          <p:nvSpPr>
            <p:cNvPr id="24" name="TextBox 23"/>
            <p:cNvSpPr txBox="1"/>
            <p:nvPr/>
          </p:nvSpPr>
          <p:spPr>
            <a:xfrm>
              <a:off x="868319" y="1908627"/>
              <a:ext cx="607859" cy="369332"/>
            </a:xfrm>
            <a:prstGeom prst="rect">
              <a:avLst/>
            </a:prstGeom>
            <a:noFill/>
          </p:spPr>
          <p:txBody>
            <a:bodyPr wrap="none" rtlCol="0">
              <a:spAutoFit/>
            </a:bodyPr>
            <a:lstStyle/>
            <a:p>
              <a:r>
                <a:rPr lang="en-US" dirty="0" err="1">
                  <a:solidFill>
                    <a:srgbClr val="006600"/>
                  </a:solidFill>
                  <a:latin typeface="Arial" panose="020B0604020202020204" pitchFamily="34" charset="0"/>
                  <a:cs typeface="Arial" panose="020B0604020202020204" pitchFamily="34" charset="0"/>
                </a:rPr>
                <a:t>phiy</a:t>
              </a:r>
              <a:endParaRPr lang="en-US" dirty="0">
                <a:solidFill>
                  <a:srgbClr val="006600"/>
                </a:solidFill>
                <a:latin typeface="Arial" panose="020B0604020202020204" pitchFamily="34" charset="0"/>
                <a:cs typeface="Arial" panose="020B0604020202020204" pitchFamily="34" charset="0"/>
              </a:endParaRPr>
            </a:p>
          </p:txBody>
        </p:sp>
      </p:grpSp>
      <p:cxnSp>
        <p:nvCxnSpPr>
          <p:cNvPr id="29" name="Curved Connector 28"/>
          <p:cNvCxnSpPr/>
          <p:nvPr/>
        </p:nvCxnSpPr>
        <p:spPr>
          <a:xfrm rot="5400000">
            <a:off x="769258" y="3077029"/>
            <a:ext cx="841828" cy="754743"/>
          </a:xfrm>
          <a:prstGeom prst="curvedConnector3">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2" name="Curved Connector 31"/>
          <p:cNvCxnSpPr/>
          <p:nvPr/>
        </p:nvCxnSpPr>
        <p:spPr>
          <a:xfrm flipV="1">
            <a:off x="3886200" y="5261432"/>
            <a:ext cx="1317175" cy="758368"/>
          </a:xfrm>
          <a:prstGeom prst="curvedConnector3">
            <a:avLst>
              <a:gd name="adj1" fmla="val 50000"/>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grpSp>
        <p:nvGrpSpPr>
          <p:cNvPr id="42" name="Group 41"/>
          <p:cNvGrpSpPr/>
          <p:nvPr/>
        </p:nvGrpSpPr>
        <p:grpSpPr>
          <a:xfrm>
            <a:off x="1959430" y="3338286"/>
            <a:ext cx="2355209" cy="1828801"/>
            <a:chOff x="1959430" y="3338286"/>
            <a:chExt cx="2355209" cy="1828801"/>
          </a:xfrm>
        </p:grpSpPr>
        <p:pic>
          <p:nvPicPr>
            <p:cNvPr id="30" name="Picture 29"/>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l="65436" t="13367" r="12810" b="59686"/>
            <a:stretch/>
          </p:blipFill>
          <p:spPr>
            <a:xfrm>
              <a:off x="2389145" y="3748025"/>
              <a:ext cx="1925494" cy="1419062"/>
            </a:xfrm>
            <a:prstGeom prst="rect">
              <a:avLst/>
            </a:prstGeom>
            <a:ln>
              <a:solidFill>
                <a:schemeClr val="tx1"/>
              </a:solidFill>
            </a:ln>
          </p:spPr>
        </p:pic>
        <p:sp>
          <p:nvSpPr>
            <p:cNvPr id="39" name="TextBox 38"/>
            <p:cNvSpPr txBox="1"/>
            <p:nvPr/>
          </p:nvSpPr>
          <p:spPr>
            <a:xfrm>
              <a:off x="1959430" y="4325256"/>
              <a:ext cx="732893" cy="584775"/>
            </a:xfrm>
            <a:prstGeom prst="rect">
              <a:avLst/>
            </a:prstGeom>
            <a:noFill/>
          </p:spPr>
          <p:txBody>
            <a:bodyPr wrap="none" rtlCol="0">
              <a:spAutoFit/>
            </a:bodyPr>
            <a:lstStyle/>
            <a:p>
              <a:r>
                <a:rPr lang="en-US" sz="3200" b="1" dirty="0">
                  <a:solidFill>
                    <a:prstClr val="black"/>
                  </a:solidFill>
                  <a:latin typeface="Arial" panose="020B0604020202020204" pitchFamily="34" charset="0"/>
                  <a:cs typeface="Arial" panose="020B0604020202020204" pitchFamily="34" charset="0"/>
                </a:rPr>
                <a:t>VS</a:t>
              </a:r>
            </a:p>
          </p:txBody>
        </p:sp>
        <p:sp>
          <p:nvSpPr>
            <p:cNvPr id="41" name="TextBox 40"/>
            <p:cNvSpPr txBox="1"/>
            <p:nvPr/>
          </p:nvSpPr>
          <p:spPr>
            <a:xfrm>
              <a:off x="3294743" y="3338286"/>
              <a:ext cx="612668" cy="400110"/>
            </a:xfrm>
            <a:prstGeom prst="rect">
              <a:avLst/>
            </a:prstGeom>
            <a:noFill/>
          </p:spPr>
          <p:txBody>
            <a:bodyPr wrap="none" rtlCol="0">
              <a:spAutoFit/>
            </a:bodyPr>
            <a:lstStyle/>
            <a:p>
              <a:r>
                <a:rPr lang="en-US" sz="2000" dirty="0">
                  <a:solidFill>
                    <a:prstClr val="black"/>
                  </a:solidFill>
                  <a:latin typeface="Arial" panose="020B0604020202020204" pitchFamily="34" charset="0"/>
                  <a:cs typeface="Arial" panose="020B0604020202020204" pitchFamily="34" charset="0"/>
                </a:rPr>
                <a:t>real</a:t>
              </a:r>
            </a:p>
          </p:txBody>
        </p:sp>
      </p:grpSp>
    </p:spTree>
    <p:extLst>
      <p:ext uri="{BB962C8B-B14F-4D97-AF65-F5344CB8AC3E}">
        <p14:creationId xmlns:p14="http://schemas.microsoft.com/office/powerpoint/2010/main" val="6224339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3101886872"/>
              </p:ext>
            </p:extLst>
          </p:nvPr>
        </p:nvGraphicFramePr>
        <p:xfrm>
          <a:off x="612811" y="588828"/>
          <a:ext cx="8538121" cy="5897941"/>
        </p:xfrm>
        <a:graphic>
          <a:graphicData uri="http://schemas.openxmlformats.org/presentationml/2006/ole">
            <mc:AlternateContent xmlns:mc="http://schemas.openxmlformats.org/markup-compatibility/2006">
              <mc:Choice xmlns:v="urn:schemas-microsoft-com:vml" Requires="v">
                <p:oleObj spid="_x0000_s9241" name="Chart" r:id="rId3" imgW="5692246" imgH="3931873" progId="MSGraph.Chart.8">
                  <p:embed followColorScheme="full"/>
                </p:oleObj>
              </mc:Choice>
              <mc:Fallback>
                <p:oleObj name="Chart" r:id="rId3" imgW="5692246" imgH="3931873" progId="MSGraph.Chart.8">
                  <p:embed followColorScheme="full"/>
                  <p:pic>
                    <p:nvPicPr>
                      <p:cNvPr id="0" name=""/>
                      <p:cNvPicPr>
                        <a:picLocks noChangeAspect="1" noChangeArrowheads="1"/>
                      </p:cNvPicPr>
                      <p:nvPr/>
                    </p:nvPicPr>
                    <p:blipFill>
                      <a:blip r:embed="rId4"/>
                      <a:srcRect/>
                      <a:stretch>
                        <a:fillRect/>
                      </a:stretch>
                    </p:blipFill>
                    <p:spPr bwMode="auto">
                      <a:xfrm>
                        <a:off x="612811" y="588828"/>
                        <a:ext cx="8538121" cy="5897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3451395" y="6165433"/>
            <a:ext cx="38459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Angle about y axis (°)</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1785908" y="3263090"/>
            <a:ext cx="44406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Fraction pixels predicted</a:t>
            </a:r>
            <a:endParaRPr lang="en-US" altLang="en-US" sz="2800" b="1" dirty="0">
              <a:solidFill>
                <a:prstClr val="black"/>
              </a:solidFill>
              <a:latin typeface="Arial" panose="020B0604020202020204" pitchFamily="34" charset="0"/>
            </a:endParaRPr>
          </a:p>
        </p:txBody>
      </p:sp>
      <p:sp>
        <p:nvSpPr>
          <p:cNvPr id="2" name="TextBox 1"/>
          <p:cNvSpPr txBox="1"/>
          <p:nvPr/>
        </p:nvSpPr>
        <p:spPr>
          <a:xfrm>
            <a:off x="928914" y="0"/>
            <a:ext cx="8066632" cy="707886"/>
          </a:xfrm>
          <a:prstGeom prst="rect">
            <a:avLst/>
          </a:prstGeom>
          <a:noFill/>
        </p:spPr>
        <p:txBody>
          <a:bodyPr wrap="none" rtlCol="0">
            <a:spAutoFit/>
          </a:bodyPr>
          <a:lstStyle/>
          <a:p>
            <a:r>
              <a:rPr lang="en-US" sz="4000" dirty="0" smtClean="0">
                <a:solidFill>
                  <a:prstClr val="black"/>
                </a:solidFill>
                <a:latin typeface="Arial" panose="020B0604020202020204" pitchFamily="34" charset="0"/>
              </a:rPr>
              <a:t>Fitting individual “mosaic domains”</a:t>
            </a:r>
            <a:endParaRPr lang="en-US" sz="4000" dirty="0">
              <a:solidFill>
                <a:prstClr val="black"/>
              </a:solidFill>
              <a:latin typeface="Arial" panose="020B0604020202020204" pitchFamily="34" charset="0"/>
            </a:endParaRPr>
          </a:p>
        </p:txBody>
      </p:sp>
      <p:sp>
        <p:nvSpPr>
          <p:cNvPr id="4" name="TextBox 3"/>
          <p:cNvSpPr txBox="1"/>
          <p:nvPr/>
        </p:nvSpPr>
        <p:spPr>
          <a:xfrm>
            <a:off x="207817" y="5791201"/>
            <a:ext cx="2345514" cy="954107"/>
          </a:xfrm>
          <a:prstGeom prst="rect">
            <a:avLst/>
          </a:prstGeom>
          <a:noFill/>
        </p:spPr>
        <p:txBody>
          <a:bodyPr wrap="none" rtlCol="0">
            <a:spAutoFit/>
          </a:bodyPr>
          <a:lstStyle/>
          <a:p>
            <a:r>
              <a:rPr lang="en-US" sz="2800" dirty="0" smtClean="0">
                <a:solidFill>
                  <a:srgbClr val="C00000"/>
                </a:solidFill>
                <a:latin typeface="Arial" panose="020B0604020202020204" pitchFamily="34" charset="0"/>
                <a:cs typeface="Arial" panose="020B0604020202020204" pitchFamily="34" charset="0"/>
              </a:rPr>
              <a:t>Best of</a:t>
            </a:r>
          </a:p>
          <a:p>
            <a:r>
              <a:rPr lang="en-US" sz="2800" dirty="0" smtClean="0">
                <a:solidFill>
                  <a:srgbClr val="C00000"/>
                </a:solidFill>
                <a:latin typeface="Arial" panose="020B0604020202020204" pitchFamily="34" charset="0"/>
                <a:cs typeface="Arial" panose="020B0604020202020204" pitchFamily="34" charset="0"/>
              </a:rPr>
              <a:t>262,140 trials</a:t>
            </a:r>
            <a:endParaRPr lang="en-US" sz="28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9471975"/>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22400"/>
          </a:xfrm>
        </p:spPr>
        <p:txBody>
          <a:bodyPr>
            <a:normAutofit/>
          </a:bodyPr>
          <a:lstStyle/>
          <a:p>
            <a:r>
              <a:rPr lang="en-US" dirty="0" smtClean="0"/>
              <a:t>3-domain Simulation of XFEL still</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782"/>
            <a:ext cx="9144000" cy="5440218"/>
          </a:xfrm>
          <a:prstGeom prst="rect">
            <a:avLst/>
          </a:prstGeom>
        </p:spPr>
      </p:pic>
    </p:spTree>
    <p:extLst>
      <p:ext uri="{BB962C8B-B14F-4D97-AF65-F5344CB8AC3E}">
        <p14:creationId xmlns:p14="http://schemas.microsoft.com/office/powerpoint/2010/main" val="7989338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781"/>
            <a:ext cx="9144000" cy="5440219"/>
          </a:xfrm>
          <a:prstGeom prst="rect">
            <a:avLst/>
          </a:prstGeom>
        </p:spPr>
      </p:pic>
      <p:sp>
        <p:nvSpPr>
          <p:cNvPr id="5" name="Title 1"/>
          <p:cNvSpPr txBox="1">
            <a:spLocks/>
          </p:cNvSpPr>
          <p:nvPr/>
        </p:nvSpPr>
        <p:spPr>
          <a:xfrm>
            <a:off x="457200" y="10838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r>
              <a:rPr lang="en-US" dirty="0" smtClean="0">
                <a:solidFill>
                  <a:prstClr val="black"/>
                </a:solidFill>
              </a:rPr>
              <a:t>Real XFEL still</a:t>
            </a:r>
            <a:endParaRPr lang="en-US" dirty="0">
              <a:solidFill>
                <a:prstClr val="black"/>
              </a:solidFill>
            </a:endParaRPr>
          </a:p>
        </p:txBody>
      </p:sp>
    </p:spTree>
    <p:extLst>
      <p:ext uri="{BB962C8B-B14F-4D97-AF65-F5344CB8AC3E}">
        <p14:creationId xmlns:p14="http://schemas.microsoft.com/office/powerpoint/2010/main" val="24837402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22400"/>
          </a:xfrm>
        </p:spPr>
        <p:txBody>
          <a:bodyPr>
            <a:normAutofit/>
          </a:bodyPr>
          <a:lstStyle/>
          <a:p>
            <a:r>
              <a:rPr lang="en-US" dirty="0" smtClean="0"/>
              <a:t>1-domain Simulation of XFEL still</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781"/>
            <a:ext cx="9144000" cy="5440219"/>
          </a:xfrm>
          <a:prstGeom prst="rect">
            <a:avLst/>
          </a:prstGeom>
        </p:spPr>
      </p:pic>
    </p:spTree>
    <p:extLst>
      <p:ext uri="{BB962C8B-B14F-4D97-AF65-F5344CB8AC3E}">
        <p14:creationId xmlns:p14="http://schemas.microsoft.com/office/powerpoint/2010/main" val="42221994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467491" cy="1143000"/>
          </a:xfrm>
        </p:spPr>
        <p:txBody>
          <a:bodyPr/>
          <a:lstStyle/>
          <a:p>
            <a:r>
              <a:rPr lang="en-US" dirty="0" smtClean="0"/>
              <a:t>Now available in </a:t>
            </a:r>
            <a:r>
              <a:rPr lang="en-US" dirty="0" smtClean="0"/>
              <a:t>CCTBX </a:t>
            </a:r>
            <a:r>
              <a:rPr lang="en-US" dirty="0" smtClean="0"/>
              <a:t>!</a:t>
            </a:r>
            <a:endParaRPr lang="en-US" dirty="0"/>
          </a:p>
        </p:txBody>
      </p:sp>
      <p:sp>
        <p:nvSpPr>
          <p:cNvPr id="3" name="Content Placeholder 2"/>
          <p:cNvSpPr>
            <a:spLocks noGrp="1"/>
          </p:cNvSpPr>
          <p:nvPr>
            <p:ph idx="1"/>
          </p:nvPr>
        </p:nvSpPr>
        <p:spPr>
          <a:xfrm>
            <a:off x="1066800" y="4191000"/>
            <a:ext cx="7620000" cy="2362200"/>
          </a:xfrm>
        </p:spPr>
        <p:txBody>
          <a:bodyPr>
            <a:normAutofit/>
          </a:bodyPr>
          <a:lstStyle/>
          <a:p>
            <a:pPr marL="0" indent="0">
              <a:buNone/>
            </a:pPr>
            <a:r>
              <a:rPr lang="en-US" dirty="0" smtClean="0"/>
              <a:t>At-scale simulation </a:t>
            </a:r>
            <a:r>
              <a:rPr lang="en-US" dirty="0" smtClean="0"/>
              <a:t>of diffraction data</a:t>
            </a:r>
            <a:endParaRPr lang="en-US" dirty="0"/>
          </a:p>
          <a:p>
            <a:pPr marL="0" indent="0">
              <a:buNone/>
            </a:pPr>
            <a:r>
              <a:rPr lang="en-US" dirty="0" smtClean="0"/>
              <a:t>https</a:t>
            </a:r>
            <a:r>
              <a:rPr lang="en-US" dirty="0"/>
              <a:t>://</a:t>
            </a:r>
            <a:r>
              <a:rPr lang="en-US" dirty="0" smtClean="0"/>
              <a:t>github.com/cctbx</a:t>
            </a:r>
          </a:p>
          <a:p>
            <a:pPr marL="0" indent="0">
              <a:buNone/>
            </a:pPr>
            <a:r>
              <a:rPr lang="en-US" dirty="0" smtClean="0"/>
              <a:t>Documentation and examples:</a:t>
            </a:r>
            <a:endParaRPr lang="en-US" dirty="0"/>
          </a:p>
          <a:p>
            <a:pPr marL="0" indent="0">
              <a:buNone/>
            </a:pPr>
            <a:r>
              <a:rPr lang="en-US" dirty="0" smtClean="0"/>
              <a:t>http://bl831.als.lbl.gov/~jamesh/simtbx</a:t>
            </a:r>
            <a:endParaRPr lang="en-US" dirty="0"/>
          </a:p>
        </p:txBody>
      </p:sp>
      <p:pic>
        <p:nvPicPr>
          <p:cNvPr id="15362" name="Picture 2" descr="http://bl831.als.lbl.gov/~jamesh/simtbx/noisified_tm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219200"/>
            <a:ext cx="289560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bl831.als.lbl.gov/~jamesh/simtbx/noisifyme_tmb.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19200"/>
            <a:ext cx="289560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bl831.als.lbl.gov/~jamesh/simtbx/arro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1600147"/>
            <a:ext cx="1521003" cy="1976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0791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1" name="Object 3"/>
          <p:cNvGraphicFramePr>
            <a:graphicFrameLocks noChangeAspect="1"/>
          </p:cNvGraphicFramePr>
          <p:nvPr>
            <p:extLst>
              <p:ext uri="{D42A27DB-BD31-4B8C-83A1-F6EECF244321}">
                <p14:modId xmlns:p14="http://schemas.microsoft.com/office/powerpoint/2010/main" val="1524693561"/>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7195" name="Chart" r:id="rId3" imgW="5166573" imgH="3703320" progId="MSGraph.Chart.8">
                  <p:embed followColorScheme="full"/>
                </p:oleObj>
              </mc:Choice>
              <mc:Fallback>
                <p:oleObj name="Chart" r:id="rId3" imgW="5166573" imgH="3703320"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012" name="Text Box 4"/>
          <p:cNvSpPr txBox="1">
            <a:spLocks noChangeArrowheads="1"/>
          </p:cNvSpPr>
          <p:nvPr/>
        </p:nvSpPr>
        <p:spPr bwMode="auto">
          <a:xfrm>
            <a:off x="3519306" y="6057900"/>
            <a:ext cx="28483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2800" b="1" dirty="0" smtClean="0">
                <a:solidFill>
                  <a:prstClr val="black"/>
                </a:solidFill>
              </a:rPr>
              <a:t>Johnson’s ratio</a:t>
            </a:r>
            <a:endParaRPr lang="en-US" sz="2800" b="1" dirty="0">
              <a:solidFill>
                <a:prstClr val="black"/>
              </a:solidFill>
            </a:endParaRPr>
          </a:p>
        </p:txBody>
      </p:sp>
      <p:sp>
        <p:nvSpPr>
          <p:cNvPr id="43013" name="Text Box 5"/>
          <p:cNvSpPr txBox="1">
            <a:spLocks noChangeArrowheads="1"/>
          </p:cNvSpPr>
          <p:nvPr/>
        </p:nvSpPr>
        <p:spPr bwMode="auto">
          <a:xfrm rot="-5400000">
            <a:off x="-1372218" y="3056265"/>
            <a:ext cx="35429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2800" b="1" dirty="0" smtClean="0">
                <a:solidFill>
                  <a:prstClr val="black"/>
                </a:solidFill>
              </a:rPr>
              <a:t>Structure factor (e</a:t>
            </a:r>
            <a:r>
              <a:rPr lang="en-US" sz="2800" b="1" baseline="30000" dirty="0" smtClean="0">
                <a:solidFill>
                  <a:prstClr val="black"/>
                </a:solidFill>
              </a:rPr>
              <a:t>-</a:t>
            </a:r>
            <a:r>
              <a:rPr lang="en-US" sz="2800" b="1" dirty="0" smtClean="0">
                <a:solidFill>
                  <a:prstClr val="black"/>
                </a:solidFill>
              </a:rPr>
              <a:t>)</a:t>
            </a:r>
            <a:endParaRPr lang="en-US" sz="2800" b="1" dirty="0">
              <a:solidFill>
                <a:prstClr val="black"/>
              </a:solidFill>
            </a:endParaRPr>
          </a:p>
        </p:txBody>
      </p:sp>
      <p:sp>
        <p:nvSpPr>
          <p:cNvPr id="7"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en-US" smtClean="0">
                <a:solidFill>
                  <a:prstClr val="black"/>
                </a:solidFill>
              </a:rPr>
              <a:t>Non-isomorphism in lysozyme</a:t>
            </a:r>
            <a:endParaRPr lang="en-US" dirty="0">
              <a:solidFill>
                <a:prstClr val="black"/>
              </a:solidFill>
            </a:endParaRPr>
          </a:p>
        </p:txBody>
      </p:sp>
      <p:sp>
        <p:nvSpPr>
          <p:cNvPr id="2" name="Oval 1"/>
          <p:cNvSpPr/>
          <p:nvPr/>
        </p:nvSpPr>
        <p:spPr>
          <a:xfrm>
            <a:off x="1981200" y="1981200"/>
            <a:ext cx="457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8" name="Oval 7"/>
          <p:cNvSpPr/>
          <p:nvPr/>
        </p:nvSpPr>
        <p:spPr>
          <a:xfrm>
            <a:off x="7010400" y="1546396"/>
            <a:ext cx="457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18911888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14"/>
            <a:ext cx="8229600" cy="1143000"/>
          </a:xfrm>
        </p:spPr>
        <p:txBody>
          <a:bodyPr/>
          <a:lstStyle/>
          <a:p>
            <a:r>
              <a:rPr lang="en-US" dirty="0" smtClean="0"/>
              <a:t>B factor from image </a:t>
            </a:r>
            <a:r>
              <a:rPr lang="en-US" dirty="0" smtClean="0"/>
              <a:t>inspection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2776"/>
            <a:ext cx="9144000" cy="5895224"/>
          </a:xfrm>
          <a:prstGeom prst="rect">
            <a:avLst/>
          </a:prstGeom>
        </p:spPr>
      </p:pic>
      <p:sp>
        <p:nvSpPr>
          <p:cNvPr id="6" name="TextBox 5"/>
          <p:cNvSpPr txBox="1"/>
          <p:nvPr/>
        </p:nvSpPr>
        <p:spPr>
          <a:xfrm>
            <a:off x="152400" y="1143000"/>
            <a:ext cx="1271502" cy="461665"/>
          </a:xfrm>
          <a:prstGeom prst="rect">
            <a:avLst/>
          </a:prstGeom>
          <a:noFill/>
        </p:spPr>
        <p:txBody>
          <a:bodyPr wrap="none" rtlCol="0">
            <a:spAutoFit/>
          </a:bodyPr>
          <a:lstStyle/>
          <a:p>
            <a:r>
              <a:rPr lang="en-US" sz="2400" b="1" dirty="0">
                <a:solidFill>
                  <a:prstClr val="black"/>
                </a:solidFill>
                <a:latin typeface="Arial" pitchFamily="34" charset="0"/>
                <a:cs typeface="Arial" panose="020B0604020202020204" pitchFamily="34" charset="0"/>
              </a:rPr>
              <a:t>B = 500</a:t>
            </a:r>
          </a:p>
        </p:txBody>
      </p:sp>
      <p:sp>
        <p:nvSpPr>
          <p:cNvPr id="7" name="Oval 6"/>
          <p:cNvSpPr/>
          <p:nvPr/>
        </p:nvSpPr>
        <p:spPr>
          <a:xfrm>
            <a:off x="2148840" y="4820194"/>
            <a:ext cx="457200" cy="457200"/>
          </a:xfrm>
          <a:prstGeom prst="ellipse">
            <a:avLst/>
          </a:prstGeom>
          <a:gradFill flip="none" rotWithShape="1">
            <a:gsLst>
              <a:gs pos="0">
                <a:schemeClr val="bg1"/>
              </a:gs>
              <a:gs pos="52000">
                <a:srgbClr val="FFFFFF"/>
              </a:gs>
              <a:gs pos="91000">
                <a:srgbClr val="FFFFFF">
                  <a:alpha val="2100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grpSp>
        <p:nvGrpSpPr>
          <p:cNvPr id="16" name="Group 15"/>
          <p:cNvGrpSpPr/>
          <p:nvPr/>
        </p:nvGrpSpPr>
        <p:grpSpPr>
          <a:xfrm>
            <a:off x="2167000" y="4805363"/>
            <a:ext cx="476188" cy="469106"/>
            <a:chOff x="2167000" y="4805363"/>
            <a:chExt cx="476188" cy="469106"/>
          </a:xfrm>
        </p:grpSpPr>
        <p:cxnSp>
          <p:nvCxnSpPr>
            <p:cNvPr id="9" name="Straight Connector 8"/>
            <p:cNvCxnSpPr/>
            <p:nvPr/>
          </p:nvCxnSpPr>
          <p:spPr>
            <a:xfrm>
              <a:off x="2405059" y="4805363"/>
              <a:ext cx="0" cy="4691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167000" y="5043489"/>
              <a:ext cx="4761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6198710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14"/>
            <a:ext cx="8229600" cy="1143000"/>
          </a:xfrm>
        </p:spPr>
        <p:txBody>
          <a:bodyPr/>
          <a:lstStyle/>
          <a:p>
            <a:r>
              <a:rPr lang="en-US" dirty="0"/>
              <a:t>B factor from image </a:t>
            </a:r>
            <a:r>
              <a:rPr lang="en-US" dirty="0" smtClean="0"/>
              <a:t>inspection</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2776"/>
            <a:ext cx="9144000" cy="5895224"/>
          </a:xfrm>
          <a:prstGeom prst="rect">
            <a:avLst/>
          </a:prstGeom>
        </p:spPr>
      </p:pic>
      <p:sp>
        <p:nvSpPr>
          <p:cNvPr id="6" name="TextBox 5"/>
          <p:cNvSpPr txBox="1"/>
          <p:nvPr/>
        </p:nvSpPr>
        <p:spPr>
          <a:xfrm>
            <a:off x="152400" y="1143000"/>
            <a:ext cx="1099981" cy="461665"/>
          </a:xfrm>
          <a:prstGeom prst="rect">
            <a:avLst/>
          </a:prstGeom>
          <a:noFill/>
        </p:spPr>
        <p:txBody>
          <a:bodyPr wrap="none" rtlCol="0">
            <a:spAutoFit/>
          </a:bodyPr>
          <a:lstStyle/>
          <a:p>
            <a:r>
              <a:rPr lang="en-US" sz="2400" b="1" dirty="0">
                <a:solidFill>
                  <a:prstClr val="black"/>
                </a:solidFill>
                <a:latin typeface="Arial" pitchFamily="34" charset="0"/>
                <a:cs typeface="Arial" panose="020B0604020202020204" pitchFamily="34" charset="0"/>
              </a:rPr>
              <a:t>B = 20</a:t>
            </a:r>
          </a:p>
        </p:txBody>
      </p:sp>
      <p:sp>
        <p:nvSpPr>
          <p:cNvPr id="7" name="Oval 6"/>
          <p:cNvSpPr/>
          <p:nvPr/>
        </p:nvSpPr>
        <p:spPr>
          <a:xfrm>
            <a:off x="2148840" y="4820194"/>
            <a:ext cx="457200" cy="457200"/>
          </a:xfrm>
          <a:prstGeom prst="ellipse">
            <a:avLst/>
          </a:prstGeom>
          <a:gradFill flip="none" rotWithShape="1">
            <a:gsLst>
              <a:gs pos="0">
                <a:schemeClr val="bg1"/>
              </a:gs>
              <a:gs pos="52000">
                <a:srgbClr val="FFFFFF"/>
              </a:gs>
              <a:gs pos="91000">
                <a:srgbClr val="FFFFFF">
                  <a:alpha val="2100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grpSp>
        <p:nvGrpSpPr>
          <p:cNvPr id="8" name="Group 7"/>
          <p:cNvGrpSpPr/>
          <p:nvPr/>
        </p:nvGrpSpPr>
        <p:grpSpPr>
          <a:xfrm>
            <a:off x="2167000" y="4805363"/>
            <a:ext cx="476188" cy="469106"/>
            <a:chOff x="2167000" y="4805363"/>
            <a:chExt cx="476188" cy="469106"/>
          </a:xfrm>
        </p:grpSpPr>
        <p:cxnSp>
          <p:nvCxnSpPr>
            <p:cNvPr id="9" name="Straight Connector 8"/>
            <p:cNvCxnSpPr/>
            <p:nvPr/>
          </p:nvCxnSpPr>
          <p:spPr>
            <a:xfrm>
              <a:off x="2405059" y="4805363"/>
              <a:ext cx="0" cy="4691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167000" y="5043489"/>
              <a:ext cx="4761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0842145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1847810569"/>
              </p:ext>
            </p:extLst>
          </p:nvPr>
        </p:nvGraphicFramePr>
        <p:xfrm>
          <a:off x="529679" y="381000"/>
          <a:ext cx="8538121" cy="5897941"/>
        </p:xfrm>
        <a:graphic>
          <a:graphicData uri="http://schemas.openxmlformats.org/presentationml/2006/ole">
            <mc:AlternateContent xmlns:mc="http://schemas.openxmlformats.org/markup-compatibility/2006">
              <mc:Choice xmlns:v="urn:schemas-microsoft-com:vml" Requires="v">
                <p:oleObj spid="_x0000_s16403" name="Chart" r:id="rId3" imgW="5692246" imgH="3931873" progId="MSGraph.Chart.8">
                  <p:embed followColorScheme="full"/>
                </p:oleObj>
              </mc:Choice>
              <mc:Fallback>
                <p:oleObj name="Chart" r:id="rId3" imgW="5692246" imgH="3931873" progId="MSGraph.Chart.8">
                  <p:embed followColorScheme="full"/>
                  <p:pic>
                    <p:nvPicPr>
                      <p:cNvPr id="0" name=""/>
                      <p:cNvPicPr>
                        <a:picLocks noChangeAspect="1" noChangeArrowheads="1"/>
                      </p:cNvPicPr>
                      <p:nvPr/>
                    </p:nvPicPr>
                    <p:blipFill>
                      <a:blip r:embed="rId4"/>
                      <a:srcRect/>
                      <a:stretch>
                        <a:fillRect/>
                      </a:stretch>
                    </p:blipFill>
                    <p:spPr bwMode="auto">
                      <a:xfrm>
                        <a:off x="529679" y="381000"/>
                        <a:ext cx="8538121" cy="5897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370048" y="6290124"/>
            <a:ext cx="45400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Crystal diameter (micron)</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886631" y="3263090"/>
            <a:ext cx="26420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Resolution (Å)</a:t>
            </a:r>
            <a:endParaRPr lang="en-US" altLang="en-US" sz="2800" b="1" dirty="0">
              <a:solidFill>
                <a:prstClr val="black"/>
              </a:solidFill>
              <a:latin typeface="Arial" panose="020B0604020202020204" pitchFamily="34" charset="0"/>
            </a:endParaRPr>
          </a:p>
        </p:txBody>
      </p:sp>
      <p:sp>
        <p:nvSpPr>
          <p:cNvPr id="3" name="Rounded Rectangle 2"/>
          <p:cNvSpPr/>
          <p:nvPr/>
        </p:nvSpPr>
        <p:spPr>
          <a:xfrm rot="18273637">
            <a:off x="2013955" y="1691001"/>
            <a:ext cx="841828" cy="20384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latin typeface="Arial" panose="020B0604020202020204" pitchFamily="34" charset="0"/>
                <a:cs typeface="Arial" panose="020B0604020202020204" pitchFamily="34" charset="0"/>
              </a:rPr>
              <a:t>B = 0</a:t>
            </a:r>
            <a:endParaRPr lang="en-US" b="1" dirty="0">
              <a:solidFill>
                <a:prstClr val="black"/>
              </a:solidFill>
              <a:latin typeface="Arial" panose="020B0604020202020204" pitchFamily="34" charset="0"/>
              <a:cs typeface="Arial" panose="020B0604020202020204" pitchFamily="34" charset="0"/>
            </a:endParaRPr>
          </a:p>
        </p:txBody>
      </p:sp>
      <p:sp>
        <p:nvSpPr>
          <p:cNvPr id="7" name="Rounded Rectangle 6"/>
          <p:cNvSpPr/>
          <p:nvPr/>
        </p:nvSpPr>
        <p:spPr>
          <a:xfrm rot="20348632">
            <a:off x="3375698" y="1549442"/>
            <a:ext cx="962468" cy="1716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latin typeface="Arial" panose="020B0604020202020204" pitchFamily="34" charset="0"/>
                <a:cs typeface="Arial" panose="020B0604020202020204" pitchFamily="34" charset="0"/>
              </a:rPr>
              <a:t>B = 20</a:t>
            </a:r>
            <a:endParaRPr lang="en-US" b="1" dirty="0">
              <a:solidFill>
                <a:prstClr val="black"/>
              </a:solidFill>
              <a:latin typeface="Arial" panose="020B0604020202020204" pitchFamily="34" charset="0"/>
              <a:cs typeface="Arial" panose="020B0604020202020204" pitchFamily="34" charset="0"/>
            </a:endParaRPr>
          </a:p>
        </p:txBody>
      </p:sp>
      <p:sp>
        <p:nvSpPr>
          <p:cNvPr id="8" name="Rounded Rectangle 7"/>
          <p:cNvSpPr/>
          <p:nvPr/>
        </p:nvSpPr>
        <p:spPr>
          <a:xfrm rot="20797676">
            <a:off x="4533450" y="1649221"/>
            <a:ext cx="950550"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latin typeface="Arial" panose="020B0604020202020204" pitchFamily="34" charset="0"/>
                <a:cs typeface="Arial" panose="020B0604020202020204" pitchFamily="34" charset="0"/>
              </a:rPr>
              <a:t>B = 60</a:t>
            </a:r>
            <a:endParaRPr lang="en-US" b="1" dirty="0">
              <a:solidFill>
                <a:prstClr val="black"/>
              </a:solidFill>
              <a:latin typeface="Arial" panose="020B0604020202020204" pitchFamily="34" charset="0"/>
              <a:cs typeface="Arial" panose="020B0604020202020204" pitchFamily="34" charset="0"/>
            </a:endParaRPr>
          </a:p>
        </p:txBody>
      </p:sp>
      <p:sp>
        <p:nvSpPr>
          <p:cNvPr id="9" name="Rounded Rectangle 8"/>
          <p:cNvSpPr/>
          <p:nvPr/>
        </p:nvSpPr>
        <p:spPr>
          <a:xfrm rot="21117235">
            <a:off x="5601982" y="2002100"/>
            <a:ext cx="1049650"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latin typeface="Arial" panose="020B0604020202020204" pitchFamily="34" charset="0"/>
                <a:cs typeface="Arial" panose="020B0604020202020204" pitchFamily="34" charset="0"/>
              </a:rPr>
              <a:t>B = 170</a:t>
            </a:r>
            <a:endParaRPr lang="en-US" b="1" dirty="0">
              <a:solidFill>
                <a:prstClr val="black"/>
              </a:solidFill>
              <a:latin typeface="Arial" panose="020B0604020202020204" pitchFamily="34" charset="0"/>
              <a:cs typeface="Arial" panose="020B0604020202020204" pitchFamily="34" charset="0"/>
            </a:endParaRPr>
          </a:p>
        </p:txBody>
      </p:sp>
      <p:sp>
        <p:nvSpPr>
          <p:cNvPr id="10" name="Rounded Rectangle 9"/>
          <p:cNvSpPr/>
          <p:nvPr/>
        </p:nvSpPr>
        <p:spPr>
          <a:xfrm rot="21082296">
            <a:off x="5601348" y="2480450"/>
            <a:ext cx="1138005"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latin typeface="Arial" panose="020B0604020202020204" pitchFamily="34" charset="0"/>
                <a:cs typeface="Arial" panose="020B0604020202020204" pitchFamily="34" charset="0"/>
              </a:rPr>
              <a:t>B = 330</a:t>
            </a:r>
            <a:endParaRPr lang="en-US" b="1" dirty="0">
              <a:solidFill>
                <a:prstClr val="black"/>
              </a:solidFill>
              <a:latin typeface="Arial" panose="020B0604020202020204" pitchFamily="34" charset="0"/>
              <a:cs typeface="Arial" panose="020B0604020202020204" pitchFamily="34" charset="0"/>
            </a:endParaRPr>
          </a:p>
        </p:txBody>
      </p:sp>
      <p:sp>
        <p:nvSpPr>
          <p:cNvPr id="11" name="Rounded Rectangle 10"/>
          <p:cNvSpPr/>
          <p:nvPr/>
        </p:nvSpPr>
        <p:spPr>
          <a:xfrm rot="21002143">
            <a:off x="5630376" y="2974617"/>
            <a:ext cx="1138005"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latin typeface="Arial" panose="020B0604020202020204" pitchFamily="34" charset="0"/>
                <a:cs typeface="Arial" panose="020B0604020202020204" pitchFamily="34" charset="0"/>
              </a:rPr>
              <a:t>B = 560</a:t>
            </a:r>
            <a:endParaRPr lang="en-US" b="1" dirty="0">
              <a:solidFill>
                <a:prstClr val="black"/>
              </a:solidFill>
              <a:latin typeface="Arial" panose="020B0604020202020204" pitchFamily="34" charset="0"/>
              <a:cs typeface="Arial" panose="020B0604020202020204" pitchFamily="34" charset="0"/>
            </a:endParaRPr>
          </a:p>
        </p:txBody>
      </p:sp>
      <p:sp>
        <p:nvSpPr>
          <p:cNvPr id="12" name="Rounded Rectangle 11"/>
          <p:cNvSpPr/>
          <p:nvPr/>
        </p:nvSpPr>
        <p:spPr>
          <a:xfrm rot="20842646">
            <a:off x="5664167" y="3473996"/>
            <a:ext cx="1138005"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latin typeface="Arial" panose="020B0604020202020204" pitchFamily="34" charset="0"/>
                <a:cs typeface="Arial" panose="020B0604020202020204" pitchFamily="34" charset="0"/>
              </a:rPr>
              <a:t>B = 850</a:t>
            </a:r>
            <a:endParaRPr lang="en-US" b="1" dirty="0">
              <a:solidFill>
                <a:prstClr val="black"/>
              </a:solidFill>
              <a:latin typeface="Arial" panose="020B0604020202020204" pitchFamily="34" charset="0"/>
              <a:cs typeface="Arial" panose="020B0604020202020204" pitchFamily="34" charset="0"/>
            </a:endParaRPr>
          </a:p>
        </p:txBody>
      </p:sp>
      <p:sp>
        <p:nvSpPr>
          <p:cNvPr id="2" name="TextBox 1"/>
          <p:cNvSpPr txBox="1"/>
          <p:nvPr/>
        </p:nvSpPr>
        <p:spPr>
          <a:xfrm>
            <a:off x="928914" y="0"/>
            <a:ext cx="7687297" cy="707886"/>
          </a:xfrm>
          <a:prstGeom prst="rect">
            <a:avLst/>
          </a:prstGeom>
          <a:noFill/>
        </p:spPr>
        <p:txBody>
          <a:bodyPr wrap="none" rtlCol="0">
            <a:spAutoFit/>
          </a:bodyPr>
          <a:lstStyle/>
          <a:p>
            <a:r>
              <a:rPr lang="en-US" sz="4000" dirty="0">
                <a:solidFill>
                  <a:prstClr val="black"/>
                </a:solidFill>
                <a:latin typeface="Arial" pitchFamily="34" charset="0"/>
              </a:rPr>
              <a:t>Bigger is better, but not by much</a:t>
            </a:r>
            <a:endParaRPr lang="en-US" sz="4000" dirty="0">
              <a:solidFill>
                <a:prstClr val="black"/>
              </a:solidFill>
              <a:latin typeface="Arial" pitchFamily="34" charset="0"/>
            </a:endParaRPr>
          </a:p>
        </p:txBody>
      </p:sp>
    </p:spTree>
    <p:extLst>
      <p:ext uri="{BB962C8B-B14F-4D97-AF65-F5344CB8AC3E}">
        <p14:creationId xmlns:p14="http://schemas.microsoft.com/office/powerpoint/2010/main" val="1835499804"/>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smtClean="0"/>
              <a:t>Realistic single-particle prediction</a:t>
            </a:r>
            <a:endParaRPr lang="en-US" dirty="0"/>
          </a:p>
        </p:txBody>
      </p:sp>
      <p:pic>
        <p:nvPicPr>
          <p:cNvPr id="67586" name="Picture 2" descr="C:\Users\JMHolton\Desktop\James_Holton\html\fastBragg\xfel\neutz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5000"/>
            <a:ext cx="54864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67588" name="Picture 4" descr="C:\Users\JMHolton\Desktop\James_Holton\html\fastBragg\xfel\noiseimage_xfel_tm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447800"/>
            <a:ext cx="5143500" cy="5143500"/>
          </a:xfrm>
          <a:prstGeom prst="rect">
            <a:avLst/>
          </a:prstGeom>
          <a:noFill/>
          <a:ln w="25400">
            <a:solidFill>
              <a:schemeClr val="accent2"/>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 y="4800600"/>
            <a:ext cx="3429000" cy="954107"/>
          </a:xfrm>
          <a:prstGeom prst="rect">
            <a:avLst/>
          </a:prstGeom>
          <a:noFill/>
        </p:spPr>
        <p:txBody>
          <a:bodyPr wrap="square" rtlCol="0">
            <a:spAutoFit/>
          </a:bodyPr>
          <a:lstStyle/>
          <a:p>
            <a:r>
              <a:rPr lang="en-US" sz="2800" dirty="0">
                <a:solidFill>
                  <a:srgbClr val="000000"/>
                </a:solidFill>
              </a:rPr>
              <a:t>10</a:t>
            </a:r>
            <a:r>
              <a:rPr lang="en-US" sz="2800" baseline="30000" dirty="0">
                <a:solidFill>
                  <a:srgbClr val="000000"/>
                </a:solidFill>
              </a:rPr>
              <a:t>12</a:t>
            </a:r>
            <a:r>
              <a:rPr lang="en-US" sz="2800" dirty="0">
                <a:solidFill>
                  <a:srgbClr val="000000"/>
                </a:solidFill>
              </a:rPr>
              <a:t> photon/pulse</a:t>
            </a:r>
          </a:p>
          <a:p>
            <a:r>
              <a:rPr lang="en-US" sz="2800" dirty="0">
                <a:solidFill>
                  <a:srgbClr val="000000"/>
                </a:solidFill>
              </a:rPr>
              <a:t>100 nm focus</a:t>
            </a:r>
          </a:p>
        </p:txBody>
      </p:sp>
    </p:spTree>
    <p:extLst>
      <p:ext uri="{BB962C8B-B14F-4D97-AF65-F5344CB8AC3E}">
        <p14:creationId xmlns:p14="http://schemas.microsoft.com/office/powerpoint/2010/main" val="326122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5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smtClean="0"/>
              <a:t>Realistic single-particle prediction</a:t>
            </a:r>
            <a:endParaRPr lang="en-US" dirty="0"/>
          </a:p>
        </p:txBody>
      </p:sp>
      <p:pic>
        <p:nvPicPr>
          <p:cNvPr id="67586" name="Picture 2" descr="C:\Users\JMHolton\Desktop\James_Holton\html\fastBragg\xfel\neutz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5000"/>
            <a:ext cx="5486400" cy="19240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 y="4800600"/>
            <a:ext cx="3429000" cy="954107"/>
          </a:xfrm>
          <a:prstGeom prst="rect">
            <a:avLst/>
          </a:prstGeom>
          <a:noFill/>
        </p:spPr>
        <p:txBody>
          <a:bodyPr wrap="square" rtlCol="0">
            <a:spAutoFit/>
          </a:bodyPr>
          <a:lstStyle/>
          <a:p>
            <a:r>
              <a:rPr lang="en-US" sz="2800" dirty="0">
                <a:solidFill>
                  <a:srgbClr val="000000"/>
                </a:solidFill>
              </a:rPr>
              <a:t>10</a:t>
            </a:r>
            <a:r>
              <a:rPr lang="en-US" sz="2800" baseline="30000" dirty="0">
                <a:solidFill>
                  <a:srgbClr val="000000"/>
                </a:solidFill>
              </a:rPr>
              <a:t>12</a:t>
            </a:r>
            <a:r>
              <a:rPr lang="en-US" sz="2800" dirty="0">
                <a:solidFill>
                  <a:srgbClr val="000000"/>
                </a:solidFill>
              </a:rPr>
              <a:t> photon/pulse</a:t>
            </a:r>
          </a:p>
          <a:p>
            <a:r>
              <a:rPr lang="en-US" sz="2800" dirty="0">
                <a:solidFill>
                  <a:srgbClr val="000000"/>
                </a:solidFill>
              </a:rPr>
              <a:t>3 nm focus</a:t>
            </a:r>
          </a:p>
        </p:txBody>
      </p:sp>
      <p:pic>
        <p:nvPicPr>
          <p:cNvPr id="6" name="Picture 6" descr="C:\Users\JMHolton\Desktop\James_Holton\html\fastBragg\xfel\noiseimage_future_tm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447800"/>
            <a:ext cx="5143500" cy="5143500"/>
          </a:xfrm>
          <a:prstGeom prst="rect">
            <a:avLst/>
          </a:prstGeom>
          <a:noFill/>
          <a:ln w="28575">
            <a:solidFill>
              <a:schemeClr val="accent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18158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p:txBody>
          <a:bodyPr/>
          <a:lstStyle/>
          <a:p>
            <a:pPr eaLnBrk="1" hangingPunct="1"/>
            <a:r>
              <a:rPr lang="en-US" altLang="en-US" dirty="0" smtClean="0">
                <a:solidFill>
                  <a:schemeClr val="tx1"/>
                </a:solidFill>
              </a:rPr>
              <a:t>lysozyme: real and reciprocal</a:t>
            </a:r>
          </a:p>
        </p:txBody>
      </p:sp>
      <p:pic>
        <p:nvPicPr>
          <p:cNvPr id="3" name="lyso_rotate.wmv">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1819275"/>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660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2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pPr eaLnBrk="1" hangingPunct="1"/>
            <a:r>
              <a:rPr lang="en-US" altLang="en-US" dirty="0" smtClean="0">
                <a:solidFill>
                  <a:schemeClr val="tx1"/>
                </a:solidFill>
              </a:rPr>
              <a:t>lysozyme: thermal motion</a:t>
            </a:r>
          </a:p>
        </p:txBody>
      </p:sp>
      <p:pic>
        <p:nvPicPr>
          <p:cNvPr id="25600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19275"/>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6262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8392" y="1496311"/>
            <a:ext cx="7847215" cy="4662815"/>
          </a:xfrm>
          <a:prstGeom prst="rect">
            <a:avLst/>
          </a:prstGeom>
          <a:noFill/>
        </p:spPr>
        <p:txBody>
          <a:bodyPr wrap="square" rtlCol="0">
            <a:spAutoFit/>
          </a:bodyPr>
          <a:lstStyle/>
          <a:p>
            <a:pPr algn="ctr" fontAlgn="base">
              <a:lnSpc>
                <a:spcPct val="150000"/>
              </a:lnSpc>
              <a:spcBef>
                <a:spcPct val="0"/>
              </a:spcBef>
              <a:spcAft>
                <a:spcPct val="0"/>
              </a:spcAft>
            </a:pPr>
            <a:r>
              <a:rPr lang="en-US" sz="6600" kern="0" dirty="0">
                <a:solidFill>
                  <a:srgbClr val="000000"/>
                </a:solidFill>
              </a:rPr>
              <a:t>disorder</a:t>
            </a:r>
          </a:p>
          <a:p>
            <a:pPr algn="ctr" fontAlgn="base">
              <a:lnSpc>
                <a:spcPct val="150000"/>
              </a:lnSpc>
              <a:spcBef>
                <a:spcPct val="0"/>
              </a:spcBef>
              <a:spcAft>
                <a:spcPct val="0"/>
              </a:spcAft>
            </a:pPr>
            <a:r>
              <a:rPr lang="en-US" sz="6600" kern="0" dirty="0">
                <a:solidFill>
                  <a:srgbClr val="000000"/>
                </a:solidFill>
              </a:rPr>
              <a:t>+ averaging</a:t>
            </a:r>
          </a:p>
          <a:p>
            <a:pPr algn="ctr" fontAlgn="base">
              <a:lnSpc>
                <a:spcPct val="150000"/>
              </a:lnSpc>
              <a:spcBef>
                <a:spcPct val="0"/>
              </a:spcBef>
              <a:spcAft>
                <a:spcPct val="0"/>
              </a:spcAft>
            </a:pPr>
            <a:r>
              <a:rPr lang="en-US" sz="6600" kern="0" dirty="0">
                <a:solidFill>
                  <a:srgbClr val="000000"/>
                </a:solidFill>
              </a:rPr>
              <a:t>= poor resolution</a:t>
            </a:r>
            <a:endParaRPr lang="en-US" sz="1400" dirty="0">
              <a:solidFill>
                <a:srgbClr val="000000"/>
              </a:solidFill>
            </a:endParaRPr>
          </a:p>
        </p:txBody>
      </p:sp>
      <p:sp>
        <p:nvSpPr>
          <p:cNvPr id="6" name="TextBox 5"/>
          <p:cNvSpPr txBox="1"/>
          <p:nvPr/>
        </p:nvSpPr>
        <p:spPr>
          <a:xfrm>
            <a:off x="0" y="315879"/>
            <a:ext cx="9144000" cy="707886"/>
          </a:xfrm>
          <a:prstGeom prst="rect">
            <a:avLst/>
          </a:prstGeom>
          <a:noFill/>
        </p:spPr>
        <p:txBody>
          <a:bodyPr wrap="square" rtlCol="0">
            <a:spAutoFit/>
          </a:bodyPr>
          <a:lstStyle/>
          <a:p>
            <a:pPr algn="ctr" fontAlgn="base">
              <a:spcBef>
                <a:spcPct val="0"/>
              </a:spcBef>
              <a:spcAft>
                <a:spcPct val="0"/>
              </a:spcAft>
            </a:pPr>
            <a:r>
              <a:rPr lang="en-US" sz="4000" b="1" dirty="0">
                <a:solidFill>
                  <a:srgbClr val="000000"/>
                </a:solidFill>
              </a:rPr>
              <a:t>Diffraction Take-Home Lesson:</a:t>
            </a:r>
            <a:endParaRPr lang="en-US" sz="4000" b="1" dirty="0">
              <a:solidFill>
                <a:srgbClr val="000000"/>
              </a:solidFill>
            </a:endParaRPr>
          </a:p>
        </p:txBody>
      </p:sp>
    </p:spTree>
    <p:extLst>
      <p:ext uri="{BB962C8B-B14F-4D97-AF65-F5344CB8AC3E}">
        <p14:creationId xmlns:p14="http://schemas.microsoft.com/office/powerpoint/2010/main" val="121138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altLang="en-US" smtClean="0"/>
              <a:t>The B factor</a:t>
            </a:r>
          </a:p>
        </p:txBody>
      </p:sp>
      <p:sp>
        <p:nvSpPr>
          <p:cNvPr id="7171" name="Rectangle 3"/>
          <p:cNvSpPr>
            <a:spLocks noChangeArrowheads="1"/>
          </p:cNvSpPr>
          <p:nvPr/>
        </p:nvSpPr>
        <p:spPr bwMode="auto">
          <a:xfrm>
            <a:off x="0" y="621188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rPr>
              <a:t>Bragg, W. H. (1914)."XCVII. The intensity of reflexion of X rays by crystals", </a:t>
            </a:r>
            <a:r>
              <a:rPr lang="en-US" altLang="en-US" sz="1800" i="1">
                <a:solidFill>
                  <a:srgbClr val="000000"/>
                </a:solidFill>
              </a:rPr>
              <a:t>Philosophical Magazine Series 6</a:t>
            </a:r>
            <a:r>
              <a:rPr lang="en-US" altLang="en-US" sz="1800">
                <a:solidFill>
                  <a:srgbClr val="000000"/>
                </a:solidFill>
              </a:rPr>
              <a:t> </a:t>
            </a:r>
            <a:r>
              <a:rPr lang="en-US" altLang="en-US" sz="1800" b="1">
                <a:solidFill>
                  <a:srgbClr val="000000"/>
                </a:solidFill>
              </a:rPr>
              <a:t>27</a:t>
            </a:r>
            <a:r>
              <a:rPr lang="en-US" altLang="en-US" sz="1800">
                <a:solidFill>
                  <a:srgbClr val="000000"/>
                </a:solidFill>
              </a:rPr>
              <a:t>, 881-899.   Published May 1 1914</a:t>
            </a:r>
          </a:p>
        </p:txBody>
      </p:sp>
      <p:pic>
        <p:nvPicPr>
          <p:cNvPr id="71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447800"/>
            <a:ext cx="6769100" cy="4497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5602310" y="3618963"/>
            <a:ext cx="296214" cy="2833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cs typeface="Arial" panose="020B0604020202020204" pitchFamily="34" charset="0"/>
            </a:endParaRPr>
          </a:p>
        </p:txBody>
      </p:sp>
      <p:pic>
        <p:nvPicPr>
          <p:cNvPr id="11" name="Picture 52" descr="William Henry Bragg 2.jpg"/>
          <p:cNvPicPr>
            <a:picLocks noChangeAspect="1" noChangeArrowheads="1"/>
          </p:cNvPicPr>
          <p:nvPr/>
        </p:nvPicPr>
        <p:blipFill rotWithShape="1">
          <a:blip r:embed="rId3">
            <a:extLst>
              <a:ext uri="{28A0092B-C50C-407E-A947-70E740481C1C}">
                <a14:useLocalDpi xmlns:a14="http://schemas.microsoft.com/office/drawing/2010/main" val="0"/>
              </a:ext>
            </a:extLst>
          </a:blip>
          <a:srcRect l="17460" r="15061" b="35294"/>
          <a:stretch/>
        </p:blipFill>
        <p:spPr bwMode="auto">
          <a:xfrm>
            <a:off x="168040" y="4740522"/>
            <a:ext cx="1081210" cy="1461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12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02" name="Rectangle 2"/>
          <p:cNvSpPr>
            <a:spLocks noGrp="1" noChangeArrowheads="1"/>
          </p:cNvSpPr>
          <p:nvPr>
            <p:ph type="body" idx="1"/>
          </p:nvPr>
        </p:nvSpPr>
        <p:spPr>
          <a:xfrm>
            <a:off x="509588" y="3186547"/>
            <a:ext cx="8162925" cy="3386511"/>
          </a:xfrm>
        </p:spPr>
        <p:txBody>
          <a:bodyPr/>
          <a:lstStyle/>
          <a:p>
            <a:pPr algn="ctr" eaLnBrk="1" hangingPunct="1">
              <a:lnSpc>
                <a:spcPct val="130000"/>
              </a:lnSpc>
              <a:buFontTx/>
              <a:buNone/>
            </a:pPr>
            <a:r>
              <a:rPr lang="en-US" altLang="en-US" sz="2400" b="1" dirty="0" smtClean="0">
                <a:solidFill>
                  <a:srgbClr val="008000"/>
                </a:solidFill>
              </a:rPr>
              <a:t>Multi-crystal: consider re-indexing</a:t>
            </a:r>
          </a:p>
          <a:p>
            <a:pPr algn="ctr" eaLnBrk="1" hangingPunct="1">
              <a:lnSpc>
                <a:spcPct val="130000"/>
              </a:lnSpc>
              <a:buFontTx/>
              <a:buNone/>
            </a:pPr>
            <a:r>
              <a:rPr lang="en-US" altLang="en-US" sz="2400" b="1" dirty="0" smtClean="0">
                <a:solidFill>
                  <a:srgbClr val="008000"/>
                </a:solidFill>
              </a:rPr>
              <a:t>Non-isomorphism: careful humidity</a:t>
            </a:r>
            <a:endParaRPr lang="en-US" altLang="en-US" sz="2400" b="1" dirty="0" smtClean="0">
              <a:solidFill>
                <a:srgbClr val="008000"/>
              </a:solidFill>
            </a:endParaRPr>
          </a:p>
          <a:p>
            <a:pPr algn="ctr" eaLnBrk="1" hangingPunct="1">
              <a:lnSpc>
                <a:spcPct val="130000"/>
              </a:lnSpc>
              <a:buFontTx/>
              <a:buNone/>
            </a:pPr>
            <a:r>
              <a:rPr lang="en-US" altLang="en-US" sz="2400" b="1" dirty="0" smtClean="0">
                <a:solidFill>
                  <a:srgbClr val="008000"/>
                </a:solidFill>
              </a:rPr>
              <a:t>Cell does not always tell</a:t>
            </a:r>
            <a:endParaRPr lang="el-GR" altLang="en-US" sz="2400" b="1" dirty="0" smtClean="0">
              <a:solidFill>
                <a:srgbClr val="008000"/>
              </a:solidFill>
              <a:cs typeface="Arial" pitchFamily="34" charset="0"/>
            </a:endParaRPr>
          </a:p>
          <a:p>
            <a:pPr algn="ctr" eaLnBrk="1" hangingPunct="1">
              <a:lnSpc>
                <a:spcPct val="130000"/>
              </a:lnSpc>
              <a:buFontTx/>
              <a:buNone/>
            </a:pPr>
            <a:r>
              <a:rPr lang="en-US" altLang="en-US" sz="2400" b="1" dirty="0" smtClean="0">
                <a:solidFill>
                  <a:srgbClr val="008000"/>
                </a:solidFill>
              </a:rPr>
              <a:t>3D mosaic structure from single still</a:t>
            </a:r>
            <a:endParaRPr lang="en-US" altLang="en-US" sz="2400" b="1" dirty="0" smtClean="0">
              <a:solidFill>
                <a:srgbClr val="008000"/>
              </a:solidFill>
            </a:endParaRPr>
          </a:p>
          <a:p>
            <a:pPr algn="ctr" eaLnBrk="1" hangingPunct="1">
              <a:lnSpc>
                <a:spcPct val="130000"/>
              </a:lnSpc>
              <a:buFontTx/>
              <a:buNone/>
            </a:pPr>
            <a:r>
              <a:rPr lang="en-US" altLang="en-US" sz="2400" b="1" dirty="0" smtClean="0">
                <a:solidFill>
                  <a:srgbClr val="008000"/>
                </a:solidFill>
              </a:rPr>
              <a:t>How low can you dose?</a:t>
            </a:r>
          </a:p>
          <a:p>
            <a:pPr algn="ctr" eaLnBrk="1" hangingPunct="1">
              <a:lnSpc>
                <a:spcPct val="130000"/>
              </a:lnSpc>
              <a:buFontTx/>
              <a:buNone/>
            </a:pPr>
            <a:r>
              <a:rPr lang="en-US" altLang="en-US" sz="2400" b="1" dirty="0" smtClean="0">
                <a:solidFill>
                  <a:srgbClr val="008000"/>
                </a:solidFill>
              </a:rPr>
              <a:t>How to make molecules sit still?</a:t>
            </a:r>
            <a:endParaRPr lang="en-US" altLang="en-US" sz="2400" b="1" dirty="0" smtClean="0">
              <a:solidFill>
                <a:srgbClr val="008000"/>
              </a:solidFill>
            </a:endParaRPr>
          </a:p>
        </p:txBody>
      </p:sp>
      <p:sp>
        <p:nvSpPr>
          <p:cNvPr id="273411" name="Rectangle 3"/>
          <p:cNvSpPr>
            <a:spLocks noGrp="1" noChangeArrowheads="1"/>
          </p:cNvSpPr>
          <p:nvPr>
            <p:ph type="title"/>
          </p:nvPr>
        </p:nvSpPr>
        <p:spPr>
          <a:xfrm>
            <a:off x="685800" y="71438"/>
            <a:ext cx="7772400" cy="1143000"/>
          </a:xfrm>
        </p:spPr>
        <p:txBody>
          <a:bodyPr/>
          <a:lstStyle/>
          <a:p>
            <a:pPr eaLnBrk="1" hangingPunct="1"/>
            <a:r>
              <a:rPr lang="en-US" altLang="en-US" sz="6000" b="1" dirty="0" smtClean="0"/>
              <a:t>URLs &amp; Summary</a:t>
            </a:r>
          </a:p>
        </p:txBody>
      </p:sp>
      <p:sp>
        <p:nvSpPr>
          <p:cNvPr id="273412" name="Rectangle 4"/>
          <p:cNvSpPr>
            <a:spLocks noChangeArrowheads="1"/>
          </p:cNvSpPr>
          <p:nvPr/>
        </p:nvSpPr>
        <p:spPr bwMode="auto">
          <a:xfrm>
            <a:off x="498475" y="1185863"/>
            <a:ext cx="8645525" cy="1532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130000"/>
              </a:lnSpc>
              <a:spcBef>
                <a:spcPct val="0"/>
              </a:spcBef>
              <a:spcAft>
                <a:spcPct val="0"/>
              </a:spcAft>
              <a:buFontTx/>
              <a:buNone/>
            </a:pPr>
            <a:r>
              <a:rPr lang="en-US" altLang="en-US" sz="2400" b="1" dirty="0">
                <a:solidFill>
                  <a:srgbClr val="000000"/>
                </a:solidFill>
                <a:latin typeface="Courier New" pitchFamily="49" charset="0"/>
              </a:rPr>
              <a:t>http://bl831.als.lbl.gov/~jamesh/powerpoint/</a:t>
            </a:r>
          </a:p>
          <a:p>
            <a:pPr eaLnBrk="1" fontAlgn="base" hangingPunct="1">
              <a:lnSpc>
                <a:spcPct val="130000"/>
              </a:lnSpc>
              <a:spcBef>
                <a:spcPct val="0"/>
              </a:spcBef>
              <a:spcAft>
                <a:spcPct val="0"/>
              </a:spcAft>
              <a:buFontTx/>
              <a:buNone/>
            </a:pPr>
            <a:r>
              <a:rPr lang="en-US" altLang="en-US" sz="2400" b="1" dirty="0" smtClean="0">
                <a:solidFill>
                  <a:srgbClr val="000000"/>
                </a:solidFill>
                <a:latin typeface="Courier New" pitchFamily="49" charset="0"/>
              </a:rPr>
              <a:t>CCP4_SW_2018.pptx</a:t>
            </a:r>
            <a:endParaRPr lang="en-US" altLang="en-US" sz="2400" b="1" dirty="0" smtClean="0">
              <a:solidFill>
                <a:srgbClr val="000000"/>
              </a:solidFill>
              <a:latin typeface="Courier New" pitchFamily="49" charset="0"/>
            </a:endParaRPr>
          </a:p>
          <a:p>
            <a:pPr eaLnBrk="1" fontAlgn="base" hangingPunct="1">
              <a:lnSpc>
                <a:spcPct val="130000"/>
              </a:lnSpc>
              <a:spcBef>
                <a:spcPct val="0"/>
              </a:spcBef>
              <a:spcAft>
                <a:spcPct val="0"/>
              </a:spcAft>
              <a:buFontTx/>
              <a:buNone/>
            </a:pPr>
            <a:r>
              <a:rPr lang="en-US" altLang="en-US" sz="2400" b="1" dirty="0" smtClean="0">
                <a:solidFill>
                  <a:srgbClr val="000000"/>
                </a:solidFill>
                <a:latin typeface="Courier New" pitchFamily="49" charset="0"/>
              </a:rPr>
              <a:t>http</a:t>
            </a:r>
            <a:r>
              <a:rPr lang="en-US" altLang="en-US" sz="2400" b="1" dirty="0">
                <a:solidFill>
                  <a:srgbClr val="000000"/>
                </a:solidFill>
                <a:latin typeface="Courier New" pitchFamily="49" charset="0"/>
              </a:rPr>
              <a:t>://bl831.als.lbl.gov</a:t>
            </a:r>
            <a:r>
              <a:rPr lang="en-US" altLang="en-US" sz="2400" b="1" dirty="0" smtClean="0">
                <a:solidFill>
                  <a:srgbClr val="000000"/>
                </a:solidFill>
                <a:latin typeface="Courier New" pitchFamily="49" charset="0"/>
              </a:rPr>
              <a:t>/~jamesh/bin_stuff</a:t>
            </a:r>
            <a:r>
              <a:rPr lang="en-US" altLang="en-US" sz="2400" b="1" dirty="0" smtClean="0">
                <a:solidFill>
                  <a:srgbClr val="000000"/>
                </a:solidFill>
                <a:latin typeface="Courier New" pitchFamily="49" charset="0"/>
              </a:rPr>
              <a:t>/</a:t>
            </a:r>
            <a:endParaRPr lang="en-US" altLang="en-US" sz="2400" b="1" dirty="0">
              <a:solidFill>
                <a:srgbClr val="000000"/>
              </a:solidFill>
              <a:latin typeface="Courier New" pitchFamily="49" charset="0"/>
            </a:endParaRPr>
          </a:p>
        </p:txBody>
      </p:sp>
    </p:spTree>
    <p:extLst>
      <p:ext uri="{BB962C8B-B14F-4D97-AF65-F5344CB8AC3E}">
        <p14:creationId xmlns:p14="http://schemas.microsoft.com/office/powerpoint/2010/main" val="332577492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1840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1840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1840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1840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1840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1840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5" y="172627"/>
            <a:ext cx="9144000" cy="6685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87585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0" y="0"/>
            <a:ext cx="9144000" cy="1606609"/>
          </a:xfrm>
          <a:noFill/>
        </p:spPr>
        <p:txBody>
          <a:bodyPr>
            <a:normAutofit fontScale="90000"/>
          </a:bodyPr>
          <a:lstStyle/>
          <a:p>
            <a:r>
              <a:rPr lang="en-US" altLang="en-US" sz="6000" dirty="0" smtClean="0">
                <a:latin typeface="Arial" pitchFamily="34" charset="0"/>
                <a:cs typeface="Arial" pitchFamily="34" charset="0"/>
              </a:rPr>
              <a:t>Expected </a:t>
            </a:r>
            <a:r>
              <a:rPr lang="en-US" altLang="en-US" sz="6000" dirty="0" err="1" smtClean="0">
                <a:latin typeface="Arial" pitchFamily="34" charset="0"/>
                <a:cs typeface="Arial" pitchFamily="34" charset="0"/>
              </a:rPr>
              <a:t>R</a:t>
            </a:r>
            <a:r>
              <a:rPr lang="en-US" altLang="en-US" sz="6000" baseline="-25000" dirty="0" err="1" smtClean="0">
                <a:latin typeface="Arial" pitchFamily="34" charset="0"/>
                <a:cs typeface="Arial" pitchFamily="34" charset="0"/>
              </a:rPr>
              <a:t>merge</a:t>
            </a:r>
            <a:r>
              <a:rPr lang="en-US" altLang="en-US" sz="6000" baseline="-25000" dirty="0">
                <a:latin typeface="Arial" pitchFamily="34" charset="0"/>
                <a:cs typeface="Arial" pitchFamily="34" charset="0"/>
              </a:rPr>
              <a:t> </a:t>
            </a:r>
            <a:r>
              <a:rPr lang="en-US" altLang="en-US" sz="6000" dirty="0">
                <a:solidFill>
                  <a:srgbClr val="FF0000"/>
                </a:solidFill>
              </a:rPr>
              <a:t>as </a:t>
            </a:r>
            <a:r>
              <a:rPr lang="en-US" altLang="en-US" sz="6000" i="1" dirty="0" err="1" smtClean="0">
                <a:solidFill>
                  <a:srgbClr val="FF0000"/>
                </a:solidFill>
              </a:rPr>
              <a:t>I</a:t>
            </a:r>
            <a:r>
              <a:rPr lang="en-US" altLang="en-US" sz="6000" i="1" baseline="-25000" dirty="0" err="1" smtClean="0">
                <a:solidFill>
                  <a:srgbClr val="FF0000"/>
                </a:solidFill>
              </a:rPr>
              <a:t>obs</a:t>
            </a:r>
            <a:r>
              <a:rPr lang="en-US" altLang="en-US" sz="6000" dirty="0" smtClean="0">
                <a:solidFill>
                  <a:srgbClr val="FF0000"/>
                </a:solidFill>
              </a:rPr>
              <a:t> </a:t>
            </a:r>
            <a:r>
              <a:rPr lang="en-US" altLang="en-US" sz="6000" dirty="0">
                <a:solidFill>
                  <a:srgbClr val="FF0000"/>
                </a:solidFill>
                <a:cs typeface="Arial" charset="0"/>
              </a:rPr>
              <a:t>→ 0</a:t>
            </a:r>
            <a:br>
              <a:rPr lang="en-US" altLang="en-US" sz="6000" dirty="0">
                <a:solidFill>
                  <a:srgbClr val="FF0000"/>
                </a:solidFill>
                <a:cs typeface="Arial" charset="0"/>
              </a:rPr>
            </a:br>
            <a:endParaRPr lang="en-US" altLang="en-US" sz="6000" baseline="-25000" dirty="0" smtClean="0">
              <a:latin typeface="Arial" pitchFamily="34" charset="0"/>
              <a:cs typeface="Arial" pitchFamily="34" charset="0"/>
            </a:endParaRPr>
          </a:p>
        </p:txBody>
      </p:sp>
      <p:graphicFrame>
        <p:nvGraphicFramePr>
          <p:cNvPr id="117763" name="Object 3"/>
          <p:cNvGraphicFramePr>
            <a:graphicFrameLocks noGrp="1" noChangeAspect="1"/>
          </p:cNvGraphicFramePr>
          <p:nvPr>
            <p:ph idx="1"/>
            <p:extLst>
              <p:ext uri="{D42A27DB-BD31-4B8C-83A1-F6EECF244321}">
                <p14:modId xmlns:p14="http://schemas.microsoft.com/office/powerpoint/2010/main" val="2616948734"/>
              </p:ext>
            </p:extLst>
          </p:nvPr>
        </p:nvGraphicFramePr>
        <p:xfrm>
          <a:off x="1210818" y="2518265"/>
          <a:ext cx="6602773" cy="2575028"/>
        </p:xfrm>
        <a:graphic>
          <a:graphicData uri="http://schemas.openxmlformats.org/presentationml/2006/ole">
            <mc:AlternateContent xmlns:mc="http://schemas.openxmlformats.org/markup-compatibility/2006">
              <mc:Choice xmlns:v="urn:schemas-microsoft-com:vml" Requires="v">
                <p:oleObj spid="_x0000_s10265" name="Equation" r:id="rId3" imgW="1269720" imgH="495000" progId="Equation.3">
                  <p:embed/>
                </p:oleObj>
              </mc:Choice>
              <mc:Fallback>
                <p:oleObj name="Equation" r:id="rId3" imgW="1269720" imgH="495000" progId="Equation.3">
                  <p:embed/>
                  <p:pic>
                    <p:nvPicPr>
                      <p:cNvPr id="0" name=""/>
                      <p:cNvPicPr>
                        <a:picLocks noChangeAspect="1" noChangeArrowheads="1"/>
                      </p:cNvPicPr>
                      <p:nvPr/>
                    </p:nvPicPr>
                    <p:blipFill>
                      <a:blip r:embed="rId4"/>
                      <a:srcRect/>
                      <a:stretch>
                        <a:fillRect/>
                      </a:stretch>
                    </p:blipFill>
                    <p:spPr bwMode="auto">
                      <a:xfrm>
                        <a:off x="1210818" y="2518265"/>
                        <a:ext cx="6602773" cy="2575028"/>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30096114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3347624351"/>
              </p:ext>
            </p:extLst>
          </p:nvPr>
        </p:nvGraphicFramePr>
        <p:xfrm>
          <a:off x="391899" y="837489"/>
          <a:ext cx="8752101" cy="5580404"/>
        </p:xfrm>
        <a:graphic>
          <a:graphicData uri="http://schemas.openxmlformats.org/presentationml/2006/ole">
            <mc:AlternateContent xmlns:mc="http://schemas.openxmlformats.org/markup-compatibility/2006">
              <mc:Choice xmlns:v="urn:schemas-microsoft-com:vml" Requires="v">
                <p:oleObj spid="_x0000_s11312" name="Chart" r:id="rId3" imgW="6035040" imgH="3977498" progId="MSGraph.Chart.8">
                  <p:embed followColorScheme="full"/>
                </p:oleObj>
              </mc:Choice>
              <mc:Fallback>
                <p:oleObj name="Chart" r:id="rId3" imgW="6035040" imgH="3977498" progId="MSGraph.Chart.8">
                  <p:embed followColorScheme="full"/>
                  <p:pic>
                    <p:nvPicPr>
                      <p:cNvPr id="0" name=""/>
                      <p:cNvPicPr>
                        <a:picLocks noChangeAspect="1" noChangeArrowheads="1"/>
                      </p:cNvPicPr>
                      <p:nvPr/>
                    </p:nvPicPr>
                    <p:blipFill>
                      <a:blip r:embed="rId4"/>
                      <a:srcRect/>
                      <a:stretch>
                        <a:fillRect/>
                      </a:stretch>
                    </p:blipFill>
                    <p:spPr bwMode="auto">
                      <a:xfrm>
                        <a:off x="391899" y="837489"/>
                        <a:ext cx="8752101" cy="5580404"/>
                      </a:xfrm>
                      <a:prstGeom prst="rect">
                        <a:avLst/>
                      </a:prstGeom>
                      <a:noFill/>
                      <a:ln>
                        <a:noFill/>
                      </a:ln>
                      <a:effectLst/>
                      <a:extLst/>
                    </p:spPr>
                  </p:pic>
                </p:oleObj>
              </mc:Fallback>
            </mc:AlternateContent>
          </a:graphicData>
        </a:graphic>
      </p:graphicFrame>
      <p:sp>
        <p:nvSpPr>
          <p:cNvPr id="71685" name="Text Box 5"/>
          <p:cNvSpPr txBox="1">
            <a:spLocks noChangeArrowheads="1"/>
          </p:cNvSpPr>
          <p:nvPr/>
        </p:nvSpPr>
        <p:spPr bwMode="auto">
          <a:xfrm rot="-5400000">
            <a:off x="-747219" y="3051375"/>
            <a:ext cx="191443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smtClean="0">
                <a:solidFill>
                  <a:prstClr val="black"/>
                </a:solidFill>
                <a:latin typeface="Arial" panose="020B0604020202020204" pitchFamily="34" charset="0"/>
                <a:cs typeface="Arial" charset="0"/>
              </a:rPr>
              <a:t>Average value</a:t>
            </a:r>
            <a:endParaRPr lang="en-US" altLang="en-US" sz="2000" b="1" dirty="0">
              <a:solidFill>
                <a:prstClr val="black"/>
              </a:solidFill>
              <a:latin typeface="Arial" panose="020B0604020202020204" pitchFamily="34" charset="0"/>
              <a:cs typeface="Arial" charset="0"/>
            </a:endParaRPr>
          </a:p>
        </p:txBody>
      </p:sp>
      <p:sp>
        <p:nvSpPr>
          <p:cNvPr id="2" name="TextBox 1"/>
          <p:cNvSpPr txBox="1"/>
          <p:nvPr/>
        </p:nvSpPr>
        <p:spPr>
          <a:xfrm>
            <a:off x="1" y="0"/>
            <a:ext cx="9143999" cy="707886"/>
          </a:xfrm>
          <a:prstGeom prst="rect">
            <a:avLst/>
          </a:prstGeom>
          <a:noFill/>
        </p:spPr>
        <p:txBody>
          <a:bodyPr wrap="square" rtlCol="0">
            <a:spAutoFit/>
          </a:bodyPr>
          <a:lstStyle/>
          <a:p>
            <a:pPr algn="ctr"/>
            <a:r>
              <a:rPr lang="en-US" sz="4000" dirty="0">
                <a:solidFill>
                  <a:prstClr val="black"/>
                </a:solidFill>
                <a:latin typeface="Arial" pitchFamily="34" charset="0"/>
                <a:cs typeface="Arial" charset="0"/>
              </a:rPr>
              <a:t>Averaging Gaussian error</a:t>
            </a:r>
            <a:endParaRPr lang="en-US" sz="4000" dirty="0">
              <a:solidFill>
                <a:prstClr val="black"/>
              </a:solidFill>
              <a:latin typeface="Arial" pitchFamily="34" charset="0"/>
              <a:cs typeface="Arial" charset="0"/>
            </a:endParaRPr>
          </a:p>
        </p:txBody>
      </p:sp>
      <p:sp>
        <p:nvSpPr>
          <p:cNvPr id="6" name="Text Box 5"/>
          <p:cNvSpPr txBox="1">
            <a:spLocks noChangeArrowheads="1"/>
          </p:cNvSpPr>
          <p:nvPr/>
        </p:nvSpPr>
        <p:spPr bwMode="auto">
          <a:xfrm>
            <a:off x="2883004" y="6322990"/>
            <a:ext cx="376096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smtClean="0">
                <a:solidFill>
                  <a:prstClr val="black"/>
                </a:solidFill>
                <a:latin typeface="Arial" panose="020B0604020202020204" pitchFamily="34" charset="0"/>
                <a:cs typeface="Arial" charset="0"/>
              </a:rPr>
              <a:t>Number of samples averaged</a:t>
            </a:r>
            <a:endParaRPr lang="en-US" altLang="en-US" sz="2000" b="1" dirty="0">
              <a:solidFill>
                <a:prstClr val="black"/>
              </a:solidFill>
              <a:latin typeface="Arial" panose="020B0604020202020204" pitchFamily="34" charset="0"/>
              <a:cs typeface="Arial"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664561118"/>
              </p:ext>
            </p:extLst>
          </p:nvPr>
        </p:nvGraphicFramePr>
        <p:xfrm>
          <a:off x="2649849" y="4068184"/>
          <a:ext cx="2614613" cy="1725613"/>
        </p:xfrm>
        <a:graphic>
          <a:graphicData uri="http://schemas.openxmlformats.org/presentationml/2006/ole">
            <mc:AlternateContent xmlns:mc="http://schemas.openxmlformats.org/markup-compatibility/2006">
              <mc:Choice xmlns:v="urn:schemas-microsoft-com:vml" Requires="v">
                <p:oleObj spid="_x0000_s11313" name="Chart" r:id="rId5" imgW="6027385" imgH="3985173" progId="MSGraph.Chart.8">
                  <p:embed followColorScheme="full"/>
                </p:oleObj>
              </mc:Choice>
              <mc:Fallback>
                <p:oleObj name="Chart" r:id="rId5" imgW="6027385" imgH="3985173" progId="MSGraph.Chart.8">
                  <p:embed followColorScheme="full"/>
                  <p:pic>
                    <p:nvPicPr>
                      <p:cNvPr id="0" name=""/>
                      <p:cNvPicPr>
                        <a:picLocks noChangeAspect="1" noChangeArrowheads="1"/>
                      </p:cNvPicPr>
                      <p:nvPr/>
                    </p:nvPicPr>
                    <p:blipFill>
                      <a:blip r:embed="rId6"/>
                      <a:srcRect/>
                      <a:stretch>
                        <a:fillRect/>
                      </a:stretch>
                    </p:blipFill>
                    <p:spPr bwMode="auto">
                      <a:xfrm>
                        <a:off x="2649849" y="4068184"/>
                        <a:ext cx="2614613"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490649411"/>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2246559599"/>
              </p:ext>
            </p:extLst>
          </p:nvPr>
        </p:nvGraphicFramePr>
        <p:xfrm>
          <a:off x="391899" y="837489"/>
          <a:ext cx="8752101" cy="5580404"/>
        </p:xfrm>
        <a:graphic>
          <a:graphicData uri="http://schemas.openxmlformats.org/presentationml/2006/ole">
            <mc:AlternateContent xmlns:mc="http://schemas.openxmlformats.org/markup-compatibility/2006">
              <mc:Choice xmlns:v="urn:schemas-microsoft-com:vml" Requires="v">
                <p:oleObj spid="_x0000_s12336" name="Chart" r:id="rId3" imgW="6035040" imgH="3977498" progId="MSGraph.Chart.8">
                  <p:embed followColorScheme="full"/>
                </p:oleObj>
              </mc:Choice>
              <mc:Fallback>
                <p:oleObj name="Chart" r:id="rId3" imgW="6035040" imgH="3977498" progId="MSGraph.Chart.8">
                  <p:embed followColorScheme="full"/>
                  <p:pic>
                    <p:nvPicPr>
                      <p:cNvPr id="0" name=""/>
                      <p:cNvPicPr>
                        <a:picLocks noChangeAspect="1" noChangeArrowheads="1"/>
                      </p:cNvPicPr>
                      <p:nvPr/>
                    </p:nvPicPr>
                    <p:blipFill>
                      <a:blip r:embed="rId4"/>
                      <a:srcRect/>
                      <a:stretch>
                        <a:fillRect/>
                      </a:stretch>
                    </p:blipFill>
                    <p:spPr bwMode="auto">
                      <a:xfrm>
                        <a:off x="391899" y="837489"/>
                        <a:ext cx="8752101" cy="5580404"/>
                      </a:xfrm>
                      <a:prstGeom prst="rect">
                        <a:avLst/>
                      </a:prstGeom>
                      <a:noFill/>
                      <a:ln>
                        <a:noFill/>
                      </a:ln>
                      <a:effectLst/>
                      <a:extLst/>
                    </p:spPr>
                  </p:pic>
                </p:oleObj>
              </mc:Fallback>
            </mc:AlternateContent>
          </a:graphicData>
        </a:graphic>
      </p:graphicFrame>
      <p:sp>
        <p:nvSpPr>
          <p:cNvPr id="71685" name="Text Box 5"/>
          <p:cNvSpPr txBox="1">
            <a:spLocks noChangeArrowheads="1"/>
          </p:cNvSpPr>
          <p:nvPr/>
        </p:nvSpPr>
        <p:spPr bwMode="auto">
          <a:xfrm rot="-5400000">
            <a:off x="-747219" y="3051375"/>
            <a:ext cx="191443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smtClean="0">
                <a:solidFill>
                  <a:prstClr val="black"/>
                </a:solidFill>
                <a:latin typeface="Arial" panose="020B0604020202020204" pitchFamily="34" charset="0"/>
                <a:cs typeface="Arial" charset="0"/>
              </a:rPr>
              <a:t>Average value</a:t>
            </a:r>
            <a:endParaRPr lang="en-US" altLang="en-US" sz="2000" b="1" dirty="0">
              <a:solidFill>
                <a:prstClr val="black"/>
              </a:solidFill>
              <a:latin typeface="Arial" panose="020B0604020202020204" pitchFamily="34" charset="0"/>
              <a:cs typeface="Arial" charset="0"/>
            </a:endParaRPr>
          </a:p>
        </p:txBody>
      </p:sp>
      <p:sp>
        <p:nvSpPr>
          <p:cNvPr id="2" name="TextBox 1"/>
          <p:cNvSpPr txBox="1"/>
          <p:nvPr/>
        </p:nvSpPr>
        <p:spPr>
          <a:xfrm>
            <a:off x="1" y="0"/>
            <a:ext cx="9143999" cy="707886"/>
          </a:xfrm>
          <a:prstGeom prst="rect">
            <a:avLst/>
          </a:prstGeom>
          <a:noFill/>
        </p:spPr>
        <p:txBody>
          <a:bodyPr wrap="square" rtlCol="0">
            <a:spAutoFit/>
          </a:bodyPr>
          <a:lstStyle/>
          <a:p>
            <a:pPr algn="ctr"/>
            <a:r>
              <a:rPr lang="en-US" sz="4000" dirty="0">
                <a:solidFill>
                  <a:prstClr val="black"/>
                </a:solidFill>
                <a:latin typeface="Arial" pitchFamily="34" charset="0"/>
                <a:cs typeface="Arial" charset="0"/>
              </a:rPr>
              <a:t>Averaging Gauss/Gauss error</a:t>
            </a:r>
            <a:endParaRPr lang="en-US" sz="4000" dirty="0">
              <a:solidFill>
                <a:prstClr val="black"/>
              </a:solidFill>
              <a:latin typeface="Arial" pitchFamily="34" charset="0"/>
              <a:cs typeface="Arial" charset="0"/>
            </a:endParaRPr>
          </a:p>
        </p:txBody>
      </p:sp>
      <p:sp>
        <p:nvSpPr>
          <p:cNvPr id="6" name="Text Box 5"/>
          <p:cNvSpPr txBox="1">
            <a:spLocks noChangeArrowheads="1"/>
          </p:cNvSpPr>
          <p:nvPr/>
        </p:nvSpPr>
        <p:spPr bwMode="auto">
          <a:xfrm>
            <a:off x="2883004" y="6322990"/>
            <a:ext cx="376096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smtClean="0">
                <a:solidFill>
                  <a:prstClr val="black"/>
                </a:solidFill>
                <a:latin typeface="Arial" panose="020B0604020202020204" pitchFamily="34" charset="0"/>
                <a:cs typeface="Arial" charset="0"/>
              </a:rPr>
              <a:t>Number of samples averaged</a:t>
            </a:r>
            <a:endParaRPr lang="en-US" altLang="en-US" sz="2000" b="1" dirty="0">
              <a:solidFill>
                <a:prstClr val="black"/>
              </a:solidFill>
              <a:latin typeface="Arial" panose="020B0604020202020204" pitchFamily="34" charset="0"/>
              <a:cs typeface="Arial"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779967733"/>
              </p:ext>
            </p:extLst>
          </p:nvPr>
        </p:nvGraphicFramePr>
        <p:xfrm>
          <a:off x="2649538" y="4068763"/>
          <a:ext cx="2614612" cy="1725612"/>
        </p:xfrm>
        <a:graphic>
          <a:graphicData uri="http://schemas.openxmlformats.org/presentationml/2006/ole">
            <mc:AlternateContent xmlns:mc="http://schemas.openxmlformats.org/markup-compatibility/2006">
              <mc:Choice xmlns:v="urn:schemas-microsoft-com:vml" Requires="v">
                <p:oleObj spid="_x0000_s12337" name="Chart" r:id="rId5" imgW="6027385" imgH="3985173" progId="MSGraph.Chart.8">
                  <p:embed followColorScheme="full"/>
                </p:oleObj>
              </mc:Choice>
              <mc:Fallback>
                <p:oleObj name="Chart" r:id="rId5" imgW="6027385" imgH="3985173" progId="MSGraph.Chart.8">
                  <p:embed followColorScheme="full"/>
                  <p:pic>
                    <p:nvPicPr>
                      <p:cNvPr id="0" name=""/>
                      <p:cNvPicPr>
                        <a:picLocks noChangeAspect="1" noChangeArrowheads="1"/>
                      </p:cNvPicPr>
                      <p:nvPr/>
                    </p:nvPicPr>
                    <p:blipFill>
                      <a:blip r:embed="rId6"/>
                      <a:srcRect/>
                      <a:stretch>
                        <a:fillRect/>
                      </a:stretch>
                    </p:blipFill>
                    <p:spPr bwMode="auto">
                      <a:xfrm>
                        <a:off x="2649538" y="4068763"/>
                        <a:ext cx="2614612"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04957647"/>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2906906743"/>
              </p:ext>
            </p:extLst>
          </p:nvPr>
        </p:nvGraphicFramePr>
        <p:xfrm>
          <a:off x="391899" y="837489"/>
          <a:ext cx="8752101" cy="5580404"/>
        </p:xfrm>
        <a:graphic>
          <a:graphicData uri="http://schemas.openxmlformats.org/presentationml/2006/ole">
            <mc:AlternateContent xmlns:mc="http://schemas.openxmlformats.org/markup-compatibility/2006">
              <mc:Choice xmlns:v="urn:schemas-microsoft-com:vml" Requires="v">
                <p:oleObj spid="_x0000_s13337" name="Chart" r:id="rId3" imgW="6035040" imgH="3977498" progId="MSGraph.Chart.8">
                  <p:embed followColorScheme="full"/>
                </p:oleObj>
              </mc:Choice>
              <mc:Fallback>
                <p:oleObj name="Chart" r:id="rId3" imgW="6035040" imgH="3977498" progId="MSGraph.Chart.8">
                  <p:embed followColorScheme="full"/>
                  <p:pic>
                    <p:nvPicPr>
                      <p:cNvPr id="0" name=""/>
                      <p:cNvPicPr>
                        <a:picLocks noChangeAspect="1" noChangeArrowheads="1"/>
                      </p:cNvPicPr>
                      <p:nvPr/>
                    </p:nvPicPr>
                    <p:blipFill>
                      <a:blip r:embed="rId4"/>
                      <a:srcRect/>
                      <a:stretch>
                        <a:fillRect/>
                      </a:stretch>
                    </p:blipFill>
                    <p:spPr bwMode="auto">
                      <a:xfrm>
                        <a:off x="391899" y="837489"/>
                        <a:ext cx="8752101" cy="5580404"/>
                      </a:xfrm>
                      <a:prstGeom prst="rect">
                        <a:avLst/>
                      </a:prstGeom>
                      <a:noFill/>
                      <a:ln>
                        <a:noFill/>
                      </a:ln>
                      <a:effectLst/>
                      <a:extLst/>
                    </p:spPr>
                  </p:pic>
                </p:oleObj>
              </mc:Fallback>
            </mc:AlternateContent>
          </a:graphicData>
        </a:graphic>
      </p:graphicFrame>
      <p:sp>
        <p:nvSpPr>
          <p:cNvPr id="71685" name="Text Box 5"/>
          <p:cNvSpPr txBox="1">
            <a:spLocks noChangeArrowheads="1"/>
          </p:cNvSpPr>
          <p:nvPr/>
        </p:nvSpPr>
        <p:spPr bwMode="auto">
          <a:xfrm rot="-5400000">
            <a:off x="-1458949" y="3051375"/>
            <a:ext cx="33379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smtClean="0">
                <a:solidFill>
                  <a:prstClr val="black"/>
                </a:solidFill>
                <a:latin typeface="Arial" panose="020B0604020202020204" pitchFamily="34" charset="0"/>
                <a:cs typeface="Arial" charset="0"/>
              </a:rPr>
              <a:t>Average outer-shell </a:t>
            </a:r>
            <a:r>
              <a:rPr lang="en-US" altLang="en-US" sz="2000" b="1" dirty="0" err="1" smtClean="0">
                <a:solidFill>
                  <a:prstClr val="black"/>
                </a:solidFill>
                <a:latin typeface="Arial" panose="020B0604020202020204" pitchFamily="34" charset="0"/>
                <a:cs typeface="Arial" charset="0"/>
              </a:rPr>
              <a:t>R</a:t>
            </a:r>
            <a:r>
              <a:rPr lang="en-US" altLang="en-US" sz="2000" b="1" baseline="-25000" dirty="0" err="1" smtClean="0">
                <a:solidFill>
                  <a:prstClr val="black"/>
                </a:solidFill>
                <a:latin typeface="Arial" panose="020B0604020202020204" pitchFamily="34" charset="0"/>
                <a:cs typeface="Arial" charset="0"/>
              </a:rPr>
              <a:t>merge</a:t>
            </a:r>
            <a:endParaRPr lang="en-US" altLang="en-US" sz="2000" b="1" baseline="-25000" dirty="0">
              <a:solidFill>
                <a:prstClr val="black"/>
              </a:solidFill>
              <a:latin typeface="Arial" panose="020B0604020202020204" pitchFamily="34" charset="0"/>
              <a:cs typeface="Arial" charset="0"/>
            </a:endParaRPr>
          </a:p>
        </p:txBody>
      </p:sp>
      <p:sp>
        <p:nvSpPr>
          <p:cNvPr id="2" name="TextBox 1"/>
          <p:cNvSpPr txBox="1"/>
          <p:nvPr/>
        </p:nvSpPr>
        <p:spPr>
          <a:xfrm>
            <a:off x="1" y="0"/>
            <a:ext cx="9143999" cy="707886"/>
          </a:xfrm>
          <a:prstGeom prst="rect">
            <a:avLst/>
          </a:prstGeom>
          <a:noFill/>
        </p:spPr>
        <p:txBody>
          <a:bodyPr wrap="square" rtlCol="0">
            <a:spAutoFit/>
          </a:bodyPr>
          <a:lstStyle/>
          <a:p>
            <a:pPr algn="ctr"/>
            <a:r>
              <a:rPr lang="en-US" sz="4000" dirty="0" err="1">
                <a:solidFill>
                  <a:prstClr val="black"/>
                </a:solidFill>
                <a:latin typeface="Arial" pitchFamily="34" charset="0"/>
                <a:cs typeface="Arial" charset="0"/>
              </a:rPr>
              <a:t>R</a:t>
            </a:r>
            <a:r>
              <a:rPr lang="en-US" sz="4000" baseline="-25000" dirty="0" err="1">
                <a:solidFill>
                  <a:prstClr val="black"/>
                </a:solidFill>
                <a:latin typeface="Arial" pitchFamily="34" charset="0"/>
                <a:cs typeface="Arial" charset="0"/>
              </a:rPr>
              <a:t>merge</a:t>
            </a:r>
            <a:r>
              <a:rPr lang="en-US" sz="4000" dirty="0">
                <a:solidFill>
                  <a:prstClr val="black"/>
                </a:solidFill>
                <a:latin typeface="Arial" pitchFamily="34" charset="0"/>
                <a:cs typeface="Arial" charset="0"/>
              </a:rPr>
              <a:t> at the resolution limit in PDB</a:t>
            </a:r>
            <a:endParaRPr lang="en-US" sz="4000" dirty="0">
              <a:solidFill>
                <a:prstClr val="black"/>
              </a:solidFill>
              <a:latin typeface="Arial" pitchFamily="34" charset="0"/>
              <a:cs typeface="Arial" charset="0"/>
            </a:endParaRPr>
          </a:p>
        </p:txBody>
      </p:sp>
      <p:sp>
        <p:nvSpPr>
          <p:cNvPr id="6" name="Text Box 5"/>
          <p:cNvSpPr txBox="1">
            <a:spLocks noChangeArrowheads="1"/>
          </p:cNvSpPr>
          <p:nvPr/>
        </p:nvSpPr>
        <p:spPr bwMode="auto">
          <a:xfrm>
            <a:off x="4400118" y="6322990"/>
            <a:ext cx="7267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smtClean="0">
                <a:solidFill>
                  <a:prstClr val="black"/>
                </a:solidFill>
                <a:latin typeface="Arial" panose="020B0604020202020204" pitchFamily="34" charset="0"/>
                <a:cs typeface="Arial" charset="0"/>
              </a:rPr>
              <a:t>Year</a:t>
            </a:r>
            <a:endParaRPr lang="en-US" altLang="en-US" sz="2000" b="1" dirty="0">
              <a:solidFill>
                <a:prstClr val="black"/>
              </a:solidFill>
              <a:latin typeface="Arial" panose="020B0604020202020204" pitchFamily="34" charset="0"/>
              <a:cs typeface="Arial" charset="0"/>
            </a:endParaRPr>
          </a:p>
        </p:txBody>
      </p:sp>
    </p:spTree>
    <p:extLst>
      <p:ext uri="{BB962C8B-B14F-4D97-AF65-F5344CB8AC3E}">
        <p14:creationId xmlns:p14="http://schemas.microsoft.com/office/powerpoint/2010/main" val="1000035042"/>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2854" name="Group 38"/>
          <p:cNvGrpSpPr>
            <a:grpSpLocks/>
          </p:cNvGrpSpPr>
          <p:nvPr/>
        </p:nvGrpSpPr>
        <p:grpSpPr bwMode="auto">
          <a:xfrm>
            <a:off x="4892675" y="2573338"/>
            <a:ext cx="1382713" cy="406400"/>
            <a:chOff x="3082" y="1621"/>
            <a:chExt cx="871" cy="256"/>
          </a:xfrm>
        </p:grpSpPr>
        <p:sp>
          <p:nvSpPr>
            <p:cNvPr id="33814" name="Oval 33"/>
            <p:cNvSpPr>
              <a:spLocks noChangeArrowheads="1"/>
            </p:cNvSpPr>
            <p:nvPr/>
          </p:nvSpPr>
          <p:spPr bwMode="auto">
            <a:xfrm>
              <a:off x="3082" y="1645"/>
              <a:ext cx="230" cy="232"/>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3815" name="Text Box 37"/>
            <p:cNvSpPr txBox="1">
              <a:spLocks noChangeArrowheads="1"/>
            </p:cNvSpPr>
            <p:nvPr/>
          </p:nvSpPr>
          <p:spPr bwMode="auto">
            <a:xfrm>
              <a:off x="3365" y="1621"/>
              <a:ext cx="5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solidFill>
                    <a:srgbClr val="40C040"/>
                  </a:solidFill>
                </a:rPr>
                <a:t>F(h,k,l)</a:t>
              </a:r>
            </a:p>
          </p:txBody>
        </p:sp>
      </p:grpSp>
      <p:sp>
        <p:nvSpPr>
          <p:cNvPr id="162846" name="Oval 30"/>
          <p:cNvSpPr>
            <a:spLocks noChangeArrowheads="1"/>
          </p:cNvSpPr>
          <p:nvPr/>
        </p:nvSpPr>
        <p:spPr bwMode="auto">
          <a:xfrm>
            <a:off x="5586413" y="5011738"/>
            <a:ext cx="365125" cy="368300"/>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3796" name="Rectangle 3"/>
          <p:cNvSpPr>
            <a:spLocks noChangeArrowheads="1"/>
          </p:cNvSpPr>
          <p:nvPr/>
        </p:nvSpPr>
        <p:spPr bwMode="auto">
          <a:xfrm>
            <a:off x="4846638" y="2338388"/>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3797" name="Rectangle 4"/>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3798" name="Oval 5"/>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3799" name="Rectangle 6"/>
          <p:cNvSpPr>
            <a:spLocks noChangeArrowheads="1"/>
          </p:cNvSpPr>
          <p:nvPr/>
        </p:nvSpPr>
        <p:spPr bwMode="auto">
          <a:xfrm>
            <a:off x="-1751013" y="4249738"/>
            <a:ext cx="7345363" cy="1017587"/>
          </a:xfrm>
          <a:prstGeom prst="rect">
            <a:avLst/>
          </a:prstGeom>
          <a:gradFill rotWithShape="1">
            <a:gsLst>
              <a:gs pos="0">
                <a:schemeClr val="bg1">
                  <a:alpha val="89998"/>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800"/>
          </a:p>
        </p:txBody>
      </p:sp>
      <p:sp>
        <p:nvSpPr>
          <p:cNvPr id="33800" name="Oval 7"/>
          <p:cNvSpPr>
            <a:spLocks noChangeAspect="1" noChangeArrowheads="1"/>
          </p:cNvSpPr>
          <p:nvPr/>
        </p:nvSpPr>
        <p:spPr bwMode="auto">
          <a:xfrm>
            <a:off x="-4286250" y="182563"/>
            <a:ext cx="10055225" cy="100552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3801" name="Rectangle 8"/>
          <p:cNvSpPr>
            <a:spLocks noChangeArrowheads="1"/>
          </p:cNvSpPr>
          <p:nvPr/>
        </p:nvSpPr>
        <p:spPr bwMode="auto">
          <a:xfrm rot="3799929">
            <a:off x="4243388" y="2424113"/>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3802" name="Text Box 13"/>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t>Ewald sphere</a:t>
            </a:r>
          </a:p>
        </p:txBody>
      </p:sp>
      <p:sp>
        <p:nvSpPr>
          <p:cNvPr id="162838" name="Oval 22"/>
          <p:cNvSpPr>
            <a:spLocks noChangeArrowheads="1"/>
          </p:cNvSpPr>
          <p:nvPr/>
        </p:nvSpPr>
        <p:spPr bwMode="auto">
          <a:xfrm>
            <a:off x="-2457450" y="1095375"/>
            <a:ext cx="8226425" cy="82264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3804" name="Rectangle 28"/>
          <p:cNvSpPr>
            <a:spLocks noChangeArrowheads="1"/>
          </p:cNvSpPr>
          <p:nvPr/>
        </p:nvSpPr>
        <p:spPr bwMode="auto">
          <a:xfrm>
            <a:off x="-207963" y="0"/>
            <a:ext cx="4462463" cy="13446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3805" name="Rectangle 29"/>
          <p:cNvSpPr>
            <a:spLocks noGrp="1" noChangeArrowheads="1"/>
          </p:cNvSpPr>
          <p:nvPr>
            <p:ph type="title"/>
          </p:nvPr>
        </p:nvSpPr>
        <p:spPr>
          <a:xfrm>
            <a:off x="457200" y="0"/>
            <a:ext cx="8229600" cy="1143000"/>
          </a:xfrm>
          <a:extLst>
            <a:ext uri="{909E8E84-426E-40DD-AFC4-6F175D3DCCD1}">
              <a14:hiddenFill xmlns:a14="http://schemas.microsoft.com/office/drawing/2010/main">
                <a:solidFill>
                  <a:schemeClr val="bg1"/>
                </a:solidFill>
              </a14:hiddenFill>
            </a:ext>
          </a:extLst>
        </p:spPr>
        <p:txBody>
          <a:bodyPr/>
          <a:lstStyle/>
          <a:p>
            <a:pPr eaLnBrk="1" hangingPunct="1"/>
            <a:r>
              <a:rPr lang="en-US" altLang="en-US" b="1" smtClean="0"/>
              <a:t>what is “partiality”?</a:t>
            </a:r>
          </a:p>
        </p:txBody>
      </p:sp>
      <p:sp>
        <p:nvSpPr>
          <p:cNvPr id="162847" name="Rectangle 31"/>
          <p:cNvSpPr>
            <a:spLocks noChangeArrowheads="1"/>
          </p:cNvSpPr>
          <p:nvPr/>
        </p:nvSpPr>
        <p:spPr bwMode="auto">
          <a:xfrm rot="-122412">
            <a:off x="5668963" y="5089525"/>
            <a:ext cx="88900" cy="88900"/>
          </a:xfrm>
          <a:prstGeom prst="rect">
            <a:avLst/>
          </a:prstGeom>
          <a:solidFill>
            <a:srgbClr val="40C04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62848" name="Rectangle 32"/>
          <p:cNvSpPr>
            <a:spLocks noChangeArrowheads="1"/>
          </p:cNvSpPr>
          <p:nvPr/>
        </p:nvSpPr>
        <p:spPr bwMode="auto">
          <a:xfrm rot="-1898367">
            <a:off x="5684838" y="5032375"/>
            <a:ext cx="52387" cy="88900"/>
          </a:xfrm>
          <a:prstGeom prst="rect">
            <a:avLst/>
          </a:prstGeom>
          <a:solidFill>
            <a:srgbClr val="40C04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62850" name="Text Box 34"/>
          <p:cNvSpPr txBox="1">
            <a:spLocks noChangeArrowheads="1"/>
          </p:cNvSpPr>
          <p:nvPr/>
        </p:nvSpPr>
        <p:spPr bwMode="auto">
          <a:xfrm>
            <a:off x="4606925" y="1704975"/>
            <a:ext cx="4841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l-GR" altLang="en-US" sz="1800" b="1"/>
              <a:t>λ</a:t>
            </a:r>
            <a:r>
              <a:rPr lang="en-US" altLang="en-US" sz="1800" b="1" baseline="-25000"/>
              <a:t>1</a:t>
            </a:r>
            <a:r>
              <a:rPr lang="en-US" altLang="en-US" sz="1800" b="1"/>
              <a:t>*</a:t>
            </a:r>
          </a:p>
        </p:txBody>
      </p:sp>
      <p:sp>
        <p:nvSpPr>
          <p:cNvPr id="162851" name="Text Box 35"/>
          <p:cNvSpPr txBox="1">
            <a:spLocks noChangeArrowheads="1"/>
          </p:cNvSpPr>
          <p:nvPr/>
        </p:nvSpPr>
        <p:spPr bwMode="auto">
          <a:xfrm>
            <a:off x="3990975" y="2062163"/>
            <a:ext cx="4841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l-GR" altLang="en-US" sz="1800" b="1"/>
              <a:t>λ</a:t>
            </a:r>
            <a:r>
              <a:rPr lang="en-US" altLang="en-US" sz="1800" b="1" baseline="-25000"/>
              <a:t>2</a:t>
            </a:r>
            <a:r>
              <a:rPr lang="en-US" altLang="en-US" sz="1800" b="1"/>
              <a:t>*</a:t>
            </a:r>
          </a:p>
        </p:txBody>
      </p:sp>
      <p:sp>
        <p:nvSpPr>
          <p:cNvPr id="162852" name="Text Box 36"/>
          <p:cNvSpPr txBox="1">
            <a:spLocks noChangeArrowheads="1"/>
          </p:cNvSpPr>
          <p:nvPr/>
        </p:nvSpPr>
        <p:spPr bwMode="auto">
          <a:xfrm>
            <a:off x="6021388" y="5029200"/>
            <a:ext cx="984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solidFill>
                  <a:srgbClr val="40C040"/>
                </a:solidFill>
              </a:rPr>
              <a:t>F(0,0,0)</a:t>
            </a:r>
          </a:p>
        </p:txBody>
      </p:sp>
      <p:grpSp>
        <p:nvGrpSpPr>
          <p:cNvPr id="162856" name="Group 40"/>
          <p:cNvGrpSpPr>
            <a:grpSpLocks/>
          </p:cNvGrpSpPr>
          <p:nvPr/>
        </p:nvGrpSpPr>
        <p:grpSpPr bwMode="auto">
          <a:xfrm>
            <a:off x="3667125" y="1279525"/>
            <a:ext cx="1382713" cy="406400"/>
            <a:chOff x="3082" y="1621"/>
            <a:chExt cx="871" cy="256"/>
          </a:xfrm>
        </p:grpSpPr>
        <p:sp>
          <p:nvSpPr>
            <p:cNvPr id="33812" name="Oval 41"/>
            <p:cNvSpPr>
              <a:spLocks noChangeArrowheads="1"/>
            </p:cNvSpPr>
            <p:nvPr/>
          </p:nvSpPr>
          <p:spPr bwMode="auto">
            <a:xfrm>
              <a:off x="3082" y="1645"/>
              <a:ext cx="230" cy="232"/>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3813" name="Text Box 42"/>
            <p:cNvSpPr txBox="1">
              <a:spLocks noChangeArrowheads="1"/>
            </p:cNvSpPr>
            <p:nvPr/>
          </p:nvSpPr>
          <p:spPr bwMode="auto">
            <a:xfrm>
              <a:off x="3365" y="1621"/>
              <a:ext cx="5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solidFill>
                    <a:srgbClr val="40C040"/>
                  </a:solidFill>
                </a:rPr>
                <a:t>F(h,k,l)</a:t>
              </a:r>
            </a:p>
          </p:txBody>
        </p:sp>
      </p:grpSp>
    </p:spTree>
    <p:extLst>
      <p:ext uri="{BB962C8B-B14F-4D97-AF65-F5344CB8AC3E}">
        <p14:creationId xmlns:p14="http://schemas.microsoft.com/office/powerpoint/2010/main" val="41280192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28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28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28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283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60" presetClass="path" presetSubtype="0" accel="50000" decel="50000" fill="hold" nodeType="clickEffect">
                                  <p:stCondLst>
                                    <p:cond delay="0"/>
                                  </p:stCondLst>
                                  <p:childTnLst>
                                    <p:animMotion origin="layout" path="M -0.00225 -0.00485 C -0.01441 0.00532 -0.0309 0.0192 -0.03073 0.0192 C -0.0309 0.01966 0.0257 -0.02706 0.02639 -0.02659 C 0.02657 -0.02613 -0.02291 0.0148 -0.02257 0.01527 C -0.02239 0.01596 0.01337 -0.01457 0.01372 -0.01341 C 0.01389 -0.01318 -0.01024 0.00694 -0.01007 0.0074 C -0.00989 0.00787 0.00834 -0.00763 0.00851 -0.00763 C 0.00851 -0.00717 0.00382 -0.00324 -2.5E-6 -2.26642E-6 " pathEditMode="relative" rAng="3475393" ptsTypes="ffffffff">
                                      <p:cBhvr>
                                        <p:cTn id="18" dur="5000" fill="hold"/>
                                        <p:tgtEl>
                                          <p:spTgt spid="162854"/>
                                        </p:tgtEl>
                                        <p:attrNameLst>
                                          <p:attrName>ppt_x</p:attrName>
                                          <p:attrName>ppt_y</p:attrName>
                                        </p:attrNameLst>
                                      </p:cBhvr>
                                      <p:rCtr x="69" y="278"/>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28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284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28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2852"/>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162856"/>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1628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46" grpId="0" animBg="1"/>
      <p:bldP spid="162838" grpId="0" animBg="1"/>
      <p:bldP spid="162847" grpId="0" animBg="1"/>
      <p:bldP spid="162848" grpId="0" animBg="1"/>
      <p:bldP spid="162850" grpId="0"/>
      <p:bldP spid="162851" grpId="0"/>
      <p:bldP spid="16285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Box 3"/>
          <p:cNvSpPr txBox="1">
            <a:spLocks noChangeArrowheads="1"/>
          </p:cNvSpPr>
          <p:nvPr/>
        </p:nvSpPr>
        <p:spPr bwMode="auto">
          <a:xfrm>
            <a:off x="563562" y="1784350"/>
            <a:ext cx="8580437" cy="4426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ts val="1000"/>
              </a:spcBef>
              <a:spcAft>
                <a:spcPct val="0"/>
              </a:spcAft>
              <a:buFontTx/>
              <a:buNone/>
            </a:pPr>
            <a:r>
              <a:rPr lang="en-US" altLang="en-US" sz="4000" dirty="0">
                <a:solidFill>
                  <a:srgbClr val="000000"/>
                </a:solidFill>
                <a:cs typeface="Arial" pitchFamily="34" charset="0"/>
              </a:rPr>
              <a:t>1 </a:t>
            </a:r>
            <a:r>
              <a:rPr lang="el-GR" altLang="en-US" sz="4000" dirty="0">
                <a:solidFill>
                  <a:srgbClr val="000000"/>
                </a:solidFill>
                <a:cs typeface="Arial" pitchFamily="34" charset="0"/>
              </a:rPr>
              <a:t>μ</a:t>
            </a:r>
            <a:r>
              <a:rPr lang="en-US" altLang="en-US" sz="4000" dirty="0">
                <a:solidFill>
                  <a:srgbClr val="000000"/>
                </a:solidFill>
                <a:cs typeface="Arial" pitchFamily="34" charset="0"/>
              </a:rPr>
              <a:t>m crystal	≈ 	1 </a:t>
            </a:r>
            <a:r>
              <a:rPr lang="el-GR" altLang="en-US" sz="4000" dirty="0">
                <a:solidFill>
                  <a:srgbClr val="000000"/>
                </a:solidFill>
                <a:cs typeface="Arial" pitchFamily="34" charset="0"/>
              </a:rPr>
              <a:t>μ</a:t>
            </a:r>
            <a:r>
              <a:rPr lang="en-US" altLang="en-US" sz="4000" dirty="0">
                <a:solidFill>
                  <a:srgbClr val="000000"/>
                </a:solidFill>
                <a:cs typeface="Arial" pitchFamily="34" charset="0"/>
              </a:rPr>
              <a:t>m water</a:t>
            </a:r>
          </a:p>
          <a:p>
            <a:pPr eaLnBrk="1" fontAlgn="base" hangingPunct="1">
              <a:spcBef>
                <a:spcPts val="1000"/>
              </a:spcBef>
              <a:spcAft>
                <a:spcPct val="0"/>
              </a:spcAft>
              <a:buFontTx/>
              <a:buNone/>
            </a:pPr>
            <a:r>
              <a:rPr lang="en-US" altLang="en-US" sz="4000" dirty="0">
                <a:solidFill>
                  <a:srgbClr val="000000"/>
                </a:solidFill>
                <a:cs typeface="Arial" pitchFamily="34" charset="0"/>
              </a:rPr>
              <a:t>				≈ 	1 </a:t>
            </a:r>
            <a:r>
              <a:rPr lang="el-GR" altLang="en-US" sz="4000" dirty="0">
                <a:solidFill>
                  <a:srgbClr val="000000"/>
                </a:solidFill>
                <a:cs typeface="Arial" pitchFamily="34" charset="0"/>
              </a:rPr>
              <a:t>μ</a:t>
            </a:r>
            <a:r>
              <a:rPr lang="en-US" altLang="en-US" sz="4000" dirty="0">
                <a:solidFill>
                  <a:srgbClr val="000000"/>
                </a:solidFill>
                <a:cs typeface="Arial" pitchFamily="34" charset="0"/>
              </a:rPr>
              <a:t>m plastic</a:t>
            </a:r>
          </a:p>
          <a:p>
            <a:pPr eaLnBrk="1" fontAlgn="base" hangingPunct="1">
              <a:spcBef>
                <a:spcPts val="1000"/>
              </a:spcBef>
              <a:spcAft>
                <a:spcPct val="0"/>
              </a:spcAft>
              <a:buFontTx/>
              <a:buNone/>
            </a:pPr>
            <a:r>
              <a:rPr lang="en-US" altLang="en-US" sz="4000" dirty="0">
                <a:solidFill>
                  <a:srgbClr val="000000"/>
                </a:solidFill>
                <a:cs typeface="Arial" pitchFamily="34" charset="0"/>
              </a:rPr>
              <a:t>				≈ 	0.1 </a:t>
            </a:r>
            <a:r>
              <a:rPr lang="el-GR" altLang="en-US" sz="4000" dirty="0">
                <a:solidFill>
                  <a:srgbClr val="000000"/>
                </a:solidFill>
                <a:cs typeface="Arial" pitchFamily="34" charset="0"/>
              </a:rPr>
              <a:t>μ</a:t>
            </a:r>
            <a:r>
              <a:rPr lang="en-US" altLang="en-US" sz="4000" dirty="0">
                <a:solidFill>
                  <a:srgbClr val="000000"/>
                </a:solidFill>
                <a:cs typeface="Arial" pitchFamily="34" charset="0"/>
              </a:rPr>
              <a:t>m glass</a:t>
            </a:r>
          </a:p>
          <a:p>
            <a:pPr eaLnBrk="1" fontAlgn="base" hangingPunct="1">
              <a:spcBef>
                <a:spcPts val="1000"/>
              </a:spcBef>
              <a:spcAft>
                <a:spcPct val="0"/>
              </a:spcAft>
              <a:buFontTx/>
              <a:buNone/>
            </a:pPr>
            <a:r>
              <a:rPr lang="en-US" altLang="en-US" sz="4000" dirty="0">
                <a:solidFill>
                  <a:srgbClr val="000000"/>
                </a:solidFill>
                <a:cs typeface="Arial" pitchFamily="34" charset="0"/>
              </a:rPr>
              <a:t>				≈ 	</a:t>
            </a:r>
            <a:r>
              <a:rPr lang="en-US" altLang="en-US" sz="4000" dirty="0" smtClean="0">
                <a:solidFill>
                  <a:srgbClr val="000000"/>
                </a:solidFill>
                <a:cs typeface="Arial" pitchFamily="34" charset="0"/>
              </a:rPr>
              <a:t>1000 </a:t>
            </a:r>
            <a:r>
              <a:rPr lang="el-GR" altLang="en-US" sz="4000" dirty="0" smtClean="0">
                <a:solidFill>
                  <a:srgbClr val="000000"/>
                </a:solidFill>
                <a:cs typeface="Arial" pitchFamily="34" charset="0"/>
              </a:rPr>
              <a:t>μ</a:t>
            </a:r>
            <a:r>
              <a:rPr lang="en-US" altLang="en-US" sz="4000" dirty="0" smtClean="0">
                <a:solidFill>
                  <a:srgbClr val="000000"/>
                </a:solidFill>
                <a:cs typeface="Arial" pitchFamily="34" charset="0"/>
              </a:rPr>
              <a:t>m air</a:t>
            </a:r>
          </a:p>
          <a:p>
            <a:pPr eaLnBrk="1" fontAlgn="base" hangingPunct="1">
              <a:spcBef>
                <a:spcPts val="1000"/>
              </a:spcBef>
              <a:spcAft>
                <a:spcPct val="0"/>
              </a:spcAft>
              <a:buFontTx/>
              <a:buNone/>
            </a:pPr>
            <a:r>
              <a:rPr lang="en-US" altLang="en-US" sz="4000" dirty="0" smtClean="0">
                <a:solidFill>
                  <a:srgbClr val="000000"/>
                </a:solidFill>
                <a:cs typeface="Arial" pitchFamily="34" charset="0"/>
              </a:rPr>
              <a:t>				~     50 mm He</a:t>
            </a:r>
          </a:p>
          <a:p>
            <a:pPr eaLnBrk="1" fontAlgn="base" hangingPunct="1">
              <a:spcBef>
                <a:spcPts val="1000"/>
              </a:spcBef>
              <a:spcAft>
                <a:spcPct val="0"/>
              </a:spcAft>
              <a:buFontTx/>
              <a:buNone/>
            </a:pPr>
            <a:r>
              <a:rPr lang="en-US" altLang="en-US" sz="4000" dirty="0" smtClean="0">
                <a:solidFill>
                  <a:srgbClr val="000000"/>
                </a:solidFill>
                <a:cs typeface="Arial" pitchFamily="34" charset="0"/>
              </a:rPr>
              <a:t>    ≈ 370 mm sat water vapor @ 4C</a:t>
            </a:r>
            <a:endParaRPr lang="el-GR" altLang="en-US" sz="4000" dirty="0">
              <a:solidFill>
                <a:srgbClr val="000000"/>
              </a:solidFill>
              <a:cs typeface="Arial" pitchFamily="34" charset="0"/>
            </a:endParaRPr>
          </a:p>
        </p:txBody>
      </p:sp>
      <p:sp>
        <p:nvSpPr>
          <p:cNvPr id="203779" name="Rectangle 2"/>
          <p:cNvSpPr>
            <a:spLocks noGrp="1" noChangeArrowheads="1"/>
          </p:cNvSpPr>
          <p:nvPr>
            <p:ph type="title"/>
          </p:nvPr>
        </p:nvSpPr>
        <p:spPr/>
        <p:txBody>
          <a:bodyPr/>
          <a:lstStyle/>
          <a:p>
            <a:pPr eaLnBrk="1" hangingPunct="1"/>
            <a:r>
              <a:rPr lang="en-US" altLang="en-US" smtClean="0"/>
              <a:t>X-ray scattering “rules”:</a:t>
            </a:r>
          </a:p>
        </p:txBody>
      </p:sp>
      <p:grpSp>
        <p:nvGrpSpPr>
          <p:cNvPr id="203780" name="Group 12"/>
          <p:cNvGrpSpPr>
            <a:grpSpLocks/>
          </p:cNvGrpSpPr>
          <p:nvPr/>
        </p:nvGrpSpPr>
        <p:grpSpPr bwMode="auto">
          <a:xfrm rot="5400000">
            <a:off x="592137" y="4033838"/>
            <a:ext cx="2238375" cy="501650"/>
            <a:chOff x="1288" y="3758"/>
            <a:chExt cx="1410" cy="316"/>
          </a:xfrm>
        </p:grpSpPr>
        <p:sp>
          <p:nvSpPr>
            <p:cNvPr id="203796"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itchFamily="34" charset="0"/>
              </a:endParaRPr>
            </a:p>
          </p:txBody>
        </p:sp>
        <p:sp>
          <p:nvSpPr>
            <p:cNvPr id="203797"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pitchFamily="34" charset="0"/>
              </a:endParaRPr>
            </a:p>
          </p:txBody>
        </p:sp>
        <p:sp>
          <p:nvSpPr>
            <p:cNvPr id="203798"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itchFamily="34" charset="0"/>
              </a:endParaRPr>
            </a:p>
          </p:txBody>
        </p:sp>
        <p:sp>
          <p:nvSpPr>
            <p:cNvPr id="203799"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itchFamily="34" charset="0"/>
              </a:endParaRPr>
            </a:p>
          </p:txBody>
        </p:sp>
        <p:sp>
          <p:nvSpPr>
            <p:cNvPr id="203800"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pitchFamily="34" charset="0"/>
              </a:endParaRPr>
            </a:p>
          </p:txBody>
        </p:sp>
      </p:grpSp>
      <p:grpSp>
        <p:nvGrpSpPr>
          <p:cNvPr id="203781" name="Group 2"/>
          <p:cNvGrpSpPr>
            <a:grpSpLocks/>
          </p:cNvGrpSpPr>
          <p:nvPr/>
        </p:nvGrpSpPr>
        <p:grpSpPr bwMode="auto">
          <a:xfrm>
            <a:off x="2090738" y="2965450"/>
            <a:ext cx="1809750" cy="2449513"/>
            <a:chOff x="2090550" y="2964790"/>
            <a:chExt cx="1810415" cy="2449974"/>
          </a:xfrm>
        </p:grpSpPr>
        <p:sp>
          <p:nvSpPr>
            <p:cNvPr id="203789" name="Freeform 3"/>
            <p:cNvSpPr>
              <a:spLocks/>
            </p:cNvSpPr>
            <p:nvPr/>
          </p:nvSpPr>
          <p:spPr bwMode="auto">
            <a:xfrm rot="-7731896">
              <a:off x="1964267" y="3091073"/>
              <a:ext cx="2062982" cy="1810415"/>
            </a:xfrm>
            <a:custGeom>
              <a:avLst/>
              <a:gdLst>
                <a:gd name="T0" fmla="*/ 663460 w 12531"/>
                <a:gd name="T1" fmla="*/ 1074143 h 11874"/>
                <a:gd name="T2" fmla="*/ 1350956 w 12531"/>
                <a:gd name="T3" fmla="*/ 1775500 h 11874"/>
                <a:gd name="T4" fmla="*/ 2004209 w 12531"/>
                <a:gd name="T5" fmla="*/ 1619524 h 11874"/>
                <a:gd name="T6" fmla="*/ 1904937 w 12531"/>
                <a:gd name="T7" fmla="*/ 891638 h 11874"/>
                <a:gd name="T8" fmla="*/ 1238184 w 12531"/>
                <a:gd name="T9" fmla="*/ 474178 h 11874"/>
                <a:gd name="T10" fmla="*/ 11359 w 12531"/>
                <a:gd name="T11" fmla="*/ 13875 h 11874"/>
                <a:gd name="T12" fmla="*/ 663460 w 12531"/>
                <a:gd name="T13" fmla="*/ 1074143 h 11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531" h="11874">
                  <a:moveTo>
                    <a:pt x="4030" y="7045"/>
                  </a:moveTo>
                  <a:cubicBezTo>
                    <a:pt x="5386" y="8971"/>
                    <a:pt x="6849" y="11049"/>
                    <a:pt x="8206" y="11645"/>
                  </a:cubicBezTo>
                  <a:cubicBezTo>
                    <a:pt x="9562" y="12240"/>
                    <a:pt x="11503" y="11601"/>
                    <a:pt x="12174" y="10622"/>
                  </a:cubicBezTo>
                  <a:cubicBezTo>
                    <a:pt x="12845" y="9643"/>
                    <a:pt x="12529" y="7259"/>
                    <a:pt x="11571" y="5848"/>
                  </a:cubicBezTo>
                  <a:cubicBezTo>
                    <a:pt x="10613" y="4437"/>
                    <a:pt x="9016" y="3734"/>
                    <a:pt x="7521" y="3110"/>
                  </a:cubicBezTo>
                  <a:cubicBezTo>
                    <a:pt x="6026" y="2485"/>
                    <a:pt x="649" y="-565"/>
                    <a:pt x="69" y="91"/>
                  </a:cubicBezTo>
                  <a:cubicBezTo>
                    <a:pt x="-509" y="747"/>
                    <a:pt x="2674" y="5119"/>
                    <a:pt x="4030" y="7045"/>
                  </a:cubicBezTo>
                  <a:close/>
                </a:path>
              </a:pathLst>
            </a:custGeom>
            <a:solidFill>
              <a:srgbClr val="FFC000"/>
            </a:solidFill>
            <a:ln w="9525">
              <a:solidFill>
                <a:schemeClr val="tx1"/>
              </a:solidFill>
              <a:round/>
              <a:headEnd/>
              <a:tailEnd/>
            </a:ln>
          </p:spPr>
          <p:txBody>
            <a:bodyPr/>
            <a:lstStyle/>
            <a:p>
              <a:pPr fontAlgn="base">
                <a:spcBef>
                  <a:spcPct val="0"/>
                </a:spcBef>
                <a:spcAft>
                  <a:spcPct val="0"/>
                </a:spcAft>
              </a:pPr>
              <a:endParaRPr lang="en-US" dirty="0">
                <a:solidFill>
                  <a:srgbClr val="000000"/>
                </a:solidFill>
                <a:latin typeface="Arial" panose="020B0604020202020204" pitchFamily="34" charset="0"/>
                <a:cs typeface="Arial" pitchFamily="34" charset="0"/>
              </a:endParaRPr>
            </a:p>
          </p:txBody>
        </p:sp>
        <p:grpSp>
          <p:nvGrpSpPr>
            <p:cNvPr id="203790" name="Group 12"/>
            <p:cNvGrpSpPr>
              <a:grpSpLocks/>
            </p:cNvGrpSpPr>
            <p:nvPr/>
          </p:nvGrpSpPr>
          <p:grpSpPr bwMode="auto">
            <a:xfrm rot="5400000">
              <a:off x="1762102" y="4044752"/>
              <a:ext cx="2238375" cy="501650"/>
              <a:chOff x="1288" y="3758"/>
              <a:chExt cx="1410" cy="316"/>
            </a:xfrm>
          </p:grpSpPr>
          <p:sp>
            <p:nvSpPr>
              <p:cNvPr id="203791"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itchFamily="34" charset="0"/>
                </a:endParaRPr>
              </a:p>
            </p:txBody>
          </p:sp>
          <p:sp>
            <p:nvSpPr>
              <p:cNvPr id="203792"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pitchFamily="34" charset="0"/>
                </a:endParaRPr>
              </a:p>
            </p:txBody>
          </p:sp>
          <p:sp>
            <p:nvSpPr>
              <p:cNvPr id="203793"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itchFamily="34" charset="0"/>
                </a:endParaRPr>
              </a:p>
            </p:txBody>
          </p:sp>
          <p:sp>
            <p:nvSpPr>
              <p:cNvPr id="203794"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itchFamily="34" charset="0"/>
                </a:endParaRPr>
              </a:p>
            </p:txBody>
          </p:sp>
          <p:sp>
            <p:nvSpPr>
              <p:cNvPr id="203795"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pitchFamily="34" charset="0"/>
                </a:endParaRPr>
              </a:p>
            </p:txBody>
          </p:sp>
        </p:grpSp>
      </p:grpSp>
      <p:grpSp>
        <p:nvGrpSpPr>
          <p:cNvPr id="203782" name="Group 1"/>
          <p:cNvGrpSpPr>
            <a:grpSpLocks/>
          </p:cNvGrpSpPr>
          <p:nvPr/>
        </p:nvGrpSpPr>
        <p:grpSpPr bwMode="auto">
          <a:xfrm>
            <a:off x="641350" y="3429000"/>
            <a:ext cx="373063" cy="1449388"/>
            <a:chOff x="640737" y="3429162"/>
            <a:chExt cx="373063" cy="1449256"/>
          </a:xfrm>
        </p:grpSpPr>
        <p:sp>
          <p:nvSpPr>
            <p:cNvPr id="203783" name="Freeform 13"/>
            <p:cNvSpPr>
              <a:spLocks noChangeAspect="1"/>
            </p:cNvSpPr>
            <p:nvPr/>
          </p:nvSpPr>
          <p:spPr bwMode="auto">
            <a:xfrm rot="5400000">
              <a:off x="584381" y="3485518"/>
              <a:ext cx="390525" cy="277813"/>
            </a:xfrm>
            <a:custGeom>
              <a:avLst/>
              <a:gdLst>
                <a:gd name="T0" fmla="*/ 112475 w 2552"/>
                <a:gd name="T1" fmla="*/ 23486 h 1384"/>
                <a:gd name="T2" fmla="*/ 55396 w 2552"/>
                <a:gd name="T3" fmla="*/ 58614 h 1384"/>
                <a:gd name="T4" fmla="*/ 15762 w 2552"/>
                <a:gd name="T5" fmla="*/ 51990 h 1384"/>
                <a:gd name="T6" fmla="*/ 306 w 2552"/>
                <a:gd name="T7" fmla="*/ 27902 h 1384"/>
                <a:gd name="T8" fmla="*/ 13619 w 2552"/>
                <a:gd name="T9" fmla="*/ 5821 h 1384"/>
                <a:gd name="T10" fmla="*/ 48816 w 2552"/>
                <a:gd name="T11" fmla="*/ 1405 h 1384"/>
                <a:gd name="T12" fmla="*/ 77279 w 2552"/>
                <a:gd name="T13" fmla="*/ 14653 h 1384"/>
                <a:gd name="T14" fmla="*/ 108190 w 2552"/>
                <a:gd name="T15" fmla="*/ 25694 h 1384"/>
                <a:gd name="T16" fmla="*/ 116913 w 2552"/>
                <a:gd name="T17" fmla="*/ 25694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itchFamily="34" charset="0"/>
              </a:endParaRPr>
            </a:p>
          </p:txBody>
        </p:sp>
        <p:sp>
          <p:nvSpPr>
            <p:cNvPr id="203784" name="Rectangle 14"/>
            <p:cNvSpPr>
              <a:spLocks noChangeArrowheads="1"/>
            </p:cNvSpPr>
            <p:nvPr/>
          </p:nvSpPr>
          <p:spPr bwMode="auto">
            <a:xfrm rot="5400000">
              <a:off x="715350" y="3551399"/>
              <a:ext cx="88900"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pitchFamily="34" charset="0"/>
              </a:endParaRPr>
            </a:p>
          </p:txBody>
        </p:sp>
        <p:sp>
          <p:nvSpPr>
            <p:cNvPr id="203785" name="Oval 17"/>
            <p:cNvSpPr>
              <a:spLocks noChangeArrowheads="1"/>
            </p:cNvSpPr>
            <p:nvPr/>
          </p:nvSpPr>
          <p:spPr bwMode="auto">
            <a:xfrm rot="5400000">
              <a:off x="875687" y="4251487"/>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pitchFamily="34" charset="0"/>
              </a:endParaRPr>
            </a:p>
          </p:txBody>
        </p:sp>
        <p:sp>
          <p:nvSpPr>
            <p:cNvPr id="203786" name="Freeform 15"/>
            <p:cNvSpPr>
              <a:spLocks/>
            </p:cNvSpPr>
            <p:nvPr/>
          </p:nvSpPr>
          <p:spPr bwMode="auto">
            <a:xfrm rot="5400000">
              <a:off x="237210" y="42608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itchFamily="34" charset="0"/>
              </a:endParaRPr>
            </a:p>
          </p:txBody>
        </p:sp>
        <p:sp>
          <p:nvSpPr>
            <p:cNvPr id="203787" name="Freeform 16"/>
            <p:cNvSpPr>
              <a:spLocks/>
            </p:cNvSpPr>
            <p:nvPr/>
          </p:nvSpPr>
          <p:spPr bwMode="auto">
            <a:xfrm rot="16200000" flipH="1">
              <a:off x="243560" y="42227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itchFamily="34" charset="0"/>
              </a:endParaRPr>
            </a:p>
          </p:txBody>
        </p:sp>
        <p:sp>
          <p:nvSpPr>
            <p:cNvPr id="203788" name="Oval 17"/>
            <p:cNvSpPr>
              <a:spLocks noChangeArrowheads="1"/>
            </p:cNvSpPr>
            <p:nvPr/>
          </p:nvSpPr>
          <p:spPr bwMode="auto">
            <a:xfrm rot="5400000">
              <a:off x="837285" y="3689380"/>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pitchFamily="34" charset="0"/>
              </a:endParaRPr>
            </a:p>
          </p:txBody>
        </p:sp>
      </p:grpSp>
      <p:sp>
        <p:nvSpPr>
          <p:cNvPr id="26" name="TextBox 25"/>
          <p:cNvSpPr txBox="1"/>
          <p:nvPr/>
        </p:nvSpPr>
        <p:spPr>
          <a:xfrm>
            <a:off x="1097280" y="1239520"/>
            <a:ext cx="6607899" cy="461665"/>
          </a:xfrm>
          <a:prstGeom prst="rect">
            <a:avLst/>
          </a:prstGeom>
          <a:noFill/>
        </p:spPr>
        <p:txBody>
          <a:bodyPr wrap="none" rtlCol="0">
            <a:spAutoFit/>
          </a:bodyPr>
          <a:lstStyle/>
          <a:p>
            <a:pPr fontAlgn="base">
              <a:spcBef>
                <a:spcPct val="0"/>
              </a:spcBef>
              <a:spcAft>
                <a:spcPct val="0"/>
              </a:spcAft>
            </a:pPr>
            <a:r>
              <a:rPr lang="en-US" sz="2400" dirty="0">
                <a:solidFill>
                  <a:srgbClr val="C00000"/>
                </a:solidFill>
                <a:latin typeface="Arial" panose="020B0604020202020204" pitchFamily="34" charset="0"/>
              </a:rPr>
              <a:t>Optimum: support thickness = crystal thickness</a:t>
            </a:r>
          </a:p>
        </p:txBody>
      </p:sp>
    </p:spTree>
    <p:extLst>
      <p:ext uri="{BB962C8B-B14F-4D97-AF65-F5344CB8AC3E}">
        <p14:creationId xmlns:p14="http://schemas.microsoft.com/office/powerpoint/2010/main" val="28105314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225" y="352029"/>
            <a:ext cx="8709660" cy="7543800"/>
          </a:xfrm>
        </p:spPr>
      </p:pic>
      <p:sp>
        <p:nvSpPr>
          <p:cNvPr id="6" name="TextBox 5"/>
          <p:cNvSpPr txBox="1"/>
          <p:nvPr/>
        </p:nvSpPr>
        <p:spPr>
          <a:xfrm>
            <a:off x="6726775" y="1710050"/>
            <a:ext cx="2721651" cy="1077218"/>
          </a:xfrm>
          <a:prstGeom prst="rect">
            <a:avLst/>
          </a:prstGeom>
          <a:noFill/>
        </p:spPr>
        <p:txBody>
          <a:bodyPr wrap="square" rtlCol="0">
            <a:spAutoFit/>
          </a:bodyPr>
          <a:lstStyle/>
          <a:p>
            <a:pPr>
              <a:defRPr/>
            </a:pPr>
            <a:r>
              <a:rPr lang="en-US" sz="3200" dirty="0">
                <a:solidFill>
                  <a:prstClr val="black"/>
                </a:solidFill>
              </a:rPr>
              <a:t>RH: 84.2%</a:t>
            </a:r>
          </a:p>
          <a:p>
            <a:pPr>
              <a:defRPr/>
            </a:pPr>
            <a:r>
              <a:rPr lang="en-US" sz="3200" dirty="0">
                <a:solidFill>
                  <a:prstClr val="black"/>
                </a:solidFill>
              </a:rPr>
              <a:t>  </a:t>
            </a:r>
            <a:r>
              <a:rPr lang="en-US" sz="2800" dirty="0">
                <a:solidFill>
                  <a:prstClr val="black"/>
                </a:solidFill>
              </a:rPr>
              <a:t> </a:t>
            </a:r>
            <a:r>
              <a:rPr lang="en-US" sz="3200" dirty="0">
                <a:solidFill>
                  <a:prstClr val="black"/>
                </a:solidFill>
              </a:rPr>
              <a:t>vs </a:t>
            </a:r>
            <a:r>
              <a:rPr lang="en-US" sz="3200" dirty="0">
                <a:solidFill>
                  <a:prstClr val="black"/>
                </a:solidFill>
              </a:rPr>
              <a:t>71.9%</a:t>
            </a:r>
          </a:p>
        </p:txBody>
      </p:sp>
      <p:sp>
        <p:nvSpPr>
          <p:cNvPr id="8" name="Rectangle 7"/>
          <p:cNvSpPr/>
          <p:nvPr/>
        </p:nvSpPr>
        <p:spPr>
          <a:xfrm>
            <a:off x="6423764" y="1052500"/>
            <a:ext cx="2460930" cy="584775"/>
          </a:xfrm>
          <a:prstGeom prst="rect">
            <a:avLst/>
          </a:prstGeom>
        </p:spPr>
        <p:txBody>
          <a:bodyPr wrap="none">
            <a:spAutoFit/>
          </a:bodyPr>
          <a:lstStyle/>
          <a:p>
            <a:pPr>
              <a:defRPr/>
            </a:pPr>
            <a:r>
              <a:rPr lang="en-US" sz="3200" dirty="0" err="1">
                <a:solidFill>
                  <a:prstClr val="black"/>
                </a:solidFill>
              </a:rPr>
              <a:t>R</a:t>
            </a:r>
            <a:r>
              <a:rPr lang="en-US" sz="3200" baseline="-25000" dirty="0" err="1">
                <a:solidFill>
                  <a:prstClr val="black"/>
                </a:solidFill>
              </a:rPr>
              <a:t>iso</a:t>
            </a:r>
            <a:r>
              <a:rPr lang="en-US" sz="3200" dirty="0">
                <a:solidFill>
                  <a:prstClr val="black"/>
                </a:solidFill>
              </a:rPr>
              <a:t> = 44.5%</a:t>
            </a:r>
          </a:p>
        </p:txBody>
      </p:sp>
      <p:sp>
        <p:nvSpPr>
          <p:cNvPr id="11" name="Rectangle 10"/>
          <p:cNvSpPr/>
          <p:nvPr/>
        </p:nvSpPr>
        <p:spPr>
          <a:xfrm>
            <a:off x="-299247" y="440774"/>
            <a:ext cx="152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3" name="TextBox 2"/>
          <p:cNvSpPr txBox="1"/>
          <p:nvPr/>
        </p:nvSpPr>
        <p:spPr>
          <a:xfrm>
            <a:off x="4778197" y="5559029"/>
            <a:ext cx="922047" cy="830997"/>
          </a:xfrm>
          <a:prstGeom prst="rect">
            <a:avLst/>
          </a:prstGeom>
          <a:noFill/>
        </p:spPr>
        <p:txBody>
          <a:bodyPr wrap="none" rtlCol="0">
            <a:spAutoFit/>
          </a:bodyPr>
          <a:lstStyle/>
          <a:p>
            <a:pPr>
              <a:defRPr/>
            </a:pPr>
            <a:r>
              <a:rPr lang="en-US" sz="2400" dirty="0">
                <a:solidFill>
                  <a:prstClr val="black"/>
                </a:solidFill>
                <a:cs typeface="Arial" panose="020B0604020202020204" pitchFamily="34" charset="0"/>
              </a:rPr>
              <a:t>3aw6</a:t>
            </a:r>
          </a:p>
          <a:p>
            <a:pPr>
              <a:defRPr/>
            </a:pPr>
            <a:r>
              <a:rPr lang="en-US" sz="2400" dirty="0">
                <a:solidFill>
                  <a:prstClr val="black"/>
                </a:solidFill>
                <a:cs typeface="Arial" panose="020B0604020202020204" pitchFamily="34" charset="0"/>
              </a:rPr>
              <a:t>3aw7</a:t>
            </a:r>
            <a:endParaRPr lang="en-US" sz="2400" dirty="0">
              <a:solidFill>
                <a:prstClr val="black"/>
              </a:solidFill>
              <a:cs typeface="Arial" panose="020B0604020202020204" pitchFamily="34" charset="0"/>
            </a:endParaRPr>
          </a:p>
        </p:txBody>
      </p:sp>
      <p:sp>
        <p:nvSpPr>
          <p:cNvPr id="12" name="Rectangle 11"/>
          <p:cNvSpPr/>
          <p:nvPr/>
        </p:nvSpPr>
        <p:spPr>
          <a:xfrm>
            <a:off x="3436513" y="1052500"/>
            <a:ext cx="2590774" cy="584775"/>
          </a:xfrm>
          <a:prstGeom prst="rect">
            <a:avLst/>
          </a:prstGeom>
        </p:spPr>
        <p:txBody>
          <a:bodyPr wrap="none">
            <a:spAutoFit/>
          </a:bodyPr>
          <a:lstStyle/>
          <a:p>
            <a:pPr>
              <a:defRPr/>
            </a:pPr>
            <a:r>
              <a:rPr lang="el-GR" sz="3200" dirty="0">
                <a:solidFill>
                  <a:srgbClr val="FF0000"/>
                </a:solidFill>
              </a:rPr>
              <a:t>Δ</a:t>
            </a:r>
            <a:r>
              <a:rPr lang="en-US" sz="3200" dirty="0">
                <a:solidFill>
                  <a:srgbClr val="FF0000"/>
                </a:solidFill>
              </a:rPr>
              <a:t>cell </a:t>
            </a:r>
            <a:r>
              <a:rPr lang="en-US" sz="3200" dirty="0">
                <a:solidFill>
                  <a:srgbClr val="FF0000"/>
                </a:solidFill>
              </a:rPr>
              <a:t>= </a:t>
            </a:r>
            <a:r>
              <a:rPr lang="en-US" sz="3200" dirty="0">
                <a:solidFill>
                  <a:srgbClr val="FF0000"/>
                </a:solidFill>
              </a:rPr>
              <a:t>0.7 %</a:t>
            </a:r>
            <a:endParaRPr lang="en-US" sz="3200" dirty="0">
              <a:solidFill>
                <a:srgbClr val="FF0000"/>
              </a:solidFill>
            </a:endParaRPr>
          </a:p>
        </p:txBody>
      </p:sp>
      <p:sp>
        <p:nvSpPr>
          <p:cNvPr id="2" name="Title 1"/>
          <p:cNvSpPr>
            <a:spLocks noGrp="1"/>
          </p:cNvSpPr>
          <p:nvPr>
            <p:ph type="title"/>
          </p:nvPr>
        </p:nvSpPr>
        <p:spPr>
          <a:xfrm>
            <a:off x="457200" y="0"/>
            <a:ext cx="8229600" cy="1143000"/>
          </a:xfrm>
        </p:spPr>
        <p:txBody>
          <a:bodyPr/>
          <a:lstStyle/>
          <a:p>
            <a:r>
              <a:rPr lang="en-US" dirty="0" smtClean="0"/>
              <a:t>Non-isomorphism in lysozyme</a:t>
            </a:r>
            <a:endParaRPr lang="en-US" dirty="0"/>
          </a:p>
        </p:txBody>
      </p:sp>
      <p:sp>
        <p:nvSpPr>
          <p:cNvPr id="10" name="Rectangle 9"/>
          <p:cNvSpPr/>
          <p:nvPr/>
        </p:nvSpPr>
        <p:spPr>
          <a:xfrm>
            <a:off x="0" y="1052500"/>
            <a:ext cx="3046027" cy="584775"/>
          </a:xfrm>
          <a:prstGeom prst="rect">
            <a:avLst/>
          </a:prstGeom>
        </p:spPr>
        <p:txBody>
          <a:bodyPr wrap="none">
            <a:spAutoFit/>
          </a:bodyPr>
          <a:lstStyle/>
          <a:p>
            <a:pPr>
              <a:defRPr/>
            </a:pPr>
            <a:r>
              <a:rPr lang="en-US" sz="3200" dirty="0">
                <a:solidFill>
                  <a:prstClr val="black"/>
                </a:solidFill>
              </a:rPr>
              <a:t>RMSD = </a:t>
            </a:r>
            <a:r>
              <a:rPr lang="en-US" sz="3200" dirty="0">
                <a:solidFill>
                  <a:prstClr val="black"/>
                </a:solidFill>
              </a:rPr>
              <a:t>1.70 </a:t>
            </a:r>
            <a:r>
              <a:rPr lang="en-US" sz="3200" dirty="0">
                <a:solidFill>
                  <a:prstClr val="black"/>
                </a:solidFill>
              </a:rPr>
              <a:t>Å</a:t>
            </a:r>
          </a:p>
        </p:txBody>
      </p:sp>
      <p:sp>
        <p:nvSpPr>
          <p:cNvPr id="13" name="Rectangle 12"/>
          <p:cNvSpPr/>
          <p:nvPr/>
        </p:nvSpPr>
        <p:spPr>
          <a:xfrm>
            <a:off x="0" y="1516295"/>
            <a:ext cx="3046027" cy="584775"/>
          </a:xfrm>
          <a:prstGeom prst="rect">
            <a:avLst/>
          </a:prstGeom>
        </p:spPr>
        <p:txBody>
          <a:bodyPr wrap="none">
            <a:spAutoFit/>
          </a:bodyPr>
          <a:lstStyle/>
          <a:p>
            <a:pPr>
              <a:defRPr/>
            </a:pPr>
            <a:r>
              <a:rPr lang="en-US" sz="3200" dirty="0">
                <a:solidFill>
                  <a:prstClr val="black"/>
                </a:solidFill>
              </a:rPr>
              <a:t>RMSD = 0</a:t>
            </a:r>
            <a:r>
              <a:rPr lang="en-US" sz="3200" dirty="0">
                <a:solidFill>
                  <a:prstClr val="black"/>
                </a:solidFill>
              </a:rPr>
              <a:t>.18 </a:t>
            </a:r>
            <a:r>
              <a:rPr lang="en-US" sz="3200" dirty="0">
                <a:solidFill>
                  <a:prstClr val="black"/>
                </a:solidFill>
              </a:rPr>
              <a:t>Å</a:t>
            </a:r>
          </a:p>
        </p:txBody>
      </p:sp>
    </p:spTree>
    <p:extLst>
      <p:ext uri="{BB962C8B-B14F-4D97-AF65-F5344CB8AC3E}">
        <p14:creationId xmlns:p14="http://schemas.microsoft.com/office/powerpoint/2010/main" val="15345312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10"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3483</TotalTime>
  <Words>1988</Words>
  <Application>Microsoft Office PowerPoint</Application>
  <PresentationFormat>On-screen Show (4:3)</PresentationFormat>
  <Paragraphs>343</Paragraphs>
  <Slides>85</Slides>
  <Notes>2</Notes>
  <HiddenSlides>0</HiddenSlides>
  <MMClips>1</MMClips>
  <ScaleCrop>false</ScaleCrop>
  <HeadingPairs>
    <vt:vector size="6" baseType="variant">
      <vt:variant>
        <vt:lpstr>Theme</vt:lpstr>
      </vt:variant>
      <vt:variant>
        <vt:i4>13</vt:i4>
      </vt:variant>
      <vt:variant>
        <vt:lpstr>Embedded OLE Servers</vt:lpstr>
      </vt:variant>
      <vt:variant>
        <vt:i4>2</vt:i4>
      </vt:variant>
      <vt:variant>
        <vt:lpstr>Slide Titles</vt:lpstr>
      </vt:variant>
      <vt:variant>
        <vt:i4>85</vt:i4>
      </vt:variant>
    </vt:vector>
  </HeadingPairs>
  <TitlesOfParts>
    <vt:vector size="100" baseType="lpstr">
      <vt:lpstr>Office Theme</vt:lpstr>
      <vt:lpstr>Default Design</vt:lpstr>
      <vt:lpstr>7_Office Theme</vt:lpstr>
      <vt:lpstr>1_Default Design</vt:lpstr>
      <vt:lpstr>3_Office Theme</vt:lpstr>
      <vt:lpstr>20_Default Design</vt:lpstr>
      <vt:lpstr>12_Default Design</vt:lpstr>
      <vt:lpstr>4_Office Theme</vt:lpstr>
      <vt:lpstr>6_Default Design</vt:lpstr>
      <vt:lpstr>2_Default Design</vt:lpstr>
      <vt:lpstr>3_Default Design</vt:lpstr>
      <vt:lpstr>5_Default Design</vt:lpstr>
      <vt:lpstr>7_Default Design</vt:lpstr>
      <vt:lpstr>Microsoft Graph Chart</vt:lpstr>
      <vt:lpstr>Equation</vt:lpstr>
      <vt:lpstr>Acknowledgements</vt:lpstr>
      <vt:lpstr>What was old is new again</vt:lpstr>
      <vt:lpstr>Multi-crystal strategies</vt:lpstr>
      <vt:lpstr>Multi-crystal strategies</vt:lpstr>
      <vt:lpstr>PowerPoint Presentation</vt:lpstr>
      <vt:lpstr>PowerPoint Presentation</vt:lpstr>
      <vt:lpstr>PowerPoint Presentation</vt:lpstr>
      <vt:lpstr>PowerPoint Presentation</vt:lpstr>
      <vt:lpstr>Non-isomorphism in lysozyme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Elastic deformation = non-isomorphism</vt:lpstr>
      <vt:lpstr>Elastic deformation = non-isomorphism</vt:lpstr>
      <vt:lpstr>Plastic deformation = poor diffraction</vt:lpstr>
      <vt:lpstr>Plastic deformation = poor diffraction</vt:lpstr>
      <vt:lpstr>First diffraction from protein xtal</vt:lpstr>
      <vt:lpstr>Dehydration: 1934</vt:lpstr>
      <vt:lpstr>opened drop: you have ~30 seconds!</vt:lpstr>
      <vt:lpstr>Cell clustering: 100 datasets</vt:lpstr>
      <vt:lpstr>Micro-focus challenge</vt:lpstr>
      <vt:lpstr>Trick Question: What is the space group?</vt:lpstr>
      <vt:lpstr>Pitfalls: sub-space groups</vt:lpstr>
      <vt:lpstr>Multi-crystal merge preparation</vt:lpstr>
      <vt:lpstr>3aw6</vt:lpstr>
      <vt:lpstr>3aw6 3aw7</vt:lpstr>
      <vt:lpstr>3aw6, 3aw7, “bent” 3aw6</vt:lpstr>
      <vt:lpstr>3aw7, “bent” 3aw6</vt:lpstr>
      <vt:lpstr>“map bender” procedure</vt:lpstr>
      <vt:lpstr>Basis function  1 0 0</vt:lpstr>
      <vt:lpstr>“map bender” procedure</vt:lpstr>
      <vt:lpstr>PowerPoint Presentation</vt:lpstr>
      <vt:lpstr>Bragg’s “minimum wavelength principle”</vt:lpstr>
      <vt:lpstr>Structure Factor Equation</vt:lpstr>
      <vt:lpstr>Photon-counting detectors</vt:lpstr>
      <vt:lpstr>Pilatus pile-up for RT MX: same photons, different speeds</vt:lpstr>
      <vt:lpstr>Pilatus pile-up for RT MX: same photons, different speeds</vt:lpstr>
      <vt:lpstr>Multi-crystal strategies</vt:lpstr>
      <vt:lpstr>PowerPoint Presentation</vt:lpstr>
      <vt:lpstr>Dose slicing</vt:lpstr>
      <vt:lpstr>Dose slicing: is that a spot?</vt:lpstr>
      <vt:lpstr>Dose slicing: is that a spot?</vt:lpstr>
      <vt:lpstr>Dose slicing: is that a spot?</vt:lpstr>
      <vt:lpstr>Dose slicing: is that a spot?</vt:lpstr>
      <vt:lpstr>Dose slicing: is that a spot?</vt:lpstr>
      <vt:lpstr>Dose slicing: is that a spot?</vt:lpstr>
      <vt:lpstr>What if?</vt:lpstr>
      <vt:lpstr>PowerPoint Presentation</vt:lpstr>
      <vt:lpstr>PowerPoint Presentation</vt:lpstr>
      <vt:lpstr>PowerPoint Presentation</vt:lpstr>
      <vt:lpstr>The “partiality problem”</vt:lpstr>
      <vt:lpstr>The “Lorentz zone”</vt:lpstr>
      <vt:lpstr>PowerPoint Presentation</vt:lpstr>
      <vt:lpstr>SASE spectrum of XFEL</vt:lpstr>
      <vt:lpstr>Convolution: the great leveler</vt:lpstr>
      <vt:lpstr>PowerPoint Presentation</vt:lpstr>
      <vt:lpstr>XFEL: “fit” simulation to reality</vt:lpstr>
      <vt:lpstr>Simulation of XFEL still</vt:lpstr>
      <vt:lpstr>PowerPoint Presentation</vt:lpstr>
      <vt:lpstr>PowerPoint Presentation</vt:lpstr>
      <vt:lpstr>PowerPoint Presentation</vt:lpstr>
      <vt:lpstr>3-domain Simulation of XFEL still</vt:lpstr>
      <vt:lpstr>PowerPoint Presentation</vt:lpstr>
      <vt:lpstr>1-domain Simulation of XFEL still</vt:lpstr>
      <vt:lpstr>Now available in CCTBX !</vt:lpstr>
      <vt:lpstr>B factor from image inspection</vt:lpstr>
      <vt:lpstr>B factor from image inspection</vt:lpstr>
      <vt:lpstr>PowerPoint Presentation</vt:lpstr>
      <vt:lpstr>Realistic single-particle prediction</vt:lpstr>
      <vt:lpstr>Realistic single-particle prediction</vt:lpstr>
      <vt:lpstr>lysozyme: real and reciprocal</vt:lpstr>
      <vt:lpstr>lysozyme: thermal motion</vt:lpstr>
      <vt:lpstr>PowerPoint Presentation</vt:lpstr>
      <vt:lpstr>The B factor</vt:lpstr>
      <vt:lpstr>URLs &amp; Summary</vt:lpstr>
      <vt:lpstr>Expected Rmerge as Iobs → 0 </vt:lpstr>
      <vt:lpstr>PowerPoint Presentation</vt:lpstr>
      <vt:lpstr>PowerPoint Presentation</vt:lpstr>
      <vt:lpstr>PowerPoint Presentation</vt:lpstr>
      <vt:lpstr>what is “partiality”?</vt:lpstr>
      <vt:lpstr>X-ray scattering “rules”: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James_Holton</dc:creator>
  <cp:lastModifiedBy>James_Holton</cp:lastModifiedBy>
  <cp:revision>43</cp:revision>
  <dcterms:created xsi:type="dcterms:W3CDTF">2018-01-09T02:07:03Z</dcterms:created>
  <dcterms:modified xsi:type="dcterms:W3CDTF">2018-01-11T12:11:00Z</dcterms:modified>
</cp:coreProperties>
</file>