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99" r:id="rId3"/>
    <p:sldMasterId id="2147483712" r:id="rId4"/>
    <p:sldMasterId id="2147483727" r:id="rId5"/>
    <p:sldMasterId id="2147483740" r:id="rId6"/>
  </p:sldMasterIdLst>
  <p:notesMasterIdLst>
    <p:notesMasterId r:id="rId165"/>
  </p:notesMasterIdLst>
  <p:sldIdLst>
    <p:sldId id="510" r:id="rId7"/>
    <p:sldId id="459" r:id="rId8"/>
    <p:sldId id="497" r:id="rId9"/>
    <p:sldId id="498" r:id="rId10"/>
    <p:sldId id="499" r:id="rId11"/>
    <p:sldId id="500" r:id="rId12"/>
    <p:sldId id="501" r:id="rId13"/>
    <p:sldId id="502" r:id="rId14"/>
    <p:sldId id="503" r:id="rId15"/>
    <p:sldId id="504" r:id="rId16"/>
    <p:sldId id="463" r:id="rId17"/>
    <p:sldId id="464" r:id="rId18"/>
    <p:sldId id="390" r:id="rId19"/>
    <p:sldId id="378" r:id="rId20"/>
    <p:sldId id="391" r:id="rId21"/>
    <p:sldId id="401" r:id="rId22"/>
    <p:sldId id="384" r:id="rId23"/>
    <p:sldId id="386" r:id="rId24"/>
    <p:sldId id="389" r:id="rId25"/>
    <p:sldId id="388" r:id="rId26"/>
    <p:sldId id="387" r:id="rId27"/>
    <p:sldId id="397" r:id="rId28"/>
    <p:sldId id="383" r:id="rId29"/>
    <p:sldId id="505" r:id="rId30"/>
    <p:sldId id="405" r:id="rId31"/>
    <p:sldId id="406" r:id="rId32"/>
    <p:sldId id="407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25" r:id="rId42"/>
    <p:sldId id="324" r:id="rId43"/>
    <p:sldId id="317" r:id="rId44"/>
    <p:sldId id="315" r:id="rId45"/>
    <p:sldId id="316" r:id="rId46"/>
    <p:sldId id="319" r:id="rId47"/>
    <p:sldId id="320" r:id="rId48"/>
    <p:sldId id="321" r:id="rId49"/>
    <p:sldId id="322" r:id="rId50"/>
    <p:sldId id="323" r:id="rId51"/>
    <p:sldId id="395" r:id="rId52"/>
    <p:sldId id="402" r:id="rId53"/>
    <p:sldId id="337" r:id="rId54"/>
    <p:sldId id="338" r:id="rId55"/>
    <p:sldId id="339" r:id="rId56"/>
    <p:sldId id="328" r:id="rId57"/>
    <p:sldId id="329" r:id="rId58"/>
    <p:sldId id="485" r:id="rId59"/>
    <p:sldId id="365" r:id="rId60"/>
    <p:sldId id="366" r:id="rId61"/>
    <p:sldId id="367" r:id="rId62"/>
    <p:sldId id="368" r:id="rId63"/>
    <p:sldId id="369" r:id="rId64"/>
    <p:sldId id="370" r:id="rId65"/>
    <p:sldId id="342" r:id="rId66"/>
    <p:sldId id="353" r:id="rId67"/>
    <p:sldId id="354" r:id="rId68"/>
    <p:sldId id="355" r:id="rId69"/>
    <p:sldId id="356" r:id="rId70"/>
    <p:sldId id="357" r:id="rId71"/>
    <p:sldId id="358" r:id="rId72"/>
    <p:sldId id="359" r:id="rId73"/>
    <p:sldId id="360" r:id="rId74"/>
    <p:sldId id="361" r:id="rId75"/>
    <p:sldId id="362" r:id="rId76"/>
    <p:sldId id="400" r:id="rId77"/>
    <p:sldId id="404" r:id="rId78"/>
    <p:sldId id="467" r:id="rId79"/>
    <p:sldId id="409" r:id="rId80"/>
    <p:sldId id="410" r:id="rId81"/>
    <p:sldId id="411" r:id="rId82"/>
    <p:sldId id="412" r:id="rId83"/>
    <p:sldId id="413" r:id="rId84"/>
    <p:sldId id="414" r:id="rId85"/>
    <p:sldId id="415" r:id="rId86"/>
    <p:sldId id="416" r:id="rId87"/>
    <p:sldId id="418" r:id="rId88"/>
    <p:sldId id="419" r:id="rId89"/>
    <p:sldId id="420" r:id="rId90"/>
    <p:sldId id="421" r:id="rId91"/>
    <p:sldId id="422" r:id="rId92"/>
    <p:sldId id="423" r:id="rId93"/>
    <p:sldId id="424" r:id="rId94"/>
    <p:sldId id="425" r:id="rId95"/>
    <p:sldId id="426" r:id="rId96"/>
    <p:sldId id="427" r:id="rId97"/>
    <p:sldId id="428" r:id="rId98"/>
    <p:sldId id="429" r:id="rId99"/>
    <p:sldId id="430" r:id="rId100"/>
    <p:sldId id="431" r:id="rId101"/>
    <p:sldId id="432" r:id="rId102"/>
    <p:sldId id="433" r:id="rId103"/>
    <p:sldId id="434" r:id="rId104"/>
    <p:sldId id="435" r:id="rId105"/>
    <p:sldId id="436" r:id="rId106"/>
    <p:sldId id="437" r:id="rId107"/>
    <p:sldId id="438" r:id="rId108"/>
    <p:sldId id="408" r:id="rId109"/>
    <p:sldId id="450" r:id="rId110"/>
    <p:sldId id="469" r:id="rId111"/>
    <p:sldId id="462" r:id="rId112"/>
    <p:sldId id="289" r:id="rId113"/>
    <p:sldId id="465" r:id="rId114"/>
    <p:sldId id="446" r:id="rId115"/>
    <p:sldId id="466" r:id="rId116"/>
    <p:sldId id="447" r:id="rId117"/>
    <p:sldId id="486" r:id="rId118"/>
    <p:sldId id="399" r:id="rId119"/>
    <p:sldId id="451" r:id="rId120"/>
    <p:sldId id="452" r:id="rId121"/>
    <p:sldId id="453" r:id="rId122"/>
    <p:sldId id="454" r:id="rId123"/>
    <p:sldId id="455" r:id="rId124"/>
    <p:sldId id="470" r:id="rId125"/>
    <p:sldId id="471" r:id="rId126"/>
    <p:sldId id="456" r:id="rId127"/>
    <p:sldId id="457" r:id="rId128"/>
    <p:sldId id="487" r:id="rId129"/>
    <p:sldId id="488" r:id="rId130"/>
    <p:sldId id="398" r:id="rId131"/>
    <p:sldId id="489" r:id="rId132"/>
    <p:sldId id="490" r:id="rId133"/>
    <p:sldId id="491" r:id="rId134"/>
    <p:sldId id="492" r:id="rId135"/>
    <p:sldId id="493" r:id="rId136"/>
    <p:sldId id="494" r:id="rId137"/>
    <p:sldId id="495" r:id="rId138"/>
    <p:sldId id="496" r:id="rId139"/>
    <p:sldId id="506" r:id="rId140"/>
    <p:sldId id="508" r:id="rId141"/>
    <p:sldId id="509" r:id="rId142"/>
    <p:sldId id="458" r:id="rId143"/>
    <p:sldId id="474" r:id="rId144"/>
    <p:sldId id="475" r:id="rId145"/>
    <p:sldId id="476" r:id="rId146"/>
    <p:sldId id="472" r:id="rId147"/>
    <p:sldId id="439" r:id="rId148"/>
    <p:sldId id="440" r:id="rId149"/>
    <p:sldId id="441" r:id="rId150"/>
    <p:sldId id="442" r:id="rId151"/>
    <p:sldId id="443" r:id="rId152"/>
    <p:sldId id="444" r:id="rId153"/>
    <p:sldId id="445" r:id="rId154"/>
    <p:sldId id="473" r:id="rId155"/>
    <p:sldId id="477" r:id="rId156"/>
    <p:sldId id="478" r:id="rId157"/>
    <p:sldId id="479" r:id="rId158"/>
    <p:sldId id="480" r:id="rId159"/>
    <p:sldId id="481" r:id="rId160"/>
    <p:sldId id="482" r:id="rId161"/>
    <p:sldId id="483" r:id="rId162"/>
    <p:sldId id="484" r:id="rId163"/>
    <p:sldId id="461" r:id="rId1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FF"/>
    <a:srgbClr val="FF9F9F"/>
    <a:srgbClr val="FF6969"/>
    <a:srgbClr val="FFE5E5"/>
    <a:srgbClr val="FFEBEB"/>
    <a:srgbClr val="FF7D7D"/>
    <a:srgbClr val="FF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960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38" Type="http://schemas.openxmlformats.org/officeDocument/2006/relationships/slide" Target="slides/slide132.xml"/><Relationship Id="rId154" Type="http://schemas.openxmlformats.org/officeDocument/2006/relationships/slide" Target="slides/slide148.xml"/><Relationship Id="rId159" Type="http://schemas.openxmlformats.org/officeDocument/2006/relationships/slide" Target="slides/slide153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144" Type="http://schemas.openxmlformats.org/officeDocument/2006/relationships/slide" Target="slides/slide138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60" Type="http://schemas.openxmlformats.org/officeDocument/2006/relationships/slide" Target="slides/slide154.xml"/><Relationship Id="rId165" Type="http://schemas.openxmlformats.org/officeDocument/2006/relationships/notesMaster" Target="notesMasters/notesMaster1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55" Type="http://schemas.openxmlformats.org/officeDocument/2006/relationships/slide" Target="slides/slide14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45" Type="http://schemas.openxmlformats.org/officeDocument/2006/relationships/slide" Target="slides/slide139.xml"/><Relationship Id="rId161" Type="http://schemas.openxmlformats.org/officeDocument/2006/relationships/slide" Target="slides/slide155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51" Type="http://schemas.openxmlformats.org/officeDocument/2006/relationships/slide" Target="slides/slide145.xml"/><Relationship Id="rId156" Type="http://schemas.openxmlformats.org/officeDocument/2006/relationships/slide" Target="slides/slide150.xml"/><Relationship Id="rId164" Type="http://schemas.openxmlformats.org/officeDocument/2006/relationships/slide" Target="slides/slide158.xml"/><Relationship Id="rId16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167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162" Type="http://schemas.openxmlformats.org/officeDocument/2006/relationships/slide" Target="slides/slide1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slide" Target="slides/slide14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168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slide" Target="slides/slide15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FE431-F1AA-4209-B612-F6B9D101B520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0F18B-AFA5-4631-9C4D-A1115162A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79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413A244-F5F8-A7E4-2BE5-59105CED0F1E}" type="slidenum">
              <a:rPr/>
              <a:t>24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91E80-1F70-4D5E-9E70-3346552B3E5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46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127D4-0CE5-4222-91C6-D8910DE10C6C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69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19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98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43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88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049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80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97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14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92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15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56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37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82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D4A8BA-F916-410E-8B17-4FAE96AD2E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14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49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485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011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8120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91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5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01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774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891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221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8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082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28B3F-2A5E-4CEC-9170-A04634840C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044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77ED7-9549-4DD5-9A0A-629A753860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30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7BA7E-529B-411E-BD30-7933DCF461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449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ABFDA-C3A3-4645-9DAD-B0EEF50FF9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4380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B7099-D08F-4C12-B1D1-B0254418F2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669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426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31B59-A4DA-4715-945A-6C2B434321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7155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907F4-4EFB-4019-9808-0BAFC8F7D1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457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45732-0EFC-4E57-84EB-8F009C0850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3763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D9F14-D48A-4C06-AC96-F17040FB15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6088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6C2AA-3663-42BF-BDA7-36F0BBE3BF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1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B848F-EBCB-43BC-A04F-F210387FD8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819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10F5A26-E009-4AEF-9B04-2B770AC735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791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D4A8BA-F916-410E-8B17-4FAE96AD2E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1138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CE25BF-22F6-48B7-B391-0A984E013F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31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DC0DB-6471-4907-9618-DE304F13C4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742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652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26575-8FAB-4D1E-AAC4-C5127F37BD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3938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FE82B-1D73-4EA5-81FA-BE08D0B110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8056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25FCD-6FD2-4953-94CD-439F90DF52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77360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E7047-FE31-439B-B7E5-40851087C4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3825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4953F-FCA9-4D5E-8BC4-975322AB6B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3388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115DC-3430-44C5-BF3E-A2AFFC9B62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05198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83D4E-E226-44AA-8F92-0A797CE4F6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344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7E652-CC95-4A48-AF75-43CF8BE42F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2084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C3C78-FCD0-40E7-AAB6-940DF85E7C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7372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9C451-3638-496E-A4F1-EA2A0F8DF1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02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039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230C6-2413-44A0-895B-DFAF42C6F9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012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1844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550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195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623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166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1795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966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2856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99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849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6270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6827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0503" y="5929931"/>
            <a:ext cx="8239126" cy="318490"/>
          </a:xfrm>
          <a:prstGeom prst="rect">
            <a:avLst/>
          </a:prstGeom>
        </p:spPr>
        <p:txBody>
          <a:bodyPr lIns="19202" tIns="19202" rIns="19202" bIns="19202"/>
          <a:lstStyle>
            <a:lvl1pPr marL="0" indent="0" defTabSz="346710">
              <a:lnSpc>
                <a:spcPct val="100000"/>
              </a:lnSpc>
              <a:spcBef>
                <a:spcPts val="0"/>
              </a:spcBef>
              <a:buSzTx/>
              <a:buNone/>
              <a:defRPr sz="15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52436" y="1287496"/>
            <a:ext cx="8239127" cy="2324101"/>
          </a:xfrm>
          <a:prstGeom prst="rect">
            <a:avLst/>
          </a:prstGeom>
        </p:spPr>
        <p:txBody>
          <a:bodyPr anchor="b"/>
          <a:lstStyle>
            <a:lvl1pPr>
              <a:defRPr sz="4900" spc="-97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0504" y="3611595"/>
            <a:ext cx="8239125" cy="952501"/>
          </a:xfrm>
          <a:prstGeom prst="rect">
            <a:avLst/>
          </a:prstGeom>
        </p:spPr>
        <p:txBody>
          <a:bodyPr/>
          <a:lstStyle>
            <a:lvl1pPr marL="0" indent="0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  <a:lvl2pPr marL="0" indent="192024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2pPr>
            <a:lvl3pPr marL="0" indent="384048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3pPr>
            <a:lvl4pPr marL="0" indent="576072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4pPr>
            <a:lvl5pPr marL="0" indent="768096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6902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9291E-8747-4900-94FE-BB0F3B674A9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764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76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B8F9E-CA99-4D0F-82EB-7E205E8436C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2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71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8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B8CB44-EA5B-46DA-A15B-9729A54D5F3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09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D4C151-5B21-48D6-9A50-EC66E8BFEE7E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73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E36BF-4C66-49BC-B512-21EA717CED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DB946-5F78-4D9B-A278-14633B3F05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7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74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75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75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3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9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03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9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107.emf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108.emf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image" Target="../media/image8.gi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8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9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0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1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2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4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5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6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7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8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9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0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61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2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6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64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65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66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67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68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69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70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71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72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7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Challenges</a:t>
            </a:r>
            <a:r>
              <a:rPr lang="en-US" dirty="0" smtClean="0"/>
              <a:t> to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Unlocking</a:t>
            </a:r>
            <a:r>
              <a:rPr lang="en-US" dirty="0" smtClean="0"/>
              <a:t> the </a:t>
            </a:r>
            <a:r>
              <a:rPr lang="en-US" dirty="0" smtClean="0">
                <a:solidFill>
                  <a:srgbClr val="0070C0"/>
                </a:solidFill>
              </a:rPr>
              <a:t>True Power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Macromolecular Crystallography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2672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Signal-to-noise can be awesome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Stills should be better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Non-isomorphism is annoying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Radiation damage is correctable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R-factor gap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Tangled ensemble models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Uneven solvent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9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Rectangle 7"/>
          <p:cNvSpPr>
            <a:spLocks noChangeArrowheads="1"/>
          </p:cNvSpPr>
          <p:nvPr/>
        </p:nvSpPr>
        <p:spPr bwMode="auto">
          <a:xfrm>
            <a:off x="342900" y="1179513"/>
            <a:ext cx="10556875" cy="64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122  N   LEU A  13      -3.000  26.000  20.000  1.00 16.96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123  CA  LEU A  13      -3.000  25.000  21.000  1.00 15.29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124  C   LEU A  13      -3.000  24.000  22.000  1.00 17.54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125  O   LEU A  13      -2.000  23.000  22.000  1.00 16.35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126  CB  LEU A  13      -4.000  26.000  22.000  1.00 18.72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127  CG  LEU A  13      -4.000  26.000  24.000  1.00 21.19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128  CD1 LEU A  13      -2.000  27.000  24.000  1.00 19.43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129  CD2 LEU A  13      -5.000  26.000  25.000  1.00 24.65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130  N   SER A  14      -4.000  23.000  21.000  1.00 15.96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131  CA  SER A  14      -4.000  22.000  21.000  1.00 18.26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132  C   SER A  14      -2.000  21.000  20.000  1.00 18.71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133  O   SER A  14      -2.000  20.000  21.000  1.00 17.47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134  CB  SER A  14      -5.000  21.000  20.000  1.00 17.62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135  OG ASER A  14      -5.000  20.000  20.000  0.50 20.89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136  OG BSER A  14      -6.000  21.000  21.000  0.50 18.67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137  N   LYS A  15      -2.000  22.000  19.000  1.00 18.03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138  CA  LYS A  15      -1.000  21.000  19.000  1.00 18.12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139  C   LYS A  15       0.000  22.000  19.000  1.00 18.81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140  O   LYS A  15       1.000  21.000  19.000  1.00 17.77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141  CB  LYS A  15      -1.000  22.000  17.000  1.00 14.49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142  CG  LYS A  15      -2.000  21.000  16.000  1.00 16.12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143  CD  LYS A  15      -2.000  22.000  15.000  1.00 19.40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144  CE ALYS A  15      -3.000  22.000  14.000  0.50 17.42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145  CE BLYS A  15      -2.000  21.000  14.000  0.50 17.01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146  NZ ALYS A  15      -2.000  22.000  13.000  0.50 18.61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147  NZ BLYS A  15      -3.000  21.000  14.000  0.50 18.76           N</a:t>
            </a:r>
          </a:p>
        </p:txBody>
      </p:sp>
      <p:sp>
        <p:nvSpPr>
          <p:cNvPr id="258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last Å: near, but far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705351" y="1223963"/>
            <a:ext cx="2409825" cy="5813425"/>
            <a:chOff x="4705351" y="1223963"/>
            <a:chExt cx="2409825" cy="5813425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70535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563880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6657976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987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5629755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9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079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4797838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3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91446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4797838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7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91446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2"/>
          <p:cNvSpPr>
            <a:spLocks noGrp="1" noChangeArrowheads="1"/>
          </p:cNvSpPr>
          <p:nvPr>
            <p:ph type="title"/>
          </p:nvPr>
        </p:nvSpPr>
        <p:spPr>
          <a:xfrm>
            <a:off x="466826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Magic?</a:t>
            </a:r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1614248" y="963262"/>
            <a:ext cx="60965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000000"/>
                </a:solidFill>
              </a:rPr>
              <a:t>Can CNN (fully-connected layer) “de-noise” phase errors?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6" t="32863" r="36554" b="32863"/>
          <a:stretch/>
        </p:blipFill>
        <p:spPr bwMode="auto">
          <a:xfrm>
            <a:off x="0" y="1399673"/>
            <a:ext cx="343760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0" t="39210" r="44386" b="43109"/>
          <a:stretch/>
        </p:blipFill>
        <p:spPr bwMode="auto">
          <a:xfrm>
            <a:off x="3200400" y="2365282"/>
            <a:ext cx="1799083" cy="235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07983" y="5633987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67226" y="5634790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known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0800" y="2971800"/>
            <a:ext cx="6783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44503" y="2334126"/>
            <a:ext cx="3078777" cy="3675702"/>
            <a:chOff x="5144503" y="2334126"/>
            <a:chExt cx="3078777" cy="3675702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8" t="39368" r="44313" b="39086"/>
            <a:stretch/>
          </p:blipFill>
          <p:spPr bwMode="auto">
            <a:xfrm>
              <a:off x="6032633" y="2334126"/>
              <a:ext cx="2190647" cy="28747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350268" y="5548163"/>
              <a:ext cx="15552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recovered</a:t>
              </a:r>
              <a:endParaRPr lang="en-US" sz="24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550" name="AutoShape 6"/>
            <p:cNvSpPr>
              <a:spLocks noChangeArrowheads="1"/>
            </p:cNvSpPr>
            <p:nvPr/>
          </p:nvSpPr>
          <p:spPr bwMode="auto">
            <a:xfrm rot="10800000" flipV="1">
              <a:off x="5144503" y="3256948"/>
              <a:ext cx="1060450" cy="781050"/>
            </a:xfrm>
            <a:prstGeom prst="leftArrow">
              <a:avLst>
                <a:gd name="adj1" fmla="val 43500"/>
                <a:gd name="adj2" fmla="val 45936"/>
              </a:avLst>
            </a:prstGeom>
            <a:solidFill>
              <a:srgbClr val="00B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dirty="0" smtClean="0">
                  <a:solidFill>
                    <a:srgbClr val="000000"/>
                  </a:solidFill>
                </a:rPr>
                <a:t>    AI?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3" name="Straight Arrow Connector 2"/>
          <p:cNvCxnSpPr/>
          <p:nvPr/>
        </p:nvCxnSpPr>
        <p:spPr>
          <a:xfrm flipH="1">
            <a:off x="356135" y="2444817"/>
            <a:ext cx="2290812" cy="233893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395663" y="3580598"/>
            <a:ext cx="105878" cy="1443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098758" y="3550118"/>
            <a:ext cx="105878" cy="1443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0123" y="1600200"/>
            <a:ext cx="1010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</a:p>
          <a:p>
            <a:pPr algn="ctr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 !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14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/>
      <p:bldP spid="108549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715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Map Noise: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Parseval’s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Theorem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11437" y="1857570"/>
            <a:ext cx="6758581" cy="4679764"/>
            <a:chOff x="1211437" y="1857570"/>
            <a:chExt cx="6758581" cy="46797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2495313" y="1857570"/>
                  <a:ext cx="4153374" cy="17441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5400" i="1" smtClean="0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num>
                          <m:den>
                            <m:r>
                              <a:rPr lang="el-GR" sz="5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lang="el-GR" sz="5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l-GR" sz="5400" i="1" smtClean="0">
                                    <a:solidFill>
                                      <a:srgbClr val="00B05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𝜌</m:t>
                                </m:r>
                              </m:e>
                            </m:d>
                          </m:den>
                        </m:f>
                        <m:r>
                          <a:rPr lang="el-GR" sz="540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540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400" b="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5400" b="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5400" b="0" i="1" smtClean="0">
                                <a:solidFill>
                                  <a:srgbClr val="275BCD"/>
                                </a:solidFill>
                                <a:latin typeface="Cambria Math"/>
                              </a:rPr>
                              <m:t>7</m:t>
                            </m:r>
                            <m:r>
                              <a:rPr lang="en-US" sz="54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𝑅</m:t>
                            </m:r>
                          </m:den>
                        </m:f>
                      </m:oMath>
                    </m:oMathPara>
                  </a14:m>
                  <a:endParaRPr lang="en-US" sz="5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5313" y="1857570"/>
                  <a:ext cx="4153374" cy="174419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1211437" y="4290565"/>
              <a:ext cx="6758581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>
                  <a:solidFill>
                    <a:srgbClr val="275BCD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e</a:t>
              </a:r>
              <a:r>
                <a:rPr lang="en-US" sz="2800" b="1" i="1" baseline="30000" dirty="0" smtClean="0">
                  <a:solidFill>
                    <a:srgbClr val="275BCD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-</a:t>
              </a:r>
              <a:r>
                <a:rPr lang="en-US" sz="2800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number of electrons in peak</a:t>
              </a:r>
            </a:p>
            <a:p>
              <a:r>
                <a:rPr lang="en-US" sz="2800" dirty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number of electrons in typical atom</a:t>
              </a:r>
            </a:p>
            <a:p>
              <a:r>
                <a:rPr lang="en-US" sz="2800" i="1" dirty="0" smtClean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R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800" baseline="-250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or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800" baseline="-250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endPara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l-GR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electron density peak</a:t>
              </a:r>
            </a:p>
            <a:p>
              <a:r>
                <a:rPr lang="en-US" sz="28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σ</a:t>
              </a:r>
              <a:r>
                <a:rPr lang="en-US" sz="28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rms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deviation expected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744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8" t="39368" r="44313" b="39086"/>
          <a:stretch/>
        </p:blipFill>
        <p:spPr bwMode="auto">
          <a:xfrm>
            <a:off x="5715000" y="2438400"/>
            <a:ext cx="2190647" cy="287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8" t="39368" r="44313" b="39086"/>
          <a:stretch/>
        </p:blipFill>
        <p:spPr bwMode="auto">
          <a:xfrm>
            <a:off x="2819400" y="2362200"/>
            <a:ext cx="2190647" cy="287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Dominant source of error in MX: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Cowtan’s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Cat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6483804"/>
            <a:ext cx="7696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ourier New" pitchFamily="49" charset="0"/>
              </a:rPr>
              <a:t>http://www.ysbl.york.ac.uk/~cowtan/fourier/coeff.html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600" y="2286000"/>
            <a:ext cx="8365488" cy="3650397"/>
            <a:chOff x="228600" y="1828800"/>
            <a:chExt cx="8365488" cy="3650397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8" t="39368" r="44313" b="39086"/>
            <a:stretch/>
          </p:blipFill>
          <p:spPr bwMode="auto">
            <a:xfrm>
              <a:off x="228600" y="1828800"/>
              <a:ext cx="2190647" cy="28747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09600" y="4724400"/>
              <a:ext cx="17091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Amplitudes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57600" y="4648200"/>
              <a:ext cx="11256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erfect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model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43800" y="4648200"/>
              <a:ext cx="1050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2F</a:t>
              </a:r>
              <a:r>
                <a:rPr lang="en-US" sz="24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-F</a:t>
              </a:r>
              <a:r>
                <a:rPr lang="en-US" sz="24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24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90800" y="2514600"/>
              <a:ext cx="67839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6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43208" y="2524328"/>
              <a:ext cx="67839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en-US" sz="6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087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5476"/>
            <a:ext cx="8229600" cy="4230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cs typeface="Arial" panose="020B0604020202020204" pitchFamily="34" charset="0"/>
              </a:rPr>
              <a:t>Closing the R-factor gap will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cs typeface="Arial" panose="020B0604020202020204" pitchFamily="34" charset="0"/>
              </a:rPr>
              <a:t>Simultaneously reveal correlated motions and low-lying map features</a:t>
            </a:r>
            <a:endParaRPr 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down to &lt;1 e</a:t>
            </a:r>
            <a:r>
              <a:rPr lang="en-US" sz="3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24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 Because small molecules can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data are good enough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5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171"/>
            <a:ext cx="9144000" cy="6058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914400"/>
            <a:ext cx="2981325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0.04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0.05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000" b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3.5 Å </a:t>
            </a:r>
          </a:p>
        </p:txBody>
      </p:sp>
      <p:sp>
        <p:nvSpPr>
          <p:cNvPr id="8" name="Freeform 7"/>
          <p:cNvSpPr/>
          <p:nvPr/>
        </p:nvSpPr>
        <p:spPr>
          <a:xfrm>
            <a:off x="4283765" y="542926"/>
            <a:ext cx="3644505" cy="1565542"/>
          </a:xfrm>
          <a:custGeom>
            <a:avLst/>
            <a:gdLst>
              <a:gd name="connsiteX0" fmla="*/ 0 w 3644505"/>
              <a:gd name="connsiteY0" fmla="*/ 79513 h 1263641"/>
              <a:gd name="connsiteX1" fmla="*/ 159026 w 3644505"/>
              <a:gd name="connsiteY1" fmla="*/ 447261 h 1263641"/>
              <a:gd name="connsiteX2" fmla="*/ 616226 w 3644505"/>
              <a:gd name="connsiteY2" fmla="*/ 695739 h 1263641"/>
              <a:gd name="connsiteX3" fmla="*/ 1451113 w 3644505"/>
              <a:gd name="connsiteY3" fmla="*/ 1133061 h 1263641"/>
              <a:gd name="connsiteX4" fmla="*/ 2146852 w 3644505"/>
              <a:gd name="connsiteY4" fmla="*/ 1222513 h 1263641"/>
              <a:gd name="connsiteX5" fmla="*/ 2773018 w 3644505"/>
              <a:gd name="connsiteY5" fmla="*/ 1182757 h 1263641"/>
              <a:gd name="connsiteX6" fmla="*/ 3597965 w 3644505"/>
              <a:gd name="connsiteY6" fmla="*/ 327991 h 1263641"/>
              <a:gd name="connsiteX7" fmla="*/ 3468757 w 3644505"/>
              <a:gd name="connsiteY7" fmla="*/ 0 h 12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05" h="1263641">
                <a:moveTo>
                  <a:pt x="0" y="79513"/>
                </a:moveTo>
                <a:cubicBezTo>
                  <a:pt x="28161" y="212035"/>
                  <a:pt x="56322" y="344557"/>
                  <a:pt x="159026" y="447261"/>
                </a:cubicBezTo>
                <a:cubicBezTo>
                  <a:pt x="261730" y="549965"/>
                  <a:pt x="616226" y="695739"/>
                  <a:pt x="616226" y="695739"/>
                </a:cubicBezTo>
                <a:cubicBezTo>
                  <a:pt x="831574" y="810039"/>
                  <a:pt x="1196009" y="1045265"/>
                  <a:pt x="1451113" y="1133061"/>
                </a:cubicBezTo>
                <a:cubicBezTo>
                  <a:pt x="1706217" y="1220857"/>
                  <a:pt x="1926535" y="1214230"/>
                  <a:pt x="2146852" y="1222513"/>
                </a:cubicBezTo>
                <a:cubicBezTo>
                  <a:pt x="2367169" y="1230796"/>
                  <a:pt x="2531166" y="1331844"/>
                  <a:pt x="2773018" y="1182757"/>
                </a:cubicBezTo>
                <a:cubicBezTo>
                  <a:pt x="3014870" y="1033670"/>
                  <a:pt x="3482009" y="525117"/>
                  <a:pt x="3597965" y="327991"/>
                </a:cubicBezTo>
                <a:cubicBezTo>
                  <a:pt x="3713922" y="130865"/>
                  <a:pt x="3591339" y="65432"/>
                  <a:pt x="3468757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6424" y="1239470"/>
            <a:ext cx="3797576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 e</a:t>
            </a:r>
            <a:r>
              <a:rPr lang="en-US" sz="6600" b="1" baseline="30000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4200" y="5349895"/>
            <a:ext cx="3660749" cy="1508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Realistic noise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“perfect” model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4534" y="19050"/>
            <a:ext cx="8654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Hydrogen: visible at 3.5 Å resolution!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38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7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81000" y="304800"/>
            <a:ext cx="8229600" cy="8458200"/>
          </a:xfrm>
          <a:prstGeom prst="rect">
            <a:avLst/>
          </a:prstGeom>
          <a:ln/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2678070"/>
              </p:ext>
            </p:extLst>
          </p:nvPr>
        </p:nvGraphicFramePr>
        <p:xfrm>
          <a:off x="304800" y="381000"/>
          <a:ext cx="6934200" cy="4114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0600"/>
                <a:gridCol w="990600"/>
                <a:gridCol w="990600"/>
                <a:gridCol w="990600"/>
                <a:gridCol w="990600"/>
                <a:gridCol w="990600"/>
                <a:gridCol w="990600"/>
              </a:tblGrid>
              <a:tr h="2336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R-factor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I/SIGMA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R-meas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CC(1/2)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AnoCC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10.82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82.4%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80.11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7.65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81.73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6.25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75.80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71.37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4.84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67.52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4.42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61.05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4.09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39.98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99.9*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3.83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29.05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99.9*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17.2%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14.49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99.3*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3.42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30.9%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8.12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32.3%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98.1*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3.26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3.19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83.9%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88.6*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204.5%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1.33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212.9%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59.2*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607.3%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633.3%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99.5%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31.86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131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/>
              <a:t>Adding noise</a:t>
            </a:r>
          </a:p>
        </p:txBody>
      </p:sp>
      <p:sp>
        <p:nvSpPr>
          <p:cNvPr id="268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altLang="en-US" sz="54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4800" dirty="0" smtClean="0">
                <a:cs typeface="Arial" charset="0"/>
              </a:rPr>
              <a:t>14%</a:t>
            </a:r>
            <a:r>
              <a:rPr lang="en-US" altLang="en-US" sz="4800" baseline="50000" dirty="0" smtClean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2</a:t>
            </a:r>
            <a:r>
              <a:rPr lang="en-US" altLang="en-US" sz="4800" dirty="0" smtClean="0">
                <a:cs typeface="Arial" charset="0"/>
              </a:rPr>
              <a:t> </a:t>
            </a:r>
            <a:r>
              <a:rPr lang="en-US" altLang="en-US" sz="4800" dirty="0">
                <a:cs typeface="Arial" charset="0"/>
              </a:rPr>
              <a:t>+ </a:t>
            </a:r>
            <a:r>
              <a:rPr lang="en-US" altLang="en-US" sz="4800" dirty="0" smtClean="0">
                <a:cs typeface="Arial" charset="0"/>
              </a:rPr>
              <a:t>14%</a:t>
            </a:r>
            <a:r>
              <a:rPr lang="en-US" altLang="en-US" sz="4800" baseline="50000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2</a:t>
            </a:r>
            <a:r>
              <a:rPr lang="en-US" altLang="en-US" sz="4800" dirty="0" smtClean="0">
                <a:cs typeface="Arial" charset="0"/>
              </a:rPr>
              <a:t> +3%</a:t>
            </a:r>
            <a:r>
              <a:rPr lang="en-US" altLang="en-US" sz="4800" baseline="50000" dirty="0" smtClean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2 </a:t>
            </a:r>
            <a:r>
              <a:rPr lang="en-US" altLang="en-US" sz="4800" dirty="0">
                <a:cs typeface="Arial" charset="0"/>
              </a:rPr>
              <a:t>≈ </a:t>
            </a:r>
            <a:r>
              <a:rPr lang="en-US" altLang="en-US" sz="4800" dirty="0" smtClean="0">
                <a:cs typeface="Arial" charset="0"/>
              </a:rPr>
              <a:t>20%</a:t>
            </a:r>
            <a:r>
              <a:rPr lang="en-US" altLang="en-US" sz="4800" baseline="50000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2</a:t>
            </a:r>
            <a:endParaRPr lang="en-US" altLang="en-US" sz="48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protein</a:t>
            </a:r>
            <a:r>
              <a:rPr lang="en-US" altLang="en-US" sz="5400" dirty="0" err="1" smtClean="0">
                <a:cs typeface="Arial" charset="0"/>
              </a:rPr>
              <a:t>+R</a:t>
            </a:r>
            <a:r>
              <a:rPr lang="en-US" altLang="en-US" sz="5400" baseline="-25000" dirty="0" err="1" smtClean="0">
                <a:cs typeface="Arial" charset="0"/>
              </a:rPr>
              <a:t>solv</a:t>
            </a:r>
            <a:r>
              <a:rPr lang="en-US" altLang="en-US" sz="5400" dirty="0" smtClean="0">
                <a:cs typeface="Arial" charset="0"/>
              </a:rPr>
              <a:t> +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sym</a:t>
            </a:r>
            <a:r>
              <a:rPr lang="en-US" altLang="en-US" sz="5400" dirty="0" smtClean="0">
                <a:cs typeface="Arial" charset="0"/>
              </a:rPr>
              <a:t> ≈  </a:t>
            </a:r>
            <a:r>
              <a:rPr lang="en-US" altLang="en-US" sz="5400" dirty="0" err="1">
                <a:cs typeface="Arial" charset="0"/>
              </a:rPr>
              <a:t>R</a:t>
            </a:r>
            <a:r>
              <a:rPr lang="en-US" altLang="en-US" sz="5400" baseline="-25000" dirty="0" err="1">
                <a:cs typeface="Arial" charset="0"/>
              </a:rPr>
              <a:t>cryst</a:t>
            </a:r>
            <a:endParaRPr lang="en-US" altLang="en-US" sz="5400" baseline="-25000" dirty="0">
              <a:cs typeface="Arial" charset="0"/>
            </a:endParaRPr>
          </a:p>
          <a:p>
            <a:pPr algn="ctr">
              <a:buFontTx/>
              <a:buNone/>
            </a:pPr>
            <a:endParaRPr lang="el-GR" altLang="en-US" sz="5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50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Challenges</a:t>
            </a:r>
            <a:r>
              <a:rPr lang="en-US" dirty="0" smtClean="0"/>
              <a:t> to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Unlocking</a:t>
            </a:r>
            <a:r>
              <a:rPr lang="en-US" dirty="0" smtClean="0"/>
              <a:t> the </a:t>
            </a:r>
            <a:r>
              <a:rPr lang="en-US" dirty="0" smtClean="0">
                <a:solidFill>
                  <a:srgbClr val="0070C0"/>
                </a:solidFill>
              </a:rPr>
              <a:t>True Power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Macromolecular Crystallography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2672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Signal-to-noise can be awesome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Stills should be better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Non-isomorphism is annoying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Radiation damage is correctable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R-factor gap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Tangled ensemble models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Uneven solvent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18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/>
              <a:t>Adding noise</a:t>
            </a:r>
          </a:p>
        </p:txBody>
      </p:sp>
      <p:sp>
        <p:nvSpPr>
          <p:cNvPr id="268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altLang="en-US" sz="54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4800" dirty="0" smtClean="0">
                <a:cs typeface="Arial" charset="0"/>
              </a:rPr>
              <a:t>14%</a:t>
            </a:r>
            <a:r>
              <a:rPr lang="en-US" altLang="en-US" sz="4800" baseline="50000" dirty="0" smtClean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2</a:t>
            </a:r>
            <a:r>
              <a:rPr lang="en-US" altLang="en-US" sz="4800" dirty="0" smtClean="0">
                <a:cs typeface="Arial" charset="0"/>
              </a:rPr>
              <a:t> </a:t>
            </a:r>
            <a:r>
              <a:rPr lang="en-US" altLang="en-US" sz="4800" dirty="0">
                <a:cs typeface="Arial" charset="0"/>
              </a:rPr>
              <a:t>+ </a:t>
            </a:r>
            <a:r>
              <a:rPr lang="en-US" altLang="en-US" sz="4800" dirty="0" smtClean="0">
                <a:cs typeface="Arial" charset="0"/>
              </a:rPr>
              <a:t>14%</a:t>
            </a:r>
            <a:r>
              <a:rPr lang="en-US" altLang="en-US" sz="4800" baseline="50000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2</a:t>
            </a:r>
            <a:r>
              <a:rPr lang="en-US" altLang="en-US" sz="4800" dirty="0" smtClean="0">
                <a:cs typeface="Arial" charset="0"/>
              </a:rPr>
              <a:t> +0%</a:t>
            </a:r>
            <a:r>
              <a:rPr lang="en-US" altLang="en-US" sz="4800" baseline="50000" dirty="0" smtClean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2 </a:t>
            </a:r>
            <a:r>
              <a:rPr lang="en-US" altLang="en-US" sz="4800" dirty="0">
                <a:cs typeface="Arial" charset="0"/>
              </a:rPr>
              <a:t>≈ </a:t>
            </a:r>
            <a:r>
              <a:rPr lang="en-US" altLang="en-US" sz="4800" dirty="0" smtClean="0">
                <a:cs typeface="Arial" charset="0"/>
              </a:rPr>
              <a:t>20%</a:t>
            </a:r>
            <a:r>
              <a:rPr lang="en-US" altLang="en-US" sz="4800" baseline="50000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2</a:t>
            </a:r>
            <a:endParaRPr lang="en-US" altLang="en-US" sz="48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protein</a:t>
            </a:r>
            <a:r>
              <a:rPr lang="en-US" altLang="en-US" sz="5400" dirty="0" err="1" smtClean="0">
                <a:cs typeface="Arial" charset="0"/>
              </a:rPr>
              <a:t>+R</a:t>
            </a:r>
            <a:r>
              <a:rPr lang="en-US" altLang="en-US" sz="5400" baseline="-25000" dirty="0" err="1" smtClean="0">
                <a:cs typeface="Arial" charset="0"/>
              </a:rPr>
              <a:t>solv</a:t>
            </a:r>
            <a:r>
              <a:rPr lang="en-US" altLang="en-US" sz="5400" dirty="0" smtClean="0">
                <a:cs typeface="Arial" charset="0"/>
              </a:rPr>
              <a:t> +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sym</a:t>
            </a:r>
            <a:r>
              <a:rPr lang="en-US" altLang="en-US" sz="5400" dirty="0" smtClean="0">
                <a:cs typeface="Arial" charset="0"/>
              </a:rPr>
              <a:t> ≈  </a:t>
            </a:r>
            <a:r>
              <a:rPr lang="en-US" altLang="en-US" sz="5400" dirty="0" err="1">
                <a:cs typeface="Arial" charset="0"/>
              </a:rPr>
              <a:t>R</a:t>
            </a:r>
            <a:r>
              <a:rPr lang="en-US" altLang="en-US" sz="5400" baseline="-25000" dirty="0" err="1">
                <a:cs typeface="Arial" charset="0"/>
              </a:rPr>
              <a:t>cryst</a:t>
            </a:r>
            <a:endParaRPr lang="en-US" altLang="en-US" sz="5400" baseline="-25000" dirty="0">
              <a:cs typeface="Arial" charset="0"/>
            </a:endParaRPr>
          </a:p>
          <a:p>
            <a:pPr algn="ctr">
              <a:buFontTx/>
              <a:buNone/>
            </a:pPr>
            <a:endParaRPr lang="el-GR" altLang="en-US" sz="5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99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/>
              <a:t>Adding noise</a:t>
            </a:r>
          </a:p>
        </p:txBody>
      </p:sp>
      <p:sp>
        <p:nvSpPr>
          <p:cNvPr id="268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altLang="en-US" sz="54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5400" dirty="0" smtClean="0">
                <a:cs typeface="Arial" charset="0"/>
              </a:rPr>
              <a:t>14%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+ 14%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= </a:t>
            </a:r>
            <a:r>
              <a:rPr lang="en-US" altLang="en-US" sz="5400" dirty="0" smtClean="0">
                <a:cs typeface="Arial" charset="0"/>
              </a:rPr>
              <a:t>20%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endParaRPr lang="en-US" altLang="en-US" sz="54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5400" dirty="0">
                <a:cs typeface="Arial" charset="0"/>
              </a:rPr>
              <a:t>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protein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+ 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solvent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≈ 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cryst</a:t>
            </a:r>
            <a:endParaRPr lang="en-US" altLang="en-US" sz="5400" baseline="-25000" dirty="0" smtClean="0">
              <a:cs typeface="Arial" charset="0"/>
            </a:endParaRPr>
          </a:p>
          <a:p>
            <a:pPr>
              <a:buFontTx/>
              <a:buNone/>
            </a:pPr>
            <a:r>
              <a:rPr lang="en-US" altLang="en-US" sz="5400" baseline="-25000" dirty="0" smtClean="0">
                <a:cs typeface="Arial" charset="0"/>
              </a:rPr>
              <a:t>    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baseline="-25000" dirty="0" smtClean="0">
                <a:cs typeface="Arial" charset="0"/>
              </a:rPr>
              <a:t>  </a:t>
            </a:r>
            <a:endParaRPr lang="en-US" altLang="en-US" sz="5400" baseline="-250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/>
              <a:t>Adding noise</a:t>
            </a:r>
          </a:p>
        </p:txBody>
      </p:sp>
      <p:sp>
        <p:nvSpPr>
          <p:cNvPr id="268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altLang="en-US" sz="54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5400" dirty="0" smtClean="0">
                <a:cs typeface="Arial" charset="0"/>
              </a:rPr>
              <a:t>14%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+  0%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= </a:t>
            </a:r>
            <a:r>
              <a:rPr lang="en-US" altLang="en-US" sz="5400" dirty="0" smtClean="0">
                <a:cs typeface="Arial" charset="0"/>
              </a:rPr>
              <a:t>14%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endParaRPr lang="en-US" altLang="en-US" sz="54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5400" dirty="0">
                <a:cs typeface="Arial" charset="0"/>
              </a:rPr>
              <a:t>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protein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+ 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solvent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≈ 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cryst</a:t>
            </a:r>
            <a:endParaRPr lang="en-US" altLang="en-US" sz="5400" baseline="-25000" dirty="0" smtClean="0">
              <a:cs typeface="Arial" charset="0"/>
            </a:endParaRPr>
          </a:p>
          <a:p>
            <a:pPr>
              <a:buFontTx/>
              <a:buNone/>
            </a:pPr>
            <a:r>
              <a:rPr lang="en-US" altLang="en-US" sz="5400" baseline="-25000" dirty="0" smtClean="0">
                <a:cs typeface="Arial" charset="0"/>
              </a:rPr>
              <a:t>    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baseline="-25000" dirty="0" smtClean="0">
                <a:cs typeface="Arial" charset="0"/>
              </a:rPr>
              <a:t>  tangling         echoes</a:t>
            </a:r>
            <a:endParaRPr lang="en-US" altLang="en-US" sz="5400" baseline="-250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654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UNTANGLE Challenge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6" y="5286376"/>
            <a:ext cx="1571624" cy="157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93941" y="6488668"/>
            <a:ext cx="387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https://github.com/jmholton/UnTangle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85800" y="1295400"/>
            <a:ext cx="7799070" cy="3917152"/>
            <a:chOff x="735330" y="3357112"/>
            <a:chExt cx="6043121" cy="2922240"/>
          </a:xfrm>
        </p:grpSpPr>
        <p:grpSp>
          <p:nvGrpSpPr>
            <p:cNvPr id="7" name="Group 6"/>
            <p:cNvGrpSpPr/>
            <p:nvPr/>
          </p:nvGrpSpPr>
          <p:grpSpPr>
            <a:xfrm>
              <a:off x="735330" y="3357112"/>
              <a:ext cx="2846070" cy="2922240"/>
              <a:chOff x="735330" y="3326130"/>
              <a:chExt cx="2846070" cy="2922240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1001111" y="4159372"/>
                <a:ext cx="1180114" cy="808868"/>
              </a:xfrm>
              <a:custGeom>
                <a:avLst/>
                <a:gdLst>
                  <a:gd name="connsiteX0" fmla="*/ 1159159 w 1180114"/>
                  <a:gd name="connsiteY0" fmla="*/ 27818 h 808868"/>
                  <a:gd name="connsiteX1" fmla="*/ 1092484 w 1180114"/>
                  <a:gd name="connsiteY1" fmla="*/ 1148 h 808868"/>
                  <a:gd name="connsiteX2" fmla="*/ 1054384 w 1180114"/>
                  <a:gd name="connsiteY2" fmla="*/ 10673 h 808868"/>
                  <a:gd name="connsiteX3" fmla="*/ 1027714 w 1180114"/>
                  <a:gd name="connsiteY3" fmla="*/ 62108 h 808868"/>
                  <a:gd name="connsiteX4" fmla="*/ 991519 w 1180114"/>
                  <a:gd name="connsiteY4" fmla="*/ 90683 h 808868"/>
                  <a:gd name="connsiteX5" fmla="*/ 879124 w 1180114"/>
                  <a:gd name="connsiteY5" fmla="*/ 86873 h 808868"/>
                  <a:gd name="connsiteX6" fmla="*/ 814354 w 1180114"/>
                  <a:gd name="connsiteY6" fmla="*/ 100208 h 808868"/>
                  <a:gd name="connsiteX7" fmla="*/ 785779 w 1180114"/>
                  <a:gd name="connsiteY7" fmla="*/ 128783 h 808868"/>
                  <a:gd name="connsiteX8" fmla="*/ 696244 w 1180114"/>
                  <a:gd name="connsiteY8" fmla="*/ 115448 h 808868"/>
                  <a:gd name="connsiteX9" fmla="*/ 661954 w 1180114"/>
                  <a:gd name="connsiteY9" fmla="*/ 126878 h 808868"/>
                  <a:gd name="connsiteX10" fmla="*/ 618139 w 1180114"/>
                  <a:gd name="connsiteY10" fmla="*/ 138308 h 808868"/>
                  <a:gd name="connsiteX11" fmla="*/ 532414 w 1180114"/>
                  <a:gd name="connsiteY11" fmla="*/ 100208 h 808868"/>
                  <a:gd name="connsiteX12" fmla="*/ 433354 w 1180114"/>
                  <a:gd name="connsiteY12" fmla="*/ 111638 h 808868"/>
                  <a:gd name="connsiteX13" fmla="*/ 355249 w 1180114"/>
                  <a:gd name="connsiteY13" fmla="*/ 111638 h 808868"/>
                  <a:gd name="connsiteX14" fmla="*/ 303814 w 1180114"/>
                  <a:gd name="connsiteY14" fmla="*/ 119258 h 808868"/>
                  <a:gd name="connsiteX15" fmla="*/ 252379 w 1180114"/>
                  <a:gd name="connsiteY15" fmla="*/ 117353 h 808868"/>
                  <a:gd name="connsiteX16" fmla="*/ 187609 w 1180114"/>
                  <a:gd name="connsiteY16" fmla="*/ 75443 h 808868"/>
                  <a:gd name="connsiteX17" fmla="*/ 147604 w 1180114"/>
                  <a:gd name="connsiteY17" fmla="*/ 75443 h 808868"/>
                  <a:gd name="connsiteX18" fmla="*/ 105694 w 1180114"/>
                  <a:gd name="connsiteY18" fmla="*/ 52583 h 808868"/>
                  <a:gd name="connsiteX19" fmla="*/ 54259 w 1180114"/>
                  <a:gd name="connsiteY19" fmla="*/ 69728 h 808868"/>
                  <a:gd name="connsiteX20" fmla="*/ 42829 w 1180114"/>
                  <a:gd name="connsiteY20" fmla="*/ 109733 h 808868"/>
                  <a:gd name="connsiteX21" fmla="*/ 919 w 1180114"/>
                  <a:gd name="connsiteY21" fmla="*/ 115448 h 808868"/>
                  <a:gd name="connsiteX22" fmla="*/ 18064 w 1180114"/>
                  <a:gd name="connsiteY22" fmla="*/ 159263 h 808868"/>
                  <a:gd name="connsiteX23" fmla="*/ 65689 w 1180114"/>
                  <a:gd name="connsiteY23" fmla="*/ 193553 h 808868"/>
                  <a:gd name="connsiteX24" fmla="*/ 138079 w 1180114"/>
                  <a:gd name="connsiteY24" fmla="*/ 184028 h 808868"/>
                  <a:gd name="connsiteX25" fmla="*/ 172369 w 1180114"/>
                  <a:gd name="connsiteY25" fmla="*/ 195458 h 808868"/>
                  <a:gd name="connsiteX26" fmla="*/ 195229 w 1180114"/>
                  <a:gd name="connsiteY26" fmla="*/ 208793 h 808868"/>
                  <a:gd name="connsiteX27" fmla="*/ 256189 w 1180114"/>
                  <a:gd name="connsiteY27" fmla="*/ 195458 h 808868"/>
                  <a:gd name="connsiteX28" fmla="*/ 288574 w 1180114"/>
                  <a:gd name="connsiteY28" fmla="*/ 203078 h 808868"/>
                  <a:gd name="connsiteX29" fmla="*/ 340009 w 1180114"/>
                  <a:gd name="connsiteY29" fmla="*/ 195458 h 808868"/>
                  <a:gd name="connsiteX30" fmla="*/ 389539 w 1180114"/>
                  <a:gd name="connsiteY30" fmla="*/ 222128 h 808868"/>
                  <a:gd name="connsiteX31" fmla="*/ 454309 w 1180114"/>
                  <a:gd name="connsiteY31" fmla="*/ 231653 h 808868"/>
                  <a:gd name="connsiteX32" fmla="*/ 534319 w 1180114"/>
                  <a:gd name="connsiteY32" fmla="*/ 229748 h 808868"/>
                  <a:gd name="connsiteX33" fmla="*/ 593374 w 1180114"/>
                  <a:gd name="connsiteY33" fmla="*/ 225938 h 808868"/>
                  <a:gd name="connsiteX34" fmla="*/ 686719 w 1180114"/>
                  <a:gd name="connsiteY34" fmla="*/ 216413 h 808868"/>
                  <a:gd name="connsiteX35" fmla="*/ 749584 w 1180114"/>
                  <a:gd name="connsiteY35" fmla="*/ 218318 h 808868"/>
                  <a:gd name="connsiteX36" fmla="*/ 797209 w 1180114"/>
                  <a:gd name="connsiteY36" fmla="*/ 237368 h 808868"/>
                  <a:gd name="connsiteX37" fmla="*/ 846739 w 1180114"/>
                  <a:gd name="connsiteY37" fmla="*/ 237368 h 808868"/>
                  <a:gd name="connsiteX38" fmla="*/ 875314 w 1180114"/>
                  <a:gd name="connsiteY38" fmla="*/ 235463 h 808868"/>
                  <a:gd name="connsiteX39" fmla="*/ 919129 w 1180114"/>
                  <a:gd name="connsiteY39" fmla="*/ 265943 h 808868"/>
                  <a:gd name="connsiteX40" fmla="*/ 957229 w 1180114"/>
                  <a:gd name="connsiteY40" fmla="*/ 326903 h 808868"/>
                  <a:gd name="connsiteX41" fmla="*/ 968659 w 1180114"/>
                  <a:gd name="connsiteY41" fmla="*/ 448823 h 808868"/>
                  <a:gd name="connsiteX42" fmla="*/ 1020094 w 1180114"/>
                  <a:gd name="connsiteY42" fmla="*/ 534548 h 808868"/>
                  <a:gd name="connsiteX43" fmla="*/ 989614 w 1180114"/>
                  <a:gd name="connsiteY43" fmla="*/ 669803 h 808868"/>
                  <a:gd name="connsiteX44" fmla="*/ 1044859 w 1180114"/>
                  <a:gd name="connsiteY44" fmla="*/ 717428 h 808868"/>
                  <a:gd name="connsiteX45" fmla="*/ 1180114 w 1180114"/>
                  <a:gd name="connsiteY45" fmla="*/ 808868 h 80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180114" h="808868">
                    <a:moveTo>
                      <a:pt x="1159159" y="27818"/>
                    </a:moveTo>
                    <a:cubicBezTo>
                      <a:pt x="1134552" y="15911"/>
                      <a:pt x="1109946" y="4005"/>
                      <a:pt x="1092484" y="1148"/>
                    </a:cubicBezTo>
                    <a:cubicBezTo>
                      <a:pt x="1075021" y="-1710"/>
                      <a:pt x="1065179" y="513"/>
                      <a:pt x="1054384" y="10673"/>
                    </a:cubicBezTo>
                    <a:cubicBezTo>
                      <a:pt x="1043589" y="20833"/>
                      <a:pt x="1038191" y="48773"/>
                      <a:pt x="1027714" y="62108"/>
                    </a:cubicBezTo>
                    <a:cubicBezTo>
                      <a:pt x="1017237" y="75443"/>
                      <a:pt x="1016284" y="86556"/>
                      <a:pt x="991519" y="90683"/>
                    </a:cubicBezTo>
                    <a:cubicBezTo>
                      <a:pt x="966754" y="94810"/>
                      <a:pt x="908651" y="85286"/>
                      <a:pt x="879124" y="86873"/>
                    </a:cubicBezTo>
                    <a:cubicBezTo>
                      <a:pt x="849597" y="88460"/>
                      <a:pt x="829911" y="93223"/>
                      <a:pt x="814354" y="100208"/>
                    </a:cubicBezTo>
                    <a:cubicBezTo>
                      <a:pt x="798797" y="107193"/>
                      <a:pt x="805464" y="126243"/>
                      <a:pt x="785779" y="128783"/>
                    </a:cubicBezTo>
                    <a:cubicBezTo>
                      <a:pt x="766094" y="131323"/>
                      <a:pt x="716881" y="115765"/>
                      <a:pt x="696244" y="115448"/>
                    </a:cubicBezTo>
                    <a:cubicBezTo>
                      <a:pt x="675607" y="115131"/>
                      <a:pt x="674971" y="123068"/>
                      <a:pt x="661954" y="126878"/>
                    </a:cubicBezTo>
                    <a:cubicBezTo>
                      <a:pt x="648937" y="130688"/>
                      <a:pt x="639729" y="142753"/>
                      <a:pt x="618139" y="138308"/>
                    </a:cubicBezTo>
                    <a:cubicBezTo>
                      <a:pt x="596549" y="133863"/>
                      <a:pt x="563212" y="104653"/>
                      <a:pt x="532414" y="100208"/>
                    </a:cubicBezTo>
                    <a:cubicBezTo>
                      <a:pt x="501616" y="95763"/>
                      <a:pt x="462881" y="109733"/>
                      <a:pt x="433354" y="111638"/>
                    </a:cubicBezTo>
                    <a:cubicBezTo>
                      <a:pt x="403826" y="113543"/>
                      <a:pt x="376839" y="110368"/>
                      <a:pt x="355249" y="111638"/>
                    </a:cubicBezTo>
                    <a:cubicBezTo>
                      <a:pt x="333659" y="112908"/>
                      <a:pt x="320959" y="118306"/>
                      <a:pt x="303814" y="119258"/>
                    </a:cubicBezTo>
                    <a:cubicBezTo>
                      <a:pt x="286669" y="120210"/>
                      <a:pt x="271746" y="124656"/>
                      <a:pt x="252379" y="117353"/>
                    </a:cubicBezTo>
                    <a:cubicBezTo>
                      <a:pt x="233011" y="110051"/>
                      <a:pt x="205071" y="82428"/>
                      <a:pt x="187609" y="75443"/>
                    </a:cubicBezTo>
                    <a:cubicBezTo>
                      <a:pt x="170147" y="68458"/>
                      <a:pt x="161256" y="79253"/>
                      <a:pt x="147604" y="75443"/>
                    </a:cubicBezTo>
                    <a:cubicBezTo>
                      <a:pt x="133952" y="71633"/>
                      <a:pt x="121251" y="53535"/>
                      <a:pt x="105694" y="52583"/>
                    </a:cubicBezTo>
                    <a:cubicBezTo>
                      <a:pt x="90137" y="51631"/>
                      <a:pt x="64736" y="60203"/>
                      <a:pt x="54259" y="69728"/>
                    </a:cubicBezTo>
                    <a:cubicBezTo>
                      <a:pt x="43781" y="79253"/>
                      <a:pt x="51719" y="102113"/>
                      <a:pt x="42829" y="109733"/>
                    </a:cubicBezTo>
                    <a:cubicBezTo>
                      <a:pt x="33939" y="117353"/>
                      <a:pt x="5046" y="107193"/>
                      <a:pt x="919" y="115448"/>
                    </a:cubicBezTo>
                    <a:cubicBezTo>
                      <a:pt x="-3208" y="123703"/>
                      <a:pt x="7269" y="146246"/>
                      <a:pt x="18064" y="159263"/>
                    </a:cubicBezTo>
                    <a:cubicBezTo>
                      <a:pt x="28859" y="172280"/>
                      <a:pt x="45686" y="189426"/>
                      <a:pt x="65689" y="193553"/>
                    </a:cubicBezTo>
                    <a:cubicBezTo>
                      <a:pt x="85691" y="197681"/>
                      <a:pt x="120299" y="183711"/>
                      <a:pt x="138079" y="184028"/>
                    </a:cubicBezTo>
                    <a:cubicBezTo>
                      <a:pt x="155859" y="184345"/>
                      <a:pt x="162844" y="191331"/>
                      <a:pt x="172369" y="195458"/>
                    </a:cubicBezTo>
                    <a:cubicBezTo>
                      <a:pt x="181894" y="199586"/>
                      <a:pt x="181259" y="208793"/>
                      <a:pt x="195229" y="208793"/>
                    </a:cubicBezTo>
                    <a:cubicBezTo>
                      <a:pt x="209199" y="208793"/>
                      <a:pt x="240632" y="196410"/>
                      <a:pt x="256189" y="195458"/>
                    </a:cubicBezTo>
                    <a:cubicBezTo>
                      <a:pt x="271746" y="194506"/>
                      <a:pt x="274604" y="203078"/>
                      <a:pt x="288574" y="203078"/>
                    </a:cubicBezTo>
                    <a:cubicBezTo>
                      <a:pt x="302544" y="203078"/>
                      <a:pt x="323181" y="192283"/>
                      <a:pt x="340009" y="195458"/>
                    </a:cubicBezTo>
                    <a:cubicBezTo>
                      <a:pt x="356836" y="198633"/>
                      <a:pt x="370489" y="216096"/>
                      <a:pt x="389539" y="222128"/>
                    </a:cubicBezTo>
                    <a:cubicBezTo>
                      <a:pt x="408589" y="228160"/>
                      <a:pt x="430179" y="230383"/>
                      <a:pt x="454309" y="231653"/>
                    </a:cubicBezTo>
                    <a:cubicBezTo>
                      <a:pt x="478439" y="232923"/>
                      <a:pt x="511142" y="230700"/>
                      <a:pt x="534319" y="229748"/>
                    </a:cubicBezTo>
                    <a:cubicBezTo>
                      <a:pt x="557496" y="228796"/>
                      <a:pt x="567974" y="228160"/>
                      <a:pt x="593374" y="225938"/>
                    </a:cubicBezTo>
                    <a:cubicBezTo>
                      <a:pt x="618774" y="223716"/>
                      <a:pt x="660684" y="217683"/>
                      <a:pt x="686719" y="216413"/>
                    </a:cubicBezTo>
                    <a:cubicBezTo>
                      <a:pt x="712754" y="215143"/>
                      <a:pt x="731169" y="214826"/>
                      <a:pt x="749584" y="218318"/>
                    </a:cubicBezTo>
                    <a:cubicBezTo>
                      <a:pt x="767999" y="221810"/>
                      <a:pt x="781017" y="234193"/>
                      <a:pt x="797209" y="237368"/>
                    </a:cubicBezTo>
                    <a:cubicBezTo>
                      <a:pt x="813401" y="240543"/>
                      <a:pt x="833722" y="237685"/>
                      <a:pt x="846739" y="237368"/>
                    </a:cubicBezTo>
                    <a:cubicBezTo>
                      <a:pt x="859756" y="237051"/>
                      <a:pt x="863249" y="230700"/>
                      <a:pt x="875314" y="235463"/>
                    </a:cubicBezTo>
                    <a:cubicBezTo>
                      <a:pt x="887379" y="240226"/>
                      <a:pt x="905477" y="250703"/>
                      <a:pt x="919129" y="265943"/>
                    </a:cubicBezTo>
                    <a:cubicBezTo>
                      <a:pt x="932781" y="281183"/>
                      <a:pt x="948974" y="296423"/>
                      <a:pt x="957229" y="326903"/>
                    </a:cubicBezTo>
                    <a:cubicBezTo>
                      <a:pt x="965484" y="357383"/>
                      <a:pt x="958182" y="414216"/>
                      <a:pt x="968659" y="448823"/>
                    </a:cubicBezTo>
                    <a:cubicBezTo>
                      <a:pt x="979136" y="483430"/>
                      <a:pt x="1016602" y="497718"/>
                      <a:pt x="1020094" y="534548"/>
                    </a:cubicBezTo>
                    <a:cubicBezTo>
                      <a:pt x="1023586" y="571378"/>
                      <a:pt x="985487" y="639323"/>
                      <a:pt x="989614" y="669803"/>
                    </a:cubicBezTo>
                    <a:cubicBezTo>
                      <a:pt x="993741" y="700283"/>
                      <a:pt x="1013109" y="694251"/>
                      <a:pt x="1044859" y="717428"/>
                    </a:cubicBezTo>
                    <a:cubicBezTo>
                      <a:pt x="1076609" y="740605"/>
                      <a:pt x="1128361" y="774736"/>
                      <a:pt x="1180114" y="808868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1938781" y="4831080"/>
                <a:ext cx="253907" cy="1417290"/>
              </a:xfrm>
              <a:custGeom>
                <a:avLst/>
                <a:gdLst>
                  <a:gd name="connsiteX0" fmla="*/ 136672 w 136672"/>
                  <a:gd name="connsiteY0" fmla="*/ 0 h 539115"/>
                  <a:gd name="connsiteX1" fmla="*/ 94762 w 136672"/>
                  <a:gd name="connsiteY1" fmla="*/ 116205 h 539115"/>
                  <a:gd name="connsiteX2" fmla="*/ 102382 w 136672"/>
                  <a:gd name="connsiteY2" fmla="*/ 200025 h 539115"/>
                  <a:gd name="connsiteX3" fmla="*/ 98572 w 136672"/>
                  <a:gd name="connsiteY3" fmla="*/ 394335 h 539115"/>
                  <a:gd name="connsiteX4" fmla="*/ 115717 w 136672"/>
                  <a:gd name="connsiteY4" fmla="*/ 539115 h 539115"/>
                  <a:gd name="connsiteX0" fmla="*/ 52567 w 227827"/>
                  <a:gd name="connsiteY0" fmla="*/ 0 h 452404"/>
                  <a:gd name="connsiteX1" fmla="*/ 10657 w 227827"/>
                  <a:gd name="connsiteY1" fmla="*/ 116205 h 452404"/>
                  <a:gd name="connsiteX2" fmla="*/ 18277 w 227827"/>
                  <a:gd name="connsiteY2" fmla="*/ 200025 h 452404"/>
                  <a:gd name="connsiteX3" fmla="*/ 14467 w 227827"/>
                  <a:gd name="connsiteY3" fmla="*/ 394335 h 452404"/>
                  <a:gd name="connsiteX4" fmla="*/ 227827 w 227827"/>
                  <a:gd name="connsiteY4" fmla="*/ 452404 h 452404"/>
                  <a:gd name="connsiteX0" fmla="*/ 49059 w 224319"/>
                  <a:gd name="connsiteY0" fmla="*/ 0 h 537902"/>
                  <a:gd name="connsiteX1" fmla="*/ 7149 w 224319"/>
                  <a:gd name="connsiteY1" fmla="*/ 116205 h 537902"/>
                  <a:gd name="connsiteX2" fmla="*/ 14769 w 224319"/>
                  <a:gd name="connsiteY2" fmla="*/ 200025 h 537902"/>
                  <a:gd name="connsiteX3" fmla="*/ 10959 w 224319"/>
                  <a:gd name="connsiteY3" fmla="*/ 394335 h 537902"/>
                  <a:gd name="connsiteX4" fmla="*/ 176694 w 224319"/>
                  <a:gd name="connsiteY4" fmla="*/ 537230 h 537902"/>
                  <a:gd name="connsiteX5" fmla="*/ 224319 w 224319"/>
                  <a:gd name="connsiteY5" fmla="*/ 452404 h 537902"/>
                  <a:gd name="connsiteX0" fmla="*/ 48499 w 223759"/>
                  <a:gd name="connsiteY0" fmla="*/ 0 h 688438"/>
                  <a:gd name="connsiteX1" fmla="*/ 6589 w 223759"/>
                  <a:gd name="connsiteY1" fmla="*/ 116205 h 688438"/>
                  <a:gd name="connsiteX2" fmla="*/ 14209 w 223759"/>
                  <a:gd name="connsiteY2" fmla="*/ 200025 h 688438"/>
                  <a:gd name="connsiteX3" fmla="*/ 10399 w 223759"/>
                  <a:gd name="connsiteY3" fmla="*/ 394335 h 688438"/>
                  <a:gd name="connsiteX4" fmla="*/ 168514 w 223759"/>
                  <a:gd name="connsiteY4" fmla="*/ 686147 h 688438"/>
                  <a:gd name="connsiteX5" fmla="*/ 176134 w 223759"/>
                  <a:gd name="connsiteY5" fmla="*/ 537230 h 688438"/>
                  <a:gd name="connsiteX6" fmla="*/ 223759 w 223759"/>
                  <a:gd name="connsiteY6" fmla="*/ 452404 h 688438"/>
                  <a:gd name="connsiteX0" fmla="*/ 46542 w 221802"/>
                  <a:gd name="connsiteY0" fmla="*/ 0 h 801208"/>
                  <a:gd name="connsiteX1" fmla="*/ 4632 w 221802"/>
                  <a:gd name="connsiteY1" fmla="*/ 116205 h 801208"/>
                  <a:gd name="connsiteX2" fmla="*/ 12252 w 221802"/>
                  <a:gd name="connsiteY2" fmla="*/ 200025 h 801208"/>
                  <a:gd name="connsiteX3" fmla="*/ 8442 w 221802"/>
                  <a:gd name="connsiteY3" fmla="*/ 394335 h 801208"/>
                  <a:gd name="connsiteX4" fmla="*/ 139887 w 221802"/>
                  <a:gd name="connsiteY4" fmla="*/ 791707 h 801208"/>
                  <a:gd name="connsiteX5" fmla="*/ 166557 w 221802"/>
                  <a:gd name="connsiteY5" fmla="*/ 686147 h 801208"/>
                  <a:gd name="connsiteX6" fmla="*/ 174177 w 221802"/>
                  <a:gd name="connsiteY6" fmla="*/ 537230 h 801208"/>
                  <a:gd name="connsiteX7" fmla="*/ 221802 w 221802"/>
                  <a:gd name="connsiteY7" fmla="*/ 452404 h 801208"/>
                  <a:gd name="connsiteX0" fmla="*/ 43385 w 218645"/>
                  <a:gd name="connsiteY0" fmla="*/ 0 h 820298"/>
                  <a:gd name="connsiteX1" fmla="*/ 1475 w 218645"/>
                  <a:gd name="connsiteY1" fmla="*/ 116205 h 820298"/>
                  <a:gd name="connsiteX2" fmla="*/ 9095 w 218645"/>
                  <a:gd name="connsiteY2" fmla="*/ 200025 h 820298"/>
                  <a:gd name="connsiteX3" fmla="*/ 5285 w 218645"/>
                  <a:gd name="connsiteY3" fmla="*/ 394335 h 820298"/>
                  <a:gd name="connsiteX4" fmla="*/ 18619 w 218645"/>
                  <a:gd name="connsiteY4" fmla="*/ 795478 h 820298"/>
                  <a:gd name="connsiteX5" fmla="*/ 136730 w 218645"/>
                  <a:gd name="connsiteY5" fmla="*/ 791707 h 820298"/>
                  <a:gd name="connsiteX6" fmla="*/ 163400 w 218645"/>
                  <a:gd name="connsiteY6" fmla="*/ 686147 h 820298"/>
                  <a:gd name="connsiteX7" fmla="*/ 171020 w 218645"/>
                  <a:gd name="connsiteY7" fmla="*/ 537230 h 820298"/>
                  <a:gd name="connsiteX8" fmla="*/ 218645 w 218645"/>
                  <a:gd name="connsiteY8" fmla="*/ 452404 h 820298"/>
                  <a:gd name="connsiteX0" fmla="*/ 43385 w 218645"/>
                  <a:gd name="connsiteY0" fmla="*/ 0 h 803653"/>
                  <a:gd name="connsiteX1" fmla="*/ 1475 w 218645"/>
                  <a:gd name="connsiteY1" fmla="*/ 116205 h 803653"/>
                  <a:gd name="connsiteX2" fmla="*/ 9095 w 218645"/>
                  <a:gd name="connsiteY2" fmla="*/ 200025 h 803653"/>
                  <a:gd name="connsiteX3" fmla="*/ 5285 w 218645"/>
                  <a:gd name="connsiteY3" fmla="*/ 394335 h 803653"/>
                  <a:gd name="connsiteX4" fmla="*/ 45289 w 218645"/>
                  <a:gd name="connsiteY4" fmla="*/ 623941 h 803653"/>
                  <a:gd name="connsiteX5" fmla="*/ 18619 w 218645"/>
                  <a:gd name="connsiteY5" fmla="*/ 795478 h 803653"/>
                  <a:gd name="connsiteX6" fmla="*/ 136730 w 218645"/>
                  <a:gd name="connsiteY6" fmla="*/ 791707 h 803653"/>
                  <a:gd name="connsiteX7" fmla="*/ 163400 w 218645"/>
                  <a:gd name="connsiteY7" fmla="*/ 686147 h 803653"/>
                  <a:gd name="connsiteX8" fmla="*/ 171020 w 218645"/>
                  <a:gd name="connsiteY8" fmla="*/ 537230 h 803653"/>
                  <a:gd name="connsiteX9" fmla="*/ 218645 w 218645"/>
                  <a:gd name="connsiteY9" fmla="*/ 452404 h 803653"/>
                  <a:gd name="connsiteX0" fmla="*/ 43385 w 218645"/>
                  <a:gd name="connsiteY0" fmla="*/ 0 h 1379833"/>
                  <a:gd name="connsiteX1" fmla="*/ 1475 w 218645"/>
                  <a:gd name="connsiteY1" fmla="*/ 116205 h 1379833"/>
                  <a:gd name="connsiteX2" fmla="*/ 9095 w 218645"/>
                  <a:gd name="connsiteY2" fmla="*/ 200025 h 1379833"/>
                  <a:gd name="connsiteX3" fmla="*/ 5285 w 218645"/>
                  <a:gd name="connsiteY3" fmla="*/ 394335 h 1379833"/>
                  <a:gd name="connsiteX4" fmla="*/ 45289 w 218645"/>
                  <a:gd name="connsiteY4" fmla="*/ 623941 h 1379833"/>
                  <a:gd name="connsiteX5" fmla="*/ 18619 w 218645"/>
                  <a:gd name="connsiteY5" fmla="*/ 795478 h 1379833"/>
                  <a:gd name="connsiteX6" fmla="*/ 157684 w 218645"/>
                  <a:gd name="connsiteY6" fmla="*/ 1379833 h 1379833"/>
                  <a:gd name="connsiteX7" fmla="*/ 136730 w 218645"/>
                  <a:gd name="connsiteY7" fmla="*/ 791707 h 1379833"/>
                  <a:gd name="connsiteX8" fmla="*/ 163400 w 218645"/>
                  <a:gd name="connsiteY8" fmla="*/ 686147 h 1379833"/>
                  <a:gd name="connsiteX9" fmla="*/ 171020 w 218645"/>
                  <a:gd name="connsiteY9" fmla="*/ 537230 h 1379833"/>
                  <a:gd name="connsiteX10" fmla="*/ 218645 w 218645"/>
                  <a:gd name="connsiteY10" fmla="*/ 452404 h 1379833"/>
                  <a:gd name="connsiteX0" fmla="*/ 43385 w 218645"/>
                  <a:gd name="connsiteY0" fmla="*/ 0 h 1414966"/>
                  <a:gd name="connsiteX1" fmla="*/ 1475 w 218645"/>
                  <a:gd name="connsiteY1" fmla="*/ 116205 h 1414966"/>
                  <a:gd name="connsiteX2" fmla="*/ 9095 w 218645"/>
                  <a:gd name="connsiteY2" fmla="*/ 200025 h 1414966"/>
                  <a:gd name="connsiteX3" fmla="*/ 5285 w 218645"/>
                  <a:gd name="connsiteY3" fmla="*/ 394335 h 1414966"/>
                  <a:gd name="connsiteX4" fmla="*/ 45289 w 218645"/>
                  <a:gd name="connsiteY4" fmla="*/ 623941 h 1414966"/>
                  <a:gd name="connsiteX5" fmla="*/ 18619 w 218645"/>
                  <a:gd name="connsiteY5" fmla="*/ 795478 h 1414966"/>
                  <a:gd name="connsiteX6" fmla="*/ 87199 w 218645"/>
                  <a:gd name="connsiteY6" fmla="*/ 1310087 h 1414966"/>
                  <a:gd name="connsiteX7" fmla="*/ 157684 w 218645"/>
                  <a:gd name="connsiteY7" fmla="*/ 1379833 h 1414966"/>
                  <a:gd name="connsiteX8" fmla="*/ 136730 w 218645"/>
                  <a:gd name="connsiteY8" fmla="*/ 791707 h 1414966"/>
                  <a:gd name="connsiteX9" fmla="*/ 163400 w 218645"/>
                  <a:gd name="connsiteY9" fmla="*/ 686147 h 1414966"/>
                  <a:gd name="connsiteX10" fmla="*/ 171020 w 218645"/>
                  <a:gd name="connsiteY10" fmla="*/ 537230 h 1414966"/>
                  <a:gd name="connsiteX11" fmla="*/ 218645 w 218645"/>
                  <a:gd name="connsiteY11" fmla="*/ 452404 h 1414966"/>
                  <a:gd name="connsiteX0" fmla="*/ 43385 w 218645"/>
                  <a:gd name="connsiteY0" fmla="*/ 0 h 1426541"/>
                  <a:gd name="connsiteX1" fmla="*/ 1475 w 218645"/>
                  <a:gd name="connsiteY1" fmla="*/ 116205 h 1426541"/>
                  <a:gd name="connsiteX2" fmla="*/ 9095 w 218645"/>
                  <a:gd name="connsiteY2" fmla="*/ 200025 h 1426541"/>
                  <a:gd name="connsiteX3" fmla="*/ 5285 w 218645"/>
                  <a:gd name="connsiteY3" fmla="*/ 394335 h 1426541"/>
                  <a:gd name="connsiteX4" fmla="*/ 45289 w 218645"/>
                  <a:gd name="connsiteY4" fmla="*/ 623941 h 1426541"/>
                  <a:gd name="connsiteX5" fmla="*/ 18619 w 218645"/>
                  <a:gd name="connsiteY5" fmla="*/ 795478 h 1426541"/>
                  <a:gd name="connsiteX6" fmla="*/ 87199 w 218645"/>
                  <a:gd name="connsiteY6" fmla="*/ 1310087 h 1426541"/>
                  <a:gd name="connsiteX7" fmla="*/ 121489 w 218645"/>
                  <a:gd name="connsiteY7" fmla="*/ 1372293 h 1426541"/>
                  <a:gd name="connsiteX8" fmla="*/ 157684 w 218645"/>
                  <a:gd name="connsiteY8" fmla="*/ 1379833 h 1426541"/>
                  <a:gd name="connsiteX9" fmla="*/ 136730 w 218645"/>
                  <a:gd name="connsiteY9" fmla="*/ 791707 h 1426541"/>
                  <a:gd name="connsiteX10" fmla="*/ 163400 w 218645"/>
                  <a:gd name="connsiteY10" fmla="*/ 686147 h 1426541"/>
                  <a:gd name="connsiteX11" fmla="*/ 171020 w 218645"/>
                  <a:gd name="connsiteY11" fmla="*/ 537230 h 1426541"/>
                  <a:gd name="connsiteX12" fmla="*/ 218645 w 218645"/>
                  <a:gd name="connsiteY12" fmla="*/ 452404 h 1426541"/>
                  <a:gd name="connsiteX0" fmla="*/ 43385 w 218645"/>
                  <a:gd name="connsiteY0" fmla="*/ 0 h 1426541"/>
                  <a:gd name="connsiteX1" fmla="*/ 1475 w 218645"/>
                  <a:gd name="connsiteY1" fmla="*/ 116205 h 1426541"/>
                  <a:gd name="connsiteX2" fmla="*/ 9095 w 218645"/>
                  <a:gd name="connsiteY2" fmla="*/ 200025 h 1426541"/>
                  <a:gd name="connsiteX3" fmla="*/ 5285 w 218645"/>
                  <a:gd name="connsiteY3" fmla="*/ 394335 h 1426541"/>
                  <a:gd name="connsiteX4" fmla="*/ 45289 w 218645"/>
                  <a:gd name="connsiteY4" fmla="*/ 623941 h 1426541"/>
                  <a:gd name="connsiteX5" fmla="*/ 18619 w 218645"/>
                  <a:gd name="connsiteY5" fmla="*/ 795478 h 1426541"/>
                  <a:gd name="connsiteX6" fmla="*/ 98629 w 218645"/>
                  <a:gd name="connsiteY6" fmla="*/ 1238457 h 1426541"/>
                  <a:gd name="connsiteX7" fmla="*/ 87199 w 218645"/>
                  <a:gd name="connsiteY7" fmla="*/ 1310087 h 1426541"/>
                  <a:gd name="connsiteX8" fmla="*/ 121489 w 218645"/>
                  <a:gd name="connsiteY8" fmla="*/ 1372293 h 1426541"/>
                  <a:gd name="connsiteX9" fmla="*/ 157684 w 218645"/>
                  <a:gd name="connsiteY9" fmla="*/ 1379833 h 1426541"/>
                  <a:gd name="connsiteX10" fmla="*/ 136730 w 218645"/>
                  <a:gd name="connsiteY10" fmla="*/ 791707 h 1426541"/>
                  <a:gd name="connsiteX11" fmla="*/ 163400 w 218645"/>
                  <a:gd name="connsiteY11" fmla="*/ 686147 h 1426541"/>
                  <a:gd name="connsiteX12" fmla="*/ 171020 w 218645"/>
                  <a:gd name="connsiteY12" fmla="*/ 537230 h 1426541"/>
                  <a:gd name="connsiteX13" fmla="*/ 218645 w 218645"/>
                  <a:gd name="connsiteY13" fmla="*/ 452404 h 1426541"/>
                  <a:gd name="connsiteX0" fmla="*/ 43385 w 218645"/>
                  <a:gd name="connsiteY0" fmla="*/ 0 h 1426541"/>
                  <a:gd name="connsiteX1" fmla="*/ 1475 w 218645"/>
                  <a:gd name="connsiteY1" fmla="*/ 116205 h 1426541"/>
                  <a:gd name="connsiteX2" fmla="*/ 9095 w 218645"/>
                  <a:gd name="connsiteY2" fmla="*/ 200025 h 1426541"/>
                  <a:gd name="connsiteX3" fmla="*/ 5285 w 218645"/>
                  <a:gd name="connsiteY3" fmla="*/ 394335 h 1426541"/>
                  <a:gd name="connsiteX4" fmla="*/ 45289 w 218645"/>
                  <a:gd name="connsiteY4" fmla="*/ 623941 h 1426541"/>
                  <a:gd name="connsiteX5" fmla="*/ 18619 w 218645"/>
                  <a:gd name="connsiteY5" fmla="*/ 795478 h 1426541"/>
                  <a:gd name="connsiteX6" fmla="*/ 43384 w 218645"/>
                  <a:gd name="connsiteY6" fmla="*/ 1136666 h 1426541"/>
                  <a:gd name="connsiteX7" fmla="*/ 98629 w 218645"/>
                  <a:gd name="connsiteY7" fmla="*/ 1238457 h 1426541"/>
                  <a:gd name="connsiteX8" fmla="*/ 87199 w 218645"/>
                  <a:gd name="connsiteY8" fmla="*/ 1310087 h 1426541"/>
                  <a:gd name="connsiteX9" fmla="*/ 121489 w 218645"/>
                  <a:gd name="connsiteY9" fmla="*/ 1372293 h 1426541"/>
                  <a:gd name="connsiteX10" fmla="*/ 157684 w 218645"/>
                  <a:gd name="connsiteY10" fmla="*/ 1379833 h 1426541"/>
                  <a:gd name="connsiteX11" fmla="*/ 136730 w 218645"/>
                  <a:gd name="connsiteY11" fmla="*/ 791707 h 1426541"/>
                  <a:gd name="connsiteX12" fmla="*/ 163400 w 218645"/>
                  <a:gd name="connsiteY12" fmla="*/ 686147 h 1426541"/>
                  <a:gd name="connsiteX13" fmla="*/ 171020 w 218645"/>
                  <a:gd name="connsiteY13" fmla="*/ 537230 h 1426541"/>
                  <a:gd name="connsiteX14" fmla="*/ 218645 w 218645"/>
                  <a:gd name="connsiteY14" fmla="*/ 452404 h 1426541"/>
                  <a:gd name="connsiteX0" fmla="*/ 46230 w 221490"/>
                  <a:gd name="connsiteY0" fmla="*/ 0 h 1426541"/>
                  <a:gd name="connsiteX1" fmla="*/ 4320 w 221490"/>
                  <a:gd name="connsiteY1" fmla="*/ 116205 h 1426541"/>
                  <a:gd name="connsiteX2" fmla="*/ 11940 w 221490"/>
                  <a:gd name="connsiteY2" fmla="*/ 200025 h 1426541"/>
                  <a:gd name="connsiteX3" fmla="*/ 8130 w 221490"/>
                  <a:gd name="connsiteY3" fmla="*/ 394335 h 1426541"/>
                  <a:gd name="connsiteX4" fmla="*/ 48134 w 221490"/>
                  <a:gd name="connsiteY4" fmla="*/ 623941 h 1426541"/>
                  <a:gd name="connsiteX5" fmla="*/ 21464 w 221490"/>
                  <a:gd name="connsiteY5" fmla="*/ 795478 h 1426541"/>
                  <a:gd name="connsiteX6" fmla="*/ 509 w 221490"/>
                  <a:gd name="connsiteY6" fmla="*/ 965129 h 1426541"/>
                  <a:gd name="connsiteX7" fmla="*/ 46229 w 221490"/>
                  <a:gd name="connsiteY7" fmla="*/ 1136666 h 1426541"/>
                  <a:gd name="connsiteX8" fmla="*/ 101474 w 221490"/>
                  <a:gd name="connsiteY8" fmla="*/ 1238457 h 1426541"/>
                  <a:gd name="connsiteX9" fmla="*/ 90044 w 221490"/>
                  <a:gd name="connsiteY9" fmla="*/ 1310087 h 1426541"/>
                  <a:gd name="connsiteX10" fmla="*/ 124334 w 221490"/>
                  <a:gd name="connsiteY10" fmla="*/ 1372293 h 1426541"/>
                  <a:gd name="connsiteX11" fmla="*/ 160529 w 221490"/>
                  <a:gd name="connsiteY11" fmla="*/ 1379833 h 1426541"/>
                  <a:gd name="connsiteX12" fmla="*/ 139575 w 221490"/>
                  <a:gd name="connsiteY12" fmla="*/ 791707 h 1426541"/>
                  <a:gd name="connsiteX13" fmla="*/ 166245 w 221490"/>
                  <a:gd name="connsiteY13" fmla="*/ 686147 h 1426541"/>
                  <a:gd name="connsiteX14" fmla="*/ 173865 w 221490"/>
                  <a:gd name="connsiteY14" fmla="*/ 537230 h 1426541"/>
                  <a:gd name="connsiteX15" fmla="*/ 221490 w 221490"/>
                  <a:gd name="connsiteY15" fmla="*/ 452404 h 1426541"/>
                  <a:gd name="connsiteX0" fmla="*/ 46230 w 221490"/>
                  <a:gd name="connsiteY0" fmla="*/ 0 h 1411462"/>
                  <a:gd name="connsiteX1" fmla="*/ 4320 w 221490"/>
                  <a:gd name="connsiteY1" fmla="*/ 116205 h 1411462"/>
                  <a:gd name="connsiteX2" fmla="*/ 11940 w 221490"/>
                  <a:gd name="connsiteY2" fmla="*/ 200025 h 1411462"/>
                  <a:gd name="connsiteX3" fmla="*/ 8130 w 221490"/>
                  <a:gd name="connsiteY3" fmla="*/ 394335 h 1411462"/>
                  <a:gd name="connsiteX4" fmla="*/ 48134 w 221490"/>
                  <a:gd name="connsiteY4" fmla="*/ 623941 h 1411462"/>
                  <a:gd name="connsiteX5" fmla="*/ 21464 w 221490"/>
                  <a:gd name="connsiteY5" fmla="*/ 795478 h 1411462"/>
                  <a:gd name="connsiteX6" fmla="*/ 509 w 221490"/>
                  <a:gd name="connsiteY6" fmla="*/ 965129 h 1411462"/>
                  <a:gd name="connsiteX7" fmla="*/ 46229 w 221490"/>
                  <a:gd name="connsiteY7" fmla="*/ 1136666 h 1411462"/>
                  <a:gd name="connsiteX8" fmla="*/ 101474 w 221490"/>
                  <a:gd name="connsiteY8" fmla="*/ 1238457 h 1411462"/>
                  <a:gd name="connsiteX9" fmla="*/ 90044 w 221490"/>
                  <a:gd name="connsiteY9" fmla="*/ 1310087 h 1411462"/>
                  <a:gd name="connsiteX10" fmla="*/ 124334 w 221490"/>
                  <a:gd name="connsiteY10" fmla="*/ 1372293 h 1411462"/>
                  <a:gd name="connsiteX11" fmla="*/ 160529 w 221490"/>
                  <a:gd name="connsiteY11" fmla="*/ 1379833 h 1411462"/>
                  <a:gd name="connsiteX12" fmla="*/ 168149 w 221490"/>
                  <a:gd name="connsiteY12" fmla="*/ 951934 h 1411462"/>
                  <a:gd name="connsiteX13" fmla="*/ 139575 w 221490"/>
                  <a:gd name="connsiteY13" fmla="*/ 791707 h 1411462"/>
                  <a:gd name="connsiteX14" fmla="*/ 166245 w 221490"/>
                  <a:gd name="connsiteY14" fmla="*/ 686147 h 1411462"/>
                  <a:gd name="connsiteX15" fmla="*/ 173865 w 221490"/>
                  <a:gd name="connsiteY15" fmla="*/ 537230 h 1411462"/>
                  <a:gd name="connsiteX16" fmla="*/ 221490 w 221490"/>
                  <a:gd name="connsiteY16" fmla="*/ 452404 h 1411462"/>
                  <a:gd name="connsiteX0" fmla="*/ 46230 w 221490"/>
                  <a:gd name="connsiteY0" fmla="*/ 0 h 1406435"/>
                  <a:gd name="connsiteX1" fmla="*/ 4320 w 221490"/>
                  <a:gd name="connsiteY1" fmla="*/ 116205 h 1406435"/>
                  <a:gd name="connsiteX2" fmla="*/ 11940 w 221490"/>
                  <a:gd name="connsiteY2" fmla="*/ 200025 h 1406435"/>
                  <a:gd name="connsiteX3" fmla="*/ 8130 w 221490"/>
                  <a:gd name="connsiteY3" fmla="*/ 394335 h 1406435"/>
                  <a:gd name="connsiteX4" fmla="*/ 48134 w 221490"/>
                  <a:gd name="connsiteY4" fmla="*/ 623941 h 1406435"/>
                  <a:gd name="connsiteX5" fmla="*/ 21464 w 221490"/>
                  <a:gd name="connsiteY5" fmla="*/ 795478 h 1406435"/>
                  <a:gd name="connsiteX6" fmla="*/ 509 w 221490"/>
                  <a:gd name="connsiteY6" fmla="*/ 965129 h 1406435"/>
                  <a:gd name="connsiteX7" fmla="*/ 46229 w 221490"/>
                  <a:gd name="connsiteY7" fmla="*/ 1136666 h 1406435"/>
                  <a:gd name="connsiteX8" fmla="*/ 101474 w 221490"/>
                  <a:gd name="connsiteY8" fmla="*/ 1238457 h 1406435"/>
                  <a:gd name="connsiteX9" fmla="*/ 90044 w 221490"/>
                  <a:gd name="connsiteY9" fmla="*/ 1310087 h 1406435"/>
                  <a:gd name="connsiteX10" fmla="*/ 124334 w 221490"/>
                  <a:gd name="connsiteY10" fmla="*/ 1372293 h 1406435"/>
                  <a:gd name="connsiteX11" fmla="*/ 160529 w 221490"/>
                  <a:gd name="connsiteY11" fmla="*/ 1379833 h 1406435"/>
                  <a:gd name="connsiteX12" fmla="*/ 145289 w 221490"/>
                  <a:gd name="connsiteY12" fmla="*/ 1040530 h 1406435"/>
                  <a:gd name="connsiteX13" fmla="*/ 168149 w 221490"/>
                  <a:gd name="connsiteY13" fmla="*/ 951934 h 1406435"/>
                  <a:gd name="connsiteX14" fmla="*/ 139575 w 221490"/>
                  <a:gd name="connsiteY14" fmla="*/ 791707 h 1406435"/>
                  <a:gd name="connsiteX15" fmla="*/ 166245 w 221490"/>
                  <a:gd name="connsiteY15" fmla="*/ 686147 h 1406435"/>
                  <a:gd name="connsiteX16" fmla="*/ 173865 w 221490"/>
                  <a:gd name="connsiteY16" fmla="*/ 537230 h 1406435"/>
                  <a:gd name="connsiteX17" fmla="*/ 221490 w 221490"/>
                  <a:gd name="connsiteY17" fmla="*/ 452404 h 1406435"/>
                  <a:gd name="connsiteX0" fmla="*/ 46230 w 221490"/>
                  <a:gd name="connsiteY0" fmla="*/ 0 h 1391778"/>
                  <a:gd name="connsiteX1" fmla="*/ 4320 w 221490"/>
                  <a:gd name="connsiteY1" fmla="*/ 116205 h 1391778"/>
                  <a:gd name="connsiteX2" fmla="*/ 11940 w 221490"/>
                  <a:gd name="connsiteY2" fmla="*/ 200025 h 1391778"/>
                  <a:gd name="connsiteX3" fmla="*/ 8130 w 221490"/>
                  <a:gd name="connsiteY3" fmla="*/ 394335 h 1391778"/>
                  <a:gd name="connsiteX4" fmla="*/ 48134 w 221490"/>
                  <a:gd name="connsiteY4" fmla="*/ 623941 h 1391778"/>
                  <a:gd name="connsiteX5" fmla="*/ 21464 w 221490"/>
                  <a:gd name="connsiteY5" fmla="*/ 795478 h 1391778"/>
                  <a:gd name="connsiteX6" fmla="*/ 509 w 221490"/>
                  <a:gd name="connsiteY6" fmla="*/ 965129 h 1391778"/>
                  <a:gd name="connsiteX7" fmla="*/ 46229 w 221490"/>
                  <a:gd name="connsiteY7" fmla="*/ 1136666 h 1391778"/>
                  <a:gd name="connsiteX8" fmla="*/ 101474 w 221490"/>
                  <a:gd name="connsiteY8" fmla="*/ 1238457 h 1391778"/>
                  <a:gd name="connsiteX9" fmla="*/ 90044 w 221490"/>
                  <a:gd name="connsiteY9" fmla="*/ 1310087 h 1391778"/>
                  <a:gd name="connsiteX10" fmla="*/ 124334 w 221490"/>
                  <a:gd name="connsiteY10" fmla="*/ 1372293 h 1391778"/>
                  <a:gd name="connsiteX11" fmla="*/ 160529 w 221490"/>
                  <a:gd name="connsiteY11" fmla="*/ 1379833 h 1391778"/>
                  <a:gd name="connsiteX12" fmla="*/ 171959 w 221490"/>
                  <a:gd name="connsiteY12" fmla="*/ 1219606 h 1391778"/>
                  <a:gd name="connsiteX13" fmla="*/ 145289 w 221490"/>
                  <a:gd name="connsiteY13" fmla="*/ 1040530 h 1391778"/>
                  <a:gd name="connsiteX14" fmla="*/ 168149 w 221490"/>
                  <a:gd name="connsiteY14" fmla="*/ 951934 h 1391778"/>
                  <a:gd name="connsiteX15" fmla="*/ 139575 w 221490"/>
                  <a:gd name="connsiteY15" fmla="*/ 791707 h 1391778"/>
                  <a:gd name="connsiteX16" fmla="*/ 166245 w 221490"/>
                  <a:gd name="connsiteY16" fmla="*/ 686147 h 1391778"/>
                  <a:gd name="connsiteX17" fmla="*/ 173865 w 221490"/>
                  <a:gd name="connsiteY17" fmla="*/ 537230 h 1391778"/>
                  <a:gd name="connsiteX18" fmla="*/ 221490 w 221490"/>
                  <a:gd name="connsiteY18" fmla="*/ 452404 h 1391778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73865 w 253907"/>
                  <a:gd name="connsiteY18" fmla="*/ 537230 h 1402423"/>
                  <a:gd name="connsiteX19" fmla="*/ 221490 w 253907"/>
                  <a:gd name="connsiteY19" fmla="*/ 452404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73865 w 253907"/>
                  <a:gd name="connsiteY19" fmla="*/ 537230 h 1402423"/>
                  <a:gd name="connsiteX20" fmla="*/ 221490 w 253907"/>
                  <a:gd name="connsiteY20" fmla="*/ 452404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73865 w 253907"/>
                  <a:gd name="connsiteY19" fmla="*/ 537230 h 1402423"/>
                  <a:gd name="connsiteX20" fmla="*/ 246255 w 253907"/>
                  <a:gd name="connsiteY20" fmla="*/ 131951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73865 w 253907"/>
                  <a:gd name="connsiteY19" fmla="*/ 537230 h 1402423"/>
                  <a:gd name="connsiteX20" fmla="*/ 221489 w 253907"/>
                  <a:gd name="connsiteY20" fmla="*/ 459944 h 1402423"/>
                  <a:gd name="connsiteX21" fmla="*/ 246255 w 253907"/>
                  <a:gd name="connsiteY21" fmla="*/ 131951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81485 w 253907"/>
                  <a:gd name="connsiteY19" fmla="*/ 541000 h 1402423"/>
                  <a:gd name="connsiteX20" fmla="*/ 221489 w 253907"/>
                  <a:gd name="connsiteY20" fmla="*/ 459944 h 1402423"/>
                  <a:gd name="connsiteX21" fmla="*/ 246255 w 253907"/>
                  <a:gd name="connsiteY21" fmla="*/ 131951 h 140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3907" h="1402423">
                    <a:moveTo>
                      <a:pt x="46230" y="0"/>
                    </a:moveTo>
                    <a:cubicBezTo>
                      <a:pt x="28132" y="41434"/>
                      <a:pt x="10035" y="82868"/>
                      <a:pt x="4320" y="116205"/>
                    </a:cubicBezTo>
                    <a:cubicBezTo>
                      <a:pt x="-1395" y="149542"/>
                      <a:pt x="11305" y="153670"/>
                      <a:pt x="11940" y="200025"/>
                    </a:cubicBezTo>
                    <a:cubicBezTo>
                      <a:pt x="12575" y="246380"/>
                      <a:pt x="2098" y="323682"/>
                      <a:pt x="8130" y="394335"/>
                    </a:cubicBezTo>
                    <a:cubicBezTo>
                      <a:pt x="14162" y="464988"/>
                      <a:pt x="45912" y="557084"/>
                      <a:pt x="48134" y="623941"/>
                    </a:cubicBezTo>
                    <a:cubicBezTo>
                      <a:pt x="50356" y="690798"/>
                      <a:pt x="24322" y="740498"/>
                      <a:pt x="21464" y="795478"/>
                    </a:cubicBezTo>
                    <a:cubicBezTo>
                      <a:pt x="18607" y="850458"/>
                      <a:pt x="-3618" y="908265"/>
                      <a:pt x="509" y="965129"/>
                    </a:cubicBezTo>
                    <a:cubicBezTo>
                      <a:pt x="4636" y="1021993"/>
                      <a:pt x="34482" y="1089226"/>
                      <a:pt x="46229" y="1136666"/>
                    </a:cubicBezTo>
                    <a:cubicBezTo>
                      <a:pt x="57976" y="1184106"/>
                      <a:pt x="99887" y="1205784"/>
                      <a:pt x="101474" y="1238457"/>
                    </a:cubicBezTo>
                    <a:cubicBezTo>
                      <a:pt x="103061" y="1271130"/>
                      <a:pt x="82424" y="1286838"/>
                      <a:pt x="90044" y="1310087"/>
                    </a:cubicBezTo>
                    <a:cubicBezTo>
                      <a:pt x="97664" y="1333336"/>
                      <a:pt x="112587" y="1360669"/>
                      <a:pt x="124334" y="1372293"/>
                    </a:cubicBezTo>
                    <a:cubicBezTo>
                      <a:pt x="136081" y="1383917"/>
                      <a:pt x="152592" y="1392086"/>
                      <a:pt x="160529" y="1379833"/>
                    </a:cubicBezTo>
                    <a:cubicBezTo>
                      <a:pt x="168466" y="1367580"/>
                      <a:pt x="251969" y="1421617"/>
                      <a:pt x="253874" y="1394913"/>
                    </a:cubicBezTo>
                    <a:cubicBezTo>
                      <a:pt x="255779" y="1368209"/>
                      <a:pt x="176404" y="1262647"/>
                      <a:pt x="171959" y="1219606"/>
                    </a:cubicBezTo>
                    <a:cubicBezTo>
                      <a:pt x="167514" y="1176565"/>
                      <a:pt x="142432" y="1085142"/>
                      <a:pt x="145289" y="1040530"/>
                    </a:cubicBezTo>
                    <a:cubicBezTo>
                      <a:pt x="148146" y="995918"/>
                      <a:pt x="172911" y="990263"/>
                      <a:pt x="168149" y="951934"/>
                    </a:cubicBezTo>
                    <a:cubicBezTo>
                      <a:pt x="163387" y="913605"/>
                      <a:pt x="134812" y="836319"/>
                      <a:pt x="139575" y="791707"/>
                    </a:cubicBezTo>
                    <a:cubicBezTo>
                      <a:pt x="144338" y="747095"/>
                      <a:pt x="162118" y="716936"/>
                      <a:pt x="166245" y="686147"/>
                    </a:cubicBezTo>
                    <a:cubicBezTo>
                      <a:pt x="170372" y="655358"/>
                      <a:pt x="185929" y="637450"/>
                      <a:pt x="187199" y="612631"/>
                    </a:cubicBezTo>
                    <a:cubicBezTo>
                      <a:pt x="188469" y="587812"/>
                      <a:pt x="178628" y="574616"/>
                      <a:pt x="181485" y="541000"/>
                    </a:cubicBezTo>
                    <a:cubicBezTo>
                      <a:pt x="184343" y="507384"/>
                      <a:pt x="209424" y="527490"/>
                      <a:pt x="221489" y="459944"/>
                    </a:cubicBezTo>
                    <a:cubicBezTo>
                      <a:pt x="233554" y="392398"/>
                      <a:pt x="239270" y="178448"/>
                      <a:pt x="246255" y="131951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 flipH="1">
                <a:off x="2153636" y="4168897"/>
                <a:ext cx="1180114" cy="808868"/>
              </a:xfrm>
              <a:custGeom>
                <a:avLst/>
                <a:gdLst>
                  <a:gd name="connsiteX0" fmla="*/ 1159159 w 1180114"/>
                  <a:gd name="connsiteY0" fmla="*/ 27818 h 808868"/>
                  <a:gd name="connsiteX1" fmla="*/ 1092484 w 1180114"/>
                  <a:gd name="connsiteY1" fmla="*/ 1148 h 808868"/>
                  <a:gd name="connsiteX2" fmla="*/ 1054384 w 1180114"/>
                  <a:gd name="connsiteY2" fmla="*/ 10673 h 808868"/>
                  <a:gd name="connsiteX3" fmla="*/ 1027714 w 1180114"/>
                  <a:gd name="connsiteY3" fmla="*/ 62108 h 808868"/>
                  <a:gd name="connsiteX4" fmla="*/ 991519 w 1180114"/>
                  <a:gd name="connsiteY4" fmla="*/ 90683 h 808868"/>
                  <a:gd name="connsiteX5" fmla="*/ 879124 w 1180114"/>
                  <a:gd name="connsiteY5" fmla="*/ 86873 h 808868"/>
                  <a:gd name="connsiteX6" fmla="*/ 814354 w 1180114"/>
                  <a:gd name="connsiteY6" fmla="*/ 100208 h 808868"/>
                  <a:gd name="connsiteX7" fmla="*/ 785779 w 1180114"/>
                  <a:gd name="connsiteY7" fmla="*/ 128783 h 808868"/>
                  <a:gd name="connsiteX8" fmla="*/ 696244 w 1180114"/>
                  <a:gd name="connsiteY8" fmla="*/ 115448 h 808868"/>
                  <a:gd name="connsiteX9" fmla="*/ 661954 w 1180114"/>
                  <a:gd name="connsiteY9" fmla="*/ 126878 h 808868"/>
                  <a:gd name="connsiteX10" fmla="*/ 618139 w 1180114"/>
                  <a:gd name="connsiteY10" fmla="*/ 138308 h 808868"/>
                  <a:gd name="connsiteX11" fmla="*/ 532414 w 1180114"/>
                  <a:gd name="connsiteY11" fmla="*/ 100208 h 808868"/>
                  <a:gd name="connsiteX12" fmla="*/ 433354 w 1180114"/>
                  <a:gd name="connsiteY12" fmla="*/ 111638 h 808868"/>
                  <a:gd name="connsiteX13" fmla="*/ 355249 w 1180114"/>
                  <a:gd name="connsiteY13" fmla="*/ 111638 h 808868"/>
                  <a:gd name="connsiteX14" fmla="*/ 303814 w 1180114"/>
                  <a:gd name="connsiteY14" fmla="*/ 119258 h 808868"/>
                  <a:gd name="connsiteX15" fmla="*/ 252379 w 1180114"/>
                  <a:gd name="connsiteY15" fmla="*/ 117353 h 808868"/>
                  <a:gd name="connsiteX16" fmla="*/ 187609 w 1180114"/>
                  <a:gd name="connsiteY16" fmla="*/ 75443 h 808868"/>
                  <a:gd name="connsiteX17" fmla="*/ 147604 w 1180114"/>
                  <a:gd name="connsiteY17" fmla="*/ 75443 h 808868"/>
                  <a:gd name="connsiteX18" fmla="*/ 105694 w 1180114"/>
                  <a:gd name="connsiteY18" fmla="*/ 52583 h 808868"/>
                  <a:gd name="connsiteX19" fmla="*/ 54259 w 1180114"/>
                  <a:gd name="connsiteY19" fmla="*/ 69728 h 808868"/>
                  <a:gd name="connsiteX20" fmla="*/ 42829 w 1180114"/>
                  <a:gd name="connsiteY20" fmla="*/ 109733 h 808868"/>
                  <a:gd name="connsiteX21" fmla="*/ 919 w 1180114"/>
                  <a:gd name="connsiteY21" fmla="*/ 115448 h 808868"/>
                  <a:gd name="connsiteX22" fmla="*/ 18064 w 1180114"/>
                  <a:gd name="connsiteY22" fmla="*/ 159263 h 808868"/>
                  <a:gd name="connsiteX23" fmla="*/ 65689 w 1180114"/>
                  <a:gd name="connsiteY23" fmla="*/ 193553 h 808868"/>
                  <a:gd name="connsiteX24" fmla="*/ 138079 w 1180114"/>
                  <a:gd name="connsiteY24" fmla="*/ 184028 h 808868"/>
                  <a:gd name="connsiteX25" fmla="*/ 172369 w 1180114"/>
                  <a:gd name="connsiteY25" fmla="*/ 195458 h 808868"/>
                  <a:gd name="connsiteX26" fmla="*/ 195229 w 1180114"/>
                  <a:gd name="connsiteY26" fmla="*/ 208793 h 808868"/>
                  <a:gd name="connsiteX27" fmla="*/ 256189 w 1180114"/>
                  <a:gd name="connsiteY27" fmla="*/ 195458 h 808868"/>
                  <a:gd name="connsiteX28" fmla="*/ 288574 w 1180114"/>
                  <a:gd name="connsiteY28" fmla="*/ 203078 h 808868"/>
                  <a:gd name="connsiteX29" fmla="*/ 340009 w 1180114"/>
                  <a:gd name="connsiteY29" fmla="*/ 195458 h 808868"/>
                  <a:gd name="connsiteX30" fmla="*/ 389539 w 1180114"/>
                  <a:gd name="connsiteY30" fmla="*/ 222128 h 808868"/>
                  <a:gd name="connsiteX31" fmla="*/ 454309 w 1180114"/>
                  <a:gd name="connsiteY31" fmla="*/ 231653 h 808868"/>
                  <a:gd name="connsiteX32" fmla="*/ 534319 w 1180114"/>
                  <a:gd name="connsiteY32" fmla="*/ 229748 h 808868"/>
                  <a:gd name="connsiteX33" fmla="*/ 593374 w 1180114"/>
                  <a:gd name="connsiteY33" fmla="*/ 225938 h 808868"/>
                  <a:gd name="connsiteX34" fmla="*/ 686719 w 1180114"/>
                  <a:gd name="connsiteY34" fmla="*/ 216413 h 808868"/>
                  <a:gd name="connsiteX35" fmla="*/ 749584 w 1180114"/>
                  <a:gd name="connsiteY35" fmla="*/ 218318 h 808868"/>
                  <a:gd name="connsiteX36" fmla="*/ 797209 w 1180114"/>
                  <a:gd name="connsiteY36" fmla="*/ 237368 h 808868"/>
                  <a:gd name="connsiteX37" fmla="*/ 846739 w 1180114"/>
                  <a:gd name="connsiteY37" fmla="*/ 237368 h 808868"/>
                  <a:gd name="connsiteX38" fmla="*/ 875314 w 1180114"/>
                  <a:gd name="connsiteY38" fmla="*/ 235463 h 808868"/>
                  <a:gd name="connsiteX39" fmla="*/ 919129 w 1180114"/>
                  <a:gd name="connsiteY39" fmla="*/ 265943 h 808868"/>
                  <a:gd name="connsiteX40" fmla="*/ 957229 w 1180114"/>
                  <a:gd name="connsiteY40" fmla="*/ 326903 h 808868"/>
                  <a:gd name="connsiteX41" fmla="*/ 968659 w 1180114"/>
                  <a:gd name="connsiteY41" fmla="*/ 448823 h 808868"/>
                  <a:gd name="connsiteX42" fmla="*/ 1020094 w 1180114"/>
                  <a:gd name="connsiteY42" fmla="*/ 534548 h 808868"/>
                  <a:gd name="connsiteX43" fmla="*/ 989614 w 1180114"/>
                  <a:gd name="connsiteY43" fmla="*/ 669803 h 808868"/>
                  <a:gd name="connsiteX44" fmla="*/ 1044859 w 1180114"/>
                  <a:gd name="connsiteY44" fmla="*/ 717428 h 808868"/>
                  <a:gd name="connsiteX45" fmla="*/ 1180114 w 1180114"/>
                  <a:gd name="connsiteY45" fmla="*/ 808868 h 80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180114" h="808868">
                    <a:moveTo>
                      <a:pt x="1159159" y="27818"/>
                    </a:moveTo>
                    <a:cubicBezTo>
                      <a:pt x="1134552" y="15911"/>
                      <a:pt x="1109946" y="4005"/>
                      <a:pt x="1092484" y="1148"/>
                    </a:cubicBezTo>
                    <a:cubicBezTo>
                      <a:pt x="1075021" y="-1710"/>
                      <a:pt x="1065179" y="513"/>
                      <a:pt x="1054384" y="10673"/>
                    </a:cubicBezTo>
                    <a:cubicBezTo>
                      <a:pt x="1043589" y="20833"/>
                      <a:pt x="1038191" y="48773"/>
                      <a:pt x="1027714" y="62108"/>
                    </a:cubicBezTo>
                    <a:cubicBezTo>
                      <a:pt x="1017237" y="75443"/>
                      <a:pt x="1016284" y="86556"/>
                      <a:pt x="991519" y="90683"/>
                    </a:cubicBezTo>
                    <a:cubicBezTo>
                      <a:pt x="966754" y="94810"/>
                      <a:pt x="908651" y="85286"/>
                      <a:pt x="879124" y="86873"/>
                    </a:cubicBezTo>
                    <a:cubicBezTo>
                      <a:pt x="849597" y="88460"/>
                      <a:pt x="829911" y="93223"/>
                      <a:pt x="814354" y="100208"/>
                    </a:cubicBezTo>
                    <a:cubicBezTo>
                      <a:pt x="798797" y="107193"/>
                      <a:pt x="805464" y="126243"/>
                      <a:pt x="785779" y="128783"/>
                    </a:cubicBezTo>
                    <a:cubicBezTo>
                      <a:pt x="766094" y="131323"/>
                      <a:pt x="716881" y="115765"/>
                      <a:pt x="696244" y="115448"/>
                    </a:cubicBezTo>
                    <a:cubicBezTo>
                      <a:pt x="675607" y="115131"/>
                      <a:pt x="674971" y="123068"/>
                      <a:pt x="661954" y="126878"/>
                    </a:cubicBezTo>
                    <a:cubicBezTo>
                      <a:pt x="648937" y="130688"/>
                      <a:pt x="639729" y="142753"/>
                      <a:pt x="618139" y="138308"/>
                    </a:cubicBezTo>
                    <a:cubicBezTo>
                      <a:pt x="596549" y="133863"/>
                      <a:pt x="563212" y="104653"/>
                      <a:pt x="532414" y="100208"/>
                    </a:cubicBezTo>
                    <a:cubicBezTo>
                      <a:pt x="501616" y="95763"/>
                      <a:pt x="462881" y="109733"/>
                      <a:pt x="433354" y="111638"/>
                    </a:cubicBezTo>
                    <a:cubicBezTo>
                      <a:pt x="403826" y="113543"/>
                      <a:pt x="376839" y="110368"/>
                      <a:pt x="355249" y="111638"/>
                    </a:cubicBezTo>
                    <a:cubicBezTo>
                      <a:pt x="333659" y="112908"/>
                      <a:pt x="320959" y="118306"/>
                      <a:pt x="303814" y="119258"/>
                    </a:cubicBezTo>
                    <a:cubicBezTo>
                      <a:pt x="286669" y="120210"/>
                      <a:pt x="271746" y="124656"/>
                      <a:pt x="252379" y="117353"/>
                    </a:cubicBezTo>
                    <a:cubicBezTo>
                      <a:pt x="233011" y="110051"/>
                      <a:pt x="205071" y="82428"/>
                      <a:pt x="187609" y="75443"/>
                    </a:cubicBezTo>
                    <a:cubicBezTo>
                      <a:pt x="170147" y="68458"/>
                      <a:pt x="161256" y="79253"/>
                      <a:pt x="147604" y="75443"/>
                    </a:cubicBezTo>
                    <a:cubicBezTo>
                      <a:pt x="133952" y="71633"/>
                      <a:pt x="121251" y="53535"/>
                      <a:pt x="105694" y="52583"/>
                    </a:cubicBezTo>
                    <a:cubicBezTo>
                      <a:pt x="90137" y="51631"/>
                      <a:pt x="64736" y="60203"/>
                      <a:pt x="54259" y="69728"/>
                    </a:cubicBezTo>
                    <a:cubicBezTo>
                      <a:pt x="43781" y="79253"/>
                      <a:pt x="51719" y="102113"/>
                      <a:pt x="42829" y="109733"/>
                    </a:cubicBezTo>
                    <a:cubicBezTo>
                      <a:pt x="33939" y="117353"/>
                      <a:pt x="5046" y="107193"/>
                      <a:pt x="919" y="115448"/>
                    </a:cubicBezTo>
                    <a:cubicBezTo>
                      <a:pt x="-3208" y="123703"/>
                      <a:pt x="7269" y="146246"/>
                      <a:pt x="18064" y="159263"/>
                    </a:cubicBezTo>
                    <a:cubicBezTo>
                      <a:pt x="28859" y="172280"/>
                      <a:pt x="45686" y="189426"/>
                      <a:pt x="65689" y="193553"/>
                    </a:cubicBezTo>
                    <a:cubicBezTo>
                      <a:pt x="85691" y="197681"/>
                      <a:pt x="120299" y="183711"/>
                      <a:pt x="138079" y="184028"/>
                    </a:cubicBezTo>
                    <a:cubicBezTo>
                      <a:pt x="155859" y="184345"/>
                      <a:pt x="162844" y="191331"/>
                      <a:pt x="172369" y="195458"/>
                    </a:cubicBezTo>
                    <a:cubicBezTo>
                      <a:pt x="181894" y="199586"/>
                      <a:pt x="181259" y="208793"/>
                      <a:pt x="195229" y="208793"/>
                    </a:cubicBezTo>
                    <a:cubicBezTo>
                      <a:pt x="209199" y="208793"/>
                      <a:pt x="240632" y="196410"/>
                      <a:pt x="256189" y="195458"/>
                    </a:cubicBezTo>
                    <a:cubicBezTo>
                      <a:pt x="271746" y="194506"/>
                      <a:pt x="274604" y="203078"/>
                      <a:pt x="288574" y="203078"/>
                    </a:cubicBezTo>
                    <a:cubicBezTo>
                      <a:pt x="302544" y="203078"/>
                      <a:pt x="323181" y="192283"/>
                      <a:pt x="340009" y="195458"/>
                    </a:cubicBezTo>
                    <a:cubicBezTo>
                      <a:pt x="356836" y="198633"/>
                      <a:pt x="370489" y="216096"/>
                      <a:pt x="389539" y="222128"/>
                    </a:cubicBezTo>
                    <a:cubicBezTo>
                      <a:pt x="408589" y="228160"/>
                      <a:pt x="430179" y="230383"/>
                      <a:pt x="454309" y="231653"/>
                    </a:cubicBezTo>
                    <a:cubicBezTo>
                      <a:pt x="478439" y="232923"/>
                      <a:pt x="511142" y="230700"/>
                      <a:pt x="534319" y="229748"/>
                    </a:cubicBezTo>
                    <a:cubicBezTo>
                      <a:pt x="557496" y="228796"/>
                      <a:pt x="567974" y="228160"/>
                      <a:pt x="593374" y="225938"/>
                    </a:cubicBezTo>
                    <a:cubicBezTo>
                      <a:pt x="618774" y="223716"/>
                      <a:pt x="660684" y="217683"/>
                      <a:pt x="686719" y="216413"/>
                    </a:cubicBezTo>
                    <a:cubicBezTo>
                      <a:pt x="712754" y="215143"/>
                      <a:pt x="731169" y="214826"/>
                      <a:pt x="749584" y="218318"/>
                    </a:cubicBezTo>
                    <a:cubicBezTo>
                      <a:pt x="767999" y="221810"/>
                      <a:pt x="781017" y="234193"/>
                      <a:pt x="797209" y="237368"/>
                    </a:cubicBezTo>
                    <a:cubicBezTo>
                      <a:pt x="813401" y="240543"/>
                      <a:pt x="833722" y="237685"/>
                      <a:pt x="846739" y="237368"/>
                    </a:cubicBezTo>
                    <a:cubicBezTo>
                      <a:pt x="859756" y="237051"/>
                      <a:pt x="863249" y="230700"/>
                      <a:pt x="875314" y="235463"/>
                    </a:cubicBezTo>
                    <a:cubicBezTo>
                      <a:pt x="887379" y="240226"/>
                      <a:pt x="905477" y="250703"/>
                      <a:pt x="919129" y="265943"/>
                    </a:cubicBezTo>
                    <a:cubicBezTo>
                      <a:pt x="932781" y="281183"/>
                      <a:pt x="948974" y="296423"/>
                      <a:pt x="957229" y="326903"/>
                    </a:cubicBezTo>
                    <a:cubicBezTo>
                      <a:pt x="965484" y="357383"/>
                      <a:pt x="958182" y="414216"/>
                      <a:pt x="968659" y="448823"/>
                    </a:cubicBezTo>
                    <a:cubicBezTo>
                      <a:pt x="979136" y="483430"/>
                      <a:pt x="1016602" y="497718"/>
                      <a:pt x="1020094" y="534548"/>
                    </a:cubicBezTo>
                    <a:cubicBezTo>
                      <a:pt x="1023586" y="571378"/>
                      <a:pt x="985487" y="639323"/>
                      <a:pt x="989614" y="669803"/>
                    </a:cubicBezTo>
                    <a:cubicBezTo>
                      <a:pt x="993741" y="700283"/>
                      <a:pt x="1013109" y="694251"/>
                      <a:pt x="1044859" y="717428"/>
                    </a:cubicBezTo>
                    <a:cubicBezTo>
                      <a:pt x="1076609" y="740605"/>
                      <a:pt x="1128361" y="774736"/>
                      <a:pt x="1180114" y="808868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124684" y="4785359"/>
                <a:ext cx="393726" cy="1455843"/>
              </a:xfrm>
              <a:custGeom>
                <a:avLst/>
                <a:gdLst>
                  <a:gd name="connsiteX0" fmla="*/ 47016 w 393726"/>
                  <a:gd name="connsiteY0" fmla="*/ 0 h 1248198"/>
                  <a:gd name="connsiteX1" fmla="*/ 33681 w 393726"/>
                  <a:gd name="connsiteY1" fmla="*/ 325755 h 1248198"/>
                  <a:gd name="connsiteX2" fmla="*/ 35586 w 393726"/>
                  <a:gd name="connsiteY2" fmla="*/ 400050 h 1248198"/>
                  <a:gd name="connsiteX3" fmla="*/ 43206 w 393726"/>
                  <a:gd name="connsiteY3" fmla="*/ 483870 h 1248198"/>
                  <a:gd name="connsiteX4" fmla="*/ 33681 w 393726"/>
                  <a:gd name="connsiteY4" fmla="*/ 552450 h 1248198"/>
                  <a:gd name="connsiteX5" fmla="*/ 29871 w 393726"/>
                  <a:gd name="connsiteY5" fmla="*/ 619125 h 1248198"/>
                  <a:gd name="connsiteX6" fmla="*/ 22251 w 393726"/>
                  <a:gd name="connsiteY6" fmla="*/ 681990 h 1248198"/>
                  <a:gd name="connsiteX7" fmla="*/ 3201 w 393726"/>
                  <a:gd name="connsiteY7" fmla="*/ 763905 h 1248198"/>
                  <a:gd name="connsiteX8" fmla="*/ 1296 w 393726"/>
                  <a:gd name="connsiteY8" fmla="*/ 813435 h 1248198"/>
                  <a:gd name="connsiteX9" fmla="*/ 16536 w 393726"/>
                  <a:gd name="connsiteY9" fmla="*/ 904875 h 1248198"/>
                  <a:gd name="connsiteX10" fmla="*/ 45111 w 393726"/>
                  <a:gd name="connsiteY10" fmla="*/ 918210 h 1248198"/>
                  <a:gd name="connsiteX11" fmla="*/ 29871 w 393726"/>
                  <a:gd name="connsiteY11" fmla="*/ 1015365 h 1248198"/>
                  <a:gd name="connsiteX12" fmla="*/ 69876 w 393726"/>
                  <a:gd name="connsiteY12" fmla="*/ 1114425 h 1248198"/>
                  <a:gd name="connsiteX13" fmla="*/ 73686 w 393726"/>
                  <a:gd name="connsiteY13" fmla="*/ 1171575 h 1248198"/>
                  <a:gd name="connsiteX14" fmla="*/ 62256 w 393726"/>
                  <a:gd name="connsiteY14" fmla="*/ 1217295 h 1248198"/>
                  <a:gd name="connsiteX15" fmla="*/ 67971 w 393726"/>
                  <a:gd name="connsiteY15" fmla="*/ 1242060 h 1248198"/>
                  <a:gd name="connsiteX16" fmla="*/ 127026 w 393726"/>
                  <a:gd name="connsiteY16" fmla="*/ 1242060 h 1248198"/>
                  <a:gd name="connsiteX17" fmla="*/ 208941 w 393726"/>
                  <a:gd name="connsiteY17" fmla="*/ 1226820 h 1248198"/>
                  <a:gd name="connsiteX18" fmla="*/ 277521 w 393726"/>
                  <a:gd name="connsiteY18" fmla="*/ 1247775 h 1248198"/>
                  <a:gd name="connsiteX19" fmla="*/ 389916 w 393726"/>
                  <a:gd name="connsiteY19" fmla="*/ 1238250 h 1248198"/>
                  <a:gd name="connsiteX20" fmla="*/ 393726 w 393726"/>
                  <a:gd name="connsiteY20" fmla="*/ 1207770 h 1248198"/>
                  <a:gd name="connsiteX21" fmla="*/ 288951 w 393726"/>
                  <a:gd name="connsiteY21" fmla="*/ 1194435 h 1248198"/>
                  <a:gd name="connsiteX22" fmla="*/ 193701 w 393726"/>
                  <a:gd name="connsiteY22" fmla="*/ 1144905 h 1248198"/>
                  <a:gd name="connsiteX23" fmla="*/ 157506 w 393726"/>
                  <a:gd name="connsiteY23" fmla="*/ 1045845 h 1248198"/>
                  <a:gd name="connsiteX24" fmla="*/ 159411 w 393726"/>
                  <a:gd name="connsiteY24" fmla="*/ 842010 h 1248198"/>
                  <a:gd name="connsiteX25" fmla="*/ 138456 w 393726"/>
                  <a:gd name="connsiteY25" fmla="*/ 695325 h 1248198"/>
                  <a:gd name="connsiteX26" fmla="*/ 186081 w 393726"/>
                  <a:gd name="connsiteY26" fmla="*/ 586740 h 1248198"/>
                  <a:gd name="connsiteX27" fmla="*/ 174651 w 393726"/>
                  <a:gd name="connsiteY27" fmla="*/ 495300 h 1248198"/>
                  <a:gd name="connsiteX28" fmla="*/ 224181 w 393726"/>
                  <a:gd name="connsiteY28" fmla="*/ 390525 h 1248198"/>
                  <a:gd name="connsiteX29" fmla="*/ 235611 w 393726"/>
                  <a:gd name="connsiteY29" fmla="*/ 224790 h 1248198"/>
                  <a:gd name="connsiteX30" fmla="*/ 248946 w 393726"/>
                  <a:gd name="connsiteY30" fmla="*/ 131445 h 1248198"/>
                  <a:gd name="connsiteX31" fmla="*/ 226086 w 393726"/>
                  <a:gd name="connsiteY31" fmla="*/ 38100 h 1248198"/>
                  <a:gd name="connsiteX0" fmla="*/ 47016 w 393726"/>
                  <a:gd name="connsiteY0" fmla="*/ 207645 h 1455843"/>
                  <a:gd name="connsiteX1" fmla="*/ 33681 w 393726"/>
                  <a:gd name="connsiteY1" fmla="*/ 533400 h 1455843"/>
                  <a:gd name="connsiteX2" fmla="*/ 35586 w 393726"/>
                  <a:gd name="connsiteY2" fmla="*/ 607695 h 1455843"/>
                  <a:gd name="connsiteX3" fmla="*/ 43206 w 393726"/>
                  <a:gd name="connsiteY3" fmla="*/ 691515 h 1455843"/>
                  <a:gd name="connsiteX4" fmla="*/ 33681 w 393726"/>
                  <a:gd name="connsiteY4" fmla="*/ 760095 h 1455843"/>
                  <a:gd name="connsiteX5" fmla="*/ 29871 w 393726"/>
                  <a:gd name="connsiteY5" fmla="*/ 826770 h 1455843"/>
                  <a:gd name="connsiteX6" fmla="*/ 22251 w 393726"/>
                  <a:gd name="connsiteY6" fmla="*/ 889635 h 1455843"/>
                  <a:gd name="connsiteX7" fmla="*/ 3201 w 393726"/>
                  <a:gd name="connsiteY7" fmla="*/ 971550 h 1455843"/>
                  <a:gd name="connsiteX8" fmla="*/ 1296 w 393726"/>
                  <a:gd name="connsiteY8" fmla="*/ 1021080 h 1455843"/>
                  <a:gd name="connsiteX9" fmla="*/ 16536 w 393726"/>
                  <a:gd name="connsiteY9" fmla="*/ 1112520 h 1455843"/>
                  <a:gd name="connsiteX10" fmla="*/ 45111 w 393726"/>
                  <a:gd name="connsiteY10" fmla="*/ 1125855 h 1455843"/>
                  <a:gd name="connsiteX11" fmla="*/ 29871 w 393726"/>
                  <a:gd name="connsiteY11" fmla="*/ 1223010 h 1455843"/>
                  <a:gd name="connsiteX12" fmla="*/ 69876 w 393726"/>
                  <a:gd name="connsiteY12" fmla="*/ 1322070 h 1455843"/>
                  <a:gd name="connsiteX13" fmla="*/ 73686 w 393726"/>
                  <a:gd name="connsiteY13" fmla="*/ 1379220 h 1455843"/>
                  <a:gd name="connsiteX14" fmla="*/ 62256 w 393726"/>
                  <a:gd name="connsiteY14" fmla="*/ 1424940 h 1455843"/>
                  <a:gd name="connsiteX15" fmla="*/ 67971 w 393726"/>
                  <a:gd name="connsiteY15" fmla="*/ 1449705 h 1455843"/>
                  <a:gd name="connsiteX16" fmla="*/ 127026 w 393726"/>
                  <a:gd name="connsiteY16" fmla="*/ 1449705 h 1455843"/>
                  <a:gd name="connsiteX17" fmla="*/ 208941 w 393726"/>
                  <a:gd name="connsiteY17" fmla="*/ 1434465 h 1455843"/>
                  <a:gd name="connsiteX18" fmla="*/ 277521 w 393726"/>
                  <a:gd name="connsiteY18" fmla="*/ 1455420 h 1455843"/>
                  <a:gd name="connsiteX19" fmla="*/ 389916 w 393726"/>
                  <a:gd name="connsiteY19" fmla="*/ 1445895 h 1455843"/>
                  <a:gd name="connsiteX20" fmla="*/ 393726 w 393726"/>
                  <a:gd name="connsiteY20" fmla="*/ 1415415 h 1455843"/>
                  <a:gd name="connsiteX21" fmla="*/ 288951 w 393726"/>
                  <a:gd name="connsiteY21" fmla="*/ 1402080 h 1455843"/>
                  <a:gd name="connsiteX22" fmla="*/ 193701 w 393726"/>
                  <a:gd name="connsiteY22" fmla="*/ 1352550 h 1455843"/>
                  <a:gd name="connsiteX23" fmla="*/ 157506 w 393726"/>
                  <a:gd name="connsiteY23" fmla="*/ 1253490 h 1455843"/>
                  <a:gd name="connsiteX24" fmla="*/ 159411 w 393726"/>
                  <a:gd name="connsiteY24" fmla="*/ 1049655 h 1455843"/>
                  <a:gd name="connsiteX25" fmla="*/ 138456 w 393726"/>
                  <a:gd name="connsiteY25" fmla="*/ 902970 h 1455843"/>
                  <a:gd name="connsiteX26" fmla="*/ 186081 w 393726"/>
                  <a:gd name="connsiteY26" fmla="*/ 794385 h 1455843"/>
                  <a:gd name="connsiteX27" fmla="*/ 174651 w 393726"/>
                  <a:gd name="connsiteY27" fmla="*/ 702945 h 1455843"/>
                  <a:gd name="connsiteX28" fmla="*/ 224181 w 393726"/>
                  <a:gd name="connsiteY28" fmla="*/ 598170 h 1455843"/>
                  <a:gd name="connsiteX29" fmla="*/ 235611 w 393726"/>
                  <a:gd name="connsiteY29" fmla="*/ 432435 h 1455843"/>
                  <a:gd name="connsiteX30" fmla="*/ 248946 w 393726"/>
                  <a:gd name="connsiteY30" fmla="*/ 339090 h 1455843"/>
                  <a:gd name="connsiteX31" fmla="*/ 243231 w 393726"/>
                  <a:gd name="connsiteY31" fmla="*/ 0 h 1455843"/>
                  <a:gd name="connsiteX0" fmla="*/ 47016 w 393726"/>
                  <a:gd name="connsiteY0" fmla="*/ 207645 h 1455843"/>
                  <a:gd name="connsiteX1" fmla="*/ 33681 w 393726"/>
                  <a:gd name="connsiteY1" fmla="*/ 533400 h 1455843"/>
                  <a:gd name="connsiteX2" fmla="*/ 35586 w 393726"/>
                  <a:gd name="connsiteY2" fmla="*/ 607695 h 1455843"/>
                  <a:gd name="connsiteX3" fmla="*/ 43206 w 393726"/>
                  <a:gd name="connsiteY3" fmla="*/ 691515 h 1455843"/>
                  <a:gd name="connsiteX4" fmla="*/ 33681 w 393726"/>
                  <a:gd name="connsiteY4" fmla="*/ 760095 h 1455843"/>
                  <a:gd name="connsiteX5" fmla="*/ 29871 w 393726"/>
                  <a:gd name="connsiteY5" fmla="*/ 826770 h 1455843"/>
                  <a:gd name="connsiteX6" fmla="*/ 22251 w 393726"/>
                  <a:gd name="connsiteY6" fmla="*/ 889635 h 1455843"/>
                  <a:gd name="connsiteX7" fmla="*/ 3201 w 393726"/>
                  <a:gd name="connsiteY7" fmla="*/ 971550 h 1455843"/>
                  <a:gd name="connsiteX8" fmla="*/ 1296 w 393726"/>
                  <a:gd name="connsiteY8" fmla="*/ 1021080 h 1455843"/>
                  <a:gd name="connsiteX9" fmla="*/ 16536 w 393726"/>
                  <a:gd name="connsiteY9" fmla="*/ 1112520 h 1455843"/>
                  <a:gd name="connsiteX10" fmla="*/ 45111 w 393726"/>
                  <a:gd name="connsiteY10" fmla="*/ 1125855 h 1455843"/>
                  <a:gd name="connsiteX11" fmla="*/ 29871 w 393726"/>
                  <a:gd name="connsiteY11" fmla="*/ 1223010 h 1455843"/>
                  <a:gd name="connsiteX12" fmla="*/ 69876 w 393726"/>
                  <a:gd name="connsiteY12" fmla="*/ 1322070 h 1455843"/>
                  <a:gd name="connsiteX13" fmla="*/ 73686 w 393726"/>
                  <a:gd name="connsiteY13" fmla="*/ 1379220 h 1455843"/>
                  <a:gd name="connsiteX14" fmla="*/ 62256 w 393726"/>
                  <a:gd name="connsiteY14" fmla="*/ 1424940 h 1455843"/>
                  <a:gd name="connsiteX15" fmla="*/ 67971 w 393726"/>
                  <a:gd name="connsiteY15" fmla="*/ 1449705 h 1455843"/>
                  <a:gd name="connsiteX16" fmla="*/ 127026 w 393726"/>
                  <a:gd name="connsiteY16" fmla="*/ 1449705 h 1455843"/>
                  <a:gd name="connsiteX17" fmla="*/ 208941 w 393726"/>
                  <a:gd name="connsiteY17" fmla="*/ 1434465 h 1455843"/>
                  <a:gd name="connsiteX18" fmla="*/ 277521 w 393726"/>
                  <a:gd name="connsiteY18" fmla="*/ 1455420 h 1455843"/>
                  <a:gd name="connsiteX19" fmla="*/ 389916 w 393726"/>
                  <a:gd name="connsiteY19" fmla="*/ 1445895 h 1455843"/>
                  <a:gd name="connsiteX20" fmla="*/ 393726 w 393726"/>
                  <a:gd name="connsiteY20" fmla="*/ 1415415 h 1455843"/>
                  <a:gd name="connsiteX21" fmla="*/ 288951 w 393726"/>
                  <a:gd name="connsiteY21" fmla="*/ 1402080 h 1455843"/>
                  <a:gd name="connsiteX22" fmla="*/ 193701 w 393726"/>
                  <a:gd name="connsiteY22" fmla="*/ 1352550 h 1455843"/>
                  <a:gd name="connsiteX23" fmla="*/ 157506 w 393726"/>
                  <a:gd name="connsiteY23" fmla="*/ 1253490 h 1455843"/>
                  <a:gd name="connsiteX24" fmla="*/ 159411 w 393726"/>
                  <a:gd name="connsiteY24" fmla="*/ 1049655 h 1455843"/>
                  <a:gd name="connsiteX25" fmla="*/ 138456 w 393726"/>
                  <a:gd name="connsiteY25" fmla="*/ 902970 h 1455843"/>
                  <a:gd name="connsiteX26" fmla="*/ 186081 w 393726"/>
                  <a:gd name="connsiteY26" fmla="*/ 794385 h 1455843"/>
                  <a:gd name="connsiteX27" fmla="*/ 174651 w 393726"/>
                  <a:gd name="connsiteY27" fmla="*/ 702945 h 1455843"/>
                  <a:gd name="connsiteX28" fmla="*/ 224181 w 393726"/>
                  <a:gd name="connsiteY28" fmla="*/ 598170 h 1455843"/>
                  <a:gd name="connsiteX29" fmla="*/ 235611 w 393726"/>
                  <a:gd name="connsiteY29" fmla="*/ 432435 h 1455843"/>
                  <a:gd name="connsiteX30" fmla="*/ 248946 w 393726"/>
                  <a:gd name="connsiteY30" fmla="*/ 339090 h 1455843"/>
                  <a:gd name="connsiteX31" fmla="*/ 224181 w 393726"/>
                  <a:gd name="connsiteY31" fmla="*/ 259081 h 1455843"/>
                  <a:gd name="connsiteX32" fmla="*/ 243231 w 393726"/>
                  <a:gd name="connsiteY32" fmla="*/ 0 h 145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93726" h="1455843">
                    <a:moveTo>
                      <a:pt x="47016" y="207645"/>
                    </a:moveTo>
                    <a:cubicBezTo>
                      <a:pt x="41301" y="337185"/>
                      <a:pt x="35586" y="466725"/>
                      <a:pt x="33681" y="533400"/>
                    </a:cubicBezTo>
                    <a:cubicBezTo>
                      <a:pt x="31776" y="600075"/>
                      <a:pt x="33999" y="581343"/>
                      <a:pt x="35586" y="607695"/>
                    </a:cubicBezTo>
                    <a:cubicBezTo>
                      <a:pt x="37173" y="634047"/>
                      <a:pt x="43523" y="666115"/>
                      <a:pt x="43206" y="691515"/>
                    </a:cubicBezTo>
                    <a:cubicBezTo>
                      <a:pt x="42888" y="716915"/>
                      <a:pt x="35903" y="737553"/>
                      <a:pt x="33681" y="760095"/>
                    </a:cubicBezTo>
                    <a:cubicBezTo>
                      <a:pt x="31459" y="782637"/>
                      <a:pt x="31776" y="805180"/>
                      <a:pt x="29871" y="826770"/>
                    </a:cubicBezTo>
                    <a:cubicBezTo>
                      <a:pt x="27966" y="848360"/>
                      <a:pt x="26696" y="865505"/>
                      <a:pt x="22251" y="889635"/>
                    </a:cubicBezTo>
                    <a:cubicBezTo>
                      <a:pt x="17806" y="913765"/>
                      <a:pt x="6693" y="949643"/>
                      <a:pt x="3201" y="971550"/>
                    </a:cubicBezTo>
                    <a:cubicBezTo>
                      <a:pt x="-291" y="993457"/>
                      <a:pt x="-927" y="997585"/>
                      <a:pt x="1296" y="1021080"/>
                    </a:cubicBezTo>
                    <a:cubicBezTo>
                      <a:pt x="3518" y="1044575"/>
                      <a:pt x="9234" y="1095058"/>
                      <a:pt x="16536" y="1112520"/>
                    </a:cubicBezTo>
                    <a:cubicBezTo>
                      <a:pt x="23838" y="1129982"/>
                      <a:pt x="42888" y="1107440"/>
                      <a:pt x="45111" y="1125855"/>
                    </a:cubicBezTo>
                    <a:cubicBezTo>
                      <a:pt x="47334" y="1144270"/>
                      <a:pt x="25744" y="1190308"/>
                      <a:pt x="29871" y="1223010"/>
                    </a:cubicBezTo>
                    <a:cubicBezTo>
                      <a:pt x="33998" y="1255712"/>
                      <a:pt x="62574" y="1296035"/>
                      <a:pt x="69876" y="1322070"/>
                    </a:cubicBezTo>
                    <a:cubicBezTo>
                      <a:pt x="77179" y="1348105"/>
                      <a:pt x="74956" y="1362075"/>
                      <a:pt x="73686" y="1379220"/>
                    </a:cubicBezTo>
                    <a:cubicBezTo>
                      <a:pt x="72416" y="1396365"/>
                      <a:pt x="63209" y="1413193"/>
                      <a:pt x="62256" y="1424940"/>
                    </a:cubicBezTo>
                    <a:cubicBezTo>
                      <a:pt x="61304" y="1436688"/>
                      <a:pt x="57176" y="1445578"/>
                      <a:pt x="67971" y="1449705"/>
                    </a:cubicBezTo>
                    <a:cubicBezTo>
                      <a:pt x="78766" y="1453833"/>
                      <a:pt x="103531" y="1452245"/>
                      <a:pt x="127026" y="1449705"/>
                    </a:cubicBezTo>
                    <a:cubicBezTo>
                      <a:pt x="150521" y="1447165"/>
                      <a:pt x="183859" y="1433513"/>
                      <a:pt x="208941" y="1434465"/>
                    </a:cubicBezTo>
                    <a:cubicBezTo>
                      <a:pt x="234023" y="1435417"/>
                      <a:pt x="247359" y="1453515"/>
                      <a:pt x="277521" y="1455420"/>
                    </a:cubicBezTo>
                    <a:cubicBezTo>
                      <a:pt x="307684" y="1457325"/>
                      <a:pt x="370549" y="1452562"/>
                      <a:pt x="389916" y="1445895"/>
                    </a:cubicBezTo>
                    <a:cubicBezTo>
                      <a:pt x="409283" y="1439228"/>
                      <a:pt x="410553" y="1422717"/>
                      <a:pt x="393726" y="1415415"/>
                    </a:cubicBezTo>
                    <a:cubicBezTo>
                      <a:pt x="376899" y="1408113"/>
                      <a:pt x="322289" y="1412558"/>
                      <a:pt x="288951" y="1402080"/>
                    </a:cubicBezTo>
                    <a:cubicBezTo>
                      <a:pt x="255613" y="1391602"/>
                      <a:pt x="215608" y="1377315"/>
                      <a:pt x="193701" y="1352550"/>
                    </a:cubicBezTo>
                    <a:cubicBezTo>
                      <a:pt x="171794" y="1327785"/>
                      <a:pt x="163221" y="1303972"/>
                      <a:pt x="157506" y="1253490"/>
                    </a:cubicBezTo>
                    <a:cubicBezTo>
                      <a:pt x="151791" y="1203008"/>
                      <a:pt x="162586" y="1108075"/>
                      <a:pt x="159411" y="1049655"/>
                    </a:cubicBezTo>
                    <a:cubicBezTo>
                      <a:pt x="156236" y="991235"/>
                      <a:pt x="134011" y="945515"/>
                      <a:pt x="138456" y="902970"/>
                    </a:cubicBezTo>
                    <a:cubicBezTo>
                      <a:pt x="142901" y="860425"/>
                      <a:pt x="180049" y="827723"/>
                      <a:pt x="186081" y="794385"/>
                    </a:cubicBezTo>
                    <a:cubicBezTo>
                      <a:pt x="192114" y="761048"/>
                      <a:pt x="168301" y="735647"/>
                      <a:pt x="174651" y="702945"/>
                    </a:cubicBezTo>
                    <a:cubicBezTo>
                      <a:pt x="181001" y="670243"/>
                      <a:pt x="214021" y="643255"/>
                      <a:pt x="224181" y="598170"/>
                    </a:cubicBezTo>
                    <a:cubicBezTo>
                      <a:pt x="234341" y="553085"/>
                      <a:pt x="231484" y="475615"/>
                      <a:pt x="235611" y="432435"/>
                    </a:cubicBezTo>
                    <a:cubicBezTo>
                      <a:pt x="239738" y="389255"/>
                      <a:pt x="250851" y="367982"/>
                      <a:pt x="248946" y="339090"/>
                    </a:cubicBezTo>
                    <a:cubicBezTo>
                      <a:pt x="247041" y="310198"/>
                      <a:pt x="225134" y="315596"/>
                      <a:pt x="224181" y="259081"/>
                    </a:cubicBezTo>
                    <a:cubicBezTo>
                      <a:pt x="223229" y="202566"/>
                      <a:pt x="243231" y="41275"/>
                      <a:pt x="243231" y="0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1985247" y="3848065"/>
                <a:ext cx="378865" cy="327695"/>
              </a:xfrm>
              <a:custGeom>
                <a:avLst/>
                <a:gdLst>
                  <a:gd name="connsiteX0" fmla="*/ 68343 w 378865"/>
                  <a:gd name="connsiteY0" fmla="*/ 306740 h 327695"/>
                  <a:gd name="connsiteX1" fmla="*/ 18813 w 378865"/>
                  <a:gd name="connsiteY1" fmla="*/ 243875 h 327695"/>
                  <a:gd name="connsiteX2" fmla="*/ 9288 w 378865"/>
                  <a:gd name="connsiteY2" fmla="*/ 240065 h 327695"/>
                  <a:gd name="connsiteX3" fmla="*/ 5478 w 378865"/>
                  <a:gd name="connsiteY3" fmla="*/ 116240 h 327695"/>
                  <a:gd name="connsiteX4" fmla="*/ 89298 w 378865"/>
                  <a:gd name="connsiteY4" fmla="*/ 24800 h 327695"/>
                  <a:gd name="connsiteX5" fmla="*/ 169308 w 378865"/>
                  <a:gd name="connsiteY5" fmla="*/ 35 h 327695"/>
                  <a:gd name="connsiteX6" fmla="*/ 268368 w 378865"/>
                  <a:gd name="connsiteY6" fmla="*/ 20990 h 327695"/>
                  <a:gd name="connsiteX7" fmla="*/ 335043 w 378865"/>
                  <a:gd name="connsiteY7" fmla="*/ 81950 h 327695"/>
                  <a:gd name="connsiteX8" fmla="*/ 355998 w 378865"/>
                  <a:gd name="connsiteY8" fmla="*/ 118145 h 327695"/>
                  <a:gd name="connsiteX9" fmla="*/ 378858 w 378865"/>
                  <a:gd name="connsiteY9" fmla="*/ 205775 h 327695"/>
                  <a:gd name="connsiteX10" fmla="*/ 357903 w 378865"/>
                  <a:gd name="connsiteY10" fmla="*/ 274355 h 327695"/>
                  <a:gd name="connsiteX11" fmla="*/ 308373 w 378865"/>
                  <a:gd name="connsiteY11" fmla="*/ 327695 h 327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8865" h="327695">
                    <a:moveTo>
                      <a:pt x="68343" y="306740"/>
                    </a:moveTo>
                    <a:cubicBezTo>
                      <a:pt x="48499" y="280863"/>
                      <a:pt x="28655" y="254987"/>
                      <a:pt x="18813" y="243875"/>
                    </a:cubicBezTo>
                    <a:cubicBezTo>
                      <a:pt x="8971" y="232763"/>
                      <a:pt x="11511" y="261338"/>
                      <a:pt x="9288" y="240065"/>
                    </a:cubicBezTo>
                    <a:cubicBezTo>
                      <a:pt x="7065" y="218792"/>
                      <a:pt x="-7857" y="152117"/>
                      <a:pt x="5478" y="116240"/>
                    </a:cubicBezTo>
                    <a:cubicBezTo>
                      <a:pt x="18813" y="80363"/>
                      <a:pt x="61993" y="44167"/>
                      <a:pt x="89298" y="24800"/>
                    </a:cubicBezTo>
                    <a:cubicBezTo>
                      <a:pt x="116603" y="5432"/>
                      <a:pt x="139463" y="670"/>
                      <a:pt x="169308" y="35"/>
                    </a:cubicBezTo>
                    <a:cubicBezTo>
                      <a:pt x="199153" y="-600"/>
                      <a:pt x="240746" y="7338"/>
                      <a:pt x="268368" y="20990"/>
                    </a:cubicBezTo>
                    <a:cubicBezTo>
                      <a:pt x="295990" y="34642"/>
                      <a:pt x="320438" y="65758"/>
                      <a:pt x="335043" y="81950"/>
                    </a:cubicBezTo>
                    <a:cubicBezTo>
                      <a:pt x="349648" y="98142"/>
                      <a:pt x="348696" y="97507"/>
                      <a:pt x="355998" y="118145"/>
                    </a:cubicBezTo>
                    <a:cubicBezTo>
                      <a:pt x="363301" y="138782"/>
                      <a:pt x="378541" y="179740"/>
                      <a:pt x="378858" y="205775"/>
                    </a:cubicBezTo>
                    <a:cubicBezTo>
                      <a:pt x="379175" y="231810"/>
                      <a:pt x="369650" y="254035"/>
                      <a:pt x="357903" y="274355"/>
                    </a:cubicBezTo>
                    <a:cubicBezTo>
                      <a:pt x="346156" y="294675"/>
                      <a:pt x="327264" y="311185"/>
                      <a:pt x="308373" y="327695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975360" y="3848100"/>
                <a:ext cx="2362200" cy="2385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35330" y="3326130"/>
                <a:ext cx="2846070" cy="291084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1093470" y="3853464"/>
                <a:ext cx="1082041" cy="1114776"/>
              </a:xfrm>
              <a:custGeom>
                <a:avLst/>
                <a:gdLst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99161 w 971551"/>
                  <a:gd name="connsiteY55" fmla="*/ 966186 h 966186"/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89636 w 971551"/>
                  <a:gd name="connsiteY55" fmla="*/ 920466 h 966186"/>
                  <a:gd name="connsiteX56" fmla="*/ 899161 w 971551"/>
                  <a:gd name="connsiteY56" fmla="*/ 966186 h 96618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889636 w 1080136"/>
                  <a:gd name="connsiteY55" fmla="*/ 920466 h 1114776"/>
                  <a:gd name="connsiteX56" fmla="*/ 1080136 w 1080136"/>
                  <a:gd name="connsiteY56" fmla="*/ 1114776 h 111477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902971 w 1080136"/>
                  <a:gd name="connsiteY55" fmla="*/ 966186 h 1114776"/>
                  <a:gd name="connsiteX56" fmla="*/ 1080136 w 1080136"/>
                  <a:gd name="connsiteY56" fmla="*/ 1114776 h 1114776"/>
                  <a:gd name="connsiteX0" fmla="*/ 1082041 w 1082041"/>
                  <a:gd name="connsiteY0" fmla="*/ 352776 h 1114776"/>
                  <a:gd name="connsiteX1" fmla="*/ 923926 w 1082041"/>
                  <a:gd name="connsiteY1" fmla="*/ 368016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  <a:gd name="connsiteX0" fmla="*/ 1082041 w 1082041"/>
                  <a:gd name="connsiteY0" fmla="*/ 352776 h 1114776"/>
                  <a:gd name="connsiteX1" fmla="*/ 973456 w 1082041"/>
                  <a:gd name="connsiteY1" fmla="*/ 354681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82041" h="1114776">
                    <a:moveTo>
                      <a:pt x="1082041" y="352776"/>
                    </a:moveTo>
                    <a:cubicBezTo>
                      <a:pt x="1064261" y="363412"/>
                      <a:pt x="1003936" y="357538"/>
                      <a:pt x="973456" y="354681"/>
                    </a:cubicBezTo>
                    <a:cubicBezTo>
                      <a:pt x="942976" y="351824"/>
                      <a:pt x="920751" y="337536"/>
                      <a:pt x="899161" y="335631"/>
                    </a:cubicBezTo>
                    <a:cubicBezTo>
                      <a:pt x="877571" y="333726"/>
                      <a:pt x="859473" y="347061"/>
                      <a:pt x="843916" y="343251"/>
                    </a:cubicBezTo>
                    <a:cubicBezTo>
                      <a:pt x="828359" y="339441"/>
                      <a:pt x="824231" y="314994"/>
                      <a:pt x="805816" y="312771"/>
                    </a:cubicBezTo>
                    <a:cubicBezTo>
                      <a:pt x="787401" y="310548"/>
                      <a:pt x="756603" y="334361"/>
                      <a:pt x="733426" y="329916"/>
                    </a:cubicBezTo>
                    <a:cubicBezTo>
                      <a:pt x="710249" y="325471"/>
                      <a:pt x="686436" y="295626"/>
                      <a:pt x="666751" y="286101"/>
                    </a:cubicBezTo>
                    <a:cubicBezTo>
                      <a:pt x="647066" y="276576"/>
                      <a:pt x="634366" y="274988"/>
                      <a:pt x="615316" y="272766"/>
                    </a:cubicBezTo>
                    <a:cubicBezTo>
                      <a:pt x="596266" y="270544"/>
                      <a:pt x="568326" y="279751"/>
                      <a:pt x="552451" y="272766"/>
                    </a:cubicBezTo>
                    <a:cubicBezTo>
                      <a:pt x="536576" y="265781"/>
                      <a:pt x="533401" y="243556"/>
                      <a:pt x="520066" y="230856"/>
                    </a:cubicBezTo>
                    <a:cubicBezTo>
                      <a:pt x="506731" y="218156"/>
                      <a:pt x="483236" y="200058"/>
                      <a:pt x="472441" y="196566"/>
                    </a:cubicBezTo>
                    <a:cubicBezTo>
                      <a:pt x="461646" y="193073"/>
                      <a:pt x="461646" y="212123"/>
                      <a:pt x="455296" y="209901"/>
                    </a:cubicBezTo>
                    <a:cubicBezTo>
                      <a:pt x="448946" y="207678"/>
                      <a:pt x="444183" y="188628"/>
                      <a:pt x="434341" y="183231"/>
                    </a:cubicBezTo>
                    <a:cubicBezTo>
                      <a:pt x="424498" y="177833"/>
                      <a:pt x="413703" y="180691"/>
                      <a:pt x="396241" y="177516"/>
                    </a:cubicBezTo>
                    <a:cubicBezTo>
                      <a:pt x="378778" y="174341"/>
                      <a:pt x="346394" y="167674"/>
                      <a:pt x="329566" y="164181"/>
                    </a:cubicBezTo>
                    <a:cubicBezTo>
                      <a:pt x="312738" y="160688"/>
                      <a:pt x="306706" y="162276"/>
                      <a:pt x="295276" y="156561"/>
                    </a:cubicBezTo>
                    <a:cubicBezTo>
                      <a:pt x="283846" y="150846"/>
                      <a:pt x="274004" y="136241"/>
                      <a:pt x="260986" y="129891"/>
                    </a:cubicBezTo>
                    <a:cubicBezTo>
                      <a:pt x="247968" y="123541"/>
                      <a:pt x="228283" y="122271"/>
                      <a:pt x="217171" y="118461"/>
                    </a:cubicBezTo>
                    <a:cubicBezTo>
                      <a:pt x="206059" y="114651"/>
                      <a:pt x="201296" y="110841"/>
                      <a:pt x="194311" y="107031"/>
                    </a:cubicBezTo>
                    <a:cubicBezTo>
                      <a:pt x="187326" y="103221"/>
                      <a:pt x="179389" y="101951"/>
                      <a:pt x="175261" y="95601"/>
                    </a:cubicBezTo>
                    <a:cubicBezTo>
                      <a:pt x="171133" y="89251"/>
                      <a:pt x="176214" y="79091"/>
                      <a:pt x="169546" y="68931"/>
                    </a:cubicBezTo>
                    <a:cubicBezTo>
                      <a:pt x="162878" y="58771"/>
                      <a:pt x="146368" y="43213"/>
                      <a:pt x="135256" y="34641"/>
                    </a:cubicBezTo>
                    <a:cubicBezTo>
                      <a:pt x="124143" y="26068"/>
                      <a:pt x="113348" y="22893"/>
                      <a:pt x="102871" y="17496"/>
                    </a:cubicBezTo>
                    <a:cubicBezTo>
                      <a:pt x="92394" y="12099"/>
                      <a:pt x="83503" y="3526"/>
                      <a:pt x="72391" y="2256"/>
                    </a:cubicBezTo>
                    <a:cubicBezTo>
                      <a:pt x="61279" y="986"/>
                      <a:pt x="46673" y="9876"/>
                      <a:pt x="36196" y="9876"/>
                    </a:cubicBezTo>
                    <a:cubicBezTo>
                      <a:pt x="25719" y="9876"/>
                      <a:pt x="15558" y="-5682"/>
                      <a:pt x="9526" y="2256"/>
                    </a:cubicBezTo>
                    <a:cubicBezTo>
                      <a:pt x="3493" y="10193"/>
                      <a:pt x="1" y="38451"/>
                      <a:pt x="1" y="57501"/>
                    </a:cubicBezTo>
                    <a:cubicBezTo>
                      <a:pt x="1" y="76551"/>
                      <a:pt x="-316" y="102269"/>
                      <a:pt x="9526" y="116556"/>
                    </a:cubicBezTo>
                    <a:cubicBezTo>
                      <a:pt x="19368" y="130843"/>
                      <a:pt x="38101" y="134019"/>
                      <a:pt x="59056" y="143226"/>
                    </a:cubicBezTo>
                    <a:cubicBezTo>
                      <a:pt x="80011" y="152433"/>
                      <a:pt x="115888" y="161958"/>
                      <a:pt x="135256" y="171801"/>
                    </a:cubicBezTo>
                    <a:cubicBezTo>
                      <a:pt x="154623" y="181643"/>
                      <a:pt x="162561" y="191486"/>
                      <a:pt x="175261" y="202281"/>
                    </a:cubicBezTo>
                    <a:cubicBezTo>
                      <a:pt x="187961" y="213076"/>
                      <a:pt x="197168" y="230856"/>
                      <a:pt x="211456" y="236571"/>
                    </a:cubicBezTo>
                    <a:cubicBezTo>
                      <a:pt x="225743" y="242286"/>
                      <a:pt x="244794" y="230856"/>
                      <a:pt x="260986" y="236571"/>
                    </a:cubicBezTo>
                    <a:cubicBezTo>
                      <a:pt x="277178" y="242286"/>
                      <a:pt x="308611" y="270861"/>
                      <a:pt x="308611" y="270861"/>
                    </a:cubicBezTo>
                    <a:cubicBezTo>
                      <a:pt x="330201" y="286101"/>
                      <a:pt x="370206" y="318486"/>
                      <a:pt x="390526" y="328011"/>
                    </a:cubicBezTo>
                    <a:cubicBezTo>
                      <a:pt x="410846" y="337536"/>
                      <a:pt x="417196" y="323884"/>
                      <a:pt x="430531" y="328011"/>
                    </a:cubicBezTo>
                    <a:cubicBezTo>
                      <a:pt x="443866" y="332138"/>
                      <a:pt x="456248" y="349918"/>
                      <a:pt x="470536" y="352776"/>
                    </a:cubicBezTo>
                    <a:cubicBezTo>
                      <a:pt x="484824" y="355634"/>
                      <a:pt x="499746" y="340076"/>
                      <a:pt x="516256" y="345156"/>
                    </a:cubicBezTo>
                    <a:cubicBezTo>
                      <a:pt x="532766" y="350236"/>
                      <a:pt x="553404" y="375636"/>
                      <a:pt x="569596" y="383256"/>
                    </a:cubicBezTo>
                    <a:cubicBezTo>
                      <a:pt x="585788" y="390876"/>
                      <a:pt x="604204" y="389606"/>
                      <a:pt x="613411" y="390876"/>
                    </a:cubicBezTo>
                    <a:cubicBezTo>
                      <a:pt x="622618" y="392146"/>
                      <a:pt x="621666" y="388336"/>
                      <a:pt x="624841" y="390876"/>
                    </a:cubicBezTo>
                    <a:cubicBezTo>
                      <a:pt x="628016" y="393416"/>
                      <a:pt x="626428" y="400719"/>
                      <a:pt x="632461" y="406116"/>
                    </a:cubicBezTo>
                    <a:cubicBezTo>
                      <a:pt x="638493" y="411514"/>
                      <a:pt x="651511" y="417864"/>
                      <a:pt x="661036" y="423261"/>
                    </a:cubicBezTo>
                    <a:cubicBezTo>
                      <a:pt x="670561" y="428658"/>
                      <a:pt x="678816" y="434374"/>
                      <a:pt x="689611" y="438501"/>
                    </a:cubicBezTo>
                    <a:cubicBezTo>
                      <a:pt x="700406" y="442629"/>
                      <a:pt x="714694" y="442311"/>
                      <a:pt x="725806" y="448026"/>
                    </a:cubicBezTo>
                    <a:cubicBezTo>
                      <a:pt x="736918" y="453741"/>
                      <a:pt x="743269" y="463901"/>
                      <a:pt x="756286" y="472791"/>
                    </a:cubicBezTo>
                    <a:cubicBezTo>
                      <a:pt x="769303" y="481681"/>
                      <a:pt x="790894" y="490889"/>
                      <a:pt x="803911" y="501366"/>
                    </a:cubicBezTo>
                    <a:cubicBezTo>
                      <a:pt x="816928" y="511843"/>
                      <a:pt x="827406" y="524861"/>
                      <a:pt x="834391" y="535656"/>
                    </a:cubicBezTo>
                    <a:cubicBezTo>
                      <a:pt x="841376" y="546451"/>
                      <a:pt x="840741" y="550896"/>
                      <a:pt x="845821" y="566136"/>
                    </a:cubicBezTo>
                    <a:cubicBezTo>
                      <a:pt x="850901" y="581376"/>
                      <a:pt x="861379" y="609951"/>
                      <a:pt x="864871" y="627096"/>
                    </a:cubicBezTo>
                    <a:cubicBezTo>
                      <a:pt x="868363" y="644241"/>
                      <a:pt x="863601" y="651226"/>
                      <a:pt x="866776" y="669006"/>
                    </a:cubicBezTo>
                    <a:cubicBezTo>
                      <a:pt x="869951" y="686786"/>
                      <a:pt x="877889" y="711551"/>
                      <a:pt x="883921" y="733776"/>
                    </a:cubicBezTo>
                    <a:cubicBezTo>
                      <a:pt x="889953" y="756001"/>
                      <a:pt x="897256" y="787116"/>
                      <a:pt x="902971" y="802356"/>
                    </a:cubicBezTo>
                    <a:cubicBezTo>
                      <a:pt x="908686" y="817596"/>
                      <a:pt x="918211" y="810611"/>
                      <a:pt x="918211" y="825216"/>
                    </a:cubicBezTo>
                    <a:cubicBezTo>
                      <a:pt x="918211" y="839821"/>
                      <a:pt x="905511" y="866491"/>
                      <a:pt x="902971" y="889986"/>
                    </a:cubicBezTo>
                    <a:cubicBezTo>
                      <a:pt x="900431" y="913481"/>
                      <a:pt x="903606" y="953486"/>
                      <a:pt x="902971" y="966186"/>
                    </a:cubicBezTo>
                    <a:cubicBezTo>
                      <a:pt x="902336" y="978886"/>
                      <a:pt x="1078549" y="1107156"/>
                      <a:pt x="1080136" y="1114776"/>
                    </a:cubicBezTo>
                  </a:path>
                </a:pathLst>
              </a:custGeom>
              <a:solidFill>
                <a:srgbClr val="004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1415258" y="4829050"/>
                <a:ext cx="788322" cy="1251006"/>
              </a:xfrm>
              <a:custGeom>
                <a:avLst/>
                <a:gdLst>
                  <a:gd name="connsiteX0" fmla="*/ 743107 w 788322"/>
                  <a:gd name="connsiteY0" fmla="*/ 242060 h 1251006"/>
                  <a:gd name="connsiteX1" fmla="*/ 678337 w 788322"/>
                  <a:gd name="connsiteY1" fmla="*/ 360170 h 1251006"/>
                  <a:gd name="connsiteX2" fmla="*/ 615472 w 788322"/>
                  <a:gd name="connsiteY2" fmla="*/ 413510 h 1251006"/>
                  <a:gd name="connsiteX3" fmla="*/ 581182 w 788322"/>
                  <a:gd name="connsiteY3" fmla="*/ 459230 h 1251006"/>
                  <a:gd name="connsiteX4" fmla="*/ 525937 w 788322"/>
                  <a:gd name="connsiteY4" fmla="*/ 533525 h 1251006"/>
                  <a:gd name="connsiteX5" fmla="*/ 524032 w 788322"/>
                  <a:gd name="connsiteY5" fmla="*/ 569720 h 1251006"/>
                  <a:gd name="connsiteX6" fmla="*/ 461167 w 788322"/>
                  <a:gd name="connsiteY6" fmla="*/ 626870 h 1251006"/>
                  <a:gd name="connsiteX7" fmla="*/ 402112 w 788322"/>
                  <a:gd name="connsiteY7" fmla="*/ 687830 h 1251006"/>
                  <a:gd name="connsiteX8" fmla="*/ 365917 w 788322"/>
                  <a:gd name="connsiteY8" fmla="*/ 762125 h 1251006"/>
                  <a:gd name="connsiteX9" fmla="*/ 331627 w 788322"/>
                  <a:gd name="connsiteY9" fmla="*/ 842135 h 1251006"/>
                  <a:gd name="connsiteX10" fmla="*/ 301147 w 788322"/>
                  <a:gd name="connsiteY10" fmla="*/ 905000 h 1251006"/>
                  <a:gd name="connsiteX11" fmla="*/ 247807 w 788322"/>
                  <a:gd name="connsiteY11" fmla="*/ 950720 h 1251006"/>
                  <a:gd name="connsiteX12" fmla="*/ 253522 w 788322"/>
                  <a:gd name="connsiteY12" fmla="*/ 979295 h 1251006"/>
                  <a:gd name="connsiteX13" fmla="*/ 192562 w 788322"/>
                  <a:gd name="connsiteY13" fmla="*/ 1042160 h 1251006"/>
                  <a:gd name="connsiteX14" fmla="*/ 181132 w 788322"/>
                  <a:gd name="connsiteY14" fmla="*/ 1116455 h 1251006"/>
                  <a:gd name="connsiteX15" fmla="*/ 175417 w 788322"/>
                  <a:gd name="connsiteY15" fmla="*/ 1158365 h 1251006"/>
                  <a:gd name="connsiteX16" fmla="*/ 148747 w 788322"/>
                  <a:gd name="connsiteY16" fmla="*/ 1173605 h 1251006"/>
                  <a:gd name="connsiteX17" fmla="*/ 148747 w 788322"/>
                  <a:gd name="connsiteY17" fmla="*/ 1217420 h 1251006"/>
                  <a:gd name="connsiteX18" fmla="*/ 150652 w 788322"/>
                  <a:gd name="connsiteY18" fmla="*/ 1245995 h 1251006"/>
                  <a:gd name="connsiteX19" fmla="*/ 125887 w 788322"/>
                  <a:gd name="connsiteY19" fmla="*/ 1249805 h 1251006"/>
                  <a:gd name="connsiteX20" fmla="*/ 78262 w 788322"/>
                  <a:gd name="connsiteY20" fmla="*/ 1232660 h 1251006"/>
                  <a:gd name="connsiteX21" fmla="*/ 15397 w 788322"/>
                  <a:gd name="connsiteY21" fmla="*/ 1194560 h 1251006"/>
                  <a:gd name="connsiteX22" fmla="*/ 157 w 788322"/>
                  <a:gd name="connsiteY22" fmla="*/ 1171700 h 1251006"/>
                  <a:gd name="connsiteX23" fmla="*/ 21112 w 788322"/>
                  <a:gd name="connsiteY23" fmla="*/ 1154555 h 1251006"/>
                  <a:gd name="connsiteX24" fmla="*/ 59212 w 788322"/>
                  <a:gd name="connsiteY24" fmla="*/ 1150745 h 1251006"/>
                  <a:gd name="connsiteX25" fmla="*/ 99217 w 788322"/>
                  <a:gd name="connsiteY25" fmla="*/ 1105025 h 1251006"/>
                  <a:gd name="connsiteX26" fmla="*/ 123982 w 788322"/>
                  <a:gd name="connsiteY26" fmla="*/ 1051685 h 1251006"/>
                  <a:gd name="connsiteX27" fmla="*/ 133507 w 788322"/>
                  <a:gd name="connsiteY27" fmla="*/ 954530 h 1251006"/>
                  <a:gd name="connsiteX28" fmla="*/ 163987 w 788322"/>
                  <a:gd name="connsiteY28" fmla="*/ 895475 h 1251006"/>
                  <a:gd name="connsiteX29" fmla="*/ 183037 w 788322"/>
                  <a:gd name="connsiteY29" fmla="*/ 796415 h 1251006"/>
                  <a:gd name="connsiteX30" fmla="*/ 230662 w 788322"/>
                  <a:gd name="connsiteY30" fmla="*/ 704975 h 1251006"/>
                  <a:gd name="connsiteX31" fmla="*/ 306862 w 788322"/>
                  <a:gd name="connsiteY31" fmla="*/ 623060 h 1251006"/>
                  <a:gd name="connsiteX32" fmla="*/ 350677 w 788322"/>
                  <a:gd name="connsiteY32" fmla="*/ 562100 h 1251006"/>
                  <a:gd name="connsiteX33" fmla="*/ 384967 w 788322"/>
                  <a:gd name="connsiteY33" fmla="*/ 514475 h 1251006"/>
                  <a:gd name="connsiteX34" fmla="*/ 402112 w 788322"/>
                  <a:gd name="connsiteY34" fmla="*/ 400175 h 1251006"/>
                  <a:gd name="connsiteX35" fmla="*/ 445927 w 788322"/>
                  <a:gd name="connsiteY35" fmla="*/ 291590 h 1251006"/>
                  <a:gd name="connsiteX36" fmla="*/ 516412 w 788322"/>
                  <a:gd name="connsiteY36" fmla="*/ 173480 h 1251006"/>
                  <a:gd name="connsiteX37" fmla="*/ 544987 w 788322"/>
                  <a:gd name="connsiteY37" fmla="*/ 62990 h 1251006"/>
                  <a:gd name="connsiteX38" fmla="*/ 567847 w 788322"/>
                  <a:gd name="connsiteY38" fmla="*/ 2030 h 1251006"/>
                  <a:gd name="connsiteX39" fmla="*/ 777397 w 788322"/>
                  <a:gd name="connsiteY39" fmla="*/ 135380 h 1251006"/>
                  <a:gd name="connsiteX40" fmla="*/ 743107 w 788322"/>
                  <a:gd name="connsiteY40" fmla="*/ 242060 h 125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88322" h="1251006">
                    <a:moveTo>
                      <a:pt x="743107" y="242060"/>
                    </a:moveTo>
                    <a:cubicBezTo>
                      <a:pt x="726597" y="279525"/>
                      <a:pt x="699609" y="331595"/>
                      <a:pt x="678337" y="360170"/>
                    </a:cubicBezTo>
                    <a:cubicBezTo>
                      <a:pt x="657064" y="388745"/>
                      <a:pt x="631664" y="397000"/>
                      <a:pt x="615472" y="413510"/>
                    </a:cubicBezTo>
                    <a:cubicBezTo>
                      <a:pt x="599280" y="430020"/>
                      <a:pt x="581182" y="459230"/>
                      <a:pt x="581182" y="459230"/>
                    </a:cubicBezTo>
                    <a:cubicBezTo>
                      <a:pt x="566259" y="479233"/>
                      <a:pt x="535462" y="515110"/>
                      <a:pt x="525937" y="533525"/>
                    </a:cubicBezTo>
                    <a:cubicBezTo>
                      <a:pt x="516412" y="551940"/>
                      <a:pt x="534827" y="554163"/>
                      <a:pt x="524032" y="569720"/>
                    </a:cubicBezTo>
                    <a:cubicBezTo>
                      <a:pt x="513237" y="585277"/>
                      <a:pt x="481487" y="607185"/>
                      <a:pt x="461167" y="626870"/>
                    </a:cubicBezTo>
                    <a:cubicBezTo>
                      <a:pt x="440847" y="646555"/>
                      <a:pt x="417987" y="665288"/>
                      <a:pt x="402112" y="687830"/>
                    </a:cubicBezTo>
                    <a:cubicBezTo>
                      <a:pt x="386237" y="710373"/>
                      <a:pt x="377664" y="736408"/>
                      <a:pt x="365917" y="762125"/>
                    </a:cubicBezTo>
                    <a:cubicBezTo>
                      <a:pt x="354170" y="787842"/>
                      <a:pt x="342422" y="818323"/>
                      <a:pt x="331627" y="842135"/>
                    </a:cubicBezTo>
                    <a:cubicBezTo>
                      <a:pt x="320832" y="865947"/>
                      <a:pt x="315117" y="886903"/>
                      <a:pt x="301147" y="905000"/>
                    </a:cubicBezTo>
                    <a:cubicBezTo>
                      <a:pt x="287177" y="923097"/>
                      <a:pt x="255744" y="938338"/>
                      <a:pt x="247807" y="950720"/>
                    </a:cubicBezTo>
                    <a:cubicBezTo>
                      <a:pt x="239869" y="963103"/>
                      <a:pt x="262730" y="964055"/>
                      <a:pt x="253522" y="979295"/>
                    </a:cubicBezTo>
                    <a:cubicBezTo>
                      <a:pt x="244314" y="994535"/>
                      <a:pt x="204627" y="1019300"/>
                      <a:pt x="192562" y="1042160"/>
                    </a:cubicBezTo>
                    <a:cubicBezTo>
                      <a:pt x="180497" y="1065020"/>
                      <a:pt x="183989" y="1097088"/>
                      <a:pt x="181132" y="1116455"/>
                    </a:cubicBezTo>
                    <a:cubicBezTo>
                      <a:pt x="178275" y="1135822"/>
                      <a:pt x="180814" y="1148840"/>
                      <a:pt x="175417" y="1158365"/>
                    </a:cubicBezTo>
                    <a:cubicBezTo>
                      <a:pt x="170020" y="1167890"/>
                      <a:pt x="153192" y="1163763"/>
                      <a:pt x="148747" y="1173605"/>
                    </a:cubicBezTo>
                    <a:cubicBezTo>
                      <a:pt x="144302" y="1183447"/>
                      <a:pt x="148430" y="1205355"/>
                      <a:pt x="148747" y="1217420"/>
                    </a:cubicBezTo>
                    <a:cubicBezTo>
                      <a:pt x="149064" y="1229485"/>
                      <a:pt x="154462" y="1240598"/>
                      <a:pt x="150652" y="1245995"/>
                    </a:cubicBezTo>
                    <a:cubicBezTo>
                      <a:pt x="146842" y="1251392"/>
                      <a:pt x="137952" y="1252027"/>
                      <a:pt x="125887" y="1249805"/>
                    </a:cubicBezTo>
                    <a:cubicBezTo>
                      <a:pt x="113822" y="1247583"/>
                      <a:pt x="96677" y="1241867"/>
                      <a:pt x="78262" y="1232660"/>
                    </a:cubicBezTo>
                    <a:cubicBezTo>
                      <a:pt x="59847" y="1223453"/>
                      <a:pt x="28414" y="1204720"/>
                      <a:pt x="15397" y="1194560"/>
                    </a:cubicBezTo>
                    <a:cubicBezTo>
                      <a:pt x="2380" y="1184400"/>
                      <a:pt x="-796" y="1178368"/>
                      <a:pt x="157" y="1171700"/>
                    </a:cubicBezTo>
                    <a:cubicBezTo>
                      <a:pt x="1109" y="1165033"/>
                      <a:pt x="11269" y="1158048"/>
                      <a:pt x="21112" y="1154555"/>
                    </a:cubicBezTo>
                    <a:cubicBezTo>
                      <a:pt x="30954" y="1151063"/>
                      <a:pt x="46194" y="1159000"/>
                      <a:pt x="59212" y="1150745"/>
                    </a:cubicBezTo>
                    <a:cubicBezTo>
                      <a:pt x="72230" y="1142490"/>
                      <a:pt x="88422" y="1121535"/>
                      <a:pt x="99217" y="1105025"/>
                    </a:cubicBezTo>
                    <a:cubicBezTo>
                      <a:pt x="110012" y="1088515"/>
                      <a:pt x="118267" y="1076767"/>
                      <a:pt x="123982" y="1051685"/>
                    </a:cubicBezTo>
                    <a:cubicBezTo>
                      <a:pt x="129697" y="1026603"/>
                      <a:pt x="126839" y="980565"/>
                      <a:pt x="133507" y="954530"/>
                    </a:cubicBezTo>
                    <a:cubicBezTo>
                      <a:pt x="140174" y="928495"/>
                      <a:pt x="155732" y="921828"/>
                      <a:pt x="163987" y="895475"/>
                    </a:cubicBezTo>
                    <a:cubicBezTo>
                      <a:pt x="172242" y="869123"/>
                      <a:pt x="171925" y="828165"/>
                      <a:pt x="183037" y="796415"/>
                    </a:cubicBezTo>
                    <a:cubicBezTo>
                      <a:pt x="194149" y="764665"/>
                      <a:pt x="210025" y="733867"/>
                      <a:pt x="230662" y="704975"/>
                    </a:cubicBezTo>
                    <a:cubicBezTo>
                      <a:pt x="251299" y="676083"/>
                      <a:pt x="286859" y="646873"/>
                      <a:pt x="306862" y="623060"/>
                    </a:cubicBezTo>
                    <a:cubicBezTo>
                      <a:pt x="326864" y="599248"/>
                      <a:pt x="350677" y="562100"/>
                      <a:pt x="350677" y="562100"/>
                    </a:cubicBezTo>
                    <a:cubicBezTo>
                      <a:pt x="363694" y="544003"/>
                      <a:pt x="376395" y="541462"/>
                      <a:pt x="384967" y="514475"/>
                    </a:cubicBezTo>
                    <a:cubicBezTo>
                      <a:pt x="393539" y="487488"/>
                      <a:pt x="391952" y="437323"/>
                      <a:pt x="402112" y="400175"/>
                    </a:cubicBezTo>
                    <a:cubicBezTo>
                      <a:pt x="412272" y="363027"/>
                      <a:pt x="426877" y="329372"/>
                      <a:pt x="445927" y="291590"/>
                    </a:cubicBezTo>
                    <a:cubicBezTo>
                      <a:pt x="464977" y="253808"/>
                      <a:pt x="499902" y="211580"/>
                      <a:pt x="516412" y="173480"/>
                    </a:cubicBezTo>
                    <a:cubicBezTo>
                      <a:pt x="532922" y="135380"/>
                      <a:pt x="536415" y="91565"/>
                      <a:pt x="544987" y="62990"/>
                    </a:cubicBezTo>
                    <a:cubicBezTo>
                      <a:pt x="553559" y="34415"/>
                      <a:pt x="529112" y="-10035"/>
                      <a:pt x="567847" y="2030"/>
                    </a:cubicBezTo>
                    <a:cubicBezTo>
                      <a:pt x="606582" y="14095"/>
                      <a:pt x="744377" y="93152"/>
                      <a:pt x="777397" y="135380"/>
                    </a:cubicBezTo>
                    <a:cubicBezTo>
                      <a:pt x="810417" y="177608"/>
                      <a:pt x="759617" y="204595"/>
                      <a:pt x="743107" y="242060"/>
                    </a:cubicBezTo>
                    <a:close/>
                  </a:path>
                </a:pathLst>
              </a:custGeom>
              <a:solidFill>
                <a:srgbClr val="004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2160270" y="4831080"/>
                <a:ext cx="791577" cy="1279255"/>
              </a:xfrm>
              <a:custGeom>
                <a:avLst/>
                <a:gdLst>
                  <a:gd name="connsiteX0" fmla="*/ 186690 w 791577"/>
                  <a:gd name="connsiteY0" fmla="*/ 0 h 1279255"/>
                  <a:gd name="connsiteX1" fmla="*/ 228600 w 791577"/>
                  <a:gd name="connsiteY1" fmla="*/ 76200 h 1279255"/>
                  <a:gd name="connsiteX2" fmla="*/ 243840 w 791577"/>
                  <a:gd name="connsiteY2" fmla="*/ 144780 h 1279255"/>
                  <a:gd name="connsiteX3" fmla="*/ 234315 w 791577"/>
                  <a:gd name="connsiteY3" fmla="*/ 169545 h 1279255"/>
                  <a:gd name="connsiteX4" fmla="*/ 260985 w 791577"/>
                  <a:gd name="connsiteY4" fmla="*/ 228600 h 1279255"/>
                  <a:gd name="connsiteX5" fmla="*/ 306705 w 791577"/>
                  <a:gd name="connsiteY5" fmla="*/ 297180 h 1279255"/>
                  <a:gd name="connsiteX6" fmla="*/ 323850 w 791577"/>
                  <a:gd name="connsiteY6" fmla="*/ 386715 h 1279255"/>
                  <a:gd name="connsiteX7" fmla="*/ 361950 w 791577"/>
                  <a:gd name="connsiteY7" fmla="*/ 443865 h 1279255"/>
                  <a:gd name="connsiteX8" fmla="*/ 354330 w 791577"/>
                  <a:gd name="connsiteY8" fmla="*/ 525780 h 1279255"/>
                  <a:gd name="connsiteX9" fmla="*/ 363855 w 791577"/>
                  <a:gd name="connsiteY9" fmla="*/ 563880 h 1279255"/>
                  <a:gd name="connsiteX10" fmla="*/ 384810 w 791577"/>
                  <a:gd name="connsiteY10" fmla="*/ 609600 h 1279255"/>
                  <a:gd name="connsiteX11" fmla="*/ 405765 w 791577"/>
                  <a:gd name="connsiteY11" fmla="*/ 649605 h 1279255"/>
                  <a:gd name="connsiteX12" fmla="*/ 400050 w 791577"/>
                  <a:gd name="connsiteY12" fmla="*/ 710565 h 1279255"/>
                  <a:gd name="connsiteX13" fmla="*/ 441960 w 791577"/>
                  <a:gd name="connsiteY13" fmla="*/ 752475 h 1279255"/>
                  <a:gd name="connsiteX14" fmla="*/ 499110 w 791577"/>
                  <a:gd name="connsiteY14" fmla="*/ 849630 h 1279255"/>
                  <a:gd name="connsiteX15" fmla="*/ 529590 w 791577"/>
                  <a:gd name="connsiteY15" fmla="*/ 942975 h 1279255"/>
                  <a:gd name="connsiteX16" fmla="*/ 554355 w 791577"/>
                  <a:gd name="connsiteY16" fmla="*/ 1038225 h 1279255"/>
                  <a:gd name="connsiteX17" fmla="*/ 596265 w 791577"/>
                  <a:gd name="connsiteY17" fmla="*/ 1112520 h 1279255"/>
                  <a:gd name="connsiteX18" fmla="*/ 622935 w 791577"/>
                  <a:gd name="connsiteY18" fmla="*/ 1146810 h 1279255"/>
                  <a:gd name="connsiteX19" fmla="*/ 689610 w 791577"/>
                  <a:gd name="connsiteY19" fmla="*/ 1139190 h 1279255"/>
                  <a:gd name="connsiteX20" fmla="*/ 760095 w 791577"/>
                  <a:gd name="connsiteY20" fmla="*/ 1127760 h 1279255"/>
                  <a:gd name="connsiteX21" fmla="*/ 788670 w 791577"/>
                  <a:gd name="connsiteY21" fmla="*/ 1171575 h 1279255"/>
                  <a:gd name="connsiteX22" fmla="*/ 693420 w 791577"/>
                  <a:gd name="connsiteY22" fmla="*/ 1226820 h 1279255"/>
                  <a:gd name="connsiteX23" fmla="*/ 588645 w 791577"/>
                  <a:gd name="connsiteY23" fmla="*/ 1276350 h 1279255"/>
                  <a:gd name="connsiteX24" fmla="*/ 550545 w 791577"/>
                  <a:gd name="connsiteY24" fmla="*/ 1263015 h 1279255"/>
                  <a:gd name="connsiteX25" fmla="*/ 533400 w 791577"/>
                  <a:gd name="connsiteY25" fmla="*/ 1177290 h 1279255"/>
                  <a:gd name="connsiteX26" fmla="*/ 495300 w 791577"/>
                  <a:gd name="connsiteY26" fmla="*/ 1116330 h 1279255"/>
                  <a:gd name="connsiteX27" fmla="*/ 428625 w 791577"/>
                  <a:gd name="connsiteY27" fmla="*/ 1053465 h 1279255"/>
                  <a:gd name="connsiteX28" fmla="*/ 390525 w 791577"/>
                  <a:gd name="connsiteY28" fmla="*/ 958215 h 1279255"/>
                  <a:gd name="connsiteX29" fmla="*/ 342900 w 791577"/>
                  <a:gd name="connsiteY29" fmla="*/ 925830 h 1279255"/>
                  <a:gd name="connsiteX30" fmla="*/ 308610 w 791577"/>
                  <a:gd name="connsiteY30" fmla="*/ 803910 h 1279255"/>
                  <a:gd name="connsiteX31" fmla="*/ 270510 w 791577"/>
                  <a:gd name="connsiteY31" fmla="*/ 699135 h 1279255"/>
                  <a:gd name="connsiteX32" fmla="*/ 234315 w 791577"/>
                  <a:gd name="connsiteY32" fmla="*/ 634365 h 1279255"/>
                  <a:gd name="connsiteX33" fmla="*/ 217170 w 791577"/>
                  <a:gd name="connsiteY33" fmla="*/ 579120 h 1279255"/>
                  <a:gd name="connsiteX34" fmla="*/ 171450 w 791577"/>
                  <a:gd name="connsiteY34" fmla="*/ 508635 h 1279255"/>
                  <a:gd name="connsiteX35" fmla="*/ 104775 w 791577"/>
                  <a:gd name="connsiteY35" fmla="*/ 428625 h 1279255"/>
                  <a:gd name="connsiteX36" fmla="*/ 76200 w 791577"/>
                  <a:gd name="connsiteY36" fmla="*/ 348615 h 1279255"/>
                  <a:gd name="connsiteX37" fmla="*/ 28575 w 791577"/>
                  <a:gd name="connsiteY37" fmla="*/ 259080 h 1279255"/>
                  <a:gd name="connsiteX38" fmla="*/ 15240 w 791577"/>
                  <a:gd name="connsiteY38" fmla="*/ 230505 h 1279255"/>
                  <a:gd name="connsiteX39" fmla="*/ 0 w 791577"/>
                  <a:gd name="connsiteY39" fmla="*/ 76200 h 1279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1577" h="1279255">
                    <a:moveTo>
                      <a:pt x="186690" y="0"/>
                    </a:moveTo>
                    <a:cubicBezTo>
                      <a:pt x="202882" y="26035"/>
                      <a:pt x="219075" y="52070"/>
                      <a:pt x="228600" y="76200"/>
                    </a:cubicBezTo>
                    <a:cubicBezTo>
                      <a:pt x="238125" y="100330"/>
                      <a:pt x="242888" y="129223"/>
                      <a:pt x="243840" y="144780"/>
                    </a:cubicBezTo>
                    <a:cubicBezTo>
                      <a:pt x="244792" y="160337"/>
                      <a:pt x="231458" y="155575"/>
                      <a:pt x="234315" y="169545"/>
                    </a:cubicBezTo>
                    <a:cubicBezTo>
                      <a:pt x="237172" y="183515"/>
                      <a:pt x="248920" y="207328"/>
                      <a:pt x="260985" y="228600"/>
                    </a:cubicBezTo>
                    <a:cubicBezTo>
                      <a:pt x="273050" y="249873"/>
                      <a:pt x="296228" y="270828"/>
                      <a:pt x="306705" y="297180"/>
                    </a:cubicBezTo>
                    <a:cubicBezTo>
                      <a:pt x="317183" y="323533"/>
                      <a:pt x="314643" y="362268"/>
                      <a:pt x="323850" y="386715"/>
                    </a:cubicBezTo>
                    <a:cubicBezTo>
                      <a:pt x="333057" y="411162"/>
                      <a:pt x="356870" y="420688"/>
                      <a:pt x="361950" y="443865"/>
                    </a:cubicBezTo>
                    <a:cubicBezTo>
                      <a:pt x="367030" y="467043"/>
                      <a:pt x="354013" y="505778"/>
                      <a:pt x="354330" y="525780"/>
                    </a:cubicBezTo>
                    <a:cubicBezTo>
                      <a:pt x="354647" y="545782"/>
                      <a:pt x="358775" y="549910"/>
                      <a:pt x="363855" y="563880"/>
                    </a:cubicBezTo>
                    <a:cubicBezTo>
                      <a:pt x="368935" y="577850"/>
                      <a:pt x="377825" y="595313"/>
                      <a:pt x="384810" y="609600"/>
                    </a:cubicBezTo>
                    <a:cubicBezTo>
                      <a:pt x="391795" y="623887"/>
                      <a:pt x="403225" y="632778"/>
                      <a:pt x="405765" y="649605"/>
                    </a:cubicBezTo>
                    <a:cubicBezTo>
                      <a:pt x="408305" y="666432"/>
                      <a:pt x="394018" y="693420"/>
                      <a:pt x="400050" y="710565"/>
                    </a:cubicBezTo>
                    <a:cubicBezTo>
                      <a:pt x="406082" y="727710"/>
                      <a:pt x="425450" y="729298"/>
                      <a:pt x="441960" y="752475"/>
                    </a:cubicBezTo>
                    <a:cubicBezTo>
                      <a:pt x="458470" y="775652"/>
                      <a:pt x="484505" y="817880"/>
                      <a:pt x="499110" y="849630"/>
                    </a:cubicBezTo>
                    <a:cubicBezTo>
                      <a:pt x="513715" y="881380"/>
                      <a:pt x="520383" y="911543"/>
                      <a:pt x="529590" y="942975"/>
                    </a:cubicBezTo>
                    <a:cubicBezTo>
                      <a:pt x="538797" y="974407"/>
                      <a:pt x="543243" y="1009968"/>
                      <a:pt x="554355" y="1038225"/>
                    </a:cubicBezTo>
                    <a:cubicBezTo>
                      <a:pt x="565467" y="1066482"/>
                      <a:pt x="584835" y="1094422"/>
                      <a:pt x="596265" y="1112520"/>
                    </a:cubicBezTo>
                    <a:cubicBezTo>
                      <a:pt x="607695" y="1130618"/>
                      <a:pt x="607378" y="1142365"/>
                      <a:pt x="622935" y="1146810"/>
                    </a:cubicBezTo>
                    <a:cubicBezTo>
                      <a:pt x="638492" y="1151255"/>
                      <a:pt x="666750" y="1142365"/>
                      <a:pt x="689610" y="1139190"/>
                    </a:cubicBezTo>
                    <a:cubicBezTo>
                      <a:pt x="712470" y="1136015"/>
                      <a:pt x="743585" y="1122363"/>
                      <a:pt x="760095" y="1127760"/>
                    </a:cubicBezTo>
                    <a:cubicBezTo>
                      <a:pt x="776605" y="1133157"/>
                      <a:pt x="799783" y="1155065"/>
                      <a:pt x="788670" y="1171575"/>
                    </a:cubicBezTo>
                    <a:cubicBezTo>
                      <a:pt x="777557" y="1188085"/>
                      <a:pt x="726757" y="1209358"/>
                      <a:pt x="693420" y="1226820"/>
                    </a:cubicBezTo>
                    <a:cubicBezTo>
                      <a:pt x="660083" y="1244282"/>
                      <a:pt x="612458" y="1270318"/>
                      <a:pt x="588645" y="1276350"/>
                    </a:cubicBezTo>
                    <a:cubicBezTo>
                      <a:pt x="564833" y="1282383"/>
                      <a:pt x="559752" y="1279525"/>
                      <a:pt x="550545" y="1263015"/>
                    </a:cubicBezTo>
                    <a:cubicBezTo>
                      <a:pt x="541338" y="1246505"/>
                      <a:pt x="542607" y="1201737"/>
                      <a:pt x="533400" y="1177290"/>
                    </a:cubicBezTo>
                    <a:cubicBezTo>
                      <a:pt x="524193" y="1152843"/>
                      <a:pt x="512762" y="1136967"/>
                      <a:pt x="495300" y="1116330"/>
                    </a:cubicBezTo>
                    <a:cubicBezTo>
                      <a:pt x="477838" y="1095693"/>
                      <a:pt x="446087" y="1079817"/>
                      <a:pt x="428625" y="1053465"/>
                    </a:cubicBezTo>
                    <a:cubicBezTo>
                      <a:pt x="411163" y="1027113"/>
                      <a:pt x="404813" y="979488"/>
                      <a:pt x="390525" y="958215"/>
                    </a:cubicBezTo>
                    <a:cubicBezTo>
                      <a:pt x="376238" y="936943"/>
                      <a:pt x="356552" y="951547"/>
                      <a:pt x="342900" y="925830"/>
                    </a:cubicBezTo>
                    <a:cubicBezTo>
                      <a:pt x="329248" y="900113"/>
                      <a:pt x="320675" y="841693"/>
                      <a:pt x="308610" y="803910"/>
                    </a:cubicBezTo>
                    <a:cubicBezTo>
                      <a:pt x="296545" y="766128"/>
                      <a:pt x="282893" y="727393"/>
                      <a:pt x="270510" y="699135"/>
                    </a:cubicBezTo>
                    <a:cubicBezTo>
                      <a:pt x="258128" y="670878"/>
                      <a:pt x="243205" y="654367"/>
                      <a:pt x="234315" y="634365"/>
                    </a:cubicBezTo>
                    <a:cubicBezTo>
                      <a:pt x="225425" y="614363"/>
                      <a:pt x="227648" y="600075"/>
                      <a:pt x="217170" y="579120"/>
                    </a:cubicBezTo>
                    <a:cubicBezTo>
                      <a:pt x="206693" y="558165"/>
                      <a:pt x="190183" y="533718"/>
                      <a:pt x="171450" y="508635"/>
                    </a:cubicBezTo>
                    <a:cubicBezTo>
                      <a:pt x="152717" y="483553"/>
                      <a:pt x="120650" y="455295"/>
                      <a:pt x="104775" y="428625"/>
                    </a:cubicBezTo>
                    <a:cubicBezTo>
                      <a:pt x="88900" y="401955"/>
                      <a:pt x="88900" y="376873"/>
                      <a:pt x="76200" y="348615"/>
                    </a:cubicBezTo>
                    <a:cubicBezTo>
                      <a:pt x="63500" y="320357"/>
                      <a:pt x="38735" y="278765"/>
                      <a:pt x="28575" y="259080"/>
                    </a:cubicBezTo>
                    <a:cubicBezTo>
                      <a:pt x="18415" y="239395"/>
                      <a:pt x="20002" y="260985"/>
                      <a:pt x="15240" y="230505"/>
                    </a:cubicBezTo>
                    <a:cubicBezTo>
                      <a:pt x="10478" y="200025"/>
                      <a:pt x="5239" y="138112"/>
                      <a:pt x="0" y="76200"/>
                    </a:cubicBezTo>
                  </a:path>
                </a:pathLst>
              </a:custGeom>
              <a:solidFill>
                <a:srgbClr val="004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 flipH="1">
                <a:off x="2179320" y="3859179"/>
                <a:ext cx="1082041" cy="1114776"/>
              </a:xfrm>
              <a:custGeom>
                <a:avLst/>
                <a:gdLst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99161 w 971551"/>
                  <a:gd name="connsiteY55" fmla="*/ 966186 h 966186"/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89636 w 971551"/>
                  <a:gd name="connsiteY55" fmla="*/ 920466 h 966186"/>
                  <a:gd name="connsiteX56" fmla="*/ 899161 w 971551"/>
                  <a:gd name="connsiteY56" fmla="*/ 966186 h 96618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889636 w 1080136"/>
                  <a:gd name="connsiteY55" fmla="*/ 920466 h 1114776"/>
                  <a:gd name="connsiteX56" fmla="*/ 1080136 w 1080136"/>
                  <a:gd name="connsiteY56" fmla="*/ 1114776 h 111477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902971 w 1080136"/>
                  <a:gd name="connsiteY55" fmla="*/ 966186 h 1114776"/>
                  <a:gd name="connsiteX56" fmla="*/ 1080136 w 1080136"/>
                  <a:gd name="connsiteY56" fmla="*/ 1114776 h 1114776"/>
                  <a:gd name="connsiteX0" fmla="*/ 1082041 w 1082041"/>
                  <a:gd name="connsiteY0" fmla="*/ 352776 h 1114776"/>
                  <a:gd name="connsiteX1" fmla="*/ 923926 w 1082041"/>
                  <a:gd name="connsiteY1" fmla="*/ 368016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  <a:gd name="connsiteX0" fmla="*/ 1082041 w 1082041"/>
                  <a:gd name="connsiteY0" fmla="*/ 352776 h 1114776"/>
                  <a:gd name="connsiteX1" fmla="*/ 973456 w 1082041"/>
                  <a:gd name="connsiteY1" fmla="*/ 354681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82041" h="1114776">
                    <a:moveTo>
                      <a:pt x="1082041" y="352776"/>
                    </a:moveTo>
                    <a:cubicBezTo>
                      <a:pt x="1064261" y="363412"/>
                      <a:pt x="1003936" y="357538"/>
                      <a:pt x="973456" y="354681"/>
                    </a:cubicBezTo>
                    <a:cubicBezTo>
                      <a:pt x="942976" y="351824"/>
                      <a:pt x="920751" y="337536"/>
                      <a:pt x="899161" y="335631"/>
                    </a:cubicBezTo>
                    <a:cubicBezTo>
                      <a:pt x="877571" y="333726"/>
                      <a:pt x="859473" y="347061"/>
                      <a:pt x="843916" y="343251"/>
                    </a:cubicBezTo>
                    <a:cubicBezTo>
                      <a:pt x="828359" y="339441"/>
                      <a:pt x="824231" y="314994"/>
                      <a:pt x="805816" y="312771"/>
                    </a:cubicBezTo>
                    <a:cubicBezTo>
                      <a:pt x="787401" y="310548"/>
                      <a:pt x="756603" y="334361"/>
                      <a:pt x="733426" y="329916"/>
                    </a:cubicBezTo>
                    <a:cubicBezTo>
                      <a:pt x="710249" y="325471"/>
                      <a:pt x="686436" y="295626"/>
                      <a:pt x="666751" y="286101"/>
                    </a:cubicBezTo>
                    <a:cubicBezTo>
                      <a:pt x="647066" y="276576"/>
                      <a:pt x="634366" y="274988"/>
                      <a:pt x="615316" y="272766"/>
                    </a:cubicBezTo>
                    <a:cubicBezTo>
                      <a:pt x="596266" y="270544"/>
                      <a:pt x="568326" y="279751"/>
                      <a:pt x="552451" y="272766"/>
                    </a:cubicBezTo>
                    <a:cubicBezTo>
                      <a:pt x="536576" y="265781"/>
                      <a:pt x="533401" y="243556"/>
                      <a:pt x="520066" y="230856"/>
                    </a:cubicBezTo>
                    <a:cubicBezTo>
                      <a:pt x="506731" y="218156"/>
                      <a:pt x="483236" y="200058"/>
                      <a:pt x="472441" y="196566"/>
                    </a:cubicBezTo>
                    <a:cubicBezTo>
                      <a:pt x="461646" y="193073"/>
                      <a:pt x="461646" y="212123"/>
                      <a:pt x="455296" y="209901"/>
                    </a:cubicBezTo>
                    <a:cubicBezTo>
                      <a:pt x="448946" y="207678"/>
                      <a:pt x="444183" y="188628"/>
                      <a:pt x="434341" y="183231"/>
                    </a:cubicBezTo>
                    <a:cubicBezTo>
                      <a:pt x="424498" y="177833"/>
                      <a:pt x="413703" y="180691"/>
                      <a:pt x="396241" y="177516"/>
                    </a:cubicBezTo>
                    <a:cubicBezTo>
                      <a:pt x="378778" y="174341"/>
                      <a:pt x="346394" y="167674"/>
                      <a:pt x="329566" y="164181"/>
                    </a:cubicBezTo>
                    <a:cubicBezTo>
                      <a:pt x="312738" y="160688"/>
                      <a:pt x="306706" y="162276"/>
                      <a:pt x="295276" y="156561"/>
                    </a:cubicBezTo>
                    <a:cubicBezTo>
                      <a:pt x="283846" y="150846"/>
                      <a:pt x="274004" y="136241"/>
                      <a:pt x="260986" y="129891"/>
                    </a:cubicBezTo>
                    <a:cubicBezTo>
                      <a:pt x="247968" y="123541"/>
                      <a:pt x="228283" y="122271"/>
                      <a:pt x="217171" y="118461"/>
                    </a:cubicBezTo>
                    <a:cubicBezTo>
                      <a:pt x="206059" y="114651"/>
                      <a:pt x="201296" y="110841"/>
                      <a:pt x="194311" y="107031"/>
                    </a:cubicBezTo>
                    <a:cubicBezTo>
                      <a:pt x="187326" y="103221"/>
                      <a:pt x="179389" y="101951"/>
                      <a:pt x="175261" y="95601"/>
                    </a:cubicBezTo>
                    <a:cubicBezTo>
                      <a:pt x="171133" y="89251"/>
                      <a:pt x="176214" y="79091"/>
                      <a:pt x="169546" y="68931"/>
                    </a:cubicBezTo>
                    <a:cubicBezTo>
                      <a:pt x="162878" y="58771"/>
                      <a:pt x="146368" y="43213"/>
                      <a:pt x="135256" y="34641"/>
                    </a:cubicBezTo>
                    <a:cubicBezTo>
                      <a:pt x="124143" y="26068"/>
                      <a:pt x="113348" y="22893"/>
                      <a:pt x="102871" y="17496"/>
                    </a:cubicBezTo>
                    <a:cubicBezTo>
                      <a:pt x="92394" y="12099"/>
                      <a:pt x="83503" y="3526"/>
                      <a:pt x="72391" y="2256"/>
                    </a:cubicBezTo>
                    <a:cubicBezTo>
                      <a:pt x="61279" y="986"/>
                      <a:pt x="46673" y="9876"/>
                      <a:pt x="36196" y="9876"/>
                    </a:cubicBezTo>
                    <a:cubicBezTo>
                      <a:pt x="25719" y="9876"/>
                      <a:pt x="15558" y="-5682"/>
                      <a:pt x="9526" y="2256"/>
                    </a:cubicBezTo>
                    <a:cubicBezTo>
                      <a:pt x="3493" y="10193"/>
                      <a:pt x="1" y="38451"/>
                      <a:pt x="1" y="57501"/>
                    </a:cubicBezTo>
                    <a:cubicBezTo>
                      <a:pt x="1" y="76551"/>
                      <a:pt x="-316" y="102269"/>
                      <a:pt x="9526" y="116556"/>
                    </a:cubicBezTo>
                    <a:cubicBezTo>
                      <a:pt x="19368" y="130843"/>
                      <a:pt x="38101" y="134019"/>
                      <a:pt x="59056" y="143226"/>
                    </a:cubicBezTo>
                    <a:cubicBezTo>
                      <a:pt x="80011" y="152433"/>
                      <a:pt x="115888" y="161958"/>
                      <a:pt x="135256" y="171801"/>
                    </a:cubicBezTo>
                    <a:cubicBezTo>
                      <a:pt x="154623" y="181643"/>
                      <a:pt x="162561" y="191486"/>
                      <a:pt x="175261" y="202281"/>
                    </a:cubicBezTo>
                    <a:cubicBezTo>
                      <a:pt x="187961" y="213076"/>
                      <a:pt x="197168" y="230856"/>
                      <a:pt x="211456" y="236571"/>
                    </a:cubicBezTo>
                    <a:cubicBezTo>
                      <a:pt x="225743" y="242286"/>
                      <a:pt x="244794" y="230856"/>
                      <a:pt x="260986" y="236571"/>
                    </a:cubicBezTo>
                    <a:cubicBezTo>
                      <a:pt x="277178" y="242286"/>
                      <a:pt x="308611" y="270861"/>
                      <a:pt x="308611" y="270861"/>
                    </a:cubicBezTo>
                    <a:cubicBezTo>
                      <a:pt x="330201" y="286101"/>
                      <a:pt x="370206" y="318486"/>
                      <a:pt x="390526" y="328011"/>
                    </a:cubicBezTo>
                    <a:cubicBezTo>
                      <a:pt x="410846" y="337536"/>
                      <a:pt x="417196" y="323884"/>
                      <a:pt x="430531" y="328011"/>
                    </a:cubicBezTo>
                    <a:cubicBezTo>
                      <a:pt x="443866" y="332138"/>
                      <a:pt x="456248" y="349918"/>
                      <a:pt x="470536" y="352776"/>
                    </a:cubicBezTo>
                    <a:cubicBezTo>
                      <a:pt x="484824" y="355634"/>
                      <a:pt x="499746" y="340076"/>
                      <a:pt x="516256" y="345156"/>
                    </a:cubicBezTo>
                    <a:cubicBezTo>
                      <a:pt x="532766" y="350236"/>
                      <a:pt x="553404" y="375636"/>
                      <a:pt x="569596" y="383256"/>
                    </a:cubicBezTo>
                    <a:cubicBezTo>
                      <a:pt x="585788" y="390876"/>
                      <a:pt x="604204" y="389606"/>
                      <a:pt x="613411" y="390876"/>
                    </a:cubicBezTo>
                    <a:cubicBezTo>
                      <a:pt x="622618" y="392146"/>
                      <a:pt x="621666" y="388336"/>
                      <a:pt x="624841" y="390876"/>
                    </a:cubicBezTo>
                    <a:cubicBezTo>
                      <a:pt x="628016" y="393416"/>
                      <a:pt x="626428" y="400719"/>
                      <a:pt x="632461" y="406116"/>
                    </a:cubicBezTo>
                    <a:cubicBezTo>
                      <a:pt x="638493" y="411514"/>
                      <a:pt x="651511" y="417864"/>
                      <a:pt x="661036" y="423261"/>
                    </a:cubicBezTo>
                    <a:cubicBezTo>
                      <a:pt x="670561" y="428658"/>
                      <a:pt x="678816" y="434374"/>
                      <a:pt x="689611" y="438501"/>
                    </a:cubicBezTo>
                    <a:cubicBezTo>
                      <a:pt x="700406" y="442629"/>
                      <a:pt x="714694" y="442311"/>
                      <a:pt x="725806" y="448026"/>
                    </a:cubicBezTo>
                    <a:cubicBezTo>
                      <a:pt x="736918" y="453741"/>
                      <a:pt x="743269" y="463901"/>
                      <a:pt x="756286" y="472791"/>
                    </a:cubicBezTo>
                    <a:cubicBezTo>
                      <a:pt x="769303" y="481681"/>
                      <a:pt x="790894" y="490889"/>
                      <a:pt x="803911" y="501366"/>
                    </a:cubicBezTo>
                    <a:cubicBezTo>
                      <a:pt x="816928" y="511843"/>
                      <a:pt x="827406" y="524861"/>
                      <a:pt x="834391" y="535656"/>
                    </a:cubicBezTo>
                    <a:cubicBezTo>
                      <a:pt x="841376" y="546451"/>
                      <a:pt x="840741" y="550896"/>
                      <a:pt x="845821" y="566136"/>
                    </a:cubicBezTo>
                    <a:cubicBezTo>
                      <a:pt x="850901" y="581376"/>
                      <a:pt x="861379" y="609951"/>
                      <a:pt x="864871" y="627096"/>
                    </a:cubicBezTo>
                    <a:cubicBezTo>
                      <a:pt x="868363" y="644241"/>
                      <a:pt x="863601" y="651226"/>
                      <a:pt x="866776" y="669006"/>
                    </a:cubicBezTo>
                    <a:cubicBezTo>
                      <a:pt x="869951" y="686786"/>
                      <a:pt x="877889" y="711551"/>
                      <a:pt x="883921" y="733776"/>
                    </a:cubicBezTo>
                    <a:cubicBezTo>
                      <a:pt x="889953" y="756001"/>
                      <a:pt x="897256" y="787116"/>
                      <a:pt x="902971" y="802356"/>
                    </a:cubicBezTo>
                    <a:cubicBezTo>
                      <a:pt x="908686" y="817596"/>
                      <a:pt x="918211" y="810611"/>
                      <a:pt x="918211" y="825216"/>
                    </a:cubicBezTo>
                    <a:cubicBezTo>
                      <a:pt x="918211" y="839821"/>
                      <a:pt x="905511" y="866491"/>
                      <a:pt x="902971" y="889986"/>
                    </a:cubicBezTo>
                    <a:cubicBezTo>
                      <a:pt x="900431" y="913481"/>
                      <a:pt x="903606" y="953486"/>
                      <a:pt x="902971" y="966186"/>
                    </a:cubicBezTo>
                    <a:cubicBezTo>
                      <a:pt x="902336" y="978886"/>
                      <a:pt x="1078549" y="1107156"/>
                      <a:pt x="1080136" y="1114776"/>
                    </a:cubicBezTo>
                  </a:path>
                </a:pathLst>
              </a:custGeom>
              <a:solidFill>
                <a:srgbClr val="004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Freeform 26"/>
            <p:cNvSpPr/>
            <p:nvPr/>
          </p:nvSpPr>
          <p:spPr>
            <a:xfrm>
              <a:off x="4198162" y="4190354"/>
              <a:ext cx="1180114" cy="808868"/>
            </a:xfrm>
            <a:custGeom>
              <a:avLst/>
              <a:gdLst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57229 w 1180114"/>
                <a:gd name="connsiteY40" fmla="*/ 326903 h 808868"/>
                <a:gd name="connsiteX41" fmla="*/ 968659 w 1180114"/>
                <a:gd name="connsiteY41" fmla="*/ 44882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80114" h="808868">
                  <a:moveTo>
                    <a:pt x="1159159" y="27818"/>
                  </a:moveTo>
                  <a:cubicBezTo>
                    <a:pt x="1134552" y="15911"/>
                    <a:pt x="1109946" y="4005"/>
                    <a:pt x="1092484" y="1148"/>
                  </a:cubicBezTo>
                  <a:cubicBezTo>
                    <a:pt x="1075021" y="-1710"/>
                    <a:pt x="1065179" y="513"/>
                    <a:pt x="1054384" y="10673"/>
                  </a:cubicBezTo>
                  <a:cubicBezTo>
                    <a:pt x="1043589" y="20833"/>
                    <a:pt x="1038191" y="48773"/>
                    <a:pt x="1027714" y="62108"/>
                  </a:cubicBezTo>
                  <a:cubicBezTo>
                    <a:pt x="1017237" y="75443"/>
                    <a:pt x="1016284" y="86556"/>
                    <a:pt x="991519" y="90683"/>
                  </a:cubicBezTo>
                  <a:cubicBezTo>
                    <a:pt x="966754" y="94810"/>
                    <a:pt x="908651" y="85286"/>
                    <a:pt x="879124" y="86873"/>
                  </a:cubicBezTo>
                  <a:cubicBezTo>
                    <a:pt x="849597" y="88460"/>
                    <a:pt x="829911" y="93223"/>
                    <a:pt x="814354" y="100208"/>
                  </a:cubicBezTo>
                  <a:cubicBezTo>
                    <a:pt x="798797" y="107193"/>
                    <a:pt x="805464" y="126243"/>
                    <a:pt x="785779" y="128783"/>
                  </a:cubicBezTo>
                  <a:cubicBezTo>
                    <a:pt x="766094" y="131323"/>
                    <a:pt x="716881" y="115765"/>
                    <a:pt x="696244" y="115448"/>
                  </a:cubicBezTo>
                  <a:cubicBezTo>
                    <a:pt x="675607" y="115131"/>
                    <a:pt x="674971" y="123068"/>
                    <a:pt x="661954" y="126878"/>
                  </a:cubicBezTo>
                  <a:cubicBezTo>
                    <a:pt x="648937" y="130688"/>
                    <a:pt x="639729" y="142753"/>
                    <a:pt x="618139" y="138308"/>
                  </a:cubicBezTo>
                  <a:cubicBezTo>
                    <a:pt x="596549" y="133863"/>
                    <a:pt x="563212" y="104653"/>
                    <a:pt x="532414" y="100208"/>
                  </a:cubicBezTo>
                  <a:cubicBezTo>
                    <a:pt x="501616" y="95763"/>
                    <a:pt x="462881" y="109733"/>
                    <a:pt x="433354" y="111638"/>
                  </a:cubicBezTo>
                  <a:cubicBezTo>
                    <a:pt x="403826" y="113543"/>
                    <a:pt x="376839" y="110368"/>
                    <a:pt x="355249" y="111638"/>
                  </a:cubicBezTo>
                  <a:cubicBezTo>
                    <a:pt x="333659" y="112908"/>
                    <a:pt x="320959" y="118306"/>
                    <a:pt x="303814" y="119258"/>
                  </a:cubicBezTo>
                  <a:cubicBezTo>
                    <a:pt x="286669" y="120210"/>
                    <a:pt x="271746" y="124656"/>
                    <a:pt x="252379" y="117353"/>
                  </a:cubicBezTo>
                  <a:cubicBezTo>
                    <a:pt x="233011" y="110051"/>
                    <a:pt x="205071" y="82428"/>
                    <a:pt x="187609" y="75443"/>
                  </a:cubicBezTo>
                  <a:cubicBezTo>
                    <a:pt x="170147" y="68458"/>
                    <a:pt x="161256" y="79253"/>
                    <a:pt x="147604" y="75443"/>
                  </a:cubicBezTo>
                  <a:cubicBezTo>
                    <a:pt x="133952" y="71633"/>
                    <a:pt x="121251" y="53535"/>
                    <a:pt x="105694" y="52583"/>
                  </a:cubicBezTo>
                  <a:cubicBezTo>
                    <a:pt x="90137" y="51631"/>
                    <a:pt x="64736" y="60203"/>
                    <a:pt x="54259" y="69728"/>
                  </a:cubicBezTo>
                  <a:cubicBezTo>
                    <a:pt x="43781" y="79253"/>
                    <a:pt x="51719" y="102113"/>
                    <a:pt x="42829" y="109733"/>
                  </a:cubicBezTo>
                  <a:cubicBezTo>
                    <a:pt x="33939" y="117353"/>
                    <a:pt x="5046" y="107193"/>
                    <a:pt x="919" y="115448"/>
                  </a:cubicBezTo>
                  <a:cubicBezTo>
                    <a:pt x="-3208" y="123703"/>
                    <a:pt x="7269" y="146246"/>
                    <a:pt x="18064" y="159263"/>
                  </a:cubicBezTo>
                  <a:cubicBezTo>
                    <a:pt x="28859" y="172280"/>
                    <a:pt x="45686" y="189426"/>
                    <a:pt x="65689" y="193553"/>
                  </a:cubicBezTo>
                  <a:cubicBezTo>
                    <a:pt x="85691" y="197681"/>
                    <a:pt x="120299" y="183711"/>
                    <a:pt x="138079" y="184028"/>
                  </a:cubicBezTo>
                  <a:cubicBezTo>
                    <a:pt x="155859" y="184345"/>
                    <a:pt x="162844" y="191331"/>
                    <a:pt x="172369" y="195458"/>
                  </a:cubicBezTo>
                  <a:cubicBezTo>
                    <a:pt x="181894" y="199586"/>
                    <a:pt x="181259" y="208793"/>
                    <a:pt x="195229" y="208793"/>
                  </a:cubicBezTo>
                  <a:cubicBezTo>
                    <a:pt x="209199" y="208793"/>
                    <a:pt x="240632" y="196410"/>
                    <a:pt x="256189" y="195458"/>
                  </a:cubicBezTo>
                  <a:cubicBezTo>
                    <a:pt x="271746" y="194506"/>
                    <a:pt x="274604" y="203078"/>
                    <a:pt x="288574" y="203078"/>
                  </a:cubicBezTo>
                  <a:cubicBezTo>
                    <a:pt x="302544" y="203078"/>
                    <a:pt x="323181" y="192283"/>
                    <a:pt x="340009" y="195458"/>
                  </a:cubicBezTo>
                  <a:cubicBezTo>
                    <a:pt x="356836" y="198633"/>
                    <a:pt x="370489" y="216096"/>
                    <a:pt x="389539" y="222128"/>
                  </a:cubicBezTo>
                  <a:cubicBezTo>
                    <a:pt x="408589" y="228160"/>
                    <a:pt x="430179" y="230383"/>
                    <a:pt x="454309" y="231653"/>
                  </a:cubicBezTo>
                  <a:cubicBezTo>
                    <a:pt x="478439" y="232923"/>
                    <a:pt x="511142" y="230700"/>
                    <a:pt x="534319" y="229748"/>
                  </a:cubicBezTo>
                  <a:cubicBezTo>
                    <a:pt x="557496" y="228796"/>
                    <a:pt x="567974" y="228160"/>
                    <a:pt x="593374" y="225938"/>
                  </a:cubicBezTo>
                  <a:cubicBezTo>
                    <a:pt x="618774" y="223716"/>
                    <a:pt x="660684" y="217683"/>
                    <a:pt x="686719" y="216413"/>
                  </a:cubicBezTo>
                  <a:cubicBezTo>
                    <a:pt x="712754" y="215143"/>
                    <a:pt x="731169" y="214826"/>
                    <a:pt x="749584" y="218318"/>
                  </a:cubicBezTo>
                  <a:cubicBezTo>
                    <a:pt x="767999" y="221810"/>
                    <a:pt x="781017" y="234193"/>
                    <a:pt x="797209" y="237368"/>
                  </a:cubicBezTo>
                  <a:cubicBezTo>
                    <a:pt x="813401" y="240543"/>
                    <a:pt x="833722" y="237685"/>
                    <a:pt x="846739" y="237368"/>
                  </a:cubicBezTo>
                  <a:cubicBezTo>
                    <a:pt x="859756" y="237051"/>
                    <a:pt x="863249" y="230700"/>
                    <a:pt x="875314" y="235463"/>
                  </a:cubicBezTo>
                  <a:cubicBezTo>
                    <a:pt x="887379" y="240226"/>
                    <a:pt x="905477" y="250703"/>
                    <a:pt x="919129" y="265943"/>
                  </a:cubicBezTo>
                  <a:cubicBezTo>
                    <a:pt x="932781" y="281183"/>
                    <a:pt x="948974" y="296423"/>
                    <a:pt x="957229" y="326903"/>
                  </a:cubicBezTo>
                  <a:cubicBezTo>
                    <a:pt x="965484" y="357383"/>
                    <a:pt x="958182" y="414216"/>
                    <a:pt x="968659" y="448823"/>
                  </a:cubicBezTo>
                  <a:cubicBezTo>
                    <a:pt x="979136" y="483430"/>
                    <a:pt x="1016602" y="497718"/>
                    <a:pt x="1020094" y="534548"/>
                  </a:cubicBezTo>
                  <a:cubicBezTo>
                    <a:pt x="1023586" y="571378"/>
                    <a:pt x="985487" y="639323"/>
                    <a:pt x="989614" y="669803"/>
                  </a:cubicBezTo>
                  <a:cubicBezTo>
                    <a:pt x="993741" y="700283"/>
                    <a:pt x="1013109" y="694251"/>
                    <a:pt x="1044859" y="717428"/>
                  </a:cubicBezTo>
                  <a:cubicBezTo>
                    <a:pt x="1076609" y="740605"/>
                    <a:pt x="1128361" y="774736"/>
                    <a:pt x="1180114" y="808868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5135832" y="4862062"/>
              <a:ext cx="253907" cy="1417290"/>
            </a:xfrm>
            <a:custGeom>
              <a:avLst/>
              <a:gdLst>
                <a:gd name="connsiteX0" fmla="*/ 136672 w 136672"/>
                <a:gd name="connsiteY0" fmla="*/ 0 h 539115"/>
                <a:gd name="connsiteX1" fmla="*/ 94762 w 136672"/>
                <a:gd name="connsiteY1" fmla="*/ 116205 h 539115"/>
                <a:gd name="connsiteX2" fmla="*/ 102382 w 136672"/>
                <a:gd name="connsiteY2" fmla="*/ 200025 h 539115"/>
                <a:gd name="connsiteX3" fmla="*/ 98572 w 136672"/>
                <a:gd name="connsiteY3" fmla="*/ 394335 h 539115"/>
                <a:gd name="connsiteX4" fmla="*/ 115717 w 136672"/>
                <a:gd name="connsiteY4" fmla="*/ 539115 h 539115"/>
                <a:gd name="connsiteX0" fmla="*/ 52567 w 227827"/>
                <a:gd name="connsiteY0" fmla="*/ 0 h 452404"/>
                <a:gd name="connsiteX1" fmla="*/ 10657 w 227827"/>
                <a:gd name="connsiteY1" fmla="*/ 116205 h 452404"/>
                <a:gd name="connsiteX2" fmla="*/ 18277 w 227827"/>
                <a:gd name="connsiteY2" fmla="*/ 200025 h 452404"/>
                <a:gd name="connsiteX3" fmla="*/ 14467 w 227827"/>
                <a:gd name="connsiteY3" fmla="*/ 394335 h 452404"/>
                <a:gd name="connsiteX4" fmla="*/ 227827 w 227827"/>
                <a:gd name="connsiteY4" fmla="*/ 452404 h 452404"/>
                <a:gd name="connsiteX0" fmla="*/ 49059 w 224319"/>
                <a:gd name="connsiteY0" fmla="*/ 0 h 537902"/>
                <a:gd name="connsiteX1" fmla="*/ 7149 w 224319"/>
                <a:gd name="connsiteY1" fmla="*/ 116205 h 537902"/>
                <a:gd name="connsiteX2" fmla="*/ 14769 w 224319"/>
                <a:gd name="connsiteY2" fmla="*/ 200025 h 537902"/>
                <a:gd name="connsiteX3" fmla="*/ 10959 w 224319"/>
                <a:gd name="connsiteY3" fmla="*/ 394335 h 537902"/>
                <a:gd name="connsiteX4" fmla="*/ 176694 w 224319"/>
                <a:gd name="connsiteY4" fmla="*/ 537230 h 537902"/>
                <a:gd name="connsiteX5" fmla="*/ 224319 w 224319"/>
                <a:gd name="connsiteY5" fmla="*/ 452404 h 537902"/>
                <a:gd name="connsiteX0" fmla="*/ 48499 w 223759"/>
                <a:gd name="connsiteY0" fmla="*/ 0 h 688438"/>
                <a:gd name="connsiteX1" fmla="*/ 6589 w 223759"/>
                <a:gd name="connsiteY1" fmla="*/ 116205 h 688438"/>
                <a:gd name="connsiteX2" fmla="*/ 14209 w 223759"/>
                <a:gd name="connsiteY2" fmla="*/ 200025 h 688438"/>
                <a:gd name="connsiteX3" fmla="*/ 10399 w 223759"/>
                <a:gd name="connsiteY3" fmla="*/ 394335 h 688438"/>
                <a:gd name="connsiteX4" fmla="*/ 168514 w 223759"/>
                <a:gd name="connsiteY4" fmla="*/ 686147 h 688438"/>
                <a:gd name="connsiteX5" fmla="*/ 176134 w 223759"/>
                <a:gd name="connsiteY5" fmla="*/ 537230 h 688438"/>
                <a:gd name="connsiteX6" fmla="*/ 223759 w 223759"/>
                <a:gd name="connsiteY6" fmla="*/ 452404 h 688438"/>
                <a:gd name="connsiteX0" fmla="*/ 46542 w 221802"/>
                <a:gd name="connsiteY0" fmla="*/ 0 h 801208"/>
                <a:gd name="connsiteX1" fmla="*/ 4632 w 221802"/>
                <a:gd name="connsiteY1" fmla="*/ 116205 h 801208"/>
                <a:gd name="connsiteX2" fmla="*/ 12252 w 221802"/>
                <a:gd name="connsiteY2" fmla="*/ 200025 h 801208"/>
                <a:gd name="connsiteX3" fmla="*/ 8442 w 221802"/>
                <a:gd name="connsiteY3" fmla="*/ 394335 h 801208"/>
                <a:gd name="connsiteX4" fmla="*/ 139887 w 221802"/>
                <a:gd name="connsiteY4" fmla="*/ 791707 h 801208"/>
                <a:gd name="connsiteX5" fmla="*/ 166557 w 221802"/>
                <a:gd name="connsiteY5" fmla="*/ 686147 h 801208"/>
                <a:gd name="connsiteX6" fmla="*/ 174177 w 221802"/>
                <a:gd name="connsiteY6" fmla="*/ 537230 h 801208"/>
                <a:gd name="connsiteX7" fmla="*/ 221802 w 221802"/>
                <a:gd name="connsiteY7" fmla="*/ 452404 h 801208"/>
                <a:gd name="connsiteX0" fmla="*/ 43385 w 218645"/>
                <a:gd name="connsiteY0" fmla="*/ 0 h 820298"/>
                <a:gd name="connsiteX1" fmla="*/ 1475 w 218645"/>
                <a:gd name="connsiteY1" fmla="*/ 116205 h 820298"/>
                <a:gd name="connsiteX2" fmla="*/ 9095 w 218645"/>
                <a:gd name="connsiteY2" fmla="*/ 200025 h 820298"/>
                <a:gd name="connsiteX3" fmla="*/ 5285 w 218645"/>
                <a:gd name="connsiteY3" fmla="*/ 394335 h 820298"/>
                <a:gd name="connsiteX4" fmla="*/ 18619 w 218645"/>
                <a:gd name="connsiteY4" fmla="*/ 795478 h 820298"/>
                <a:gd name="connsiteX5" fmla="*/ 136730 w 218645"/>
                <a:gd name="connsiteY5" fmla="*/ 791707 h 820298"/>
                <a:gd name="connsiteX6" fmla="*/ 163400 w 218645"/>
                <a:gd name="connsiteY6" fmla="*/ 686147 h 820298"/>
                <a:gd name="connsiteX7" fmla="*/ 171020 w 218645"/>
                <a:gd name="connsiteY7" fmla="*/ 537230 h 820298"/>
                <a:gd name="connsiteX8" fmla="*/ 218645 w 218645"/>
                <a:gd name="connsiteY8" fmla="*/ 452404 h 820298"/>
                <a:gd name="connsiteX0" fmla="*/ 43385 w 218645"/>
                <a:gd name="connsiteY0" fmla="*/ 0 h 803653"/>
                <a:gd name="connsiteX1" fmla="*/ 1475 w 218645"/>
                <a:gd name="connsiteY1" fmla="*/ 116205 h 803653"/>
                <a:gd name="connsiteX2" fmla="*/ 9095 w 218645"/>
                <a:gd name="connsiteY2" fmla="*/ 200025 h 803653"/>
                <a:gd name="connsiteX3" fmla="*/ 5285 w 218645"/>
                <a:gd name="connsiteY3" fmla="*/ 394335 h 803653"/>
                <a:gd name="connsiteX4" fmla="*/ 45289 w 218645"/>
                <a:gd name="connsiteY4" fmla="*/ 623941 h 803653"/>
                <a:gd name="connsiteX5" fmla="*/ 18619 w 218645"/>
                <a:gd name="connsiteY5" fmla="*/ 795478 h 803653"/>
                <a:gd name="connsiteX6" fmla="*/ 136730 w 218645"/>
                <a:gd name="connsiteY6" fmla="*/ 791707 h 803653"/>
                <a:gd name="connsiteX7" fmla="*/ 163400 w 218645"/>
                <a:gd name="connsiteY7" fmla="*/ 686147 h 803653"/>
                <a:gd name="connsiteX8" fmla="*/ 171020 w 218645"/>
                <a:gd name="connsiteY8" fmla="*/ 537230 h 803653"/>
                <a:gd name="connsiteX9" fmla="*/ 218645 w 218645"/>
                <a:gd name="connsiteY9" fmla="*/ 452404 h 803653"/>
                <a:gd name="connsiteX0" fmla="*/ 43385 w 218645"/>
                <a:gd name="connsiteY0" fmla="*/ 0 h 1379833"/>
                <a:gd name="connsiteX1" fmla="*/ 1475 w 218645"/>
                <a:gd name="connsiteY1" fmla="*/ 116205 h 1379833"/>
                <a:gd name="connsiteX2" fmla="*/ 9095 w 218645"/>
                <a:gd name="connsiteY2" fmla="*/ 200025 h 1379833"/>
                <a:gd name="connsiteX3" fmla="*/ 5285 w 218645"/>
                <a:gd name="connsiteY3" fmla="*/ 394335 h 1379833"/>
                <a:gd name="connsiteX4" fmla="*/ 45289 w 218645"/>
                <a:gd name="connsiteY4" fmla="*/ 623941 h 1379833"/>
                <a:gd name="connsiteX5" fmla="*/ 18619 w 218645"/>
                <a:gd name="connsiteY5" fmla="*/ 795478 h 1379833"/>
                <a:gd name="connsiteX6" fmla="*/ 157684 w 218645"/>
                <a:gd name="connsiteY6" fmla="*/ 1379833 h 1379833"/>
                <a:gd name="connsiteX7" fmla="*/ 136730 w 218645"/>
                <a:gd name="connsiteY7" fmla="*/ 791707 h 1379833"/>
                <a:gd name="connsiteX8" fmla="*/ 163400 w 218645"/>
                <a:gd name="connsiteY8" fmla="*/ 686147 h 1379833"/>
                <a:gd name="connsiteX9" fmla="*/ 171020 w 218645"/>
                <a:gd name="connsiteY9" fmla="*/ 537230 h 1379833"/>
                <a:gd name="connsiteX10" fmla="*/ 218645 w 218645"/>
                <a:gd name="connsiteY10" fmla="*/ 452404 h 1379833"/>
                <a:gd name="connsiteX0" fmla="*/ 43385 w 218645"/>
                <a:gd name="connsiteY0" fmla="*/ 0 h 1414966"/>
                <a:gd name="connsiteX1" fmla="*/ 1475 w 218645"/>
                <a:gd name="connsiteY1" fmla="*/ 116205 h 1414966"/>
                <a:gd name="connsiteX2" fmla="*/ 9095 w 218645"/>
                <a:gd name="connsiteY2" fmla="*/ 200025 h 1414966"/>
                <a:gd name="connsiteX3" fmla="*/ 5285 w 218645"/>
                <a:gd name="connsiteY3" fmla="*/ 394335 h 1414966"/>
                <a:gd name="connsiteX4" fmla="*/ 45289 w 218645"/>
                <a:gd name="connsiteY4" fmla="*/ 623941 h 1414966"/>
                <a:gd name="connsiteX5" fmla="*/ 18619 w 218645"/>
                <a:gd name="connsiteY5" fmla="*/ 795478 h 1414966"/>
                <a:gd name="connsiteX6" fmla="*/ 87199 w 218645"/>
                <a:gd name="connsiteY6" fmla="*/ 1310087 h 1414966"/>
                <a:gd name="connsiteX7" fmla="*/ 157684 w 218645"/>
                <a:gd name="connsiteY7" fmla="*/ 1379833 h 1414966"/>
                <a:gd name="connsiteX8" fmla="*/ 136730 w 218645"/>
                <a:gd name="connsiteY8" fmla="*/ 791707 h 1414966"/>
                <a:gd name="connsiteX9" fmla="*/ 163400 w 218645"/>
                <a:gd name="connsiteY9" fmla="*/ 686147 h 1414966"/>
                <a:gd name="connsiteX10" fmla="*/ 171020 w 218645"/>
                <a:gd name="connsiteY10" fmla="*/ 537230 h 1414966"/>
                <a:gd name="connsiteX11" fmla="*/ 218645 w 218645"/>
                <a:gd name="connsiteY11" fmla="*/ 452404 h 1414966"/>
                <a:gd name="connsiteX0" fmla="*/ 43385 w 218645"/>
                <a:gd name="connsiteY0" fmla="*/ 0 h 1426541"/>
                <a:gd name="connsiteX1" fmla="*/ 1475 w 218645"/>
                <a:gd name="connsiteY1" fmla="*/ 116205 h 1426541"/>
                <a:gd name="connsiteX2" fmla="*/ 9095 w 218645"/>
                <a:gd name="connsiteY2" fmla="*/ 200025 h 1426541"/>
                <a:gd name="connsiteX3" fmla="*/ 5285 w 218645"/>
                <a:gd name="connsiteY3" fmla="*/ 394335 h 1426541"/>
                <a:gd name="connsiteX4" fmla="*/ 45289 w 218645"/>
                <a:gd name="connsiteY4" fmla="*/ 623941 h 1426541"/>
                <a:gd name="connsiteX5" fmla="*/ 18619 w 218645"/>
                <a:gd name="connsiteY5" fmla="*/ 795478 h 1426541"/>
                <a:gd name="connsiteX6" fmla="*/ 87199 w 218645"/>
                <a:gd name="connsiteY6" fmla="*/ 1310087 h 1426541"/>
                <a:gd name="connsiteX7" fmla="*/ 121489 w 218645"/>
                <a:gd name="connsiteY7" fmla="*/ 1372293 h 1426541"/>
                <a:gd name="connsiteX8" fmla="*/ 157684 w 218645"/>
                <a:gd name="connsiteY8" fmla="*/ 1379833 h 1426541"/>
                <a:gd name="connsiteX9" fmla="*/ 136730 w 218645"/>
                <a:gd name="connsiteY9" fmla="*/ 791707 h 1426541"/>
                <a:gd name="connsiteX10" fmla="*/ 163400 w 218645"/>
                <a:gd name="connsiteY10" fmla="*/ 686147 h 1426541"/>
                <a:gd name="connsiteX11" fmla="*/ 171020 w 218645"/>
                <a:gd name="connsiteY11" fmla="*/ 537230 h 1426541"/>
                <a:gd name="connsiteX12" fmla="*/ 218645 w 218645"/>
                <a:gd name="connsiteY12" fmla="*/ 452404 h 1426541"/>
                <a:gd name="connsiteX0" fmla="*/ 43385 w 218645"/>
                <a:gd name="connsiteY0" fmla="*/ 0 h 1426541"/>
                <a:gd name="connsiteX1" fmla="*/ 1475 w 218645"/>
                <a:gd name="connsiteY1" fmla="*/ 116205 h 1426541"/>
                <a:gd name="connsiteX2" fmla="*/ 9095 w 218645"/>
                <a:gd name="connsiteY2" fmla="*/ 200025 h 1426541"/>
                <a:gd name="connsiteX3" fmla="*/ 5285 w 218645"/>
                <a:gd name="connsiteY3" fmla="*/ 394335 h 1426541"/>
                <a:gd name="connsiteX4" fmla="*/ 45289 w 218645"/>
                <a:gd name="connsiteY4" fmla="*/ 623941 h 1426541"/>
                <a:gd name="connsiteX5" fmla="*/ 18619 w 218645"/>
                <a:gd name="connsiteY5" fmla="*/ 795478 h 1426541"/>
                <a:gd name="connsiteX6" fmla="*/ 98629 w 218645"/>
                <a:gd name="connsiteY6" fmla="*/ 1238457 h 1426541"/>
                <a:gd name="connsiteX7" fmla="*/ 87199 w 218645"/>
                <a:gd name="connsiteY7" fmla="*/ 1310087 h 1426541"/>
                <a:gd name="connsiteX8" fmla="*/ 121489 w 218645"/>
                <a:gd name="connsiteY8" fmla="*/ 1372293 h 1426541"/>
                <a:gd name="connsiteX9" fmla="*/ 157684 w 218645"/>
                <a:gd name="connsiteY9" fmla="*/ 1379833 h 1426541"/>
                <a:gd name="connsiteX10" fmla="*/ 136730 w 218645"/>
                <a:gd name="connsiteY10" fmla="*/ 791707 h 1426541"/>
                <a:gd name="connsiteX11" fmla="*/ 163400 w 218645"/>
                <a:gd name="connsiteY11" fmla="*/ 686147 h 1426541"/>
                <a:gd name="connsiteX12" fmla="*/ 171020 w 218645"/>
                <a:gd name="connsiteY12" fmla="*/ 537230 h 1426541"/>
                <a:gd name="connsiteX13" fmla="*/ 218645 w 218645"/>
                <a:gd name="connsiteY13" fmla="*/ 452404 h 1426541"/>
                <a:gd name="connsiteX0" fmla="*/ 43385 w 218645"/>
                <a:gd name="connsiteY0" fmla="*/ 0 h 1426541"/>
                <a:gd name="connsiteX1" fmla="*/ 1475 w 218645"/>
                <a:gd name="connsiteY1" fmla="*/ 116205 h 1426541"/>
                <a:gd name="connsiteX2" fmla="*/ 9095 w 218645"/>
                <a:gd name="connsiteY2" fmla="*/ 200025 h 1426541"/>
                <a:gd name="connsiteX3" fmla="*/ 5285 w 218645"/>
                <a:gd name="connsiteY3" fmla="*/ 394335 h 1426541"/>
                <a:gd name="connsiteX4" fmla="*/ 45289 w 218645"/>
                <a:gd name="connsiteY4" fmla="*/ 623941 h 1426541"/>
                <a:gd name="connsiteX5" fmla="*/ 18619 w 218645"/>
                <a:gd name="connsiteY5" fmla="*/ 795478 h 1426541"/>
                <a:gd name="connsiteX6" fmla="*/ 43384 w 218645"/>
                <a:gd name="connsiteY6" fmla="*/ 1136666 h 1426541"/>
                <a:gd name="connsiteX7" fmla="*/ 98629 w 218645"/>
                <a:gd name="connsiteY7" fmla="*/ 1238457 h 1426541"/>
                <a:gd name="connsiteX8" fmla="*/ 87199 w 218645"/>
                <a:gd name="connsiteY8" fmla="*/ 1310087 h 1426541"/>
                <a:gd name="connsiteX9" fmla="*/ 121489 w 218645"/>
                <a:gd name="connsiteY9" fmla="*/ 1372293 h 1426541"/>
                <a:gd name="connsiteX10" fmla="*/ 157684 w 218645"/>
                <a:gd name="connsiteY10" fmla="*/ 1379833 h 1426541"/>
                <a:gd name="connsiteX11" fmla="*/ 136730 w 218645"/>
                <a:gd name="connsiteY11" fmla="*/ 791707 h 1426541"/>
                <a:gd name="connsiteX12" fmla="*/ 163400 w 218645"/>
                <a:gd name="connsiteY12" fmla="*/ 686147 h 1426541"/>
                <a:gd name="connsiteX13" fmla="*/ 171020 w 218645"/>
                <a:gd name="connsiteY13" fmla="*/ 537230 h 1426541"/>
                <a:gd name="connsiteX14" fmla="*/ 218645 w 218645"/>
                <a:gd name="connsiteY14" fmla="*/ 452404 h 1426541"/>
                <a:gd name="connsiteX0" fmla="*/ 46230 w 221490"/>
                <a:gd name="connsiteY0" fmla="*/ 0 h 1426541"/>
                <a:gd name="connsiteX1" fmla="*/ 4320 w 221490"/>
                <a:gd name="connsiteY1" fmla="*/ 116205 h 1426541"/>
                <a:gd name="connsiteX2" fmla="*/ 11940 w 221490"/>
                <a:gd name="connsiteY2" fmla="*/ 200025 h 1426541"/>
                <a:gd name="connsiteX3" fmla="*/ 8130 w 221490"/>
                <a:gd name="connsiteY3" fmla="*/ 394335 h 1426541"/>
                <a:gd name="connsiteX4" fmla="*/ 48134 w 221490"/>
                <a:gd name="connsiteY4" fmla="*/ 623941 h 1426541"/>
                <a:gd name="connsiteX5" fmla="*/ 21464 w 221490"/>
                <a:gd name="connsiteY5" fmla="*/ 795478 h 1426541"/>
                <a:gd name="connsiteX6" fmla="*/ 509 w 221490"/>
                <a:gd name="connsiteY6" fmla="*/ 965129 h 1426541"/>
                <a:gd name="connsiteX7" fmla="*/ 46229 w 221490"/>
                <a:gd name="connsiteY7" fmla="*/ 1136666 h 1426541"/>
                <a:gd name="connsiteX8" fmla="*/ 101474 w 221490"/>
                <a:gd name="connsiteY8" fmla="*/ 1238457 h 1426541"/>
                <a:gd name="connsiteX9" fmla="*/ 90044 w 221490"/>
                <a:gd name="connsiteY9" fmla="*/ 1310087 h 1426541"/>
                <a:gd name="connsiteX10" fmla="*/ 124334 w 221490"/>
                <a:gd name="connsiteY10" fmla="*/ 1372293 h 1426541"/>
                <a:gd name="connsiteX11" fmla="*/ 160529 w 221490"/>
                <a:gd name="connsiteY11" fmla="*/ 1379833 h 1426541"/>
                <a:gd name="connsiteX12" fmla="*/ 139575 w 221490"/>
                <a:gd name="connsiteY12" fmla="*/ 791707 h 1426541"/>
                <a:gd name="connsiteX13" fmla="*/ 166245 w 221490"/>
                <a:gd name="connsiteY13" fmla="*/ 686147 h 1426541"/>
                <a:gd name="connsiteX14" fmla="*/ 173865 w 221490"/>
                <a:gd name="connsiteY14" fmla="*/ 537230 h 1426541"/>
                <a:gd name="connsiteX15" fmla="*/ 221490 w 221490"/>
                <a:gd name="connsiteY15" fmla="*/ 452404 h 1426541"/>
                <a:gd name="connsiteX0" fmla="*/ 46230 w 221490"/>
                <a:gd name="connsiteY0" fmla="*/ 0 h 1411462"/>
                <a:gd name="connsiteX1" fmla="*/ 4320 w 221490"/>
                <a:gd name="connsiteY1" fmla="*/ 116205 h 1411462"/>
                <a:gd name="connsiteX2" fmla="*/ 11940 w 221490"/>
                <a:gd name="connsiteY2" fmla="*/ 200025 h 1411462"/>
                <a:gd name="connsiteX3" fmla="*/ 8130 w 221490"/>
                <a:gd name="connsiteY3" fmla="*/ 394335 h 1411462"/>
                <a:gd name="connsiteX4" fmla="*/ 48134 w 221490"/>
                <a:gd name="connsiteY4" fmla="*/ 623941 h 1411462"/>
                <a:gd name="connsiteX5" fmla="*/ 21464 w 221490"/>
                <a:gd name="connsiteY5" fmla="*/ 795478 h 1411462"/>
                <a:gd name="connsiteX6" fmla="*/ 509 w 221490"/>
                <a:gd name="connsiteY6" fmla="*/ 965129 h 1411462"/>
                <a:gd name="connsiteX7" fmla="*/ 46229 w 221490"/>
                <a:gd name="connsiteY7" fmla="*/ 1136666 h 1411462"/>
                <a:gd name="connsiteX8" fmla="*/ 101474 w 221490"/>
                <a:gd name="connsiteY8" fmla="*/ 1238457 h 1411462"/>
                <a:gd name="connsiteX9" fmla="*/ 90044 w 221490"/>
                <a:gd name="connsiteY9" fmla="*/ 1310087 h 1411462"/>
                <a:gd name="connsiteX10" fmla="*/ 124334 w 221490"/>
                <a:gd name="connsiteY10" fmla="*/ 1372293 h 1411462"/>
                <a:gd name="connsiteX11" fmla="*/ 160529 w 221490"/>
                <a:gd name="connsiteY11" fmla="*/ 1379833 h 1411462"/>
                <a:gd name="connsiteX12" fmla="*/ 168149 w 221490"/>
                <a:gd name="connsiteY12" fmla="*/ 951934 h 1411462"/>
                <a:gd name="connsiteX13" fmla="*/ 139575 w 221490"/>
                <a:gd name="connsiteY13" fmla="*/ 791707 h 1411462"/>
                <a:gd name="connsiteX14" fmla="*/ 166245 w 221490"/>
                <a:gd name="connsiteY14" fmla="*/ 686147 h 1411462"/>
                <a:gd name="connsiteX15" fmla="*/ 173865 w 221490"/>
                <a:gd name="connsiteY15" fmla="*/ 537230 h 1411462"/>
                <a:gd name="connsiteX16" fmla="*/ 221490 w 221490"/>
                <a:gd name="connsiteY16" fmla="*/ 452404 h 1411462"/>
                <a:gd name="connsiteX0" fmla="*/ 46230 w 221490"/>
                <a:gd name="connsiteY0" fmla="*/ 0 h 1406435"/>
                <a:gd name="connsiteX1" fmla="*/ 4320 w 221490"/>
                <a:gd name="connsiteY1" fmla="*/ 116205 h 1406435"/>
                <a:gd name="connsiteX2" fmla="*/ 11940 w 221490"/>
                <a:gd name="connsiteY2" fmla="*/ 200025 h 1406435"/>
                <a:gd name="connsiteX3" fmla="*/ 8130 w 221490"/>
                <a:gd name="connsiteY3" fmla="*/ 394335 h 1406435"/>
                <a:gd name="connsiteX4" fmla="*/ 48134 w 221490"/>
                <a:gd name="connsiteY4" fmla="*/ 623941 h 1406435"/>
                <a:gd name="connsiteX5" fmla="*/ 21464 w 221490"/>
                <a:gd name="connsiteY5" fmla="*/ 795478 h 1406435"/>
                <a:gd name="connsiteX6" fmla="*/ 509 w 221490"/>
                <a:gd name="connsiteY6" fmla="*/ 965129 h 1406435"/>
                <a:gd name="connsiteX7" fmla="*/ 46229 w 221490"/>
                <a:gd name="connsiteY7" fmla="*/ 1136666 h 1406435"/>
                <a:gd name="connsiteX8" fmla="*/ 101474 w 221490"/>
                <a:gd name="connsiteY8" fmla="*/ 1238457 h 1406435"/>
                <a:gd name="connsiteX9" fmla="*/ 90044 w 221490"/>
                <a:gd name="connsiteY9" fmla="*/ 1310087 h 1406435"/>
                <a:gd name="connsiteX10" fmla="*/ 124334 w 221490"/>
                <a:gd name="connsiteY10" fmla="*/ 1372293 h 1406435"/>
                <a:gd name="connsiteX11" fmla="*/ 160529 w 221490"/>
                <a:gd name="connsiteY11" fmla="*/ 1379833 h 1406435"/>
                <a:gd name="connsiteX12" fmla="*/ 145289 w 221490"/>
                <a:gd name="connsiteY12" fmla="*/ 1040530 h 1406435"/>
                <a:gd name="connsiteX13" fmla="*/ 168149 w 221490"/>
                <a:gd name="connsiteY13" fmla="*/ 951934 h 1406435"/>
                <a:gd name="connsiteX14" fmla="*/ 139575 w 221490"/>
                <a:gd name="connsiteY14" fmla="*/ 791707 h 1406435"/>
                <a:gd name="connsiteX15" fmla="*/ 166245 w 221490"/>
                <a:gd name="connsiteY15" fmla="*/ 686147 h 1406435"/>
                <a:gd name="connsiteX16" fmla="*/ 173865 w 221490"/>
                <a:gd name="connsiteY16" fmla="*/ 537230 h 1406435"/>
                <a:gd name="connsiteX17" fmla="*/ 221490 w 221490"/>
                <a:gd name="connsiteY17" fmla="*/ 452404 h 1406435"/>
                <a:gd name="connsiteX0" fmla="*/ 46230 w 221490"/>
                <a:gd name="connsiteY0" fmla="*/ 0 h 1391778"/>
                <a:gd name="connsiteX1" fmla="*/ 4320 w 221490"/>
                <a:gd name="connsiteY1" fmla="*/ 116205 h 1391778"/>
                <a:gd name="connsiteX2" fmla="*/ 11940 w 221490"/>
                <a:gd name="connsiteY2" fmla="*/ 200025 h 1391778"/>
                <a:gd name="connsiteX3" fmla="*/ 8130 w 221490"/>
                <a:gd name="connsiteY3" fmla="*/ 394335 h 1391778"/>
                <a:gd name="connsiteX4" fmla="*/ 48134 w 221490"/>
                <a:gd name="connsiteY4" fmla="*/ 623941 h 1391778"/>
                <a:gd name="connsiteX5" fmla="*/ 21464 w 221490"/>
                <a:gd name="connsiteY5" fmla="*/ 795478 h 1391778"/>
                <a:gd name="connsiteX6" fmla="*/ 509 w 221490"/>
                <a:gd name="connsiteY6" fmla="*/ 965129 h 1391778"/>
                <a:gd name="connsiteX7" fmla="*/ 46229 w 221490"/>
                <a:gd name="connsiteY7" fmla="*/ 1136666 h 1391778"/>
                <a:gd name="connsiteX8" fmla="*/ 101474 w 221490"/>
                <a:gd name="connsiteY8" fmla="*/ 1238457 h 1391778"/>
                <a:gd name="connsiteX9" fmla="*/ 90044 w 221490"/>
                <a:gd name="connsiteY9" fmla="*/ 1310087 h 1391778"/>
                <a:gd name="connsiteX10" fmla="*/ 124334 w 221490"/>
                <a:gd name="connsiteY10" fmla="*/ 1372293 h 1391778"/>
                <a:gd name="connsiteX11" fmla="*/ 160529 w 221490"/>
                <a:gd name="connsiteY11" fmla="*/ 1379833 h 1391778"/>
                <a:gd name="connsiteX12" fmla="*/ 171959 w 221490"/>
                <a:gd name="connsiteY12" fmla="*/ 1219606 h 1391778"/>
                <a:gd name="connsiteX13" fmla="*/ 145289 w 221490"/>
                <a:gd name="connsiteY13" fmla="*/ 1040530 h 1391778"/>
                <a:gd name="connsiteX14" fmla="*/ 168149 w 221490"/>
                <a:gd name="connsiteY14" fmla="*/ 951934 h 1391778"/>
                <a:gd name="connsiteX15" fmla="*/ 139575 w 221490"/>
                <a:gd name="connsiteY15" fmla="*/ 791707 h 1391778"/>
                <a:gd name="connsiteX16" fmla="*/ 166245 w 221490"/>
                <a:gd name="connsiteY16" fmla="*/ 686147 h 1391778"/>
                <a:gd name="connsiteX17" fmla="*/ 173865 w 221490"/>
                <a:gd name="connsiteY17" fmla="*/ 537230 h 1391778"/>
                <a:gd name="connsiteX18" fmla="*/ 221490 w 221490"/>
                <a:gd name="connsiteY18" fmla="*/ 452404 h 1391778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73865 w 253907"/>
                <a:gd name="connsiteY18" fmla="*/ 537230 h 1402423"/>
                <a:gd name="connsiteX19" fmla="*/ 221490 w 253907"/>
                <a:gd name="connsiteY19" fmla="*/ 452404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73865 w 253907"/>
                <a:gd name="connsiteY19" fmla="*/ 537230 h 1402423"/>
                <a:gd name="connsiteX20" fmla="*/ 221490 w 253907"/>
                <a:gd name="connsiteY20" fmla="*/ 452404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73865 w 253907"/>
                <a:gd name="connsiteY19" fmla="*/ 537230 h 1402423"/>
                <a:gd name="connsiteX20" fmla="*/ 246255 w 253907"/>
                <a:gd name="connsiteY20" fmla="*/ 131951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73865 w 253907"/>
                <a:gd name="connsiteY19" fmla="*/ 537230 h 1402423"/>
                <a:gd name="connsiteX20" fmla="*/ 221489 w 253907"/>
                <a:gd name="connsiteY20" fmla="*/ 459944 h 1402423"/>
                <a:gd name="connsiteX21" fmla="*/ 246255 w 253907"/>
                <a:gd name="connsiteY21" fmla="*/ 131951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81485 w 253907"/>
                <a:gd name="connsiteY19" fmla="*/ 541000 h 1402423"/>
                <a:gd name="connsiteX20" fmla="*/ 221489 w 253907"/>
                <a:gd name="connsiteY20" fmla="*/ 459944 h 1402423"/>
                <a:gd name="connsiteX21" fmla="*/ 246255 w 253907"/>
                <a:gd name="connsiteY21" fmla="*/ 131951 h 140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3907" h="1402423">
                  <a:moveTo>
                    <a:pt x="46230" y="0"/>
                  </a:moveTo>
                  <a:cubicBezTo>
                    <a:pt x="28132" y="41434"/>
                    <a:pt x="10035" y="82868"/>
                    <a:pt x="4320" y="116205"/>
                  </a:cubicBezTo>
                  <a:cubicBezTo>
                    <a:pt x="-1395" y="149542"/>
                    <a:pt x="11305" y="153670"/>
                    <a:pt x="11940" y="200025"/>
                  </a:cubicBezTo>
                  <a:cubicBezTo>
                    <a:pt x="12575" y="246380"/>
                    <a:pt x="2098" y="323682"/>
                    <a:pt x="8130" y="394335"/>
                  </a:cubicBezTo>
                  <a:cubicBezTo>
                    <a:pt x="14162" y="464988"/>
                    <a:pt x="45912" y="557084"/>
                    <a:pt x="48134" y="623941"/>
                  </a:cubicBezTo>
                  <a:cubicBezTo>
                    <a:pt x="50356" y="690798"/>
                    <a:pt x="24322" y="740498"/>
                    <a:pt x="21464" y="795478"/>
                  </a:cubicBezTo>
                  <a:cubicBezTo>
                    <a:pt x="18607" y="850458"/>
                    <a:pt x="-3618" y="908265"/>
                    <a:pt x="509" y="965129"/>
                  </a:cubicBezTo>
                  <a:cubicBezTo>
                    <a:pt x="4636" y="1021993"/>
                    <a:pt x="34482" y="1089226"/>
                    <a:pt x="46229" y="1136666"/>
                  </a:cubicBezTo>
                  <a:cubicBezTo>
                    <a:pt x="57976" y="1184106"/>
                    <a:pt x="99887" y="1205784"/>
                    <a:pt x="101474" y="1238457"/>
                  </a:cubicBezTo>
                  <a:cubicBezTo>
                    <a:pt x="103061" y="1271130"/>
                    <a:pt x="82424" y="1286838"/>
                    <a:pt x="90044" y="1310087"/>
                  </a:cubicBezTo>
                  <a:cubicBezTo>
                    <a:pt x="97664" y="1333336"/>
                    <a:pt x="112587" y="1360669"/>
                    <a:pt x="124334" y="1372293"/>
                  </a:cubicBezTo>
                  <a:cubicBezTo>
                    <a:pt x="136081" y="1383917"/>
                    <a:pt x="152592" y="1392086"/>
                    <a:pt x="160529" y="1379833"/>
                  </a:cubicBezTo>
                  <a:cubicBezTo>
                    <a:pt x="168466" y="1367580"/>
                    <a:pt x="251969" y="1421617"/>
                    <a:pt x="253874" y="1394913"/>
                  </a:cubicBezTo>
                  <a:cubicBezTo>
                    <a:pt x="255779" y="1368209"/>
                    <a:pt x="176404" y="1262647"/>
                    <a:pt x="171959" y="1219606"/>
                  </a:cubicBezTo>
                  <a:cubicBezTo>
                    <a:pt x="167514" y="1176565"/>
                    <a:pt x="142432" y="1085142"/>
                    <a:pt x="145289" y="1040530"/>
                  </a:cubicBezTo>
                  <a:cubicBezTo>
                    <a:pt x="148146" y="995918"/>
                    <a:pt x="172911" y="990263"/>
                    <a:pt x="168149" y="951934"/>
                  </a:cubicBezTo>
                  <a:cubicBezTo>
                    <a:pt x="163387" y="913605"/>
                    <a:pt x="134812" y="836319"/>
                    <a:pt x="139575" y="791707"/>
                  </a:cubicBezTo>
                  <a:cubicBezTo>
                    <a:pt x="144338" y="747095"/>
                    <a:pt x="162118" y="716936"/>
                    <a:pt x="166245" y="686147"/>
                  </a:cubicBezTo>
                  <a:cubicBezTo>
                    <a:pt x="170372" y="655358"/>
                    <a:pt x="185929" y="637450"/>
                    <a:pt x="187199" y="612631"/>
                  </a:cubicBezTo>
                  <a:cubicBezTo>
                    <a:pt x="188469" y="587812"/>
                    <a:pt x="178628" y="574616"/>
                    <a:pt x="181485" y="541000"/>
                  </a:cubicBezTo>
                  <a:cubicBezTo>
                    <a:pt x="184343" y="507384"/>
                    <a:pt x="209424" y="527490"/>
                    <a:pt x="221489" y="459944"/>
                  </a:cubicBezTo>
                  <a:cubicBezTo>
                    <a:pt x="233554" y="392398"/>
                    <a:pt x="239270" y="178448"/>
                    <a:pt x="246255" y="131951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5182298" y="3879047"/>
              <a:ext cx="378865" cy="327695"/>
            </a:xfrm>
            <a:custGeom>
              <a:avLst/>
              <a:gdLst>
                <a:gd name="connsiteX0" fmla="*/ 68343 w 378865"/>
                <a:gd name="connsiteY0" fmla="*/ 306740 h 327695"/>
                <a:gd name="connsiteX1" fmla="*/ 18813 w 378865"/>
                <a:gd name="connsiteY1" fmla="*/ 243875 h 327695"/>
                <a:gd name="connsiteX2" fmla="*/ 9288 w 378865"/>
                <a:gd name="connsiteY2" fmla="*/ 240065 h 327695"/>
                <a:gd name="connsiteX3" fmla="*/ 5478 w 378865"/>
                <a:gd name="connsiteY3" fmla="*/ 116240 h 327695"/>
                <a:gd name="connsiteX4" fmla="*/ 89298 w 378865"/>
                <a:gd name="connsiteY4" fmla="*/ 24800 h 327695"/>
                <a:gd name="connsiteX5" fmla="*/ 169308 w 378865"/>
                <a:gd name="connsiteY5" fmla="*/ 35 h 327695"/>
                <a:gd name="connsiteX6" fmla="*/ 268368 w 378865"/>
                <a:gd name="connsiteY6" fmla="*/ 20990 h 327695"/>
                <a:gd name="connsiteX7" fmla="*/ 335043 w 378865"/>
                <a:gd name="connsiteY7" fmla="*/ 81950 h 327695"/>
                <a:gd name="connsiteX8" fmla="*/ 355998 w 378865"/>
                <a:gd name="connsiteY8" fmla="*/ 118145 h 327695"/>
                <a:gd name="connsiteX9" fmla="*/ 378858 w 378865"/>
                <a:gd name="connsiteY9" fmla="*/ 205775 h 327695"/>
                <a:gd name="connsiteX10" fmla="*/ 357903 w 378865"/>
                <a:gd name="connsiteY10" fmla="*/ 274355 h 327695"/>
                <a:gd name="connsiteX11" fmla="*/ 308373 w 378865"/>
                <a:gd name="connsiteY11" fmla="*/ 327695 h 32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8865" h="327695">
                  <a:moveTo>
                    <a:pt x="68343" y="306740"/>
                  </a:moveTo>
                  <a:cubicBezTo>
                    <a:pt x="48499" y="280863"/>
                    <a:pt x="28655" y="254987"/>
                    <a:pt x="18813" y="243875"/>
                  </a:cubicBezTo>
                  <a:cubicBezTo>
                    <a:pt x="8971" y="232763"/>
                    <a:pt x="11511" y="261338"/>
                    <a:pt x="9288" y="240065"/>
                  </a:cubicBezTo>
                  <a:cubicBezTo>
                    <a:pt x="7065" y="218792"/>
                    <a:pt x="-7857" y="152117"/>
                    <a:pt x="5478" y="116240"/>
                  </a:cubicBezTo>
                  <a:cubicBezTo>
                    <a:pt x="18813" y="80363"/>
                    <a:pt x="61993" y="44167"/>
                    <a:pt x="89298" y="24800"/>
                  </a:cubicBezTo>
                  <a:cubicBezTo>
                    <a:pt x="116603" y="5432"/>
                    <a:pt x="139463" y="670"/>
                    <a:pt x="169308" y="35"/>
                  </a:cubicBezTo>
                  <a:cubicBezTo>
                    <a:pt x="199153" y="-600"/>
                    <a:pt x="240746" y="7338"/>
                    <a:pt x="268368" y="20990"/>
                  </a:cubicBezTo>
                  <a:cubicBezTo>
                    <a:pt x="295990" y="34642"/>
                    <a:pt x="320438" y="65758"/>
                    <a:pt x="335043" y="81950"/>
                  </a:cubicBezTo>
                  <a:cubicBezTo>
                    <a:pt x="349648" y="98142"/>
                    <a:pt x="348696" y="97507"/>
                    <a:pt x="355998" y="118145"/>
                  </a:cubicBezTo>
                  <a:cubicBezTo>
                    <a:pt x="363301" y="138782"/>
                    <a:pt x="378541" y="179740"/>
                    <a:pt x="378858" y="205775"/>
                  </a:cubicBezTo>
                  <a:cubicBezTo>
                    <a:pt x="379175" y="231810"/>
                    <a:pt x="369650" y="254035"/>
                    <a:pt x="357903" y="274355"/>
                  </a:cubicBezTo>
                  <a:cubicBezTo>
                    <a:pt x="346156" y="294675"/>
                    <a:pt x="327264" y="311185"/>
                    <a:pt x="308373" y="327695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172411" y="3879082"/>
              <a:ext cx="2362200" cy="23850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932381" y="3357112"/>
              <a:ext cx="2846070" cy="29108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290521" y="3884446"/>
              <a:ext cx="1082041" cy="1114776"/>
            </a:xfrm>
            <a:custGeom>
              <a:avLst/>
              <a:gdLst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99161 w 971551"/>
                <a:gd name="connsiteY55" fmla="*/ 966186 h 966186"/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89636 w 971551"/>
                <a:gd name="connsiteY55" fmla="*/ 920466 h 966186"/>
                <a:gd name="connsiteX56" fmla="*/ 899161 w 971551"/>
                <a:gd name="connsiteY56" fmla="*/ 966186 h 96618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889636 w 1080136"/>
                <a:gd name="connsiteY55" fmla="*/ 920466 h 1114776"/>
                <a:gd name="connsiteX56" fmla="*/ 1080136 w 1080136"/>
                <a:gd name="connsiteY56" fmla="*/ 1114776 h 111477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902971 w 1080136"/>
                <a:gd name="connsiteY55" fmla="*/ 966186 h 1114776"/>
                <a:gd name="connsiteX56" fmla="*/ 1080136 w 1080136"/>
                <a:gd name="connsiteY56" fmla="*/ 1114776 h 1114776"/>
                <a:gd name="connsiteX0" fmla="*/ 1082041 w 1082041"/>
                <a:gd name="connsiteY0" fmla="*/ 352776 h 1114776"/>
                <a:gd name="connsiteX1" fmla="*/ 923926 w 1082041"/>
                <a:gd name="connsiteY1" fmla="*/ 368016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  <a:gd name="connsiteX0" fmla="*/ 1082041 w 1082041"/>
                <a:gd name="connsiteY0" fmla="*/ 352776 h 1114776"/>
                <a:gd name="connsiteX1" fmla="*/ 973456 w 1082041"/>
                <a:gd name="connsiteY1" fmla="*/ 354681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82041" h="1114776">
                  <a:moveTo>
                    <a:pt x="1082041" y="352776"/>
                  </a:moveTo>
                  <a:cubicBezTo>
                    <a:pt x="1064261" y="363412"/>
                    <a:pt x="1003936" y="357538"/>
                    <a:pt x="973456" y="354681"/>
                  </a:cubicBezTo>
                  <a:cubicBezTo>
                    <a:pt x="942976" y="351824"/>
                    <a:pt x="920751" y="337536"/>
                    <a:pt x="899161" y="335631"/>
                  </a:cubicBezTo>
                  <a:cubicBezTo>
                    <a:pt x="877571" y="333726"/>
                    <a:pt x="859473" y="347061"/>
                    <a:pt x="843916" y="343251"/>
                  </a:cubicBezTo>
                  <a:cubicBezTo>
                    <a:pt x="828359" y="339441"/>
                    <a:pt x="824231" y="314994"/>
                    <a:pt x="805816" y="312771"/>
                  </a:cubicBezTo>
                  <a:cubicBezTo>
                    <a:pt x="787401" y="310548"/>
                    <a:pt x="756603" y="334361"/>
                    <a:pt x="733426" y="329916"/>
                  </a:cubicBezTo>
                  <a:cubicBezTo>
                    <a:pt x="710249" y="325471"/>
                    <a:pt x="686436" y="295626"/>
                    <a:pt x="666751" y="286101"/>
                  </a:cubicBezTo>
                  <a:cubicBezTo>
                    <a:pt x="647066" y="276576"/>
                    <a:pt x="634366" y="274988"/>
                    <a:pt x="615316" y="272766"/>
                  </a:cubicBezTo>
                  <a:cubicBezTo>
                    <a:pt x="596266" y="270544"/>
                    <a:pt x="568326" y="279751"/>
                    <a:pt x="552451" y="272766"/>
                  </a:cubicBezTo>
                  <a:cubicBezTo>
                    <a:pt x="536576" y="265781"/>
                    <a:pt x="533401" y="243556"/>
                    <a:pt x="520066" y="230856"/>
                  </a:cubicBezTo>
                  <a:cubicBezTo>
                    <a:pt x="506731" y="218156"/>
                    <a:pt x="483236" y="200058"/>
                    <a:pt x="472441" y="196566"/>
                  </a:cubicBezTo>
                  <a:cubicBezTo>
                    <a:pt x="461646" y="193073"/>
                    <a:pt x="461646" y="212123"/>
                    <a:pt x="455296" y="209901"/>
                  </a:cubicBezTo>
                  <a:cubicBezTo>
                    <a:pt x="448946" y="207678"/>
                    <a:pt x="444183" y="188628"/>
                    <a:pt x="434341" y="183231"/>
                  </a:cubicBezTo>
                  <a:cubicBezTo>
                    <a:pt x="424498" y="177833"/>
                    <a:pt x="413703" y="180691"/>
                    <a:pt x="396241" y="177516"/>
                  </a:cubicBezTo>
                  <a:cubicBezTo>
                    <a:pt x="378778" y="174341"/>
                    <a:pt x="346394" y="167674"/>
                    <a:pt x="329566" y="164181"/>
                  </a:cubicBezTo>
                  <a:cubicBezTo>
                    <a:pt x="312738" y="160688"/>
                    <a:pt x="306706" y="162276"/>
                    <a:pt x="295276" y="156561"/>
                  </a:cubicBezTo>
                  <a:cubicBezTo>
                    <a:pt x="283846" y="150846"/>
                    <a:pt x="274004" y="136241"/>
                    <a:pt x="260986" y="129891"/>
                  </a:cubicBezTo>
                  <a:cubicBezTo>
                    <a:pt x="247968" y="123541"/>
                    <a:pt x="228283" y="122271"/>
                    <a:pt x="217171" y="118461"/>
                  </a:cubicBezTo>
                  <a:cubicBezTo>
                    <a:pt x="206059" y="114651"/>
                    <a:pt x="201296" y="110841"/>
                    <a:pt x="194311" y="107031"/>
                  </a:cubicBezTo>
                  <a:cubicBezTo>
                    <a:pt x="187326" y="103221"/>
                    <a:pt x="179389" y="101951"/>
                    <a:pt x="175261" y="95601"/>
                  </a:cubicBezTo>
                  <a:cubicBezTo>
                    <a:pt x="171133" y="89251"/>
                    <a:pt x="176214" y="79091"/>
                    <a:pt x="169546" y="68931"/>
                  </a:cubicBezTo>
                  <a:cubicBezTo>
                    <a:pt x="162878" y="58771"/>
                    <a:pt x="146368" y="43213"/>
                    <a:pt x="135256" y="34641"/>
                  </a:cubicBezTo>
                  <a:cubicBezTo>
                    <a:pt x="124143" y="26068"/>
                    <a:pt x="113348" y="22893"/>
                    <a:pt x="102871" y="17496"/>
                  </a:cubicBezTo>
                  <a:cubicBezTo>
                    <a:pt x="92394" y="12099"/>
                    <a:pt x="83503" y="3526"/>
                    <a:pt x="72391" y="2256"/>
                  </a:cubicBezTo>
                  <a:cubicBezTo>
                    <a:pt x="61279" y="986"/>
                    <a:pt x="46673" y="9876"/>
                    <a:pt x="36196" y="9876"/>
                  </a:cubicBezTo>
                  <a:cubicBezTo>
                    <a:pt x="25719" y="9876"/>
                    <a:pt x="15558" y="-5682"/>
                    <a:pt x="9526" y="2256"/>
                  </a:cubicBezTo>
                  <a:cubicBezTo>
                    <a:pt x="3493" y="10193"/>
                    <a:pt x="1" y="38451"/>
                    <a:pt x="1" y="57501"/>
                  </a:cubicBezTo>
                  <a:cubicBezTo>
                    <a:pt x="1" y="76551"/>
                    <a:pt x="-316" y="102269"/>
                    <a:pt x="9526" y="116556"/>
                  </a:cubicBezTo>
                  <a:cubicBezTo>
                    <a:pt x="19368" y="130843"/>
                    <a:pt x="38101" y="134019"/>
                    <a:pt x="59056" y="143226"/>
                  </a:cubicBezTo>
                  <a:cubicBezTo>
                    <a:pt x="80011" y="152433"/>
                    <a:pt x="115888" y="161958"/>
                    <a:pt x="135256" y="171801"/>
                  </a:cubicBezTo>
                  <a:cubicBezTo>
                    <a:pt x="154623" y="181643"/>
                    <a:pt x="162561" y="191486"/>
                    <a:pt x="175261" y="202281"/>
                  </a:cubicBezTo>
                  <a:cubicBezTo>
                    <a:pt x="187961" y="213076"/>
                    <a:pt x="197168" y="230856"/>
                    <a:pt x="211456" y="236571"/>
                  </a:cubicBezTo>
                  <a:cubicBezTo>
                    <a:pt x="225743" y="242286"/>
                    <a:pt x="244794" y="230856"/>
                    <a:pt x="260986" y="236571"/>
                  </a:cubicBezTo>
                  <a:cubicBezTo>
                    <a:pt x="277178" y="242286"/>
                    <a:pt x="308611" y="270861"/>
                    <a:pt x="308611" y="270861"/>
                  </a:cubicBezTo>
                  <a:cubicBezTo>
                    <a:pt x="330201" y="286101"/>
                    <a:pt x="370206" y="318486"/>
                    <a:pt x="390526" y="328011"/>
                  </a:cubicBezTo>
                  <a:cubicBezTo>
                    <a:pt x="410846" y="337536"/>
                    <a:pt x="417196" y="323884"/>
                    <a:pt x="430531" y="328011"/>
                  </a:cubicBezTo>
                  <a:cubicBezTo>
                    <a:pt x="443866" y="332138"/>
                    <a:pt x="456248" y="349918"/>
                    <a:pt x="470536" y="352776"/>
                  </a:cubicBezTo>
                  <a:cubicBezTo>
                    <a:pt x="484824" y="355634"/>
                    <a:pt x="499746" y="340076"/>
                    <a:pt x="516256" y="345156"/>
                  </a:cubicBezTo>
                  <a:cubicBezTo>
                    <a:pt x="532766" y="350236"/>
                    <a:pt x="553404" y="375636"/>
                    <a:pt x="569596" y="383256"/>
                  </a:cubicBezTo>
                  <a:cubicBezTo>
                    <a:pt x="585788" y="390876"/>
                    <a:pt x="604204" y="389606"/>
                    <a:pt x="613411" y="390876"/>
                  </a:cubicBezTo>
                  <a:cubicBezTo>
                    <a:pt x="622618" y="392146"/>
                    <a:pt x="621666" y="388336"/>
                    <a:pt x="624841" y="390876"/>
                  </a:cubicBezTo>
                  <a:cubicBezTo>
                    <a:pt x="628016" y="393416"/>
                    <a:pt x="626428" y="400719"/>
                    <a:pt x="632461" y="406116"/>
                  </a:cubicBezTo>
                  <a:cubicBezTo>
                    <a:pt x="638493" y="411514"/>
                    <a:pt x="651511" y="417864"/>
                    <a:pt x="661036" y="423261"/>
                  </a:cubicBezTo>
                  <a:cubicBezTo>
                    <a:pt x="670561" y="428658"/>
                    <a:pt x="678816" y="434374"/>
                    <a:pt x="689611" y="438501"/>
                  </a:cubicBezTo>
                  <a:cubicBezTo>
                    <a:pt x="700406" y="442629"/>
                    <a:pt x="714694" y="442311"/>
                    <a:pt x="725806" y="448026"/>
                  </a:cubicBezTo>
                  <a:cubicBezTo>
                    <a:pt x="736918" y="453741"/>
                    <a:pt x="743269" y="463901"/>
                    <a:pt x="756286" y="472791"/>
                  </a:cubicBezTo>
                  <a:cubicBezTo>
                    <a:pt x="769303" y="481681"/>
                    <a:pt x="790894" y="490889"/>
                    <a:pt x="803911" y="501366"/>
                  </a:cubicBezTo>
                  <a:cubicBezTo>
                    <a:pt x="816928" y="511843"/>
                    <a:pt x="827406" y="524861"/>
                    <a:pt x="834391" y="535656"/>
                  </a:cubicBezTo>
                  <a:cubicBezTo>
                    <a:pt x="841376" y="546451"/>
                    <a:pt x="840741" y="550896"/>
                    <a:pt x="845821" y="566136"/>
                  </a:cubicBezTo>
                  <a:cubicBezTo>
                    <a:pt x="850901" y="581376"/>
                    <a:pt x="861379" y="609951"/>
                    <a:pt x="864871" y="627096"/>
                  </a:cubicBezTo>
                  <a:cubicBezTo>
                    <a:pt x="868363" y="644241"/>
                    <a:pt x="863601" y="651226"/>
                    <a:pt x="866776" y="669006"/>
                  </a:cubicBezTo>
                  <a:cubicBezTo>
                    <a:pt x="869951" y="686786"/>
                    <a:pt x="877889" y="711551"/>
                    <a:pt x="883921" y="733776"/>
                  </a:cubicBezTo>
                  <a:cubicBezTo>
                    <a:pt x="889953" y="756001"/>
                    <a:pt x="897256" y="787116"/>
                    <a:pt x="902971" y="802356"/>
                  </a:cubicBezTo>
                  <a:cubicBezTo>
                    <a:pt x="908686" y="817596"/>
                    <a:pt x="918211" y="810611"/>
                    <a:pt x="918211" y="825216"/>
                  </a:cubicBezTo>
                  <a:cubicBezTo>
                    <a:pt x="918211" y="839821"/>
                    <a:pt x="905511" y="866491"/>
                    <a:pt x="902971" y="889986"/>
                  </a:cubicBezTo>
                  <a:cubicBezTo>
                    <a:pt x="900431" y="913481"/>
                    <a:pt x="903606" y="953486"/>
                    <a:pt x="902971" y="966186"/>
                  </a:cubicBezTo>
                  <a:cubicBezTo>
                    <a:pt x="902336" y="978886"/>
                    <a:pt x="1078549" y="1107156"/>
                    <a:pt x="1080136" y="1114776"/>
                  </a:cubicBezTo>
                </a:path>
              </a:pathLst>
            </a:custGeom>
            <a:solidFill>
              <a:srgbClr val="004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4612309" y="4845176"/>
              <a:ext cx="785472" cy="1265862"/>
            </a:xfrm>
            <a:custGeom>
              <a:avLst/>
              <a:gdLst>
                <a:gd name="connsiteX0" fmla="*/ 743107 w 788322"/>
                <a:gd name="connsiteY0" fmla="*/ 242060 h 1251006"/>
                <a:gd name="connsiteX1" fmla="*/ 678337 w 788322"/>
                <a:gd name="connsiteY1" fmla="*/ 360170 h 1251006"/>
                <a:gd name="connsiteX2" fmla="*/ 615472 w 788322"/>
                <a:gd name="connsiteY2" fmla="*/ 413510 h 1251006"/>
                <a:gd name="connsiteX3" fmla="*/ 581182 w 788322"/>
                <a:gd name="connsiteY3" fmla="*/ 459230 h 1251006"/>
                <a:gd name="connsiteX4" fmla="*/ 525937 w 788322"/>
                <a:gd name="connsiteY4" fmla="*/ 533525 h 1251006"/>
                <a:gd name="connsiteX5" fmla="*/ 524032 w 788322"/>
                <a:gd name="connsiteY5" fmla="*/ 569720 h 1251006"/>
                <a:gd name="connsiteX6" fmla="*/ 461167 w 788322"/>
                <a:gd name="connsiteY6" fmla="*/ 626870 h 1251006"/>
                <a:gd name="connsiteX7" fmla="*/ 402112 w 788322"/>
                <a:gd name="connsiteY7" fmla="*/ 687830 h 1251006"/>
                <a:gd name="connsiteX8" fmla="*/ 365917 w 788322"/>
                <a:gd name="connsiteY8" fmla="*/ 762125 h 1251006"/>
                <a:gd name="connsiteX9" fmla="*/ 331627 w 788322"/>
                <a:gd name="connsiteY9" fmla="*/ 842135 h 1251006"/>
                <a:gd name="connsiteX10" fmla="*/ 301147 w 788322"/>
                <a:gd name="connsiteY10" fmla="*/ 905000 h 1251006"/>
                <a:gd name="connsiteX11" fmla="*/ 247807 w 788322"/>
                <a:gd name="connsiteY11" fmla="*/ 950720 h 1251006"/>
                <a:gd name="connsiteX12" fmla="*/ 253522 w 788322"/>
                <a:gd name="connsiteY12" fmla="*/ 979295 h 1251006"/>
                <a:gd name="connsiteX13" fmla="*/ 192562 w 788322"/>
                <a:gd name="connsiteY13" fmla="*/ 1042160 h 1251006"/>
                <a:gd name="connsiteX14" fmla="*/ 181132 w 788322"/>
                <a:gd name="connsiteY14" fmla="*/ 1116455 h 1251006"/>
                <a:gd name="connsiteX15" fmla="*/ 175417 w 788322"/>
                <a:gd name="connsiteY15" fmla="*/ 1158365 h 1251006"/>
                <a:gd name="connsiteX16" fmla="*/ 148747 w 788322"/>
                <a:gd name="connsiteY16" fmla="*/ 1173605 h 1251006"/>
                <a:gd name="connsiteX17" fmla="*/ 148747 w 788322"/>
                <a:gd name="connsiteY17" fmla="*/ 1217420 h 1251006"/>
                <a:gd name="connsiteX18" fmla="*/ 150652 w 788322"/>
                <a:gd name="connsiteY18" fmla="*/ 1245995 h 1251006"/>
                <a:gd name="connsiteX19" fmla="*/ 125887 w 788322"/>
                <a:gd name="connsiteY19" fmla="*/ 1249805 h 1251006"/>
                <a:gd name="connsiteX20" fmla="*/ 78262 w 788322"/>
                <a:gd name="connsiteY20" fmla="*/ 1232660 h 1251006"/>
                <a:gd name="connsiteX21" fmla="*/ 15397 w 788322"/>
                <a:gd name="connsiteY21" fmla="*/ 1194560 h 1251006"/>
                <a:gd name="connsiteX22" fmla="*/ 157 w 788322"/>
                <a:gd name="connsiteY22" fmla="*/ 1171700 h 1251006"/>
                <a:gd name="connsiteX23" fmla="*/ 21112 w 788322"/>
                <a:gd name="connsiteY23" fmla="*/ 1154555 h 1251006"/>
                <a:gd name="connsiteX24" fmla="*/ 59212 w 788322"/>
                <a:gd name="connsiteY24" fmla="*/ 1150745 h 1251006"/>
                <a:gd name="connsiteX25" fmla="*/ 99217 w 788322"/>
                <a:gd name="connsiteY25" fmla="*/ 1105025 h 1251006"/>
                <a:gd name="connsiteX26" fmla="*/ 123982 w 788322"/>
                <a:gd name="connsiteY26" fmla="*/ 1051685 h 1251006"/>
                <a:gd name="connsiteX27" fmla="*/ 133507 w 788322"/>
                <a:gd name="connsiteY27" fmla="*/ 954530 h 1251006"/>
                <a:gd name="connsiteX28" fmla="*/ 163987 w 788322"/>
                <a:gd name="connsiteY28" fmla="*/ 895475 h 1251006"/>
                <a:gd name="connsiteX29" fmla="*/ 183037 w 788322"/>
                <a:gd name="connsiteY29" fmla="*/ 796415 h 1251006"/>
                <a:gd name="connsiteX30" fmla="*/ 230662 w 788322"/>
                <a:gd name="connsiteY30" fmla="*/ 704975 h 1251006"/>
                <a:gd name="connsiteX31" fmla="*/ 306862 w 788322"/>
                <a:gd name="connsiteY31" fmla="*/ 623060 h 1251006"/>
                <a:gd name="connsiteX32" fmla="*/ 350677 w 788322"/>
                <a:gd name="connsiteY32" fmla="*/ 562100 h 1251006"/>
                <a:gd name="connsiteX33" fmla="*/ 384967 w 788322"/>
                <a:gd name="connsiteY33" fmla="*/ 514475 h 1251006"/>
                <a:gd name="connsiteX34" fmla="*/ 402112 w 788322"/>
                <a:gd name="connsiteY34" fmla="*/ 400175 h 1251006"/>
                <a:gd name="connsiteX35" fmla="*/ 445927 w 788322"/>
                <a:gd name="connsiteY35" fmla="*/ 291590 h 1251006"/>
                <a:gd name="connsiteX36" fmla="*/ 516412 w 788322"/>
                <a:gd name="connsiteY36" fmla="*/ 173480 h 1251006"/>
                <a:gd name="connsiteX37" fmla="*/ 544987 w 788322"/>
                <a:gd name="connsiteY37" fmla="*/ 62990 h 1251006"/>
                <a:gd name="connsiteX38" fmla="*/ 567847 w 788322"/>
                <a:gd name="connsiteY38" fmla="*/ 2030 h 1251006"/>
                <a:gd name="connsiteX39" fmla="*/ 777397 w 788322"/>
                <a:gd name="connsiteY39" fmla="*/ 135380 h 1251006"/>
                <a:gd name="connsiteX40" fmla="*/ 743107 w 788322"/>
                <a:gd name="connsiteY40" fmla="*/ 242060 h 1251006"/>
                <a:gd name="connsiteX0" fmla="*/ 743107 w 785472"/>
                <a:gd name="connsiteY0" fmla="*/ 256916 h 1265862"/>
                <a:gd name="connsiteX1" fmla="*/ 678337 w 785472"/>
                <a:gd name="connsiteY1" fmla="*/ 375026 h 1265862"/>
                <a:gd name="connsiteX2" fmla="*/ 615472 w 785472"/>
                <a:gd name="connsiteY2" fmla="*/ 428366 h 1265862"/>
                <a:gd name="connsiteX3" fmla="*/ 581182 w 785472"/>
                <a:gd name="connsiteY3" fmla="*/ 474086 h 1265862"/>
                <a:gd name="connsiteX4" fmla="*/ 525937 w 785472"/>
                <a:gd name="connsiteY4" fmla="*/ 548381 h 1265862"/>
                <a:gd name="connsiteX5" fmla="*/ 524032 w 785472"/>
                <a:gd name="connsiteY5" fmla="*/ 584576 h 1265862"/>
                <a:gd name="connsiteX6" fmla="*/ 461167 w 785472"/>
                <a:gd name="connsiteY6" fmla="*/ 641726 h 1265862"/>
                <a:gd name="connsiteX7" fmla="*/ 402112 w 785472"/>
                <a:gd name="connsiteY7" fmla="*/ 702686 h 1265862"/>
                <a:gd name="connsiteX8" fmla="*/ 365917 w 785472"/>
                <a:gd name="connsiteY8" fmla="*/ 776981 h 1265862"/>
                <a:gd name="connsiteX9" fmla="*/ 331627 w 785472"/>
                <a:gd name="connsiteY9" fmla="*/ 856991 h 1265862"/>
                <a:gd name="connsiteX10" fmla="*/ 301147 w 785472"/>
                <a:gd name="connsiteY10" fmla="*/ 919856 h 1265862"/>
                <a:gd name="connsiteX11" fmla="*/ 247807 w 785472"/>
                <a:gd name="connsiteY11" fmla="*/ 965576 h 1265862"/>
                <a:gd name="connsiteX12" fmla="*/ 253522 w 785472"/>
                <a:gd name="connsiteY12" fmla="*/ 994151 h 1265862"/>
                <a:gd name="connsiteX13" fmla="*/ 192562 w 785472"/>
                <a:gd name="connsiteY13" fmla="*/ 1057016 h 1265862"/>
                <a:gd name="connsiteX14" fmla="*/ 181132 w 785472"/>
                <a:gd name="connsiteY14" fmla="*/ 1131311 h 1265862"/>
                <a:gd name="connsiteX15" fmla="*/ 175417 w 785472"/>
                <a:gd name="connsiteY15" fmla="*/ 1173221 h 1265862"/>
                <a:gd name="connsiteX16" fmla="*/ 148747 w 785472"/>
                <a:gd name="connsiteY16" fmla="*/ 1188461 h 1265862"/>
                <a:gd name="connsiteX17" fmla="*/ 148747 w 785472"/>
                <a:gd name="connsiteY17" fmla="*/ 1232276 h 1265862"/>
                <a:gd name="connsiteX18" fmla="*/ 150652 w 785472"/>
                <a:gd name="connsiteY18" fmla="*/ 1260851 h 1265862"/>
                <a:gd name="connsiteX19" fmla="*/ 125887 w 785472"/>
                <a:gd name="connsiteY19" fmla="*/ 1264661 h 1265862"/>
                <a:gd name="connsiteX20" fmla="*/ 78262 w 785472"/>
                <a:gd name="connsiteY20" fmla="*/ 1247516 h 1265862"/>
                <a:gd name="connsiteX21" fmla="*/ 15397 w 785472"/>
                <a:gd name="connsiteY21" fmla="*/ 1209416 h 1265862"/>
                <a:gd name="connsiteX22" fmla="*/ 157 w 785472"/>
                <a:gd name="connsiteY22" fmla="*/ 1186556 h 1265862"/>
                <a:gd name="connsiteX23" fmla="*/ 21112 w 785472"/>
                <a:gd name="connsiteY23" fmla="*/ 1169411 h 1265862"/>
                <a:gd name="connsiteX24" fmla="*/ 59212 w 785472"/>
                <a:gd name="connsiteY24" fmla="*/ 1165601 h 1265862"/>
                <a:gd name="connsiteX25" fmla="*/ 99217 w 785472"/>
                <a:gd name="connsiteY25" fmla="*/ 1119881 h 1265862"/>
                <a:gd name="connsiteX26" fmla="*/ 123982 w 785472"/>
                <a:gd name="connsiteY26" fmla="*/ 1066541 h 1265862"/>
                <a:gd name="connsiteX27" fmla="*/ 133507 w 785472"/>
                <a:gd name="connsiteY27" fmla="*/ 969386 h 1265862"/>
                <a:gd name="connsiteX28" fmla="*/ 163987 w 785472"/>
                <a:gd name="connsiteY28" fmla="*/ 910331 h 1265862"/>
                <a:gd name="connsiteX29" fmla="*/ 183037 w 785472"/>
                <a:gd name="connsiteY29" fmla="*/ 811271 h 1265862"/>
                <a:gd name="connsiteX30" fmla="*/ 230662 w 785472"/>
                <a:gd name="connsiteY30" fmla="*/ 719831 h 1265862"/>
                <a:gd name="connsiteX31" fmla="*/ 306862 w 785472"/>
                <a:gd name="connsiteY31" fmla="*/ 637916 h 1265862"/>
                <a:gd name="connsiteX32" fmla="*/ 350677 w 785472"/>
                <a:gd name="connsiteY32" fmla="*/ 576956 h 1265862"/>
                <a:gd name="connsiteX33" fmla="*/ 384967 w 785472"/>
                <a:gd name="connsiteY33" fmla="*/ 529331 h 1265862"/>
                <a:gd name="connsiteX34" fmla="*/ 402112 w 785472"/>
                <a:gd name="connsiteY34" fmla="*/ 415031 h 1265862"/>
                <a:gd name="connsiteX35" fmla="*/ 445927 w 785472"/>
                <a:gd name="connsiteY35" fmla="*/ 306446 h 1265862"/>
                <a:gd name="connsiteX36" fmla="*/ 516412 w 785472"/>
                <a:gd name="connsiteY36" fmla="*/ 188336 h 1265862"/>
                <a:gd name="connsiteX37" fmla="*/ 544987 w 785472"/>
                <a:gd name="connsiteY37" fmla="*/ 77846 h 1265862"/>
                <a:gd name="connsiteX38" fmla="*/ 586897 w 785472"/>
                <a:gd name="connsiteY38" fmla="*/ 1646 h 1265862"/>
                <a:gd name="connsiteX39" fmla="*/ 777397 w 785472"/>
                <a:gd name="connsiteY39" fmla="*/ 150236 h 1265862"/>
                <a:gd name="connsiteX40" fmla="*/ 743107 w 785472"/>
                <a:gd name="connsiteY40" fmla="*/ 256916 h 126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85472" h="1265862">
                  <a:moveTo>
                    <a:pt x="743107" y="256916"/>
                  </a:moveTo>
                  <a:cubicBezTo>
                    <a:pt x="726597" y="294381"/>
                    <a:pt x="699609" y="346451"/>
                    <a:pt x="678337" y="375026"/>
                  </a:cubicBezTo>
                  <a:cubicBezTo>
                    <a:pt x="657064" y="403601"/>
                    <a:pt x="631664" y="411856"/>
                    <a:pt x="615472" y="428366"/>
                  </a:cubicBezTo>
                  <a:cubicBezTo>
                    <a:pt x="599280" y="444876"/>
                    <a:pt x="581182" y="474086"/>
                    <a:pt x="581182" y="474086"/>
                  </a:cubicBezTo>
                  <a:cubicBezTo>
                    <a:pt x="566259" y="494089"/>
                    <a:pt x="535462" y="529966"/>
                    <a:pt x="525937" y="548381"/>
                  </a:cubicBezTo>
                  <a:cubicBezTo>
                    <a:pt x="516412" y="566796"/>
                    <a:pt x="534827" y="569019"/>
                    <a:pt x="524032" y="584576"/>
                  </a:cubicBezTo>
                  <a:cubicBezTo>
                    <a:pt x="513237" y="600133"/>
                    <a:pt x="481487" y="622041"/>
                    <a:pt x="461167" y="641726"/>
                  </a:cubicBezTo>
                  <a:cubicBezTo>
                    <a:pt x="440847" y="661411"/>
                    <a:pt x="417987" y="680144"/>
                    <a:pt x="402112" y="702686"/>
                  </a:cubicBezTo>
                  <a:cubicBezTo>
                    <a:pt x="386237" y="725229"/>
                    <a:pt x="377664" y="751264"/>
                    <a:pt x="365917" y="776981"/>
                  </a:cubicBezTo>
                  <a:cubicBezTo>
                    <a:pt x="354170" y="802698"/>
                    <a:pt x="342422" y="833179"/>
                    <a:pt x="331627" y="856991"/>
                  </a:cubicBezTo>
                  <a:cubicBezTo>
                    <a:pt x="320832" y="880803"/>
                    <a:pt x="315117" y="901759"/>
                    <a:pt x="301147" y="919856"/>
                  </a:cubicBezTo>
                  <a:cubicBezTo>
                    <a:pt x="287177" y="937953"/>
                    <a:pt x="255744" y="953194"/>
                    <a:pt x="247807" y="965576"/>
                  </a:cubicBezTo>
                  <a:cubicBezTo>
                    <a:pt x="239869" y="977959"/>
                    <a:pt x="262730" y="978911"/>
                    <a:pt x="253522" y="994151"/>
                  </a:cubicBezTo>
                  <a:cubicBezTo>
                    <a:pt x="244314" y="1009391"/>
                    <a:pt x="204627" y="1034156"/>
                    <a:pt x="192562" y="1057016"/>
                  </a:cubicBezTo>
                  <a:cubicBezTo>
                    <a:pt x="180497" y="1079876"/>
                    <a:pt x="183989" y="1111944"/>
                    <a:pt x="181132" y="1131311"/>
                  </a:cubicBezTo>
                  <a:cubicBezTo>
                    <a:pt x="178275" y="1150678"/>
                    <a:pt x="180814" y="1163696"/>
                    <a:pt x="175417" y="1173221"/>
                  </a:cubicBezTo>
                  <a:cubicBezTo>
                    <a:pt x="170020" y="1182746"/>
                    <a:pt x="153192" y="1178619"/>
                    <a:pt x="148747" y="1188461"/>
                  </a:cubicBezTo>
                  <a:cubicBezTo>
                    <a:pt x="144302" y="1198303"/>
                    <a:pt x="148430" y="1220211"/>
                    <a:pt x="148747" y="1232276"/>
                  </a:cubicBezTo>
                  <a:cubicBezTo>
                    <a:pt x="149064" y="1244341"/>
                    <a:pt x="154462" y="1255454"/>
                    <a:pt x="150652" y="1260851"/>
                  </a:cubicBezTo>
                  <a:cubicBezTo>
                    <a:pt x="146842" y="1266248"/>
                    <a:pt x="137952" y="1266883"/>
                    <a:pt x="125887" y="1264661"/>
                  </a:cubicBezTo>
                  <a:cubicBezTo>
                    <a:pt x="113822" y="1262439"/>
                    <a:pt x="96677" y="1256723"/>
                    <a:pt x="78262" y="1247516"/>
                  </a:cubicBezTo>
                  <a:cubicBezTo>
                    <a:pt x="59847" y="1238309"/>
                    <a:pt x="28414" y="1219576"/>
                    <a:pt x="15397" y="1209416"/>
                  </a:cubicBezTo>
                  <a:cubicBezTo>
                    <a:pt x="2380" y="1199256"/>
                    <a:pt x="-796" y="1193224"/>
                    <a:pt x="157" y="1186556"/>
                  </a:cubicBezTo>
                  <a:cubicBezTo>
                    <a:pt x="1109" y="1179889"/>
                    <a:pt x="11269" y="1172904"/>
                    <a:pt x="21112" y="1169411"/>
                  </a:cubicBezTo>
                  <a:cubicBezTo>
                    <a:pt x="30954" y="1165919"/>
                    <a:pt x="46194" y="1173856"/>
                    <a:pt x="59212" y="1165601"/>
                  </a:cubicBezTo>
                  <a:cubicBezTo>
                    <a:pt x="72230" y="1157346"/>
                    <a:pt x="88422" y="1136391"/>
                    <a:pt x="99217" y="1119881"/>
                  </a:cubicBezTo>
                  <a:cubicBezTo>
                    <a:pt x="110012" y="1103371"/>
                    <a:pt x="118267" y="1091623"/>
                    <a:pt x="123982" y="1066541"/>
                  </a:cubicBezTo>
                  <a:cubicBezTo>
                    <a:pt x="129697" y="1041459"/>
                    <a:pt x="126839" y="995421"/>
                    <a:pt x="133507" y="969386"/>
                  </a:cubicBezTo>
                  <a:cubicBezTo>
                    <a:pt x="140174" y="943351"/>
                    <a:pt x="155732" y="936684"/>
                    <a:pt x="163987" y="910331"/>
                  </a:cubicBezTo>
                  <a:cubicBezTo>
                    <a:pt x="172242" y="883979"/>
                    <a:pt x="171925" y="843021"/>
                    <a:pt x="183037" y="811271"/>
                  </a:cubicBezTo>
                  <a:cubicBezTo>
                    <a:pt x="194149" y="779521"/>
                    <a:pt x="210025" y="748723"/>
                    <a:pt x="230662" y="719831"/>
                  </a:cubicBezTo>
                  <a:cubicBezTo>
                    <a:pt x="251299" y="690939"/>
                    <a:pt x="286859" y="661729"/>
                    <a:pt x="306862" y="637916"/>
                  </a:cubicBezTo>
                  <a:cubicBezTo>
                    <a:pt x="326864" y="614104"/>
                    <a:pt x="350677" y="576956"/>
                    <a:pt x="350677" y="576956"/>
                  </a:cubicBezTo>
                  <a:cubicBezTo>
                    <a:pt x="363694" y="558859"/>
                    <a:pt x="376395" y="556318"/>
                    <a:pt x="384967" y="529331"/>
                  </a:cubicBezTo>
                  <a:cubicBezTo>
                    <a:pt x="393539" y="502344"/>
                    <a:pt x="391952" y="452179"/>
                    <a:pt x="402112" y="415031"/>
                  </a:cubicBezTo>
                  <a:cubicBezTo>
                    <a:pt x="412272" y="377883"/>
                    <a:pt x="426877" y="344228"/>
                    <a:pt x="445927" y="306446"/>
                  </a:cubicBezTo>
                  <a:cubicBezTo>
                    <a:pt x="464977" y="268664"/>
                    <a:pt x="499902" y="226436"/>
                    <a:pt x="516412" y="188336"/>
                  </a:cubicBezTo>
                  <a:cubicBezTo>
                    <a:pt x="532922" y="150236"/>
                    <a:pt x="533240" y="108961"/>
                    <a:pt x="544987" y="77846"/>
                  </a:cubicBezTo>
                  <a:cubicBezTo>
                    <a:pt x="556734" y="46731"/>
                    <a:pt x="548162" y="-10419"/>
                    <a:pt x="586897" y="1646"/>
                  </a:cubicBezTo>
                  <a:cubicBezTo>
                    <a:pt x="625632" y="13711"/>
                    <a:pt x="751362" y="107691"/>
                    <a:pt x="777397" y="150236"/>
                  </a:cubicBezTo>
                  <a:cubicBezTo>
                    <a:pt x="803432" y="192781"/>
                    <a:pt x="759617" y="219451"/>
                    <a:pt x="743107" y="256916"/>
                  </a:cubicBezTo>
                  <a:close/>
                </a:path>
              </a:pathLst>
            </a:custGeom>
            <a:solidFill>
              <a:srgbClr val="004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5357321" y="4862062"/>
              <a:ext cx="791577" cy="1279255"/>
            </a:xfrm>
            <a:custGeom>
              <a:avLst/>
              <a:gdLst>
                <a:gd name="connsiteX0" fmla="*/ 186690 w 791577"/>
                <a:gd name="connsiteY0" fmla="*/ 0 h 1279255"/>
                <a:gd name="connsiteX1" fmla="*/ 228600 w 791577"/>
                <a:gd name="connsiteY1" fmla="*/ 76200 h 1279255"/>
                <a:gd name="connsiteX2" fmla="*/ 243840 w 791577"/>
                <a:gd name="connsiteY2" fmla="*/ 144780 h 1279255"/>
                <a:gd name="connsiteX3" fmla="*/ 234315 w 791577"/>
                <a:gd name="connsiteY3" fmla="*/ 169545 h 1279255"/>
                <a:gd name="connsiteX4" fmla="*/ 260985 w 791577"/>
                <a:gd name="connsiteY4" fmla="*/ 228600 h 1279255"/>
                <a:gd name="connsiteX5" fmla="*/ 306705 w 791577"/>
                <a:gd name="connsiteY5" fmla="*/ 297180 h 1279255"/>
                <a:gd name="connsiteX6" fmla="*/ 323850 w 791577"/>
                <a:gd name="connsiteY6" fmla="*/ 386715 h 1279255"/>
                <a:gd name="connsiteX7" fmla="*/ 361950 w 791577"/>
                <a:gd name="connsiteY7" fmla="*/ 443865 h 1279255"/>
                <a:gd name="connsiteX8" fmla="*/ 354330 w 791577"/>
                <a:gd name="connsiteY8" fmla="*/ 525780 h 1279255"/>
                <a:gd name="connsiteX9" fmla="*/ 363855 w 791577"/>
                <a:gd name="connsiteY9" fmla="*/ 563880 h 1279255"/>
                <a:gd name="connsiteX10" fmla="*/ 384810 w 791577"/>
                <a:gd name="connsiteY10" fmla="*/ 609600 h 1279255"/>
                <a:gd name="connsiteX11" fmla="*/ 405765 w 791577"/>
                <a:gd name="connsiteY11" fmla="*/ 649605 h 1279255"/>
                <a:gd name="connsiteX12" fmla="*/ 400050 w 791577"/>
                <a:gd name="connsiteY12" fmla="*/ 710565 h 1279255"/>
                <a:gd name="connsiteX13" fmla="*/ 441960 w 791577"/>
                <a:gd name="connsiteY13" fmla="*/ 752475 h 1279255"/>
                <a:gd name="connsiteX14" fmla="*/ 499110 w 791577"/>
                <a:gd name="connsiteY14" fmla="*/ 849630 h 1279255"/>
                <a:gd name="connsiteX15" fmla="*/ 529590 w 791577"/>
                <a:gd name="connsiteY15" fmla="*/ 942975 h 1279255"/>
                <a:gd name="connsiteX16" fmla="*/ 554355 w 791577"/>
                <a:gd name="connsiteY16" fmla="*/ 1038225 h 1279255"/>
                <a:gd name="connsiteX17" fmla="*/ 596265 w 791577"/>
                <a:gd name="connsiteY17" fmla="*/ 1112520 h 1279255"/>
                <a:gd name="connsiteX18" fmla="*/ 622935 w 791577"/>
                <a:gd name="connsiteY18" fmla="*/ 1146810 h 1279255"/>
                <a:gd name="connsiteX19" fmla="*/ 689610 w 791577"/>
                <a:gd name="connsiteY19" fmla="*/ 1139190 h 1279255"/>
                <a:gd name="connsiteX20" fmla="*/ 760095 w 791577"/>
                <a:gd name="connsiteY20" fmla="*/ 1127760 h 1279255"/>
                <a:gd name="connsiteX21" fmla="*/ 788670 w 791577"/>
                <a:gd name="connsiteY21" fmla="*/ 1171575 h 1279255"/>
                <a:gd name="connsiteX22" fmla="*/ 693420 w 791577"/>
                <a:gd name="connsiteY22" fmla="*/ 1226820 h 1279255"/>
                <a:gd name="connsiteX23" fmla="*/ 588645 w 791577"/>
                <a:gd name="connsiteY23" fmla="*/ 1276350 h 1279255"/>
                <a:gd name="connsiteX24" fmla="*/ 550545 w 791577"/>
                <a:gd name="connsiteY24" fmla="*/ 1263015 h 1279255"/>
                <a:gd name="connsiteX25" fmla="*/ 533400 w 791577"/>
                <a:gd name="connsiteY25" fmla="*/ 1177290 h 1279255"/>
                <a:gd name="connsiteX26" fmla="*/ 495300 w 791577"/>
                <a:gd name="connsiteY26" fmla="*/ 1116330 h 1279255"/>
                <a:gd name="connsiteX27" fmla="*/ 428625 w 791577"/>
                <a:gd name="connsiteY27" fmla="*/ 1053465 h 1279255"/>
                <a:gd name="connsiteX28" fmla="*/ 390525 w 791577"/>
                <a:gd name="connsiteY28" fmla="*/ 958215 h 1279255"/>
                <a:gd name="connsiteX29" fmla="*/ 342900 w 791577"/>
                <a:gd name="connsiteY29" fmla="*/ 925830 h 1279255"/>
                <a:gd name="connsiteX30" fmla="*/ 308610 w 791577"/>
                <a:gd name="connsiteY30" fmla="*/ 803910 h 1279255"/>
                <a:gd name="connsiteX31" fmla="*/ 270510 w 791577"/>
                <a:gd name="connsiteY31" fmla="*/ 699135 h 1279255"/>
                <a:gd name="connsiteX32" fmla="*/ 234315 w 791577"/>
                <a:gd name="connsiteY32" fmla="*/ 634365 h 1279255"/>
                <a:gd name="connsiteX33" fmla="*/ 217170 w 791577"/>
                <a:gd name="connsiteY33" fmla="*/ 579120 h 1279255"/>
                <a:gd name="connsiteX34" fmla="*/ 171450 w 791577"/>
                <a:gd name="connsiteY34" fmla="*/ 508635 h 1279255"/>
                <a:gd name="connsiteX35" fmla="*/ 104775 w 791577"/>
                <a:gd name="connsiteY35" fmla="*/ 428625 h 1279255"/>
                <a:gd name="connsiteX36" fmla="*/ 76200 w 791577"/>
                <a:gd name="connsiteY36" fmla="*/ 348615 h 1279255"/>
                <a:gd name="connsiteX37" fmla="*/ 28575 w 791577"/>
                <a:gd name="connsiteY37" fmla="*/ 259080 h 1279255"/>
                <a:gd name="connsiteX38" fmla="*/ 15240 w 791577"/>
                <a:gd name="connsiteY38" fmla="*/ 230505 h 1279255"/>
                <a:gd name="connsiteX39" fmla="*/ 0 w 791577"/>
                <a:gd name="connsiteY39" fmla="*/ 76200 h 1279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1577" h="1279255">
                  <a:moveTo>
                    <a:pt x="186690" y="0"/>
                  </a:moveTo>
                  <a:cubicBezTo>
                    <a:pt x="202882" y="26035"/>
                    <a:pt x="219075" y="52070"/>
                    <a:pt x="228600" y="76200"/>
                  </a:cubicBezTo>
                  <a:cubicBezTo>
                    <a:pt x="238125" y="100330"/>
                    <a:pt x="242888" y="129223"/>
                    <a:pt x="243840" y="144780"/>
                  </a:cubicBezTo>
                  <a:cubicBezTo>
                    <a:pt x="244792" y="160337"/>
                    <a:pt x="231458" y="155575"/>
                    <a:pt x="234315" y="169545"/>
                  </a:cubicBezTo>
                  <a:cubicBezTo>
                    <a:pt x="237172" y="183515"/>
                    <a:pt x="248920" y="207328"/>
                    <a:pt x="260985" y="228600"/>
                  </a:cubicBezTo>
                  <a:cubicBezTo>
                    <a:pt x="273050" y="249873"/>
                    <a:pt x="296228" y="270828"/>
                    <a:pt x="306705" y="297180"/>
                  </a:cubicBezTo>
                  <a:cubicBezTo>
                    <a:pt x="317183" y="323533"/>
                    <a:pt x="314643" y="362268"/>
                    <a:pt x="323850" y="386715"/>
                  </a:cubicBezTo>
                  <a:cubicBezTo>
                    <a:pt x="333057" y="411162"/>
                    <a:pt x="356870" y="420688"/>
                    <a:pt x="361950" y="443865"/>
                  </a:cubicBezTo>
                  <a:cubicBezTo>
                    <a:pt x="367030" y="467043"/>
                    <a:pt x="354013" y="505778"/>
                    <a:pt x="354330" y="525780"/>
                  </a:cubicBezTo>
                  <a:cubicBezTo>
                    <a:pt x="354647" y="545782"/>
                    <a:pt x="358775" y="549910"/>
                    <a:pt x="363855" y="563880"/>
                  </a:cubicBezTo>
                  <a:cubicBezTo>
                    <a:pt x="368935" y="577850"/>
                    <a:pt x="377825" y="595313"/>
                    <a:pt x="384810" y="609600"/>
                  </a:cubicBezTo>
                  <a:cubicBezTo>
                    <a:pt x="391795" y="623887"/>
                    <a:pt x="403225" y="632778"/>
                    <a:pt x="405765" y="649605"/>
                  </a:cubicBezTo>
                  <a:cubicBezTo>
                    <a:pt x="408305" y="666432"/>
                    <a:pt x="394018" y="693420"/>
                    <a:pt x="400050" y="710565"/>
                  </a:cubicBezTo>
                  <a:cubicBezTo>
                    <a:pt x="406082" y="727710"/>
                    <a:pt x="425450" y="729298"/>
                    <a:pt x="441960" y="752475"/>
                  </a:cubicBezTo>
                  <a:cubicBezTo>
                    <a:pt x="458470" y="775652"/>
                    <a:pt x="484505" y="817880"/>
                    <a:pt x="499110" y="849630"/>
                  </a:cubicBezTo>
                  <a:cubicBezTo>
                    <a:pt x="513715" y="881380"/>
                    <a:pt x="520383" y="911543"/>
                    <a:pt x="529590" y="942975"/>
                  </a:cubicBezTo>
                  <a:cubicBezTo>
                    <a:pt x="538797" y="974407"/>
                    <a:pt x="543243" y="1009968"/>
                    <a:pt x="554355" y="1038225"/>
                  </a:cubicBezTo>
                  <a:cubicBezTo>
                    <a:pt x="565467" y="1066482"/>
                    <a:pt x="584835" y="1094422"/>
                    <a:pt x="596265" y="1112520"/>
                  </a:cubicBezTo>
                  <a:cubicBezTo>
                    <a:pt x="607695" y="1130618"/>
                    <a:pt x="607378" y="1142365"/>
                    <a:pt x="622935" y="1146810"/>
                  </a:cubicBezTo>
                  <a:cubicBezTo>
                    <a:pt x="638492" y="1151255"/>
                    <a:pt x="666750" y="1142365"/>
                    <a:pt x="689610" y="1139190"/>
                  </a:cubicBezTo>
                  <a:cubicBezTo>
                    <a:pt x="712470" y="1136015"/>
                    <a:pt x="743585" y="1122363"/>
                    <a:pt x="760095" y="1127760"/>
                  </a:cubicBezTo>
                  <a:cubicBezTo>
                    <a:pt x="776605" y="1133157"/>
                    <a:pt x="799783" y="1155065"/>
                    <a:pt x="788670" y="1171575"/>
                  </a:cubicBezTo>
                  <a:cubicBezTo>
                    <a:pt x="777557" y="1188085"/>
                    <a:pt x="726757" y="1209358"/>
                    <a:pt x="693420" y="1226820"/>
                  </a:cubicBezTo>
                  <a:cubicBezTo>
                    <a:pt x="660083" y="1244282"/>
                    <a:pt x="612458" y="1270318"/>
                    <a:pt x="588645" y="1276350"/>
                  </a:cubicBezTo>
                  <a:cubicBezTo>
                    <a:pt x="564833" y="1282383"/>
                    <a:pt x="559752" y="1279525"/>
                    <a:pt x="550545" y="1263015"/>
                  </a:cubicBezTo>
                  <a:cubicBezTo>
                    <a:pt x="541338" y="1246505"/>
                    <a:pt x="542607" y="1201737"/>
                    <a:pt x="533400" y="1177290"/>
                  </a:cubicBezTo>
                  <a:cubicBezTo>
                    <a:pt x="524193" y="1152843"/>
                    <a:pt x="512762" y="1136967"/>
                    <a:pt x="495300" y="1116330"/>
                  </a:cubicBezTo>
                  <a:cubicBezTo>
                    <a:pt x="477838" y="1095693"/>
                    <a:pt x="446087" y="1079817"/>
                    <a:pt x="428625" y="1053465"/>
                  </a:cubicBezTo>
                  <a:cubicBezTo>
                    <a:pt x="411163" y="1027113"/>
                    <a:pt x="404813" y="979488"/>
                    <a:pt x="390525" y="958215"/>
                  </a:cubicBezTo>
                  <a:cubicBezTo>
                    <a:pt x="376238" y="936943"/>
                    <a:pt x="356552" y="951547"/>
                    <a:pt x="342900" y="925830"/>
                  </a:cubicBezTo>
                  <a:cubicBezTo>
                    <a:pt x="329248" y="900113"/>
                    <a:pt x="320675" y="841693"/>
                    <a:pt x="308610" y="803910"/>
                  </a:cubicBezTo>
                  <a:cubicBezTo>
                    <a:pt x="296545" y="766128"/>
                    <a:pt x="282893" y="727393"/>
                    <a:pt x="270510" y="699135"/>
                  </a:cubicBezTo>
                  <a:cubicBezTo>
                    <a:pt x="258128" y="670878"/>
                    <a:pt x="243205" y="654367"/>
                    <a:pt x="234315" y="634365"/>
                  </a:cubicBezTo>
                  <a:cubicBezTo>
                    <a:pt x="225425" y="614363"/>
                    <a:pt x="227648" y="600075"/>
                    <a:pt x="217170" y="579120"/>
                  </a:cubicBezTo>
                  <a:cubicBezTo>
                    <a:pt x="206693" y="558165"/>
                    <a:pt x="190183" y="533718"/>
                    <a:pt x="171450" y="508635"/>
                  </a:cubicBezTo>
                  <a:cubicBezTo>
                    <a:pt x="152717" y="483553"/>
                    <a:pt x="120650" y="455295"/>
                    <a:pt x="104775" y="428625"/>
                  </a:cubicBezTo>
                  <a:cubicBezTo>
                    <a:pt x="88900" y="401955"/>
                    <a:pt x="88900" y="376873"/>
                    <a:pt x="76200" y="348615"/>
                  </a:cubicBezTo>
                  <a:cubicBezTo>
                    <a:pt x="63500" y="320357"/>
                    <a:pt x="38735" y="278765"/>
                    <a:pt x="28575" y="259080"/>
                  </a:cubicBezTo>
                  <a:cubicBezTo>
                    <a:pt x="18415" y="239395"/>
                    <a:pt x="20002" y="260985"/>
                    <a:pt x="15240" y="230505"/>
                  </a:cubicBezTo>
                  <a:cubicBezTo>
                    <a:pt x="10478" y="200025"/>
                    <a:pt x="5239" y="138112"/>
                    <a:pt x="0" y="76200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 flipH="1">
              <a:off x="5376371" y="3890161"/>
              <a:ext cx="1082041" cy="1114776"/>
            </a:xfrm>
            <a:custGeom>
              <a:avLst/>
              <a:gdLst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99161 w 971551"/>
                <a:gd name="connsiteY55" fmla="*/ 966186 h 966186"/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89636 w 971551"/>
                <a:gd name="connsiteY55" fmla="*/ 920466 h 966186"/>
                <a:gd name="connsiteX56" fmla="*/ 899161 w 971551"/>
                <a:gd name="connsiteY56" fmla="*/ 966186 h 96618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889636 w 1080136"/>
                <a:gd name="connsiteY55" fmla="*/ 920466 h 1114776"/>
                <a:gd name="connsiteX56" fmla="*/ 1080136 w 1080136"/>
                <a:gd name="connsiteY56" fmla="*/ 1114776 h 111477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902971 w 1080136"/>
                <a:gd name="connsiteY55" fmla="*/ 966186 h 1114776"/>
                <a:gd name="connsiteX56" fmla="*/ 1080136 w 1080136"/>
                <a:gd name="connsiteY56" fmla="*/ 1114776 h 1114776"/>
                <a:gd name="connsiteX0" fmla="*/ 1082041 w 1082041"/>
                <a:gd name="connsiteY0" fmla="*/ 352776 h 1114776"/>
                <a:gd name="connsiteX1" fmla="*/ 923926 w 1082041"/>
                <a:gd name="connsiteY1" fmla="*/ 368016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  <a:gd name="connsiteX0" fmla="*/ 1082041 w 1082041"/>
                <a:gd name="connsiteY0" fmla="*/ 352776 h 1114776"/>
                <a:gd name="connsiteX1" fmla="*/ 973456 w 1082041"/>
                <a:gd name="connsiteY1" fmla="*/ 354681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82041" h="1114776">
                  <a:moveTo>
                    <a:pt x="1082041" y="352776"/>
                  </a:moveTo>
                  <a:cubicBezTo>
                    <a:pt x="1064261" y="363412"/>
                    <a:pt x="1003936" y="357538"/>
                    <a:pt x="973456" y="354681"/>
                  </a:cubicBezTo>
                  <a:cubicBezTo>
                    <a:pt x="942976" y="351824"/>
                    <a:pt x="920751" y="337536"/>
                    <a:pt x="899161" y="335631"/>
                  </a:cubicBezTo>
                  <a:cubicBezTo>
                    <a:pt x="877571" y="333726"/>
                    <a:pt x="859473" y="347061"/>
                    <a:pt x="843916" y="343251"/>
                  </a:cubicBezTo>
                  <a:cubicBezTo>
                    <a:pt x="828359" y="339441"/>
                    <a:pt x="824231" y="314994"/>
                    <a:pt x="805816" y="312771"/>
                  </a:cubicBezTo>
                  <a:cubicBezTo>
                    <a:pt x="787401" y="310548"/>
                    <a:pt x="756603" y="334361"/>
                    <a:pt x="733426" y="329916"/>
                  </a:cubicBezTo>
                  <a:cubicBezTo>
                    <a:pt x="710249" y="325471"/>
                    <a:pt x="686436" y="295626"/>
                    <a:pt x="666751" y="286101"/>
                  </a:cubicBezTo>
                  <a:cubicBezTo>
                    <a:pt x="647066" y="276576"/>
                    <a:pt x="634366" y="274988"/>
                    <a:pt x="615316" y="272766"/>
                  </a:cubicBezTo>
                  <a:cubicBezTo>
                    <a:pt x="596266" y="270544"/>
                    <a:pt x="568326" y="279751"/>
                    <a:pt x="552451" y="272766"/>
                  </a:cubicBezTo>
                  <a:cubicBezTo>
                    <a:pt x="536576" y="265781"/>
                    <a:pt x="533401" y="243556"/>
                    <a:pt x="520066" y="230856"/>
                  </a:cubicBezTo>
                  <a:cubicBezTo>
                    <a:pt x="506731" y="218156"/>
                    <a:pt x="483236" y="200058"/>
                    <a:pt x="472441" y="196566"/>
                  </a:cubicBezTo>
                  <a:cubicBezTo>
                    <a:pt x="461646" y="193073"/>
                    <a:pt x="461646" y="212123"/>
                    <a:pt x="455296" y="209901"/>
                  </a:cubicBezTo>
                  <a:cubicBezTo>
                    <a:pt x="448946" y="207678"/>
                    <a:pt x="444183" y="188628"/>
                    <a:pt x="434341" y="183231"/>
                  </a:cubicBezTo>
                  <a:cubicBezTo>
                    <a:pt x="424498" y="177833"/>
                    <a:pt x="413703" y="180691"/>
                    <a:pt x="396241" y="177516"/>
                  </a:cubicBezTo>
                  <a:cubicBezTo>
                    <a:pt x="378778" y="174341"/>
                    <a:pt x="346394" y="167674"/>
                    <a:pt x="329566" y="164181"/>
                  </a:cubicBezTo>
                  <a:cubicBezTo>
                    <a:pt x="312738" y="160688"/>
                    <a:pt x="306706" y="162276"/>
                    <a:pt x="295276" y="156561"/>
                  </a:cubicBezTo>
                  <a:cubicBezTo>
                    <a:pt x="283846" y="150846"/>
                    <a:pt x="274004" y="136241"/>
                    <a:pt x="260986" y="129891"/>
                  </a:cubicBezTo>
                  <a:cubicBezTo>
                    <a:pt x="247968" y="123541"/>
                    <a:pt x="228283" y="122271"/>
                    <a:pt x="217171" y="118461"/>
                  </a:cubicBezTo>
                  <a:cubicBezTo>
                    <a:pt x="206059" y="114651"/>
                    <a:pt x="201296" y="110841"/>
                    <a:pt x="194311" y="107031"/>
                  </a:cubicBezTo>
                  <a:cubicBezTo>
                    <a:pt x="187326" y="103221"/>
                    <a:pt x="179389" y="101951"/>
                    <a:pt x="175261" y="95601"/>
                  </a:cubicBezTo>
                  <a:cubicBezTo>
                    <a:pt x="171133" y="89251"/>
                    <a:pt x="176214" y="79091"/>
                    <a:pt x="169546" y="68931"/>
                  </a:cubicBezTo>
                  <a:cubicBezTo>
                    <a:pt x="162878" y="58771"/>
                    <a:pt x="146368" y="43213"/>
                    <a:pt x="135256" y="34641"/>
                  </a:cubicBezTo>
                  <a:cubicBezTo>
                    <a:pt x="124143" y="26068"/>
                    <a:pt x="113348" y="22893"/>
                    <a:pt x="102871" y="17496"/>
                  </a:cubicBezTo>
                  <a:cubicBezTo>
                    <a:pt x="92394" y="12099"/>
                    <a:pt x="83503" y="3526"/>
                    <a:pt x="72391" y="2256"/>
                  </a:cubicBezTo>
                  <a:cubicBezTo>
                    <a:pt x="61279" y="986"/>
                    <a:pt x="46673" y="9876"/>
                    <a:pt x="36196" y="9876"/>
                  </a:cubicBezTo>
                  <a:cubicBezTo>
                    <a:pt x="25719" y="9876"/>
                    <a:pt x="15558" y="-5682"/>
                    <a:pt x="9526" y="2256"/>
                  </a:cubicBezTo>
                  <a:cubicBezTo>
                    <a:pt x="3493" y="10193"/>
                    <a:pt x="1" y="38451"/>
                    <a:pt x="1" y="57501"/>
                  </a:cubicBezTo>
                  <a:cubicBezTo>
                    <a:pt x="1" y="76551"/>
                    <a:pt x="-316" y="102269"/>
                    <a:pt x="9526" y="116556"/>
                  </a:cubicBezTo>
                  <a:cubicBezTo>
                    <a:pt x="19368" y="130843"/>
                    <a:pt x="38101" y="134019"/>
                    <a:pt x="59056" y="143226"/>
                  </a:cubicBezTo>
                  <a:cubicBezTo>
                    <a:pt x="80011" y="152433"/>
                    <a:pt x="115888" y="161958"/>
                    <a:pt x="135256" y="171801"/>
                  </a:cubicBezTo>
                  <a:cubicBezTo>
                    <a:pt x="154623" y="181643"/>
                    <a:pt x="162561" y="191486"/>
                    <a:pt x="175261" y="202281"/>
                  </a:cubicBezTo>
                  <a:cubicBezTo>
                    <a:pt x="187961" y="213076"/>
                    <a:pt x="197168" y="230856"/>
                    <a:pt x="211456" y="236571"/>
                  </a:cubicBezTo>
                  <a:cubicBezTo>
                    <a:pt x="225743" y="242286"/>
                    <a:pt x="244794" y="230856"/>
                    <a:pt x="260986" y="236571"/>
                  </a:cubicBezTo>
                  <a:cubicBezTo>
                    <a:pt x="277178" y="242286"/>
                    <a:pt x="308611" y="270861"/>
                    <a:pt x="308611" y="270861"/>
                  </a:cubicBezTo>
                  <a:cubicBezTo>
                    <a:pt x="330201" y="286101"/>
                    <a:pt x="370206" y="318486"/>
                    <a:pt x="390526" y="328011"/>
                  </a:cubicBezTo>
                  <a:cubicBezTo>
                    <a:pt x="410846" y="337536"/>
                    <a:pt x="417196" y="323884"/>
                    <a:pt x="430531" y="328011"/>
                  </a:cubicBezTo>
                  <a:cubicBezTo>
                    <a:pt x="443866" y="332138"/>
                    <a:pt x="456248" y="349918"/>
                    <a:pt x="470536" y="352776"/>
                  </a:cubicBezTo>
                  <a:cubicBezTo>
                    <a:pt x="484824" y="355634"/>
                    <a:pt x="499746" y="340076"/>
                    <a:pt x="516256" y="345156"/>
                  </a:cubicBezTo>
                  <a:cubicBezTo>
                    <a:pt x="532766" y="350236"/>
                    <a:pt x="553404" y="375636"/>
                    <a:pt x="569596" y="383256"/>
                  </a:cubicBezTo>
                  <a:cubicBezTo>
                    <a:pt x="585788" y="390876"/>
                    <a:pt x="604204" y="389606"/>
                    <a:pt x="613411" y="390876"/>
                  </a:cubicBezTo>
                  <a:cubicBezTo>
                    <a:pt x="622618" y="392146"/>
                    <a:pt x="621666" y="388336"/>
                    <a:pt x="624841" y="390876"/>
                  </a:cubicBezTo>
                  <a:cubicBezTo>
                    <a:pt x="628016" y="393416"/>
                    <a:pt x="626428" y="400719"/>
                    <a:pt x="632461" y="406116"/>
                  </a:cubicBezTo>
                  <a:cubicBezTo>
                    <a:pt x="638493" y="411514"/>
                    <a:pt x="651511" y="417864"/>
                    <a:pt x="661036" y="423261"/>
                  </a:cubicBezTo>
                  <a:cubicBezTo>
                    <a:pt x="670561" y="428658"/>
                    <a:pt x="678816" y="434374"/>
                    <a:pt x="689611" y="438501"/>
                  </a:cubicBezTo>
                  <a:cubicBezTo>
                    <a:pt x="700406" y="442629"/>
                    <a:pt x="714694" y="442311"/>
                    <a:pt x="725806" y="448026"/>
                  </a:cubicBezTo>
                  <a:cubicBezTo>
                    <a:pt x="736918" y="453741"/>
                    <a:pt x="743269" y="463901"/>
                    <a:pt x="756286" y="472791"/>
                  </a:cubicBezTo>
                  <a:cubicBezTo>
                    <a:pt x="769303" y="481681"/>
                    <a:pt x="790894" y="490889"/>
                    <a:pt x="803911" y="501366"/>
                  </a:cubicBezTo>
                  <a:cubicBezTo>
                    <a:pt x="816928" y="511843"/>
                    <a:pt x="827406" y="524861"/>
                    <a:pt x="834391" y="535656"/>
                  </a:cubicBezTo>
                  <a:cubicBezTo>
                    <a:pt x="841376" y="546451"/>
                    <a:pt x="840741" y="550896"/>
                    <a:pt x="845821" y="566136"/>
                  </a:cubicBezTo>
                  <a:cubicBezTo>
                    <a:pt x="850901" y="581376"/>
                    <a:pt x="861379" y="609951"/>
                    <a:pt x="864871" y="627096"/>
                  </a:cubicBezTo>
                  <a:cubicBezTo>
                    <a:pt x="868363" y="644241"/>
                    <a:pt x="863601" y="651226"/>
                    <a:pt x="866776" y="669006"/>
                  </a:cubicBezTo>
                  <a:cubicBezTo>
                    <a:pt x="869951" y="686786"/>
                    <a:pt x="877889" y="711551"/>
                    <a:pt x="883921" y="733776"/>
                  </a:cubicBezTo>
                  <a:cubicBezTo>
                    <a:pt x="889953" y="756001"/>
                    <a:pt x="897256" y="787116"/>
                    <a:pt x="902971" y="802356"/>
                  </a:cubicBezTo>
                  <a:cubicBezTo>
                    <a:pt x="908686" y="817596"/>
                    <a:pt x="918211" y="810611"/>
                    <a:pt x="918211" y="825216"/>
                  </a:cubicBezTo>
                  <a:cubicBezTo>
                    <a:pt x="918211" y="839821"/>
                    <a:pt x="905511" y="866491"/>
                    <a:pt x="902971" y="889986"/>
                  </a:cubicBezTo>
                  <a:cubicBezTo>
                    <a:pt x="900431" y="913481"/>
                    <a:pt x="903606" y="953486"/>
                    <a:pt x="902971" y="966186"/>
                  </a:cubicBezTo>
                  <a:cubicBezTo>
                    <a:pt x="902336" y="978886"/>
                    <a:pt x="1078549" y="1107156"/>
                    <a:pt x="1080136" y="1114776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 flipH="1">
              <a:off x="5343067" y="4199879"/>
              <a:ext cx="1187734" cy="869828"/>
            </a:xfrm>
            <a:custGeom>
              <a:avLst/>
              <a:gdLst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57229 w 1180114"/>
                <a:gd name="connsiteY40" fmla="*/ 326903 h 808868"/>
                <a:gd name="connsiteX41" fmla="*/ 968659 w 1180114"/>
                <a:gd name="connsiteY41" fmla="*/ 44882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68659 w 1180114"/>
                <a:gd name="connsiteY41" fmla="*/ 44882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57229 w 1180114"/>
                <a:gd name="connsiteY41" fmla="*/ 45263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57229 w 1180114"/>
                <a:gd name="connsiteY41" fmla="*/ 452633 h 808868"/>
                <a:gd name="connsiteX42" fmla="*/ 989614 w 1180114"/>
                <a:gd name="connsiteY42" fmla="*/ 52692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57229 w 1180114"/>
                <a:gd name="connsiteY41" fmla="*/ 452633 h 808868"/>
                <a:gd name="connsiteX42" fmla="*/ 989614 w 1180114"/>
                <a:gd name="connsiteY42" fmla="*/ 526928 h 808868"/>
                <a:gd name="connsiteX43" fmla="*/ 976279 w 1180114"/>
                <a:gd name="connsiteY43" fmla="*/ 656468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59159"/>
                <a:gd name="connsiteY0" fmla="*/ 27818 h 854588"/>
                <a:gd name="connsiteX1" fmla="*/ 1092484 w 1159159"/>
                <a:gd name="connsiteY1" fmla="*/ 1148 h 854588"/>
                <a:gd name="connsiteX2" fmla="*/ 1054384 w 1159159"/>
                <a:gd name="connsiteY2" fmla="*/ 10673 h 854588"/>
                <a:gd name="connsiteX3" fmla="*/ 1027714 w 1159159"/>
                <a:gd name="connsiteY3" fmla="*/ 62108 h 854588"/>
                <a:gd name="connsiteX4" fmla="*/ 991519 w 1159159"/>
                <a:gd name="connsiteY4" fmla="*/ 90683 h 854588"/>
                <a:gd name="connsiteX5" fmla="*/ 879124 w 1159159"/>
                <a:gd name="connsiteY5" fmla="*/ 86873 h 854588"/>
                <a:gd name="connsiteX6" fmla="*/ 814354 w 1159159"/>
                <a:gd name="connsiteY6" fmla="*/ 100208 h 854588"/>
                <a:gd name="connsiteX7" fmla="*/ 785779 w 1159159"/>
                <a:gd name="connsiteY7" fmla="*/ 128783 h 854588"/>
                <a:gd name="connsiteX8" fmla="*/ 696244 w 1159159"/>
                <a:gd name="connsiteY8" fmla="*/ 115448 h 854588"/>
                <a:gd name="connsiteX9" fmla="*/ 661954 w 1159159"/>
                <a:gd name="connsiteY9" fmla="*/ 126878 h 854588"/>
                <a:gd name="connsiteX10" fmla="*/ 618139 w 1159159"/>
                <a:gd name="connsiteY10" fmla="*/ 138308 h 854588"/>
                <a:gd name="connsiteX11" fmla="*/ 532414 w 1159159"/>
                <a:gd name="connsiteY11" fmla="*/ 100208 h 854588"/>
                <a:gd name="connsiteX12" fmla="*/ 433354 w 1159159"/>
                <a:gd name="connsiteY12" fmla="*/ 111638 h 854588"/>
                <a:gd name="connsiteX13" fmla="*/ 355249 w 1159159"/>
                <a:gd name="connsiteY13" fmla="*/ 111638 h 854588"/>
                <a:gd name="connsiteX14" fmla="*/ 303814 w 1159159"/>
                <a:gd name="connsiteY14" fmla="*/ 119258 h 854588"/>
                <a:gd name="connsiteX15" fmla="*/ 252379 w 1159159"/>
                <a:gd name="connsiteY15" fmla="*/ 117353 h 854588"/>
                <a:gd name="connsiteX16" fmla="*/ 187609 w 1159159"/>
                <a:gd name="connsiteY16" fmla="*/ 75443 h 854588"/>
                <a:gd name="connsiteX17" fmla="*/ 147604 w 1159159"/>
                <a:gd name="connsiteY17" fmla="*/ 75443 h 854588"/>
                <a:gd name="connsiteX18" fmla="*/ 105694 w 1159159"/>
                <a:gd name="connsiteY18" fmla="*/ 52583 h 854588"/>
                <a:gd name="connsiteX19" fmla="*/ 54259 w 1159159"/>
                <a:gd name="connsiteY19" fmla="*/ 69728 h 854588"/>
                <a:gd name="connsiteX20" fmla="*/ 42829 w 1159159"/>
                <a:gd name="connsiteY20" fmla="*/ 109733 h 854588"/>
                <a:gd name="connsiteX21" fmla="*/ 919 w 1159159"/>
                <a:gd name="connsiteY21" fmla="*/ 115448 h 854588"/>
                <a:gd name="connsiteX22" fmla="*/ 18064 w 1159159"/>
                <a:gd name="connsiteY22" fmla="*/ 159263 h 854588"/>
                <a:gd name="connsiteX23" fmla="*/ 65689 w 1159159"/>
                <a:gd name="connsiteY23" fmla="*/ 193553 h 854588"/>
                <a:gd name="connsiteX24" fmla="*/ 138079 w 1159159"/>
                <a:gd name="connsiteY24" fmla="*/ 184028 h 854588"/>
                <a:gd name="connsiteX25" fmla="*/ 172369 w 1159159"/>
                <a:gd name="connsiteY25" fmla="*/ 195458 h 854588"/>
                <a:gd name="connsiteX26" fmla="*/ 195229 w 1159159"/>
                <a:gd name="connsiteY26" fmla="*/ 208793 h 854588"/>
                <a:gd name="connsiteX27" fmla="*/ 256189 w 1159159"/>
                <a:gd name="connsiteY27" fmla="*/ 195458 h 854588"/>
                <a:gd name="connsiteX28" fmla="*/ 288574 w 1159159"/>
                <a:gd name="connsiteY28" fmla="*/ 203078 h 854588"/>
                <a:gd name="connsiteX29" fmla="*/ 340009 w 1159159"/>
                <a:gd name="connsiteY29" fmla="*/ 195458 h 854588"/>
                <a:gd name="connsiteX30" fmla="*/ 389539 w 1159159"/>
                <a:gd name="connsiteY30" fmla="*/ 222128 h 854588"/>
                <a:gd name="connsiteX31" fmla="*/ 454309 w 1159159"/>
                <a:gd name="connsiteY31" fmla="*/ 231653 h 854588"/>
                <a:gd name="connsiteX32" fmla="*/ 534319 w 1159159"/>
                <a:gd name="connsiteY32" fmla="*/ 229748 h 854588"/>
                <a:gd name="connsiteX33" fmla="*/ 593374 w 1159159"/>
                <a:gd name="connsiteY33" fmla="*/ 225938 h 854588"/>
                <a:gd name="connsiteX34" fmla="*/ 686719 w 1159159"/>
                <a:gd name="connsiteY34" fmla="*/ 216413 h 854588"/>
                <a:gd name="connsiteX35" fmla="*/ 749584 w 1159159"/>
                <a:gd name="connsiteY35" fmla="*/ 218318 h 854588"/>
                <a:gd name="connsiteX36" fmla="*/ 797209 w 1159159"/>
                <a:gd name="connsiteY36" fmla="*/ 237368 h 854588"/>
                <a:gd name="connsiteX37" fmla="*/ 846739 w 1159159"/>
                <a:gd name="connsiteY37" fmla="*/ 237368 h 854588"/>
                <a:gd name="connsiteX38" fmla="*/ 875314 w 1159159"/>
                <a:gd name="connsiteY38" fmla="*/ 235463 h 854588"/>
                <a:gd name="connsiteX39" fmla="*/ 919129 w 1159159"/>
                <a:gd name="connsiteY39" fmla="*/ 265943 h 854588"/>
                <a:gd name="connsiteX40" fmla="*/ 936274 w 1159159"/>
                <a:gd name="connsiteY40" fmla="*/ 328808 h 854588"/>
                <a:gd name="connsiteX41" fmla="*/ 957229 w 1159159"/>
                <a:gd name="connsiteY41" fmla="*/ 452633 h 854588"/>
                <a:gd name="connsiteX42" fmla="*/ 989614 w 1159159"/>
                <a:gd name="connsiteY42" fmla="*/ 526928 h 854588"/>
                <a:gd name="connsiteX43" fmla="*/ 976279 w 1159159"/>
                <a:gd name="connsiteY43" fmla="*/ 656468 h 854588"/>
                <a:gd name="connsiteX44" fmla="*/ 1044859 w 1159159"/>
                <a:gd name="connsiteY44" fmla="*/ 717428 h 854588"/>
                <a:gd name="connsiteX45" fmla="*/ 1155349 w 1159159"/>
                <a:gd name="connsiteY45" fmla="*/ 854588 h 854588"/>
                <a:gd name="connsiteX0" fmla="*/ 1159159 w 1187734"/>
                <a:gd name="connsiteY0" fmla="*/ 27818 h 869828"/>
                <a:gd name="connsiteX1" fmla="*/ 1092484 w 1187734"/>
                <a:gd name="connsiteY1" fmla="*/ 1148 h 869828"/>
                <a:gd name="connsiteX2" fmla="*/ 1054384 w 1187734"/>
                <a:gd name="connsiteY2" fmla="*/ 10673 h 869828"/>
                <a:gd name="connsiteX3" fmla="*/ 1027714 w 1187734"/>
                <a:gd name="connsiteY3" fmla="*/ 62108 h 869828"/>
                <a:gd name="connsiteX4" fmla="*/ 991519 w 1187734"/>
                <a:gd name="connsiteY4" fmla="*/ 90683 h 869828"/>
                <a:gd name="connsiteX5" fmla="*/ 879124 w 1187734"/>
                <a:gd name="connsiteY5" fmla="*/ 86873 h 869828"/>
                <a:gd name="connsiteX6" fmla="*/ 814354 w 1187734"/>
                <a:gd name="connsiteY6" fmla="*/ 100208 h 869828"/>
                <a:gd name="connsiteX7" fmla="*/ 785779 w 1187734"/>
                <a:gd name="connsiteY7" fmla="*/ 128783 h 869828"/>
                <a:gd name="connsiteX8" fmla="*/ 696244 w 1187734"/>
                <a:gd name="connsiteY8" fmla="*/ 115448 h 869828"/>
                <a:gd name="connsiteX9" fmla="*/ 661954 w 1187734"/>
                <a:gd name="connsiteY9" fmla="*/ 126878 h 869828"/>
                <a:gd name="connsiteX10" fmla="*/ 618139 w 1187734"/>
                <a:gd name="connsiteY10" fmla="*/ 138308 h 869828"/>
                <a:gd name="connsiteX11" fmla="*/ 532414 w 1187734"/>
                <a:gd name="connsiteY11" fmla="*/ 100208 h 869828"/>
                <a:gd name="connsiteX12" fmla="*/ 433354 w 1187734"/>
                <a:gd name="connsiteY12" fmla="*/ 111638 h 869828"/>
                <a:gd name="connsiteX13" fmla="*/ 355249 w 1187734"/>
                <a:gd name="connsiteY13" fmla="*/ 111638 h 869828"/>
                <a:gd name="connsiteX14" fmla="*/ 303814 w 1187734"/>
                <a:gd name="connsiteY14" fmla="*/ 119258 h 869828"/>
                <a:gd name="connsiteX15" fmla="*/ 252379 w 1187734"/>
                <a:gd name="connsiteY15" fmla="*/ 117353 h 869828"/>
                <a:gd name="connsiteX16" fmla="*/ 187609 w 1187734"/>
                <a:gd name="connsiteY16" fmla="*/ 75443 h 869828"/>
                <a:gd name="connsiteX17" fmla="*/ 147604 w 1187734"/>
                <a:gd name="connsiteY17" fmla="*/ 75443 h 869828"/>
                <a:gd name="connsiteX18" fmla="*/ 105694 w 1187734"/>
                <a:gd name="connsiteY18" fmla="*/ 52583 h 869828"/>
                <a:gd name="connsiteX19" fmla="*/ 54259 w 1187734"/>
                <a:gd name="connsiteY19" fmla="*/ 69728 h 869828"/>
                <a:gd name="connsiteX20" fmla="*/ 42829 w 1187734"/>
                <a:gd name="connsiteY20" fmla="*/ 109733 h 869828"/>
                <a:gd name="connsiteX21" fmla="*/ 919 w 1187734"/>
                <a:gd name="connsiteY21" fmla="*/ 115448 h 869828"/>
                <a:gd name="connsiteX22" fmla="*/ 18064 w 1187734"/>
                <a:gd name="connsiteY22" fmla="*/ 159263 h 869828"/>
                <a:gd name="connsiteX23" fmla="*/ 65689 w 1187734"/>
                <a:gd name="connsiteY23" fmla="*/ 193553 h 869828"/>
                <a:gd name="connsiteX24" fmla="*/ 138079 w 1187734"/>
                <a:gd name="connsiteY24" fmla="*/ 184028 h 869828"/>
                <a:gd name="connsiteX25" fmla="*/ 172369 w 1187734"/>
                <a:gd name="connsiteY25" fmla="*/ 195458 h 869828"/>
                <a:gd name="connsiteX26" fmla="*/ 195229 w 1187734"/>
                <a:gd name="connsiteY26" fmla="*/ 208793 h 869828"/>
                <a:gd name="connsiteX27" fmla="*/ 256189 w 1187734"/>
                <a:gd name="connsiteY27" fmla="*/ 195458 h 869828"/>
                <a:gd name="connsiteX28" fmla="*/ 288574 w 1187734"/>
                <a:gd name="connsiteY28" fmla="*/ 203078 h 869828"/>
                <a:gd name="connsiteX29" fmla="*/ 340009 w 1187734"/>
                <a:gd name="connsiteY29" fmla="*/ 195458 h 869828"/>
                <a:gd name="connsiteX30" fmla="*/ 389539 w 1187734"/>
                <a:gd name="connsiteY30" fmla="*/ 222128 h 869828"/>
                <a:gd name="connsiteX31" fmla="*/ 454309 w 1187734"/>
                <a:gd name="connsiteY31" fmla="*/ 231653 h 869828"/>
                <a:gd name="connsiteX32" fmla="*/ 534319 w 1187734"/>
                <a:gd name="connsiteY32" fmla="*/ 229748 h 869828"/>
                <a:gd name="connsiteX33" fmla="*/ 593374 w 1187734"/>
                <a:gd name="connsiteY33" fmla="*/ 225938 h 869828"/>
                <a:gd name="connsiteX34" fmla="*/ 686719 w 1187734"/>
                <a:gd name="connsiteY34" fmla="*/ 216413 h 869828"/>
                <a:gd name="connsiteX35" fmla="*/ 749584 w 1187734"/>
                <a:gd name="connsiteY35" fmla="*/ 218318 h 869828"/>
                <a:gd name="connsiteX36" fmla="*/ 797209 w 1187734"/>
                <a:gd name="connsiteY36" fmla="*/ 237368 h 869828"/>
                <a:gd name="connsiteX37" fmla="*/ 846739 w 1187734"/>
                <a:gd name="connsiteY37" fmla="*/ 237368 h 869828"/>
                <a:gd name="connsiteX38" fmla="*/ 875314 w 1187734"/>
                <a:gd name="connsiteY38" fmla="*/ 235463 h 869828"/>
                <a:gd name="connsiteX39" fmla="*/ 919129 w 1187734"/>
                <a:gd name="connsiteY39" fmla="*/ 265943 h 869828"/>
                <a:gd name="connsiteX40" fmla="*/ 936274 w 1187734"/>
                <a:gd name="connsiteY40" fmla="*/ 328808 h 869828"/>
                <a:gd name="connsiteX41" fmla="*/ 957229 w 1187734"/>
                <a:gd name="connsiteY41" fmla="*/ 452633 h 869828"/>
                <a:gd name="connsiteX42" fmla="*/ 989614 w 1187734"/>
                <a:gd name="connsiteY42" fmla="*/ 526928 h 869828"/>
                <a:gd name="connsiteX43" fmla="*/ 976279 w 1187734"/>
                <a:gd name="connsiteY43" fmla="*/ 656468 h 869828"/>
                <a:gd name="connsiteX44" fmla="*/ 1044859 w 1187734"/>
                <a:gd name="connsiteY44" fmla="*/ 717428 h 869828"/>
                <a:gd name="connsiteX45" fmla="*/ 1187734 w 1187734"/>
                <a:gd name="connsiteY45" fmla="*/ 869828 h 86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87734" h="869828">
                  <a:moveTo>
                    <a:pt x="1159159" y="27818"/>
                  </a:moveTo>
                  <a:cubicBezTo>
                    <a:pt x="1134552" y="15911"/>
                    <a:pt x="1109946" y="4005"/>
                    <a:pt x="1092484" y="1148"/>
                  </a:cubicBezTo>
                  <a:cubicBezTo>
                    <a:pt x="1075021" y="-1710"/>
                    <a:pt x="1065179" y="513"/>
                    <a:pt x="1054384" y="10673"/>
                  </a:cubicBezTo>
                  <a:cubicBezTo>
                    <a:pt x="1043589" y="20833"/>
                    <a:pt x="1038191" y="48773"/>
                    <a:pt x="1027714" y="62108"/>
                  </a:cubicBezTo>
                  <a:cubicBezTo>
                    <a:pt x="1017237" y="75443"/>
                    <a:pt x="1016284" y="86556"/>
                    <a:pt x="991519" y="90683"/>
                  </a:cubicBezTo>
                  <a:cubicBezTo>
                    <a:pt x="966754" y="94810"/>
                    <a:pt x="908651" y="85286"/>
                    <a:pt x="879124" y="86873"/>
                  </a:cubicBezTo>
                  <a:cubicBezTo>
                    <a:pt x="849597" y="88460"/>
                    <a:pt x="829911" y="93223"/>
                    <a:pt x="814354" y="100208"/>
                  </a:cubicBezTo>
                  <a:cubicBezTo>
                    <a:pt x="798797" y="107193"/>
                    <a:pt x="805464" y="126243"/>
                    <a:pt x="785779" y="128783"/>
                  </a:cubicBezTo>
                  <a:cubicBezTo>
                    <a:pt x="766094" y="131323"/>
                    <a:pt x="716881" y="115765"/>
                    <a:pt x="696244" y="115448"/>
                  </a:cubicBezTo>
                  <a:cubicBezTo>
                    <a:pt x="675607" y="115131"/>
                    <a:pt x="674971" y="123068"/>
                    <a:pt x="661954" y="126878"/>
                  </a:cubicBezTo>
                  <a:cubicBezTo>
                    <a:pt x="648937" y="130688"/>
                    <a:pt x="639729" y="142753"/>
                    <a:pt x="618139" y="138308"/>
                  </a:cubicBezTo>
                  <a:cubicBezTo>
                    <a:pt x="596549" y="133863"/>
                    <a:pt x="563212" y="104653"/>
                    <a:pt x="532414" y="100208"/>
                  </a:cubicBezTo>
                  <a:cubicBezTo>
                    <a:pt x="501616" y="95763"/>
                    <a:pt x="462881" y="109733"/>
                    <a:pt x="433354" y="111638"/>
                  </a:cubicBezTo>
                  <a:cubicBezTo>
                    <a:pt x="403826" y="113543"/>
                    <a:pt x="376839" y="110368"/>
                    <a:pt x="355249" y="111638"/>
                  </a:cubicBezTo>
                  <a:cubicBezTo>
                    <a:pt x="333659" y="112908"/>
                    <a:pt x="320959" y="118306"/>
                    <a:pt x="303814" y="119258"/>
                  </a:cubicBezTo>
                  <a:cubicBezTo>
                    <a:pt x="286669" y="120210"/>
                    <a:pt x="271746" y="124656"/>
                    <a:pt x="252379" y="117353"/>
                  </a:cubicBezTo>
                  <a:cubicBezTo>
                    <a:pt x="233011" y="110051"/>
                    <a:pt x="205071" y="82428"/>
                    <a:pt x="187609" y="75443"/>
                  </a:cubicBezTo>
                  <a:cubicBezTo>
                    <a:pt x="170147" y="68458"/>
                    <a:pt x="161256" y="79253"/>
                    <a:pt x="147604" y="75443"/>
                  </a:cubicBezTo>
                  <a:cubicBezTo>
                    <a:pt x="133952" y="71633"/>
                    <a:pt x="121251" y="53535"/>
                    <a:pt x="105694" y="52583"/>
                  </a:cubicBezTo>
                  <a:cubicBezTo>
                    <a:pt x="90137" y="51631"/>
                    <a:pt x="64736" y="60203"/>
                    <a:pt x="54259" y="69728"/>
                  </a:cubicBezTo>
                  <a:cubicBezTo>
                    <a:pt x="43781" y="79253"/>
                    <a:pt x="51719" y="102113"/>
                    <a:pt x="42829" y="109733"/>
                  </a:cubicBezTo>
                  <a:cubicBezTo>
                    <a:pt x="33939" y="117353"/>
                    <a:pt x="5046" y="107193"/>
                    <a:pt x="919" y="115448"/>
                  </a:cubicBezTo>
                  <a:cubicBezTo>
                    <a:pt x="-3208" y="123703"/>
                    <a:pt x="7269" y="146246"/>
                    <a:pt x="18064" y="159263"/>
                  </a:cubicBezTo>
                  <a:cubicBezTo>
                    <a:pt x="28859" y="172280"/>
                    <a:pt x="45686" y="189426"/>
                    <a:pt x="65689" y="193553"/>
                  </a:cubicBezTo>
                  <a:cubicBezTo>
                    <a:pt x="85691" y="197681"/>
                    <a:pt x="120299" y="183711"/>
                    <a:pt x="138079" y="184028"/>
                  </a:cubicBezTo>
                  <a:cubicBezTo>
                    <a:pt x="155859" y="184345"/>
                    <a:pt x="162844" y="191331"/>
                    <a:pt x="172369" y="195458"/>
                  </a:cubicBezTo>
                  <a:cubicBezTo>
                    <a:pt x="181894" y="199586"/>
                    <a:pt x="181259" y="208793"/>
                    <a:pt x="195229" y="208793"/>
                  </a:cubicBezTo>
                  <a:cubicBezTo>
                    <a:pt x="209199" y="208793"/>
                    <a:pt x="240632" y="196410"/>
                    <a:pt x="256189" y="195458"/>
                  </a:cubicBezTo>
                  <a:cubicBezTo>
                    <a:pt x="271746" y="194506"/>
                    <a:pt x="274604" y="203078"/>
                    <a:pt x="288574" y="203078"/>
                  </a:cubicBezTo>
                  <a:cubicBezTo>
                    <a:pt x="302544" y="203078"/>
                    <a:pt x="323181" y="192283"/>
                    <a:pt x="340009" y="195458"/>
                  </a:cubicBezTo>
                  <a:cubicBezTo>
                    <a:pt x="356836" y="198633"/>
                    <a:pt x="370489" y="216096"/>
                    <a:pt x="389539" y="222128"/>
                  </a:cubicBezTo>
                  <a:cubicBezTo>
                    <a:pt x="408589" y="228160"/>
                    <a:pt x="430179" y="230383"/>
                    <a:pt x="454309" y="231653"/>
                  </a:cubicBezTo>
                  <a:cubicBezTo>
                    <a:pt x="478439" y="232923"/>
                    <a:pt x="511142" y="230700"/>
                    <a:pt x="534319" y="229748"/>
                  </a:cubicBezTo>
                  <a:cubicBezTo>
                    <a:pt x="557496" y="228796"/>
                    <a:pt x="567974" y="228160"/>
                    <a:pt x="593374" y="225938"/>
                  </a:cubicBezTo>
                  <a:cubicBezTo>
                    <a:pt x="618774" y="223716"/>
                    <a:pt x="660684" y="217683"/>
                    <a:pt x="686719" y="216413"/>
                  </a:cubicBezTo>
                  <a:cubicBezTo>
                    <a:pt x="712754" y="215143"/>
                    <a:pt x="731169" y="214826"/>
                    <a:pt x="749584" y="218318"/>
                  </a:cubicBezTo>
                  <a:cubicBezTo>
                    <a:pt x="767999" y="221810"/>
                    <a:pt x="781017" y="234193"/>
                    <a:pt x="797209" y="237368"/>
                  </a:cubicBezTo>
                  <a:cubicBezTo>
                    <a:pt x="813401" y="240543"/>
                    <a:pt x="833722" y="237685"/>
                    <a:pt x="846739" y="237368"/>
                  </a:cubicBezTo>
                  <a:cubicBezTo>
                    <a:pt x="859756" y="237051"/>
                    <a:pt x="863249" y="230700"/>
                    <a:pt x="875314" y="235463"/>
                  </a:cubicBezTo>
                  <a:cubicBezTo>
                    <a:pt x="887379" y="240226"/>
                    <a:pt x="908969" y="250386"/>
                    <a:pt x="919129" y="265943"/>
                  </a:cubicBezTo>
                  <a:cubicBezTo>
                    <a:pt x="929289" y="281500"/>
                    <a:pt x="929924" y="297693"/>
                    <a:pt x="936274" y="328808"/>
                  </a:cubicBezTo>
                  <a:cubicBezTo>
                    <a:pt x="942624" y="359923"/>
                    <a:pt x="948339" y="419613"/>
                    <a:pt x="957229" y="452633"/>
                  </a:cubicBezTo>
                  <a:cubicBezTo>
                    <a:pt x="966119" y="485653"/>
                    <a:pt x="986439" y="492956"/>
                    <a:pt x="989614" y="526928"/>
                  </a:cubicBezTo>
                  <a:cubicBezTo>
                    <a:pt x="992789" y="560901"/>
                    <a:pt x="967072" y="624718"/>
                    <a:pt x="976279" y="656468"/>
                  </a:cubicBezTo>
                  <a:cubicBezTo>
                    <a:pt x="985487" y="688218"/>
                    <a:pt x="1009617" y="681868"/>
                    <a:pt x="1044859" y="717428"/>
                  </a:cubicBezTo>
                  <a:cubicBezTo>
                    <a:pt x="1080101" y="752988"/>
                    <a:pt x="1135981" y="835696"/>
                    <a:pt x="1187734" y="869828"/>
                  </a:cubicBezTo>
                </a:path>
              </a:pathLst>
            </a:custGeom>
            <a:solidFill>
              <a:srgbClr val="004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5321735" y="4816341"/>
              <a:ext cx="393726" cy="1455843"/>
            </a:xfrm>
            <a:custGeom>
              <a:avLst/>
              <a:gdLst>
                <a:gd name="connsiteX0" fmla="*/ 47016 w 393726"/>
                <a:gd name="connsiteY0" fmla="*/ 0 h 1248198"/>
                <a:gd name="connsiteX1" fmla="*/ 33681 w 393726"/>
                <a:gd name="connsiteY1" fmla="*/ 325755 h 1248198"/>
                <a:gd name="connsiteX2" fmla="*/ 35586 w 393726"/>
                <a:gd name="connsiteY2" fmla="*/ 400050 h 1248198"/>
                <a:gd name="connsiteX3" fmla="*/ 43206 w 393726"/>
                <a:gd name="connsiteY3" fmla="*/ 483870 h 1248198"/>
                <a:gd name="connsiteX4" fmla="*/ 33681 w 393726"/>
                <a:gd name="connsiteY4" fmla="*/ 552450 h 1248198"/>
                <a:gd name="connsiteX5" fmla="*/ 29871 w 393726"/>
                <a:gd name="connsiteY5" fmla="*/ 619125 h 1248198"/>
                <a:gd name="connsiteX6" fmla="*/ 22251 w 393726"/>
                <a:gd name="connsiteY6" fmla="*/ 681990 h 1248198"/>
                <a:gd name="connsiteX7" fmla="*/ 3201 w 393726"/>
                <a:gd name="connsiteY7" fmla="*/ 763905 h 1248198"/>
                <a:gd name="connsiteX8" fmla="*/ 1296 w 393726"/>
                <a:gd name="connsiteY8" fmla="*/ 813435 h 1248198"/>
                <a:gd name="connsiteX9" fmla="*/ 16536 w 393726"/>
                <a:gd name="connsiteY9" fmla="*/ 904875 h 1248198"/>
                <a:gd name="connsiteX10" fmla="*/ 45111 w 393726"/>
                <a:gd name="connsiteY10" fmla="*/ 918210 h 1248198"/>
                <a:gd name="connsiteX11" fmla="*/ 29871 w 393726"/>
                <a:gd name="connsiteY11" fmla="*/ 1015365 h 1248198"/>
                <a:gd name="connsiteX12" fmla="*/ 69876 w 393726"/>
                <a:gd name="connsiteY12" fmla="*/ 1114425 h 1248198"/>
                <a:gd name="connsiteX13" fmla="*/ 73686 w 393726"/>
                <a:gd name="connsiteY13" fmla="*/ 1171575 h 1248198"/>
                <a:gd name="connsiteX14" fmla="*/ 62256 w 393726"/>
                <a:gd name="connsiteY14" fmla="*/ 1217295 h 1248198"/>
                <a:gd name="connsiteX15" fmla="*/ 67971 w 393726"/>
                <a:gd name="connsiteY15" fmla="*/ 1242060 h 1248198"/>
                <a:gd name="connsiteX16" fmla="*/ 127026 w 393726"/>
                <a:gd name="connsiteY16" fmla="*/ 1242060 h 1248198"/>
                <a:gd name="connsiteX17" fmla="*/ 208941 w 393726"/>
                <a:gd name="connsiteY17" fmla="*/ 1226820 h 1248198"/>
                <a:gd name="connsiteX18" fmla="*/ 277521 w 393726"/>
                <a:gd name="connsiteY18" fmla="*/ 1247775 h 1248198"/>
                <a:gd name="connsiteX19" fmla="*/ 389916 w 393726"/>
                <a:gd name="connsiteY19" fmla="*/ 1238250 h 1248198"/>
                <a:gd name="connsiteX20" fmla="*/ 393726 w 393726"/>
                <a:gd name="connsiteY20" fmla="*/ 1207770 h 1248198"/>
                <a:gd name="connsiteX21" fmla="*/ 288951 w 393726"/>
                <a:gd name="connsiteY21" fmla="*/ 1194435 h 1248198"/>
                <a:gd name="connsiteX22" fmla="*/ 193701 w 393726"/>
                <a:gd name="connsiteY22" fmla="*/ 1144905 h 1248198"/>
                <a:gd name="connsiteX23" fmla="*/ 157506 w 393726"/>
                <a:gd name="connsiteY23" fmla="*/ 1045845 h 1248198"/>
                <a:gd name="connsiteX24" fmla="*/ 159411 w 393726"/>
                <a:gd name="connsiteY24" fmla="*/ 842010 h 1248198"/>
                <a:gd name="connsiteX25" fmla="*/ 138456 w 393726"/>
                <a:gd name="connsiteY25" fmla="*/ 695325 h 1248198"/>
                <a:gd name="connsiteX26" fmla="*/ 186081 w 393726"/>
                <a:gd name="connsiteY26" fmla="*/ 586740 h 1248198"/>
                <a:gd name="connsiteX27" fmla="*/ 174651 w 393726"/>
                <a:gd name="connsiteY27" fmla="*/ 495300 h 1248198"/>
                <a:gd name="connsiteX28" fmla="*/ 224181 w 393726"/>
                <a:gd name="connsiteY28" fmla="*/ 390525 h 1248198"/>
                <a:gd name="connsiteX29" fmla="*/ 235611 w 393726"/>
                <a:gd name="connsiteY29" fmla="*/ 224790 h 1248198"/>
                <a:gd name="connsiteX30" fmla="*/ 248946 w 393726"/>
                <a:gd name="connsiteY30" fmla="*/ 131445 h 1248198"/>
                <a:gd name="connsiteX31" fmla="*/ 226086 w 393726"/>
                <a:gd name="connsiteY31" fmla="*/ 38100 h 1248198"/>
                <a:gd name="connsiteX0" fmla="*/ 47016 w 393726"/>
                <a:gd name="connsiteY0" fmla="*/ 207645 h 1455843"/>
                <a:gd name="connsiteX1" fmla="*/ 33681 w 393726"/>
                <a:gd name="connsiteY1" fmla="*/ 533400 h 1455843"/>
                <a:gd name="connsiteX2" fmla="*/ 35586 w 393726"/>
                <a:gd name="connsiteY2" fmla="*/ 607695 h 1455843"/>
                <a:gd name="connsiteX3" fmla="*/ 43206 w 393726"/>
                <a:gd name="connsiteY3" fmla="*/ 691515 h 1455843"/>
                <a:gd name="connsiteX4" fmla="*/ 33681 w 393726"/>
                <a:gd name="connsiteY4" fmla="*/ 760095 h 1455843"/>
                <a:gd name="connsiteX5" fmla="*/ 29871 w 393726"/>
                <a:gd name="connsiteY5" fmla="*/ 826770 h 1455843"/>
                <a:gd name="connsiteX6" fmla="*/ 22251 w 393726"/>
                <a:gd name="connsiteY6" fmla="*/ 889635 h 1455843"/>
                <a:gd name="connsiteX7" fmla="*/ 3201 w 393726"/>
                <a:gd name="connsiteY7" fmla="*/ 971550 h 1455843"/>
                <a:gd name="connsiteX8" fmla="*/ 1296 w 393726"/>
                <a:gd name="connsiteY8" fmla="*/ 1021080 h 1455843"/>
                <a:gd name="connsiteX9" fmla="*/ 16536 w 393726"/>
                <a:gd name="connsiteY9" fmla="*/ 1112520 h 1455843"/>
                <a:gd name="connsiteX10" fmla="*/ 45111 w 393726"/>
                <a:gd name="connsiteY10" fmla="*/ 1125855 h 1455843"/>
                <a:gd name="connsiteX11" fmla="*/ 29871 w 393726"/>
                <a:gd name="connsiteY11" fmla="*/ 1223010 h 1455843"/>
                <a:gd name="connsiteX12" fmla="*/ 69876 w 393726"/>
                <a:gd name="connsiteY12" fmla="*/ 1322070 h 1455843"/>
                <a:gd name="connsiteX13" fmla="*/ 73686 w 393726"/>
                <a:gd name="connsiteY13" fmla="*/ 1379220 h 1455843"/>
                <a:gd name="connsiteX14" fmla="*/ 62256 w 393726"/>
                <a:gd name="connsiteY14" fmla="*/ 1424940 h 1455843"/>
                <a:gd name="connsiteX15" fmla="*/ 67971 w 393726"/>
                <a:gd name="connsiteY15" fmla="*/ 1449705 h 1455843"/>
                <a:gd name="connsiteX16" fmla="*/ 127026 w 393726"/>
                <a:gd name="connsiteY16" fmla="*/ 1449705 h 1455843"/>
                <a:gd name="connsiteX17" fmla="*/ 208941 w 393726"/>
                <a:gd name="connsiteY17" fmla="*/ 1434465 h 1455843"/>
                <a:gd name="connsiteX18" fmla="*/ 277521 w 393726"/>
                <a:gd name="connsiteY18" fmla="*/ 1455420 h 1455843"/>
                <a:gd name="connsiteX19" fmla="*/ 389916 w 393726"/>
                <a:gd name="connsiteY19" fmla="*/ 1445895 h 1455843"/>
                <a:gd name="connsiteX20" fmla="*/ 393726 w 393726"/>
                <a:gd name="connsiteY20" fmla="*/ 1415415 h 1455843"/>
                <a:gd name="connsiteX21" fmla="*/ 288951 w 393726"/>
                <a:gd name="connsiteY21" fmla="*/ 1402080 h 1455843"/>
                <a:gd name="connsiteX22" fmla="*/ 193701 w 393726"/>
                <a:gd name="connsiteY22" fmla="*/ 1352550 h 1455843"/>
                <a:gd name="connsiteX23" fmla="*/ 157506 w 393726"/>
                <a:gd name="connsiteY23" fmla="*/ 1253490 h 1455843"/>
                <a:gd name="connsiteX24" fmla="*/ 159411 w 393726"/>
                <a:gd name="connsiteY24" fmla="*/ 1049655 h 1455843"/>
                <a:gd name="connsiteX25" fmla="*/ 138456 w 393726"/>
                <a:gd name="connsiteY25" fmla="*/ 902970 h 1455843"/>
                <a:gd name="connsiteX26" fmla="*/ 186081 w 393726"/>
                <a:gd name="connsiteY26" fmla="*/ 794385 h 1455843"/>
                <a:gd name="connsiteX27" fmla="*/ 174651 w 393726"/>
                <a:gd name="connsiteY27" fmla="*/ 702945 h 1455843"/>
                <a:gd name="connsiteX28" fmla="*/ 224181 w 393726"/>
                <a:gd name="connsiteY28" fmla="*/ 598170 h 1455843"/>
                <a:gd name="connsiteX29" fmla="*/ 235611 w 393726"/>
                <a:gd name="connsiteY29" fmla="*/ 432435 h 1455843"/>
                <a:gd name="connsiteX30" fmla="*/ 248946 w 393726"/>
                <a:gd name="connsiteY30" fmla="*/ 339090 h 1455843"/>
                <a:gd name="connsiteX31" fmla="*/ 243231 w 393726"/>
                <a:gd name="connsiteY31" fmla="*/ 0 h 1455843"/>
                <a:gd name="connsiteX0" fmla="*/ 47016 w 393726"/>
                <a:gd name="connsiteY0" fmla="*/ 207645 h 1455843"/>
                <a:gd name="connsiteX1" fmla="*/ 33681 w 393726"/>
                <a:gd name="connsiteY1" fmla="*/ 533400 h 1455843"/>
                <a:gd name="connsiteX2" fmla="*/ 35586 w 393726"/>
                <a:gd name="connsiteY2" fmla="*/ 607695 h 1455843"/>
                <a:gd name="connsiteX3" fmla="*/ 43206 w 393726"/>
                <a:gd name="connsiteY3" fmla="*/ 691515 h 1455843"/>
                <a:gd name="connsiteX4" fmla="*/ 33681 w 393726"/>
                <a:gd name="connsiteY4" fmla="*/ 760095 h 1455843"/>
                <a:gd name="connsiteX5" fmla="*/ 29871 w 393726"/>
                <a:gd name="connsiteY5" fmla="*/ 826770 h 1455843"/>
                <a:gd name="connsiteX6" fmla="*/ 22251 w 393726"/>
                <a:gd name="connsiteY6" fmla="*/ 889635 h 1455843"/>
                <a:gd name="connsiteX7" fmla="*/ 3201 w 393726"/>
                <a:gd name="connsiteY7" fmla="*/ 971550 h 1455843"/>
                <a:gd name="connsiteX8" fmla="*/ 1296 w 393726"/>
                <a:gd name="connsiteY8" fmla="*/ 1021080 h 1455843"/>
                <a:gd name="connsiteX9" fmla="*/ 16536 w 393726"/>
                <a:gd name="connsiteY9" fmla="*/ 1112520 h 1455843"/>
                <a:gd name="connsiteX10" fmla="*/ 45111 w 393726"/>
                <a:gd name="connsiteY10" fmla="*/ 1125855 h 1455843"/>
                <a:gd name="connsiteX11" fmla="*/ 29871 w 393726"/>
                <a:gd name="connsiteY11" fmla="*/ 1223010 h 1455843"/>
                <a:gd name="connsiteX12" fmla="*/ 69876 w 393726"/>
                <a:gd name="connsiteY12" fmla="*/ 1322070 h 1455843"/>
                <a:gd name="connsiteX13" fmla="*/ 73686 w 393726"/>
                <a:gd name="connsiteY13" fmla="*/ 1379220 h 1455843"/>
                <a:gd name="connsiteX14" fmla="*/ 62256 w 393726"/>
                <a:gd name="connsiteY14" fmla="*/ 1424940 h 1455843"/>
                <a:gd name="connsiteX15" fmla="*/ 67971 w 393726"/>
                <a:gd name="connsiteY15" fmla="*/ 1449705 h 1455843"/>
                <a:gd name="connsiteX16" fmla="*/ 127026 w 393726"/>
                <a:gd name="connsiteY16" fmla="*/ 1449705 h 1455843"/>
                <a:gd name="connsiteX17" fmla="*/ 208941 w 393726"/>
                <a:gd name="connsiteY17" fmla="*/ 1434465 h 1455843"/>
                <a:gd name="connsiteX18" fmla="*/ 277521 w 393726"/>
                <a:gd name="connsiteY18" fmla="*/ 1455420 h 1455843"/>
                <a:gd name="connsiteX19" fmla="*/ 389916 w 393726"/>
                <a:gd name="connsiteY19" fmla="*/ 1445895 h 1455843"/>
                <a:gd name="connsiteX20" fmla="*/ 393726 w 393726"/>
                <a:gd name="connsiteY20" fmla="*/ 1415415 h 1455843"/>
                <a:gd name="connsiteX21" fmla="*/ 288951 w 393726"/>
                <a:gd name="connsiteY21" fmla="*/ 1402080 h 1455843"/>
                <a:gd name="connsiteX22" fmla="*/ 193701 w 393726"/>
                <a:gd name="connsiteY22" fmla="*/ 1352550 h 1455843"/>
                <a:gd name="connsiteX23" fmla="*/ 157506 w 393726"/>
                <a:gd name="connsiteY23" fmla="*/ 1253490 h 1455843"/>
                <a:gd name="connsiteX24" fmla="*/ 159411 w 393726"/>
                <a:gd name="connsiteY24" fmla="*/ 1049655 h 1455843"/>
                <a:gd name="connsiteX25" fmla="*/ 138456 w 393726"/>
                <a:gd name="connsiteY25" fmla="*/ 902970 h 1455843"/>
                <a:gd name="connsiteX26" fmla="*/ 186081 w 393726"/>
                <a:gd name="connsiteY26" fmla="*/ 794385 h 1455843"/>
                <a:gd name="connsiteX27" fmla="*/ 174651 w 393726"/>
                <a:gd name="connsiteY27" fmla="*/ 702945 h 1455843"/>
                <a:gd name="connsiteX28" fmla="*/ 224181 w 393726"/>
                <a:gd name="connsiteY28" fmla="*/ 598170 h 1455843"/>
                <a:gd name="connsiteX29" fmla="*/ 235611 w 393726"/>
                <a:gd name="connsiteY29" fmla="*/ 432435 h 1455843"/>
                <a:gd name="connsiteX30" fmla="*/ 248946 w 393726"/>
                <a:gd name="connsiteY30" fmla="*/ 339090 h 1455843"/>
                <a:gd name="connsiteX31" fmla="*/ 224181 w 393726"/>
                <a:gd name="connsiteY31" fmla="*/ 259081 h 1455843"/>
                <a:gd name="connsiteX32" fmla="*/ 243231 w 393726"/>
                <a:gd name="connsiteY32" fmla="*/ 0 h 145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3726" h="1455843">
                  <a:moveTo>
                    <a:pt x="47016" y="207645"/>
                  </a:moveTo>
                  <a:cubicBezTo>
                    <a:pt x="41301" y="337185"/>
                    <a:pt x="35586" y="466725"/>
                    <a:pt x="33681" y="533400"/>
                  </a:cubicBezTo>
                  <a:cubicBezTo>
                    <a:pt x="31776" y="600075"/>
                    <a:pt x="33999" y="581343"/>
                    <a:pt x="35586" y="607695"/>
                  </a:cubicBezTo>
                  <a:cubicBezTo>
                    <a:pt x="37173" y="634047"/>
                    <a:pt x="43523" y="666115"/>
                    <a:pt x="43206" y="691515"/>
                  </a:cubicBezTo>
                  <a:cubicBezTo>
                    <a:pt x="42888" y="716915"/>
                    <a:pt x="35903" y="737553"/>
                    <a:pt x="33681" y="760095"/>
                  </a:cubicBezTo>
                  <a:cubicBezTo>
                    <a:pt x="31459" y="782637"/>
                    <a:pt x="31776" y="805180"/>
                    <a:pt x="29871" y="826770"/>
                  </a:cubicBezTo>
                  <a:cubicBezTo>
                    <a:pt x="27966" y="848360"/>
                    <a:pt x="26696" y="865505"/>
                    <a:pt x="22251" y="889635"/>
                  </a:cubicBezTo>
                  <a:cubicBezTo>
                    <a:pt x="17806" y="913765"/>
                    <a:pt x="6693" y="949643"/>
                    <a:pt x="3201" y="971550"/>
                  </a:cubicBezTo>
                  <a:cubicBezTo>
                    <a:pt x="-291" y="993457"/>
                    <a:pt x="-927" y="997585"/>
                    <a:pt x="1296" y="1021080"/>
                  </a:cubicBezTo>
                  <a:cubicBezTo>
                    <a:pt x="3518" y="1044575"/>
                    <a:pt x="9234" y="1095058"/>
                    <a:pt x="16536" y="1112520"/>
                  </a:cubicBezTo>
                  <a:cubicBezTo>
                    <a:pt x="23838" y="1129982"/>
                    <a:pt x="42888" y="1107440"/>
                    <a:pt x="45111" y="1125855"/>
                  </a:cubicBezTo>
                  <a:cubicBezTo>
                    <a:pt x="47334" y="1144270"/>
                    <a:pt x="25744" y="1190308"/>
                    <a:pt x="29871" y="1223010"/>
                  </a:cubicBezTo>
                  <a:cubicBezTo>
                    <a:pt x="33998" y="1255712"/>
                    <a:pt x="62574" y="1296035"/>
                    <a:pt x="69876" y="1322070"/>
                  </a:cubicBezTo>
                  <a:cubicBezTo>
                    <a:pt x="77179" y="1348105"/>
                    <a:pt x="74956" y="1362075"/>
                    <a:pt x="73686" y="1379220"/>
                  </a:cubicBezTo>
                  <a:cubicBezTo>
                    <a:pt x="72416" y="1396365"/>
                    <a:pt x="63209" y="1413193"/>
                    <a:pt x="62256" y="1424940"/>
                  </a:cubicBezTo>
                  <a:cubicBezTo>
                    <a:pt x="61304" y="1436688"/>
                    <a:pt x="57176" y="1445578"/>
                    <a:pt x="67971" y="1449705"/>
                  </a:cubicBezTo>
                  <a:cubicBezTo>
                    <a:pt x="78766" y="1453833"/>
                    <a:pt x="103531" y="1452245"/>
                    <a:pt x="127026" y="1449705"/>
                  </a:cubicBezTo>
                  <a:cubicBezTo>
                    <a:pt x="150521" y="1447165"/>
                    <a:pt x="183859" y="1433513"/>
                    <a:pt x="208941" y="1434465"/>
                  </a:cubicBezTo>
                  <a:cubicBezTo>
                    <a:pt x="234023" y="1435417"/>
                    <a:pt x="247359" y="1453515"/>
                    <a:pt x="277521" y="1455420"/>
                  </a:cubicBezTo>
                  <a:cubicBezTo>
                    <a:pt x="307684" y="1457325"/>
                    <a:pt x="370549" y="1452562"/>
                    <a:pt x="389916" y="1445895"/>
                  </a:cubicBezTo>
                  <a:cubicBezTo>
                    <a:pt x="409283" y="1439228"/>
                    <a:pt x="410553" y="1422717"/>
                    <a:pt x="393726" y="1415415"/>
                  </a:cubicBezTo>
                  <a:cubicBezTo>
                    <a:pt x="376899" y="1408113"/>
                    <a:pt x="322289" y="1412558"/>
                    <a:pt x="288951" y="1402080"/>
                  </a:cubicBezTo>
                  <a:cubicBezTo>
                    <a:pt x="255613" y="1391602"/>
                    <a:pt x="215608" y="1377315"/>
                    <a:pt x="193701" y="1352550"/>
                  </a:cubicBezTo>
                  <a:cubicBezTo>
                    <a:pt x="171794" y="1327785"/>
                    <a:pt x="163221" y="1303972"/>
                    <a:pt x="157506" y="1253490"/>
                  </a:cubicBezTo>
                  <a:cubicBezTo>
                    <a:pt x="151791" y="1203008"/>
                    <a:pt x="162586" y="1108075"/>
                    <a:pt x="159411" y="1049655"/>
                  </a:cubicBezTo>
                  <a:cubicBezTo>
                    <a:pt x="156236" y="991235"/>
                    <a:pt x="134011" y="945515"/>
                    <a:pt x="138456" y="902970"/>
                  </a:cubicBezTo>
                  <a:cubicBezTo>
                    <a:pt x="142901" y="860425"/>
                    <a:pt x="180049" y="827723"/>
                    <a:pt x="186081" y="794385"/>
                  </a:cubicBezTo>
                  <a:cubicBezTo>
                    <a:pt x="192114" y="761048"/>
                    <a:pt x="168301" y="735647"/>
                    <a:pt x="174651" y="702945"/>
                  </a:cubicBezTo>
                  <a:cubicBezTo>
                    <a:pt x="181001" y="670243"/>
                    <a:pt x="214021" y="643255"/>
                    <a:pt x="224181" y="598170"/>
                  </a:cubicBezTo>
                  <a:cubicBezTo>
                    <a:pt x="234341" y="553085"/>
                    <a:pt x="231484" y="475615"/>
                    <a:pt x="235611" y="432435"/>
                  </a:cubicBezTo>
                  <a:cubicBezTo>
                    <a:pt x="239738" y="389255"/>
                    <a:pt x="250851" y="367982"/>
                    <a:pt x="248946" y="339090"/>
                  </a:cubicBezTo>
                  <a:cubicBezTo>
                    <a:pt x="247041" y="310198"/>
                    <a:pt x="225134" y="315596"/>
                    <a:pt x="224181" y="259081"/>
                  </a:cubicBezTo>
                  <a:cubicBezTo>
                    <a:pt x="223229" y="202566"/>
                    <a:pt x="243231" y="41275"/>
                    <a:pt x="243231" y="0"/>
                  </a:cubicBezTo>
                </a:path>
              </a:pathLst>
            </a:custGeom>
            <a:solidFill>
              <a:srgbClr val="004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460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>
            <a:grpSpLocks noChangeAspect="1"/>
          </p:cNvGrpSpPr>
          <p:nvPr/>
        </p:nvGrpSpPr>
        <p:grpSpPr>
          <a:xfrm>
            <a:off x="914400" y="914400"/>
            <a:ext cx="7088951" cy="5486400"/>
            <a:chOff x="991258" y="974380"/>
            <a:chExt cx="2701855" cy="2122605"/>
          </a:xfrm>
        </p:grpSpPr>
        <p:grpSp>
          <p:nvGrpSpPr>
            <p:cNvPr id="28" name="Group 27"/>
            <p:cNvGrpSpPr/>
            <p:nvPr/>
          </p:nvGrpSpPr>
          <p:grpSpPr>
            <a:xfrm>
              <a:off x="991258" y="974380"/>
              <a:ext cx="2701855" cy="2122605"/>
              <a:chOff x="991258" y="974380"/>
              <a:chExt cx="2701855" cy="2122605"/>
            </a:xfrm>
          </p:grpSpPr>
          <p:sp>
            <p:nvSpPr>
              <p:cNvPr id="4" name="Freeform 3"/>
              <p:cNvSpPr/>
              <p:nvPr/>
            </p:nvSpPr>
            <p:spPr>
              <a:xfrm>
                <a:off x="991258" y="974380"/>
                <a:ext cx="1417340" cy="2122605"/>
              </a:xfrm>
              <a:custGeom>
                <a:avLst/>
                <a:gdLst>
                  <a:gd name="connsiteX0" fmla="*/ 0 w 1820919"/>
                  <a:gd name="connsiteY0" fmla="*/ 1792484 h 1853958"/>
                  <a:gd name="connsiteX1" fmla="*/ 794657 w 1820919"/>
                  <a:gd name="connsiteY1" fmla="*/ 1770712 h 1853958"/>
                  <a:gd name="connsiteX2" fmla="*/ 805542 w 1820919"/>
                  <a:gd name="connsiteY2" fmla="*/ 1193770 h 1853958"/>
                  <a:gd name="connsiteX3" fmla="*/ 326571 w 1820919"/>
                  <a:gd name="connsiteY3" fmla="*/ 638598 h 1853958"/>
                  <a:gd name="connsiteX4" fmla="*/ 87085 w 1820919"/>
                  <a:gd name="connsiteY4" fmla="*/ 148741 h 1853958"/>
                  <a:gd name="connsiteX5" fmla="*/ 457200 w 1820919"/>
                  <a:gd name="connsiteY5" fmla="*/ 18112 h 1853958"/>
                  <a:gd name="connsiteX6" fmla="*/ 794657 w 1820919"/>
                  <a:gd name="connsiteY6" fmla="*/ 486198 h 1853958"/>
                  <a:gd name="connsiteX7" fmla="*/ 1230085 w 1820919"/>
                  <a:gd name="connsiteY7" fmla="*/ 976055 h 1853958"/>
                  <a:gd name="connsiteX8" fmla="*/ 1273628 w 1820919"/>
                  <a:gd name="connsiteY8" fmla="*/ 1759827 h 1853958"/>
                  <a:gd name="connsiteX9" fmla="*/ 1752600 w 1820919"/>
                  <a:gd name="connsiteY9" fmla="*/ 1846912 h 1853958"/>
                  <a:gd name="connsiteX10" fmla="*/ 1807028 w 1820919"/>
                  <a:gd name="connsiteY10" fmla="*/ 1825141 h 1853958"/>
                  <a:gd name="connsiteX0" fmla="*/ 0 w 1796675"/>
                  <a:gd name="connsiteY0" fmla="*/ 1792484 h 2228516"/>
                  <a:gd name="connsiteX1" fmla="*/ 794657 w 1796675"/>
                  <a:gd name="connsiteY1" fmla="*/ 1770712 h 2228516"/>
                  <a:gd name="connsiteX2" fmla="*/ 805542 w 1796675"/>
                  <a:gd name="connsiteY2" fmla="*/ 1193770 h 2228516"/>
                  <a:gd name="connsiteX3" fmla="*/ 326571 w 1796675"/>
                  <a:gd name="connsiteY3" fmla="*/ 638598 h 2228516"/>
                  <a:gd name="connsiteX4" fmla="*/ 87085 w 1796675"/>
                  <a:gd name="connsiteY4" fmla="*/ 148741 h 2228516"/>
                  <a:gd name="connsiteX5" fmla="*/ 457200 w 1796675"/>
                  <a:gd name="connsiteY5" fmla="*/ 18112 h 2228516"/>
                  <a:gd name="connsiteX6" fmla="*/ 794657 w 1796675"/>
                  <a:gd name="connsiteY6" fmla="*/ 486198 h 2228516"/>
                  <a:gd name="connsiteX7" fmla="*/ 1230085 w 1796675"/>
                  <a:gd name="connsiteY7" fmla="*/ 976055 h 2228516"/>
                  <a:gd name="connsiteX8" fmla="*/ 1273628 w 1796675"/>
                  <a:gd name="connsiteY8" fmla="*/ 1759827 h 2228516"/>
                  <a:gd name="connsiteX9" fmla="*/ 1752600 w 1796675"/>
                  <a:gd name="connsiteY9" fmla="*/ 1846912 h 2228516"/>
                  <a:gd name="connsiteX10" fmla="*/ 1763485 w 1796675"/>
                  <a:gd name="connsiteY10" fmla="*/ 2227912 h 2228516"/>
                  <a:gd name="connsiteX0" fmla="*/ 0 w 1796675"/>
                  <a:gd name="connsiteY0" fmla="*/ 1792484 h 2250588"/>
                  <a:gd name="connsiteX1" fmla="*/ 794657 w 1796675"/>
                  <a:gd name="connsiteY1" fmla="*/ 1770712 h 2250588"/>
                  <a:gd name="connsiteX2" fmla="*/ 805542 w 1796675"/>
                  <a:gd name="connsiteY2" fmla="*/ 1193770 h 2250588"/>
                  <a:gd name="connsiteX3" fmla="*/ 326571 w 1796675"/>
                  <a:gd name="connsiteY3" fmla="*/ 638598 h 2250588"/>
                  <a:gd name="connsiteX4" fmla="*/ 87085 w 1796675"/>
                  <a:gd name="connsiteY4" fmla="*/ 148741 h 2250588"/>
                  <a:gd name="connsiteX5" fmla="*/ 457200 w 1796675"/>
                  <a:gd name="connsiteY5" fmla="*/ 18112 h 2250588"/>
                  <a:gd name="connsiteX6" fmla="*/ 794657 w 1796675"/>
                  <a:gd name="connsiteY6" fmla="*/ 486198 h 2250588"/>
                  <a:gd name="connsiteX7" fmla="*/ 1230085 w 1796675"/>
                  <a:gd name="connsiteY7" fmla="*/ 976055 h 2250588"/>
                  <a:gd name="connsiteX8" fmla="*/ 1273628 w 1796675"/>
                  <a:gd name="connsiteY8" fmla="*/ 1759827 h 2250588"/>
                  <a:gd name="connsiteX9" fmla="*/ 1752600 w 1796675"/>
                  <a:gd name="connsiteY9" fmla="*/ 1846912 h 2250588"/>
                  <a:gd name="connsiteX10" fmla="*/ 1763485 w 1796675"/>
                  <a:gd name="connsiteY10" fmla="*/ 2227912 h 2250588"/>
                  <a:gd name="connsiteX11" fmla="*/ 1763485 w 1796675"/>
                  <a:gd name="connsiteY11" fmla="*/ 2206141 h 2250588"/>
                  <a:gd name="connsiteX0" fmla="*/ 54430 w 1851105"/>
                  <a:gd name="connsiteY0" fmla="*/ 1792484 h 2245737"/>
                  <a:gd name="connsiteX1" fmla="*/ 849087 w 1851105"/>
                  <a:gd name="connsiteY1" fmla="*/ 1770712 h 2245737"/>
                  <a:gd name="connsiteX2" fmla="*/ 859972 w 1851105"/>
                  <a:gd name="connsiteY2" fmla="*/ 1193770 h 2245737"/>
                  <a:gd name="connsiteX3" fmla="*/ 381001 w 1851105"/>
                  <a:gd name="connsiteY3" fmla="*/ 638598 h 2245737"/>
                  <a:gd name="connsiteX4" fmla="*/ 141515 w 1851105"/>
                  <a:gd name="connsiteY4" fmla="*/ 148741 h 2245737"/>
                  <a:gd name="connsiteX5" fmla="*/ 511630 w 1851105"/>
                  <a:gd name="connsiteY5" fmla="*/ 18112 h 2245737"/>
                  <a:gd name="connsiteX6" fmla="*/ 849087 w 1851105"/>
                  <a:gd name="connsiteY6" fmla="*/ 486198 h 2245737"/>
                  <a:gd name="connsiteX7" fmla="*/ 1284515 w 1851105"/>
                  <a:gd name="connsiteY7" fmla="*/ 976055 h 2245737"/>
                  <a:gd name="connsiteX8" fmla="*/ 1328058 w 1851105"/>
                  <a:gd name="connsiteY8" fmla="*/ 1759827 h 2245737"/>
                  <a:gd name="connsiteX9" fmla="*/ 1807030 w 1851105"/>
                  <a:gd name="connsiteY9" fmla="*/ 1846912 h 2245737"/>
                  <a:gd name="connsiteX10" fmla="*/ 1817915 w 1851105"/>
                  <a:gd name="connsiteY10" fmla="*/ 2227912 h 2245737"/>
                  <a:gd name="connsiteX11" fmla="*/ 0 w 1851105"/>
                  <a:gd name="connsiteY11" fmla="*/ 2173484 h 2245737"/>
                  <a:gd name="connsiteX0" fmla="*/ 54430 w 1851105"/>
                  <a:gd name="connsiteY0" fmla="*/ 1792484 h 2245737"/>
                  <a:gd name="connsiteX1" fmla="*/ 849087 w 1851105"/>
                  <a:gd name="connsiteY1" fmla="*/ 1770712 h 2245737"/>
                  <a:gd name="connsiteX2" fmla="*/ 859972 w 1851105"/>
                  <a:gd name="connsiteY2" fmla="*/ 1193770 h 2245737"/>
                  <a:gd name="connsiteX3" fmla="*/ 381001 w 1851105"/>
                  <a:gd name="connsiteY3" fmla="*/ 638598 h 2245737"/>
                  <a:gd name="connsiteX4" fmla="*/ 141515 w 1851105"/>
                  <a:gd name="connsiteY4" fmla="*/ 148741 h 2245737"/>
                  <a:gd name="connsiteX5" fmla="*/ 511630 w 1851105"/>
                  <a:gd name="connsiteY5" fmla="*/ 18112 h 2245737"/>
                  <a:gd name="connsiteX6" fmla="*/ 849087 w 1851105"/>
                  <a:gd name="connsiteY6" fmla="*/ 486198 h 2245737"/>
                  <a:gd name="connsiteX7" fmla="*/ 1284515 w 1851105"/>
                  <a:gd name="connsiteY7" fmla="*/ 976055 h 2245737"/>
                  <a:gd name="connsiteX8" fmla="*/ 1328058 w 1851105"/>
                  <a:gd name="connsiteY8" fmla="*/ 1759827 h 2245737"/>
                  <a:gd name="connsiteX9" fmla="*/ 1807030 w 1851105"/>
                  <a:gd name="connsiteY9" fmla="*/ 1846912 h 2245737"/>
                  <a:gd name="connsiteX10" fmla="*/ 1817915 w 1851105"/>
                  <a:gd name="connsiteY10" fmla="*/ 2227912 h 2245737"/>
                  <a:gd name="connsiteX11" fmla="*/ 0 w 1851105"/>
                  <a:gd name="connsiteY11" fmla="*/ 2173484 h 2245737"/>
                  <a:gd name="connsiteX12" fmla="*/ 54430 w 1851105"/>
                  <a:gd name="connsiteY12" fmla="*/ 1792484 h 2245737"/>
                  <a:gd name="connsiteX0" fmla="*/ 0 w 1796675"/>
                  <a:gd name="connsiteY0" fmla="*/ 1792484 h 2258918"/>
                  <a:gd name="connsiteX1" fmla="*/ 794657 w 1796675"/>
                  <a:gd name="connsiteY1" fmla="*/ 1770712 h 2258918"/>
                  <a:gd name="connsiteX2" fmla="*/ 805542 w 1796675"/>
                  <a:gd name="connsiteY2" fmla="*/ 1193770 h 2258918"/>
                  <a:gd name="connsiteX3" fmla="*/ 326571 w 1796675"/>
                  <a:gd name="connsiteY3" fmla="*/ 638598 h 2258918"/>
                  <a:gd name="connsiteX4" fmla="*/ 87085 w 1796675"/>
                  <a:gd name="connsiteY4" fmla="*/ 148741 h 2258918"/>
                  <a:gd name="connsiteX5" fmla="*/ 457200 w 1796675"/>
                  <a:gd name="connsiteY5" fmla="*/ 18112 h 2258918"/>
                  <a:gd name="connsiteX6" fmla="*/ 794657 w 1796675"/>
                  <a:gd name="connsiteY6" fmla="*/ 486198 h 2258918"/>
                  <a:gd name="connsiteX7" fmla="*/ 1230085 w 1796675"/>
                  <a:gd name="connsiteY7" fmla="*/ 976055 h 2258918"/>
                  <a:gd name="connsiteX8" fmla="*/ 1273628 w 1796675"/>
                  <a:gd name="connsiteY8" fmla="*/ 1759827 h 2258918"/>
                  <a:gd name="connsiteX9" fmla="*/ 1752600 w 1796675"/>
                  <a:gd name="connsiteY9" fmla="*/ 1846912 h 2258918"/>
                  <a:gd name="connsiteX10" fmla="*/ 1763485 w 1796675"/>
                  <a:gd name="connsiteY10" fmla="*/ 2227912 h 2258918"/>
                  <a:gd name="connsiteX11" fmla="*/ 185055 w 1796675"/>
                  <a:gd name="connsiteY11" fmla="*/ 2238798 h 2258918"/>
                  <a:gd name="connsiteX12" fmla="*/ 0 w 1796675"/>
                  <a:gd name="connsiteY12" fmla="*/ 1792484 h 2258918"/>
                  <a:gd name="connsiteX0" fmla="*/ 132865 w 1711826"/>
                  <a:gd name="connsiteY0" fmla="*/ 1825142 h 2258918"/>
                  <a:gd name="connsiteX1" fmla="*/ 709808 w 1711826"/>
                  <a:gd name="connsiteY1" fmla="*/ 1770712 h 2258918"/>
                  <a:gd name="connsiteX2" fmla="*/ 720693 w 1711826"/>
                  <a:gd name="connsiteY2" fmla="*/ 1193770 h 2258918"/>
                  <a:gd name="connsiteX3" fmla="*/ 241722 w 1711826"/>
                  <a:gd name="connsiteY3" fmla="*/ 638598 h 2258918"/>
                  <a:gd name="connsiteX4" fmla="*/ 2236 w 1711826"/>
                  <a:gd name="connsiteY4" fmla="*/ 148741 h 2258918"/>
                  <a:gd name="connsiteX5" fmla="*/ 372351 w 1711826"/>
                  <a:gd name="connsiteY5" fmla="*/ 18112 h 2258918"/>
                  <a:gd name="connsiteX6" fmla="*/ 709808 w 1711826"/>
                  <a:gd name="connsiteY6" fmla="*/ 486198 h 2258918"/>
                  <a:gd name="connsiteX7" fmla="*/ 1145236 w 1711826"/>
                  <a:gd name="connsiteY7" fmla="*/ 976055 h 2258918"/>
                  <a:gd name="connsiteX8" fmla="*/ 1188779 w 1711826"/>
                  <a:gd name="connsiteY8" fmla="*/ 1759827 h 2258918"/>
                  <a:gd name="connsiteX9" fmla="*/ 1667751 w 1711826"/>
                  <a:gd name="connsiteY9" fmla="*/ 1846912 h 2258918"/>
                  <a:gd name="connsiteX10" fmla="*/ 1678636 w 1711826"/>
                  <a:gd name="connsiteY10" fmla="*/ 2227912 h 2258918"/>
                  <a:gd name="connsiteX11" fmla="*/ 100206 w 1711826"/>
                  <a:gd name="connsiteY11" fmla="*/ 2238798 h 2258918"/>
                  <a:gd name="connsiteX12" fmla="*/ 132865 w 1711826"/>
                  <a:gd name="connsiteY12" fmla="*/ 1825142 h 2258918"/>
                  <a:gd name="connsiteX0" fmla="*/ 132865 w 1711826"/>
                  <a:gd name="connsiteY0" fmla="*/ 1823582 h 2257358"/>
                  <a:gd name="connsiteX1" fmla="*/ 709808 w 1711826"/>
                  <a:gd name="connsiteY1" fmla="*/ 1769152 h 2257358"/>
                  <a:gd name="connsiteX2" fmla="*/ 720693 w 1711826"/>
                  <a:gd name="connsiteY2" fmla="*/ 1192210 h 2257358"/>
                  <a:gd name="connsiteX3" fmla="*/ 241722 w 1711826"/>
                  <a:gd name="connsiteY3" fmla="*/ 637038 h 2257358"/>
                  <a:gd name="connsiteX4" fmla="*/ 2236 w 1711826"/>
                  <a:gd name="connsiteY4" fmla="*/ 147181 h 2257358"/>
                  <a:gd name="connsiteX5" fmla="*/ 372351 w 1711826"/>
                  <a:gd name="connsiteY5" fmla="*/ 16552 h 2257358"/>
                  <a:gd name="connsiteX6" fmla="*/ 891653 w 1711826"/>
                  <a:gd name="connsiteY6" fmla="*/ 461310 h 2257358"/>
                  <a:gd name="connsiteX7" fmla="*/ 1145236 w 1711826"/>
                  <a:gd name="connsiteY7" fmla="*/ 974495 h 2257358"/>
                  <a:gd name="connsiteX8" fmla="*/ 1188779 w 1711826"/>
                  <a:gd name="connsiteY8" fmla="*/ 1758267 h 2257358"/>
                  <a:gd name="connsiteX9" fmla="*/ 1667751 w 1711826"/>
                  <a:gd name="connsiteY9" fmla="*/ 1845352 h 2257358"/>
                  <a:gd name="connsiteX10" fmla="*/ 1678636 w 1711826"/>
                  <a:gd name="connsiteY10" fmla="*/ 2226352 h 2257358"/>
                  <a:gd name="connsiteX11" fmla="*/ 100206 w 1711826"/>
                  <a:gd name="connsiteY11" fmla="*/ 2237238 h 2257358"/>
                  <a:gd name="connsiteX12" fmla="*/ 132865 w 1711826"/>
                  <a:gd name="connsiteY12" fmla="*/ 1823582 h 2257358"/>
                  <a:gd name="connsiteX0" fmla="*/ 137949 w 1716910"/>
                  <a:gd name="connsiteY0" fmla="*/ 1844788 h 2278564"/>
                  <a:gd name="connsiteX1" fmla="*/ 714892 w 1716910"/>
                  <a:gd name="connsiteY1" fmla="*/ 1790358 h 2278564"/>
                  <a:gd name="connsiteX2" fmla="*/ 725777 w 1716910"/>
                  <a:gd name="connsiteY2" fmla="*/ 1213416 h 2278564"/>
                  <a:gd name="connsiteX3" fmla="*/ 246806 w 1716910"/>
                  <a:gd name="connsiteY3" fmla="*/ 658244 h 2278564"/>
                  <a:gd name="connsiteX4" fmla="*/ 7320 w 1716910"/>
                  <a:gd name="connsiteY4" fmla="*/ 168387 h 2278564"/>
                  <a:gd name="connsiteX5" fmla="*/ 510788 w 1716910"/>
                  <a:gd name="connsiteY5" fmla="*/ 14430 h 2278564"/>
                  <a:gd name="connsiteX6" fmla="*/ 896737 w 1716910"/>
                  <a:gd name="connsiteY6" fmla="*/ 482516 h 2278564"/>
                  <a:gd name="connsiteX7" fmla="*/ 1150320 w 1716910"/>
                  <a:gd name="connsiteY7" fmla="*/ 995701 h 2278564"/>
                  <a:gd name="connsiteX8" fmla="*/ 1193863 w 1716910"/>
                  <a:gd name="connsiteY8" fmla="*/ 1779473 h 2278564"/>
                  <a:gd name="connsiteX9" fmla="*/ 1672835 w 1716910"/>
                  <a:gd name="connsiteY9" fmla="*/ 1866558 h 2278564"/>
                  <a:gd name="connsiteX10" fmla="*/ 1683720 w 1716910"/>
                  <a:gd name="connsiteY10" fmla="*/ 2247558 h 2278564"/>
                  <a:gd name="connsiteX11" fmla="*/ 105290 w 1716910"/>
                  <a:gd name="connsiteY11" fmla="*/ 2258444 h 2278564"/>
                  <a:gd name="connsiteX12" fmla="*/ 137949 w 1716910"/>
                  <a:gd name="connsiteY12" fmla="*/ 1844788 h 2278564"/>
                  <a:gd name="connsiteX0" fmla="*/ 130935 w 1709896"/>
                  <a:gd name="connsiteY0" fmla="*/ 1845498 h 2279274"/>
                  <a:gd name="connsiteX1" fmla="*/ 707878 w 1709896"/>
                  <a:gd name="connsiteY1" fmla="*/ 1791068 h 2279274"/>
                  <a:gd name="connsiteX2" fmla="*/ 718763 w 1709896"/>
                  <a:gd name="connsiteY2" fmla="*/ 1214126 h 2279274"/>
                  <a:gd name="connsiteX3" fmla="*/ 433759 w 1709896"/>
                  <a:gd name="connsiteY3" fmla="*/ 705609 h 2279274"/>
                  <a:gd name="connsiteX4" fmla="*/ 306 w 1709896"/>
                  <a:gd name="connsiteY4" fmla="*/ 169097 h 2279274"/>
                  <a:gd name="connsiteX5" fmla="*/ 503774 w 1709896"/>
                  <a:gd name="connsiteY5" fmla="*/ 15140 h 2279274"/>
                  <a:gd name="connsiteX6" fmla="*/ 889723 w 1709896"/>
                  <a:gd name="connsiteY6" fmla="*/ 483226 h 2279274"/>
                  <a:gd name="connsiteX7" fmla="*/ 1143306 w 1709896"/>
                  <a:gd name="connsiteY7" fmla="*/ 996411 h 2279274"/>
                  <a:gd name="connsiteX8" fmla="*/ 1186849 w 1709896"/>
                  <a:gd name="connsiteY8" fmla="*/ 1780183 h 2279274"/>
                  <a:gd name="connsiteX9" fmla="*/ 1665821 w 1709896"/>
                  <a:gd name="connsiteY9" fmla="*/ 1867268 h 2279274"/>
                  <a:gd name="connsiteX10" fmla="*/ 1676706 w 1709896"/>
                  <a:gd name="connsiteY10" fmla="*/ 2248268 h 2279274"/>
                  <a:gd name="connsiteX11" fmla="*/ 98276 w 1709896"/>
                  <a:gd name="connsiteY11" fmla="*/ 2259154 h 2279274"/>
                  <a:gd name="connsiteX12" fmla="*/ 130935 w 1709896"/>
                  <a:gd name="connsiteY12" fmla="*/ 1845498 h 2279274"/>
                  <a:gd name="connsiteX0" fmla="*/ 32659 w 1611620"/>
                  <a:gd name="connsiteY0" fmla="*/ 1840609 h 2274385"/>
                  <a:gd name="connsiteX1" fmla="*/ 609602 w 1611620"/>
                  <a:gd name="connsiteY1" fmla="*/ 1786179 h 2274385"/>
                  <a:gd name="connsiteX2" fmla="*/ 620487 w 1611620"/>
                  <a:gd name="connsiteY2" fmla="*/ 1209237 h 2274385"/>
                  <a:gd name="connsiteX3" fmla="*/ 335483 w 1611620"/>
                  <a:gd name="connsiteY3" fmla="*/ 700720 h 2274385"/>
                  <a:gd name="connsiteX4" fmla="*/ 71752 w 1611620"/>
                  <a:gd name="connsiteY4" fmla="*/ 199200 h 2274385"/>
                  <a:gd name="connsiteX5" fmla="*/ 405498 w 1611620"/>
                  <a:gd name="connsiteY5" fmla="*/ 10251 h 2274385"/>
                  <a:gd name="connsiteX6" fmla="*/ 791447 w 1611620"/>
                  <a:gd name="connsiteY6" fmla="*/ 478337 h 2274385"/>
                  <a:gd name="connsiteX7" fmla="*/ 1045030 w 1611620"/>
                  <a:gd name="connsiteY7" fmla="*/ 991522 h 2274385"/>
                  <a:gd name="connsiteX8" fmla="*/ 1088573 w 1611620"/>
                  <a:gd name="connsiteY8" fmla="*/ 1775294 h 2274385"/>
                  <a:gd name="connsiteX9" fmla="*/ 1567545 w 1611620"/>
                  <a:gd name="connsiteY9" fmla="*/ 1862379 h 2274385"/>
                  <a:gd name="connsiteX10" fmla="*/ 1578430 w 1611620"/>
                  <a:gd name="connsiteY10" fmla="*/ 2243379 h 2274385"/>
                  <a:gd name="connsiteX11" fmla="*/ 0 w 1611620"/>
                  <a:gd name="connsiteY11" fmla="*/ 2254265 h 2274385"/>
                  <a:gd name="connsiteX12" fmla="*/ 32659 w 1611620"/>
                  <a:gd name="connsiteY12" fmla="*/ 1840609 h 2274385"/>
                  <a:gd name="connsiteX0" fmla="*/ 1578430 w 1669378"/>
                  <a:gd name="connsiteY0" fmla="*/ 2243379 h 2274385"/>
                  <a:gd name="connsiteX1" fmla="*/ 0 w 1669378"/>
                  <a:gd name="connsiteY1" fmla="*/ 2254265 h 2274385"/>
                  <a:gd name="connsiteX2" fmla="*/ 32659 w 1669378"/>
                  <a:gd name="connsiteY2" fmla="*/ 1840609 h 2274385"/>
                  <a:gd name="connsiteX3" fmla="*/ 609602 w 1669378"/>
                  <a:gd name="connsiteY3" fmla="*/ 1786179 h 2274385"/>
                  <a:gd name="connsiteX4" fmla="*/ 620487 w 1669378"/>
                  <a:gd name="connsiteY4" fmla="*/ 1209237 h 2274385"/>
                  <a:gd name="connsiteX5" fmla="*/ 335483 w 1669378"/>
                  <a:gd name="connsiteY5" fmla="*/ 700720 h 2274385"/>
                  <a:gd name="connsiteX6" fmla="*/ 71752 w 1669378"/>
                  <a:gd name="connsiteY6" fmla="*/ 199200 h 2274385"/>
                  <a:gd name="connsiteX7" fmla="*/ 405498 w 1669378"/>
                  <a:gd name="connsiteY7" fmla="*/ 10251 h 2274385"/>
                  <a:gd name="connsiteX8" fmla="*/ 791447 w 1669378"/>
                  <a:gd name="connsiteY8" fmla="*/ 478337 h 2274385"/>
                  <a:gd name="connsiteX9" fmla="*/ 1045030 w 1669378"/>
                  <a:gd name="connsiteY9" fmla="*/ 991522 h 2274385"/>
                  <a:gd name="connsiteX10" fmla="*/ 1088573 w 1669378"/>
                  <a:gd name="connsiteY10" fmla="*/ 1775294 h 2274385"/>
                  <a:gd name="connsiteX11" fmla="*/ 1669378 w 1669378"/>
                  <a:gd name="connsiteY11" fmla="*/ 1960358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09602 w 1578431"/>
                  <a:gd name="connsiteY3" fmla="*/ 1786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088573 w 1578431"/>
                  <a:gd name="connsiteY10" fmla="*/ 1775294 h 2274385"/>
                  <a:gd name="connsiteX11" fmla="*/ 1536025 w 1578431"/>
                  <a:gd name="connsiteY11" fmla="*/ 1878709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09602 w 1578431"/>
                  <a:gd name="connsiteY3" fmla="*/ 1786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088573 w 1578431"/>
                  <a:gd name="connsiteY10" fmla="*/ 1775294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088573 w 1578431"/>
                  <a:gd name="connsiteY9" fmla="*/ 1775294 h 2274385"/>
                  <a:gd name="connsiteX10" fmla="*/ 1572394 w 1578431"/>
                  <a:gd name="connsiteY10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572394 w 1578431"/>
                  <a:gd name="connsiteY9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223685 w 1578431"/>
                  <a:gd name="connsiteY9" fmla="*/ 1597867 h 2274385"/>
                  <a:gd name="connsiteX10" fmla="*/ 1572394 w 1578431"/>
                  <a:gd name="connsiteY10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44523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91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56187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78431" h="2274385">
                    <a:moveTo>
                      <a:pt x="1578430" y="2243379"/>
                    </a:moveTo>
                    <a:cubicBezTo>
                      <a:pt x="1580244" y="2303250"/>
                      <a:pt x="0" y="2258801"/>
                      <a:pt x="0" y="2254265"/>
                    </a:cubicBezTo>
                    <a:lnTo>
                      <a:pt x="32659" y="1840609"/>
                    </a:lnTo>
                    <a:cubicBezTo>
                      <a:pt x="66885" y="1735098"/>
                      <a:pt x="240739" y="1761416"/>
                      <a:pt x="338710" y="1656187"/>
                    </a:cubicBezTo>
                    <a:cubicBezTo>
                      <a:pt x="436681" y="1550958"/>
                      <a:pt x="621025" y="1368481"/>
                      <a:pt x="620487" y="1209237"/>
                    </a:cubicBezTo>
                    <a:cubicBezTo>
                      <a:pt x="619949" y="1049993"/>
                      <a:pt x="426939" y="869059"/>
                      <a:pt x="335483" y="700720"/>
                    </a:cubicBezTo>
                    <a:cubicBezTo>
                      <a:pt x="244027" y="532381"/>
                      <a:pt x="60083" y="314278"/>
                      <a:pt x="71752" y="199200"/>
                    </a:cubicBezTo>
                    <a:cubicBezTo>
                      <a:pt x="83421" y="84122"/>
                      <a:pt x="285549" y="-36272"/>
                      <a:pt x="405498" y="10251"/>
                    </a:cubicBezTo>
                    <a:cubicBezTo>
                      <a:pt x="525447" y="56774"/>
                      <a:pt x="684858" y="314792"/>
                      <a:pt x="791447" y="478337"/>
                    </a:cubicBezTo>
                    <a:cubicBezTo>
                      <a:pt x="898036" y="641882"/>
                      <a:pt x="972990" y="804934"/>
                      <a:pt x="1045030" y="991522"/>
                    </a:cubicBezTo>
                    <a:cubicBezTo>
                      <a:pt x="1117070" y="1178110"/>
                      <a:pt x="1135791" y="1451947"/>
                      <a:pt x="1223685" y="1597867"/>
                    </a:cubicBezTo>
                    <a:cubicBezTo>
                      <a:pt x="1311579" y="1743787"/>
                      <a:pt x="1534481" y="1798853"/>
                      <a:pt x="1572394" y="1867044"/>
                    </a:cubicBezTo>
                  </a:path>
                </a:pathLst>
              </a:custGeom>
              <a:solidFill>
                <a:srgbClr val="004A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2275773" y="974380"/>
                <a:ext cx="1417340" cy="2122605"/>
              </a:xfrm>
              <a:custGeom>
                <a:avLst/>
                <a:gdLst>
                  <a:gd name="connsiteX0" fmla="*/ 0 w 1820919"/>
                  <a:gd name="connsiteY0" fmla="*/ 1792484 h 1853958"/>
                  <a:gd name="connsiteX1" fmla="*/ 794657 w 1820919"/>
                  <a:gd name="connsiteY1" fmla="*/ 1770712 h 1853958"/>
                  <a:gd name="connsiteX2" fmla="*/ 805542 w 1820919"/>
                  <a:gd name="connsiteY2" fmla="*/ 1193770 h 1853958"/>
                  <a:gd name="connsiteX3" fmla="*/ 326571 w 1820919"/>
                  <a:gd name="connsiteY3" fmla="*/ 638598 h 1853958"/>
                  <a:gd name="connsiteX4" fmla="*/ 87085 w 1820919"/>
                  <a:gd name="connsiteY4" fmla="*/ 148741 h 1853958"/>
                  <a:gd name="connsiteX5" fmla="*/ 457200 w 1820919"/>
                  <a:gd name="connsiteY5" fmla="*/ 18112 h 1853958"/>
                  <a:gd name="connsiteX6" fmla="*/ 794657 w 1820919"/>
                  <a:gd name="connsiteY6" fmla="*/ 486198 h 1853958"/>
                  <a:gd name="connsiteX7" fmla="*/ 1230085 w 1820919"/>
                  <a:gd name="connsiteY7" fmla="*/ 976055 h 1853958"/>
                  <a:gd name="connsiteX8" fmla="*/ 1273628 w 1820919"/>
                  <a:gd name="connsiteY8" fmla="*/ 1759827 h 1853958"/>
                  <a:gd name="connsiteX9" fmla="*/ 1752600 w 1820919"/>
                  <a:gd name="connsiteY9" fmla="*/ 1846912 h 1853958"/>
                  <a:gd name="connsiteX10" fmla="*/ 1807028 w 1820919"/>
                  <a:gd name="connsiteY10" fmla="*/ 1825141 h 1853958"/>
                  <a:gd name="connsiteX0" fmla="*/ 0 w 1796675"/>
                  <a:gd name="connsiteY0" fmla="*/ 1792484 h 2228516"/>
                  <a:gd name="connsiteX1" fmla="*/ 794657 w 1796675"/>
                  <a:gd name="connsiteY1" fmla="*/ 1770712 h 2228516"/>
                  <a:gd name="connsiteX2" fmla="*/ 805542 w 1796675"/>
                  <a:gd name="connsiteY2" fmla="*/ 1193770 h 2228516"/>
                  <a:gd name="connsiteX3" fmla="*/ 326571 w 1796675"/>
                  <a:gd name="connsiteY3" fmla="*/ 638598 h 2228516"/>
                  <a:gd name="connsiteX4" fmla="*/ 87085 w 1796675"/>
                  <a:gd name="connsiteY4" fmla="*/ 148741 h 2228516"/>
                  <a:gd name="connsiteX5" fmla="*/ 457200 w 1796675"/>
                  <a:gd name="connsiteY5" fmla="*/ 18112 h 2228516"/>
                  <a:gd name="connsiteX6" fmla="*/ 794657 w 1796675"/>
                  <a:gd name="connsiteY6" fmla="*/ 486198 h 2228516"/>
                  <a:gd name="connsiteX7" fmla="*/ 1230085 w 1796675"/>
                  <a:gd name="connsiteY7" fmla="*/ 976055 h 2228516"/>
                  <a:gd name="connsiteX8" fmla="*/ 1273628 w 1796675"/>
                  <a:gd name="connsiteY8" fmla="*/ 1759827 h 2228516"/>
                  <a:gd name="connsiteX9" fmla="*/ 1752600 w 1796675"/>
                  <a:gd name="connsiteY9" fmla="*/ 1846912 h 2228516"/>
                  <a:gd name="connsiteX10" fmla="*/ 1763485 w 1796675"/>
                  <a:gd name="connsiteY10" fmla="*/ 2227912 h 2228516"/>
                  <a:gd name="connsiteX0" fmla="*/ 0 w 1796675"/>
                  <a:gd name="connsiteY0" fmla="*/ 1792484 h 2250588"/>
                  <a:gd name="connsiteX1" fmla="*/ 794657 w 1796675"/>
                  <a:gd name="connsiteY1" fmla="*/ 1770712 h 2250588"/>
                  <a:gd name="connsiteX2" fmla="*/ 805542 w 1796675"/>
                  <a:gd name="connsiteY2" fmla="*/ 1193770 h 2250588"/>
                  <a:gd name="connsiteX3" fmla="*/ 326571 w 1796675"/>
                  <a:gd name="connsiteY3" fmla="*/ 638598 h 2250588"/>
                  <a:gd name="connsiteX4" fmla="*/ 87085 w 1796675"/>
                  <a:gd name="connsiteY4" fmla="*/ 148741 h 2250588"/>
                  <a:gd name="connsiteX5" fmla="*/ 457200 w 1796675"/>
                  <a:gd name="connsiteY5" fmla="*/ 18112 h 2250588"/>
                  <a:gd name="connsiteX6" fmla="*/ 794657 w 1796675"/>
                  <a:gd name="connsiteY6" fmla="*/ 486198 h 2250588"/>
                  <a:gd name="connsiteX7" fmla="*/ 1230085 w 1796675"/>
                  <a:gd name="connsiteY7" fmla="*/ 976055 h 2250588"/>
                  <a:gd name="connsiteX8" fmla="*/ 1273628 w 1796675"/>
                  <a:gd name="connsiteY8" fmla="*/ 1759827 h 2250588"/>
                  <a:gd name="connsiteX9" fmla="*/ 1752600 w 1796675"/>
                  <a:gd name="connsiteY9" fmla="*/ 1846912 h 2250588"/>
                  <a:gd name="connsiteX10" fmla="*/ 1763485 w 1796675"/>
                  <a:gd name="connsiteY10" fmla="*/ 2227912 h 2250588"/>
                  <a:gd name="connsiteX11" fmla="*/ 1763485 w 1796675"/>
                  <a:gd name="connsiteY11" fmla="*/ 2206141 h 2250588"/>
                  <a:gd name="connsiteX0" fmla="*/ 54430 w 1851105"/>
                  <a:gd name="connsiteY0" fmla="*/ 1792484 h 2245737"/>
                  <a:gd name="connsiteX1" fmla="*/ 849087 w 1851105"/>
                  <a:gd name="connsiteY1" fmla="*/ 1770712 h 2245737"/>
                  <a:gd name="connsiteX2" fmla="*/ 859972 w 1851105"/>
                  <a:gd name="connsiteY2" fmla="*/ 1193770 h 2245737"/>
                  <a:gd name="connsiteX3" fmla="*/ 381001 w 1851105"/>
                  <a:gd name="connsiteY3" fmla="*/ 638598 h 2245737"/>
                  <a:gd name="connsiteX4" fmla="*/ 141515 w 1851105"/>
                  <a:gd name="connsiteY4" fmla="*/ 148741 h 2245737"/>
                  <a:gd name="connsiteX5" fmla="*/ 511630 w 1851105"/>
                  <a:gd name="connsiteY5" fmla="*/ 18112 h 2245737"/>
                  <a:gd name="connsiteX6" fmla="*/ 849087 w 1851105"/>
                  <a:gd name="connsiteY6" fmla="*/ 486198 h 2245737"/>
                  <a:gd name="connsiteX7" fmla="*/ 1284515 w 1851105"/>
                  <a:gd name="connsiteY7" fmla="*/ 976055 h 2245737"/>
                  <a:gd name="connsiteX8" fmla="*/ 1328058 w 1851105"/>
                  <a:gd name="connsiteY8" fmla="*/ 1759827 h 2245737"/>
                  <a:gd name="connsiteX9" fmla="*/ 1807030 w 1851105"/>
                  <a:gd name="connsiteY9" fmla="*/ 1846912 h 2245737"/>
                  <a:gd name="connsiteX10" fmla="*/ 1817915 w 1851105"/>
                  <a:gd name="connsiteY10" fmla="*/ 2227912 h 2245737"/>
                  <a:gd name="connsiteX11" fmla="*/ 0 w 1851105"/>
                  <a:gd name="connsiteY11" fmla="*/ 2173484 h 2245737"/>
                  <a:gd name="connsiteX0" fmla="*/ 54430 w 1851105"/>
                  <a:gd name="connsiteY0" fmla="*/ 1792484 h 2245737"/>
                  <a:gd name="connsiteX1" fmla="*/ 849087 w 1851105"/>
                  <a:gd name="connsiteY1" fmla="*/ 1770712 h 2245737"/>
                  <a:gd name="connsiteX2" fmla="*/ 859972 w 1851105"/>
                  <a:gd name="connsiteY2" fmla="*/ 1193770 h 2245737"/>
                  <a:gd name="connsiteX3" fmla="*/ 381001 w 1851105"/>
                  <a:gd name="connsiteY3" fmla="*/ 638598 h 2245737"/>
                  <a:gd name="connsiteX4" fmla="*/ 141515 w 1851105"/>
                  <a:gd name="connsiteY4" fmla="*/ 148741 h 2245737"/>
                  <a:gd name="connsiteX5" fmla="*/ 511630 w 1851105"/>
                  <a:gd name="connsiteY5" fmla="*/ 18112 h 2245737"/>
                  <a:gd name="connsiteX6" fmla="*/ 849087 w 1851105"/>
                  <a:gd name="connsiteY6" fmla="*/ 486198 h 2245737"/>
                  <a:gd name="connsiteX7" fmla="*/ 1284515 w 1851105"/>
                  <a:gd name="connsiteY7" fmla="*/ 976055 h 2245737"/>
                  <a:gd name="connsiteX8" fmla="*/ 1328058 w 1851105"/>
                  <a:gd name="connsiteY8" fmla="*/ 1759827 h 2245737"/>
                  <a:gd name="connsiteX9" fmla="*/ 1807030 w 1851105"/>
                  <a:gd name="connsiteY9" fmla="*/ 1846912 h 2245737"/>
                  <a:gd name="connsiteX10" fmla="*/ 1817915 w 1851105"/>
                  <a:gd name="connsiteY10" fmla="*/ 2227912 h 2245737"/>
                  <a:gd name="connsiteX11" fmla="*/ 0 w 1851105"/>
                  <a:gd name="connsiteY11" fmla="*/ 2173484 h 2245737"/>
                  <a:gd name="connsiteX12" fmla="*/ 54430 w 1851105"/>
                  <a:gd name="connsiteY12" fmla="*/ 1792484 h 2245737"/>
                  <a:gd name="connsiteX0" fmla="*/ 0 w 1796675"/>
                  <a:gd name="connsiteY0" fmla="*/ 1792484 h 2258918"/>
                  <a:gd name="connsiteX1" fmla="*/ 794657 w 1796675"/>
                  <a:gd name="connsiteY1" fmla="*/ 1770712 h 2258918"/>
                  <a:gd name="connsiteX2" fmla="*/ 805542 w 1796675"/>
                  <a:gd name="connsiteY2" fmla="*/ 1193770 h 2258918"/>
                  <a:gd name="connsiteX3" fmla="*/ 326571 w 1796675"/>
                  <a:gd name="connsiteY3" fmla="*/ 638598 h 2258918"/>
                  <a:gd name="connsiteX4" fmla="*/ 87085 w 1796675"/>
                  <a:gd name="connsiteY4" fmla="*/ 148741 h 2258918"/>
                  <a:gd name="connsiteX5" fmla="*/ 457200 w 1796675"/>
                  <a:gd name="connsiteY5" fmla="*/ 18112 h 2258918"/>
                  <a:gd name="connsiteX6" fmla="*/ 794657 w 1796675"/>
                  <a:gd name="connsiteY6" fmla="*/ 486198 h 2258918"/>
                  <a:gd name="connsiteX7" fmla="*/ 1230085 w 1796675"/>
                  <a:gd name="connsiteY7" fmla="*/ 976055 h 2258918"/>
                  <a:gd name="connsiteX8" fmla="*/ 1273628 w 1796675"/>
                  <a:gd name="connsiteY8" fmla="*/ 1759827 h 2258918"/>
                  <a:gd name="connsiteX9" fmla="*/ 1752600 w 1796675"/>
                  <a:gd name="connsiteY9" fmla="*/ 1846912 h 2258918"/>
                  <a:gd name="connsiteX10" fmla="*/ 1763485 w 1796675"/>
                  <a:gd name="connsiteY10" fmla="*/ 2227912 h 2258918"/>
                  <a:gd name="connsiteX11" fmla="*/ 185055 w 1796675"/>
                  <a:gd name="connsiteY11" fmla="*/ 2238798 h 2258918"/>
                  <a:gd name="connsiteX12" fmla="*/ 0 w 1796675"/>
                  <a:gd name="connsiteY12" fmla="*/ 1792484 h 2258918"/>
                  <a:gd name="connsiteX0" fmla="*/ 132865 w 1711826"/>
                  <a:gd name="connsiteY0" fmla="*/ 1825142 h 2258918"/>
                  <a:gd name="connsiteX1" fmla="*/ 709808 w 1711826"/>
                  <a:gd name="connsiteY1" fmla="*/ 1770712 h 2258918"/>
                  <a:gd name="connsiteX2" fmla="*/ 720693 w 1711826"/>
                  <a:gd name="connsiteY2" fmla="*/ 1193770 h 2258918"/>
                  <a:gd name="connsiteX3" fmla="*/ 241722 w 1711826"/>
                  <a:gd name="connsiteY3" fmla="*/ 638598 h 2258918"/>
                  <a:gd name="connsiteX4" fmla="*/ 2236 w 1711826"/>
                  <a:gd name="connsiteY4" fmla="*/ 148741 h 2258918"/>
                  <a:gd name="connsiteX5" fmla="*/ 372351 w 1711826"/>
                  <a:gd name="connsiteY5" fmla="*/ 18112 h 2258918"/>
                  <a:gd name="connsiteX6" fmla="*/ 709808 w 1711826"/>
                  <a:gd name="connsiteY6" fmla="*/ 486198 h 2258918"/>
                  <a:gd name="connsiteX7" fmla="*/ 1145236 w 1711826"/>
                  <a:gd name="connsiteY7" fmla="*/ 976055 h 2258918"/>
                  <a:gd name="connsiteX8" fmla="*/ 1188779 w 1711826"/>
                  <a:gd name="connsiteY8" fmla="*/ 1759827 h 2258918"/>
                  <a:gd name="connsiteX9" fmla="*/ 1667751 w 1711826"/>
                  <a:gd name="connsiteY9" fmla="*/ 1846912 h 2258918"/>
                  <a:gd name="connsiteX10" fmla="*/ 1678636 w 1711826"/>
                  <a:gd name="connsiteY10" fmla="*/ 2227912 h 2258918"/>
                  <a:gd name="connsiteX11" fmla="*/ 100206 w 1711826"/>
                  <a:gd name="connsiteY11" fmla="*/ 2238798 h 2258918"/>
                  <a:gd name="connsiteX12" fmla="*/ 132865 w 1711826"/>
                  <a:gd name="connsiteY12" fmla="*/ 1825142 h 2258918"/>
                  <a:gd name="connsiteX0" fmla="*/ 132865 w 1711826"/>
                  <a:gd name="connsiteY0" fmla="*/ 1823582 h 2257358"/>
                  <a:gd name="connsiteX1" fmla="*/ 709808 w 1711826"/>
                  <a:gd name="connsiteY1" fmla="*/ 1769152 h 2257358"/>
                  <a:gd name="connsiteX2" fmla="*/ 720693 w 1711826"/>
                  <a:gd name="connsiteY2" fmla="*/ 1192210 h 2257358"/>
                  <a:gd name="connsiteX3" fmla="*/ 241722 w 1711826"/>
                  <a:gd name="connsiteY3" fmla="*/ 637038 h 2257358"/>
                  <a:gd name="connsiteX4" fmla="*/ 2236 w 1711826"/>
                  <a:gd name="connsiteY4" fmla="*/ 147181 h 2257358"/>
                  <a:gd name="connsiteX5" fmla="*/ 372351 w 1711826"/>
                  <a:gd name="connsiteY5" fmla="*/ 16552 h 2257358"/>
                  <a:gd name="connsiteX6" fmla="*/ 891653 w 1711826"/>
                  <a:gd name="connsiteY6" fmla="*/ 461310 h 2257358"/>
                  <a:gd name="connsiteX7" fmla="*/ 1145236 w 1711826"/>
                  <a:gd name="connsiteY7" fmla="*/ 974495 h 2257358"/>
                  <a:gd name="connsiteX8" fmla="*/ 1188779 w 1711826"/>
                  <a:gd name="connsiteY8" fmla="*/ 1758267 h 2257358"/>
                  <a:gd name="connsiteX9" fmla="*/ 1667751 w 1711826"/>
                  <a:gd name="connsiteY9" fmla="*/ 1845352 h 2257358"/>
                  <a:gd name="connsiteX10" fmla="*/ 1678636 w 1711826"/>
                  <a:gd name="connsiteY10" fmla="*/ 2226352 h 2257358"/>
                  <a:gd name="connsiteX11" fmla="*/ 100206 w 1711826"/>
                  <a:gd name="connsiteY11" fmla="*/ 2237238 h 2257358"/>
                  <a:gd name="connsiteX12" fmla="*/ 132865 w 1711826"/>
                  <a:gd name="connsiteY12" fmla="*/ 1823582 h 2257358"/>
                  <a:gd name="connsiteX0" fmla="*/ 137949 w 1716910"/>
                  <a:gd name="connsiteY0" fmla="*/ 1844788 h 2278564"/>
                  <a:gd name="connsiteX1" fmla="*/ 714892 w 1716910"/>
                  <a:gd name="connsiteY1" fmla="*/ 1790358 h 2278564"/>
                  <a:gd name="connsiteX2" fmla="*/ 725777 w 1716910"/>
                  <a:gd name="connsiteY2" fmla="*/ 1213416 h 2278564"/>
                  <a:gd name="connsiteX3" fmla="*/ 246806 w 1716910"/>
                  <a:gd name="connsiteY3" fmla="*/ 658244 h 2278564"/>
                  <a:gd name="connsiteX4" fmla="*/ 7320 w 1716910"/>
                  <a:gd name="connsiteY4" fmla="*/ 168387 h 2278564"/>
                  <a:gd name="connsiteX5" fmla="*/ 510788 w 1716910"/>
                  <a:gd name="connsiteY5" fmla="*/ 14430 h 2278564"/>
                  <a:gd name="connsiteX6" fmla="*/ 896737 w 1716910"/>
                  <a:gd name="connsiteY6" fmla="*/ 482516 h 2278564"/>
                  <a:gd name="connsiteX7" fmla="*/ 1150320 w 1716910"/>
                  <a:gd name="connsiteY7" fmla="*/ 995701 h 2278564"/>
                  <a:gd name="connsiteX8" fmla="*/ 1193863 w 1716910"/>
                  <a:gd name="connsiteY8" fmla="*/ 1779473 h 2278564"/>
                  <a:gd name="connsiteX9" fmla="*/ 1672835 w 1716910"/>
                  <a:gd name="connsiteY9" fmla="*/ 1866558 h 2278564"/>
                  <a:gd name="connsiteX10" fmla="*/ 1683720 w 1716910"/>
                  <a:gd name="connsiteY10" fmla="*/ 2247558 h 2278564"/>
                  <a:gd name="connsiteX11" fmla="*/ 105290 w 1716910"/>
                  <a:gd name="connsiteY11" fmla="*/ 2258444 h 2278564"/>
                  <a:gd name="connsiteX12" fmla="*/ 137949 w 1716910"/>
                  <a:gd name="connsiteY12" fmla="*/ 1844788 h 2278564"/>
                  <a:gd name="connsiteX0" fmla="*/ 130935 w 1709896"/>
                  <a:gd name="connsiteY0" fmla="*/ 1845498 h 2279274"/>
                  <a:gd name="connsiteX1" fmla="*/ 707878 w 1709896"/>
                  <a:gd name="connsiteY1" fmla="*/ 1791068 h 2279274"/>
                  <a:gd name="connsiteX2" fmla="*/ 718763 w 1709896"/>
                  <a:gd name="connsiteY2" fmla="*/ 1214126 h 2279274"/>
                  <a:gd name="connsiteX3" fmla="*/ 433759 w 1709896"/>
                  <a:gd name="connsiteY3" fmla="*/ 705609 h 2279274"/>
                  <a:gd name="connsiteX4" fmla="*/ 306 w 1709896"/>
                  <a:gd name="connsiteY4" fmla="*/ 169097 h 2279274"/>
                  <a:gd name="connsiteX5" fmla="*/ 503774 w 1709896"/>
                  <a:gd name="connsiteY5" fmla="*/ 15140 h 2279274"/>
                  <a:gd name="connsiteX6" fmla="*/ 889723 w 1709896"/>
                  <a:gd name="connsiteY6" fmla="*/ 483226 h 2279274"/>
                  <a:gd name="connsiteX7" fmla="*/ 1143306 w 1709896"/>
                  <a:gd name="connsiteY7" fmla="*/ 996411 h 2279274"/>
                  <a:gd name="connsiteX8" fmla="*/ 1186849 w 1709896"/>
                  <a:gd name="connsiteY8" fmla="*/ 1780183 h 2279274"/>
                  <a:gd name="connsiteX9" fmla="*/ 1665821 w 1709896"/>
                  <a:gd name="connsiteY9" fmla="*/ 1867268 h 2279274"/>
                  <a:gd name="connsiteX10" fmla="*/ 1676706 w 1709896"/>
                  <a:gd name="connsiteY10" fmla="*/ 2248268 h 2279274"/>
                  <a:gd name="connsiteX11" fmla="*/ 98276 w 1709896"/>
                  <a:gd name="connsiteY11" fmla="*/ 2259154 h 2279274"/>
                  <a:gd name="connsiteX12" fmla="*/ 130935 w 1709896"/>
                  <a:gd name="connsiteY12" fmla="*/ 1845498 h 2279274"/>
                  <a:gd name="connsiteX0" fmla="*/ 32659 w 1611620"/>
                  <a:gd name="connsiteY0" fmla="*/ 1840609 h 2274385"/>
                  <a:gd name="connsiteX1" fmla="*/ 609602 w 1611620"/>
                  <a:gd name="connsiteY1" fmla="*/ 1786179 h 2274385"/>
                  <a:gd name="connsiteX2" fmla="*/ 620487 w 1611620"/>
                  <a:gd name="connsiteY2" fmla="*/ 1209237 h 2274385"/>
                  <a:gd name="connsiteX3" fmla="*/ 335483 w 1611620"/>
                  <a:gd name="connsiteY3" fmla="*/ 700720 h 2274385"/>
                  <a:gd name="connsiteX4" fmla="*/ 71752 w 1611620"/>
                  <a:gd name="connsiteY4" fmla="*/ 199200 h 2274385"/>
                  <a:gd name="connsiteX5" fmla="*/ 405498 w 1611620"/>
                  <a:gd name="connsiteY5" fmla="*/ 10251 h 2274385"/>
                  <a:gd name="connsiteX6" fmla="*/ 791447 w 1611620"/>
                  <a:gd name="connsiteY6" fmla="*/ 478337 h 2274385"/>
                  <a:gd name="connsiteX7" fmla="*/ 1045030 w 1611620"/>
                  <a:gd name="connsiteY7" fmla="*/ 991522 h 2274385"/>
                  <a:gd name="connsiteX8" fmla="*/ 1088573 w 1611620"/>
                  <a:gd name="connsiteY8" fmla="*/ 1775294 h 2274385"/>
                  <a:gd name="connsiteX9" fmla="*/ 1567545 w 1611620"/>
                  <a:gd name="connsiteY9" fmla="*/ 1862379 h 2274385"/>
                  <a:gd name="connsiteX10" fmla="*/ 1578430 w 1611620"/>
                  <a:gd name="connsiteY10" fmla="*/ 2243379 h 2274385"/>
                  <a:gd name="connsiteX11" fmla="*/ 0 w 1611620"/>
                  <a:gd name="connsiteY11" fmla="*/ 2254265 h 2274385"/>
                  <a:gd name="connsiteX12" fmla="*/ 32659 w 1611620"/>
                  <a:gd name="connsiteY12" fmla="*/ 1840609 h 2274385"/>
                  <a:gd name="connsiteX0" fmla="*/ 1578430 w 1669378"/>
                  <a:gd name="connsiteY0" fmla="*/ 2243379 h 2274385"/>
                  <a:gd name="connsiteX1" fmla="*/ 0 w 1669378"/>
                  <a:gd name="connsiteY1" fmla="*/ 2254265 h 2274385"/>
                  <a:gd name="connsiteX2" fmla="*/ 32659 w 1669378"/>
                  <a:gd name="connsiteY2" fmla="*/ 1840609 h 2274385"/>
                  <a:gd name="connsiteX3" fmla="*/ 609602 w 1669378"/>
                  <a:gd name="connsiteY3" fmla="*/ 1786179 h 2274385"/>
                  <a:gd name="connsiteX4" fmla="*/ 620487 w 1669378"/>
                  <a:gd name="connsiteY4" fmla="*/ 1209237 h 2274385"/>
                  <a:gd name="connsiteX5" fmla="*/ 335483 w 1669378"/>
                  <a:gd name="connsiteY5" fmla="*/ 700720 h 2274385"/>
                  <a:gd name="connsiteX6" fmla="*/ 71752 w 1669378"/>
                  <a:gd name="connsiteY6" fmla="*/ 199200 h 2274385"/>
                  <a:gd name="connsiteX7" fmla="*/ 405498 w 1669378"/>
                  <a:gd name="connsiteY7" fmla="*/ 10251 h 2274385"/>
                  <a:gd name="connsiteX8" fmla="*/ 791447 w 1669378"/>
                  <a:gd name="connsiteY8" fmla="*/ 478337 h 2274385"/>
                  <a:gd name="connsiteX9" fmla="*/ 1045030 w 1669378"/>
                  <a:gd name="connsiteY9" fmla="*/ 991522 h 2274385"/>
                  <a:gd name="connsiteX10" fmla="*/ 1088573 w 1669378"/>
                  <a:gd name="connsiteY10" fmla="*/ 1775294 h 2274385"/>
                  <a:gd name="connsiteX11" fmla="*/ 1669378 w 1669378"/>
                  <a:gd name="connsiteY11" fmla="*/ 1960358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09602 w 1578431"/>
                  <a:gd name="connsiteY3" fmla="*/ 1786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088573 w 1578431"/>
                  <a:gd name="connsiteY10" fmla="*/ 1775294 h 2274385"/>
                  <a:gd name="connsiteX11" fmla="*/ 1536025 w 1578431"/>
                  <a:gd name="connsiteY11" fmla="*/ 1878709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09602 w 1578431"/>
                  <a:gd name="connsiteY3" fmla="*/ 1786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088573 w 1578431"/>
                  <a:gd name="connsiteY10" fmla="*/ 1775294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088573 w 1578431"/>
                  <a:gd name="connsiteY9" fmla="*/ 1775294 h 2274385"/>
                  <a:gd name="connsiteX10" fmla="*/ 1572394 w 1578431"/>
                  <a:gd name="connsiteY10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572394 w 1578431"/>
                  <a:gd name="connsiteY9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223685 w 1578431"/>
                  <a:gd name="connsiteY9" fmla="*/ 1597867 h 2274385"/>
                  <a:gd name="connsiteX10" fmla="*/ 1572394 w 1578431"/>
                  <a:gd name="connsiteY10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44523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91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56187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78431" h="2274385">
                    <a:moveTo>
                      <a:pt x="1578430" y="2243379"/>
                    </a:moveTo>
                    <a:cubicBezTo>
                      <a:pt x="1580244" y="2303250"/>
                      <a:pt x="0" y="2258801"/>
                      <a:pt x="0" y="2254265"/>
                    </a:cubicBezTo>
                    <a:lnTo>
                      <a:pt x="32659" y="1840609"/>
                    </a:lnTo>
                    <a:cubicBezTo>
                      <a:pt x="66885" y="1735098"/>
                      <a:pt x="240739" y="1761416"/>
                      <a:pt x="338710" y="1656187"/>
                    </a:cubicBezTo>
                    <a:cubicBezTo>
                      <a:pt x="436681" y="1550958"/>
                      <a:pt x="621025" y="1368481"/>
                      <a:pt x="620487" y="1209237"/>
                    </a:cubicBezTo>
                    <a:cubicBezTo>
                      <a:pt x="619949" y="1049993"/>
                      <a:pt x="426939" y="869059"/>
                      <a:pt x="335483" y="700720"/>
                    </a:cubicBezTo>
                    <a:cubicBezTo>
                      <a:pt x="244027" y="532381"/>
                      <a:pt x="60083" y="314278"/>
                      <a:pt x="71752" y="199200"/>
                    </a:cubicBezTo>
                    <a:cubicBezTo>
                      <a:pt x="83421" y="84122"/>
                      <a:pt x="285549" y="-36272"/>
                      <a:pt x="405498" y="10251"/>
                    </a:cubicBezTo>
                    <a:cubicBezTo>
                      <a:pt x="525447" y="56774"/>
                      <a:pt x="684858" y="314792"/>
                      <a:pt x="791447" y="478337"/>
                    </a:cubicBezTo>
                    <a:cubicBezTo>
                      <a:pt x="898036" y="641882"/>
                      <a:pt x="972990" y="804934"/>
                      <a:pt x="1045030" y="991522"/>
                    </a:cubicBezTo>
                    <a:cubicBezTo>
                      <a:pt x="1117070" y="1178110"/>
                      <a:pt x="1135791" y="1451947"/>
                      <a:pt x="1223685" y="1597867"/>
                    </a:cubicBezTo>
                    <a:cubicBezTo>
                      <a:pt x="1311579" y="1743787"/>
                      <a:pt x="1534481" y="1798853"/>
                      <a:pt x="1572394" y="1867044"/>
                    </a:cubicBezTo>
                  </a:path>
                </a:pathLst>
              </a:custGeom>
              <a:solidFill>
                <a:srgbClr val="004A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5" name="Oval 44"/>
            <p:cNvSpPr/>
            <p:nvPr/>
          </p:nvSpPr>
          <p:spPr>
            <a:xfrm>
              <a:off x="1981200" y="1382485"/>
              <a:ext cx="446315" cy="52251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993569" y="3180805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endParaRPr lang="en-US" sz="4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02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>
            <a:grpSpLocks noChangeAspect="1"/>
          </p:cNvGrpSpPr>
          <p:nvPr/>
        </p:nvGrpSpPr>
        <p:grpSpPr>
          <a:xfrm flipH="1">
            <a:off x="914400" y="914400"/>
            <a:ext cx="7088951" cy="5486400"/>
            <a:chOff x="991258" y="974380"/>
            <a:chExt cx="2701855" cy="2122605"/>
          </a:xfrm>
        </p:grpSpPr>
        <p:grpSp>
          <p:nvGrpSpPr>
            <p:cNvPr id="54" name="Group 53"/>
            <p:cNvGrpSpPr/>
            <p:nvPr/>
          </p:nvGrpSpPr>
          <p:grpSpPr>
            <a:xfrm>
              <a:off x="991258" y="974380"/>
              <a:ext cx="2701855" cy="2122605"/>
              <a:chOff x="991258" y="974380"/>
              <a:chExt cx="2701855" cy="2122605"/>
            </a:xfrm>
          </p:grpSpPr>
          <p:sp>
            <p:nvSpPr>
              <p:cNvPr id="56" name="Freeform 55"/>
              <p:cNvSpPr/>
              <p:nvPr/>
            </p:nvSpPr>
            <p:spPr>
              <a:xfrm>
                <a:off x="991258" y="974380"/>
                <a:ext cx="1417340" cy="2122605"/>
              </a:xfrm>
              <a:custGeom>
                <a:avLst/>
                <a:gdLst>
                  <a:gd name="connsiteX0" fmla="*/ 0 w 1820919"/>
                  <a:gd name="connsiteY0" fmla="*/ 1792484 h 1853958"/>
                  <a:gd name="connsiteX1" fmla="*/ 794657 w 1820919"/>
                  <a:gd name="connsiteY1" fmla="*/ 1770712 h 1853958"/>
                  <a:gd name="connsiteX2" fmla="*/ 805542 w 1820919"/>
                  <a:gd name="connsiteY2" fmla="*/ 1193770 h 1853958"/>
                  <a:gd name="connsiteX3" fmla="*/ 326571 w 1820919"/>
                  <a:gd name="connsiteY3" fmla="*/ 638598 h 1853958"/>
                  <a:gd name="connsiteX4" fmla="*/ 87085 w 1820919"/>
                  <a:gd name="connsiteY4" fmla="*/ 148741 h 1853958"/>
                  <a:gd name="connsiteX5" fmla="*/ 457200 w 1820919"/>
                  <a:gd name="connsiteY5" fmla="*/ 18112 h 1853958"/>
                  <a:gd name="connsiteX6" fmla="*/ 794657 w 1820919"/>
                  <a:gd name="connsiteY6" fmla="*/ 486198 h 1853958"/>
                  <a:gd name="connsiteX7" fmla="*/ 1230085 w 1820919"/>
                  <a:gd name="connsiteY7" fmla="*/ 976055 h 1853958"/>
                  <a:gd name="connsiteX8" fmla="*/ 1273628 w 1820919"/>
                  <a:gd name="connsiteY8" fmla="*/ 1759827 h 1853958"/>
                  <a:gd name="connsiteX9" fmla="*/ 1752600 w 1820919"/>
                  <a:gd name="connsiteY9" fmla="*/ 1846912 h 1853958"/>
                  <a:gd name="connsiteX10" fmla="*/ 1807028 w 1820919"/>
                  <a:gd name="connsiteY10" fmla="*/ 1825141 h 1853958"/>
                  <a:gd name="connsiteX0" fmla="*/ 0 w 1796675"/>
                  <a:gd name="connsiteY0" fmla="*/ 1792484 h 2228516"/>
                  <a:gd name="connsiteX1" fmla="*/ 794657 w 1796675"/>
                  <a:gd name="connsiteY1" fmla="*/ 1770712 h 2228516"/>
                  <a:gd name="connsiteX2" fmla="*/ 805542 w 1796675"/>
                  <a:gd name="connsiteY2" fmla="*/ 1193770 h 2228516"/>
                  <a:gd name="connsiteX3" fmla="*/ 326571 w 1796675"/>
                  <a:gd name="connsiteY3" fmla="*/ 638598 h 2228516"/>
                  <a:gd name="connsiteX4" fmla="*/ 87085 w 1796675"/>
                  <a:gd name="connsiteY4" fmla="*/ 148741 h 2228516"/>
                  <a:gd name="connsiteX5" fmla="*/ 457200 w 1796675"/>
                  <a:gd name="connsiteY5" fmla="*/ 18112 h 2228516"/>
                  <a:gd name="connsiteX6" fmla="*/ 794657 w 1796675"/>
                  <a:gd name="connsiteY6" fmla="*/ 486198 h 2228516"/>
                  <a:gd name="connsiteX7" fmla="*/ 1230085 w 1796675"/>
                  <a:gd name="connsiteY7" fmla="*/ 976055 h 2228516"/>
                  <a:gd name="connsiteX8" fmla="*/ 1273628 w 1796675"/>
                  <a:gd name="connsiteY8" fmla="*/ 1759827 h 2228516"/>
                  <a:gd name="connsiteX9" fmla="*/ 1752600 w 1796675"/>
                  <a:gd name="connsiteY9" fmla="*/ 1846912 h 2228516"/>
                  <a:gd name="connsiteX10" fmla="*/ 1763485 w 1796675"/>
                  <a:gd name="connsiteY10" fmla="*/ 2227912 h 2228516"/>
                  <a:gd name="connsiteX0" fmla="*/ 0 w 1796675"/>
                  <a:gd name="connsiteY0" fmla="*/ 1792484 h 2250588"/>
                  <a:gd name="connsiteX1" fmla="*/ 794657 w 1796675"/>
                  <a:gd name="connsiteY1" fmla="*/ 1770712 h 2250588"/>
                  <a:gd name="connsiteX2" fmla="*/ 805542 w 1796675"/>
                  <a:gd name="connsiteY2" fmla="*/ 1193770 h 2250588"/>
                  <a:gd name="connsiteX3" fmla="*/ 326571 w 1796675"/>
                  <a:gd name="connsiteY3" fmla="*/ 638598 h 2250588"/>
                  <a:gd name="connsiteX4" fmla="*/ 87085 w 1796675"/>
                  <a:gd name="connsiteY4" fmla="*/ 148741 h 2250588"/>
                  <a:gd name="connsiteX5" fmla="*/ 457200 w 1796675"/>
                  <a:gd name="connsiteY5" fmla="*/ 18112 h 2250588"/>
                  <a:gd name="connsiteX6" fmla="*/ 794657 w 1796675"/>
                  <a:gd name="connsiteY6" fmla="*/ 486198 h 2250588"/>
                  <a:gd name="connsiteX7" fmla="*/ 1230085 w 1796675"/>
                  <a:gd name="connsiteY7" fmla="*/ 976055 h 2250588"/>
                  <a:gd name="connsiteX8" fmla="*/ 1273628 w 1796675"/>
                  <a:gd name="connsiteY8" fmla="*/ 1759827 h 2250588"/>
                  <a:gd name="connsiteX9" fmla="*/ 1752600 w 1796675"/>
                  <a:gd name="connsiteY9" fmla="*/ 1846912 h 2250588"/>
                  <a:gd name="connsiteX10" fmla="*/ 1763485 w 1796675"/>
                  <a:gd name="connsiteY10" fmla="*/ 2227912 h 2250588"/>
                  <a:gd name="connsiteX11" fmla="*/ 1763485 w 1796675"/>
                  <a:gd name="connsiteY11" fmla="*/ 2206141 h 2250588"/>
                  <a:gd name="connsiteX0" fmla="*/ 54430 w 1851105"/>
                  <a:gd name="connsiteY0" fmla="*/ 1792484 h 2245737"/>
                  <a:gd name="connsiteX1" fmla="*/ 849087 w 1851105"/>
                  <a:gd name="connsiteY1" fmla="*/ 1770712 h 2245737"/>
                  <a:gd name="connsiteX2" fmla="*/ 859972 w 1851105"/>
                  <a:gd name="connsiteY2" fmla="*/ 1193770 h 2245737"/>
                  <a:gd name="connsiteX3" fmla="*/ 381001 w 1851105"/>
                  <a:gd name="connsiteY3" fmla="*/ 638598 h 2245737"/>
                  <a:gd name="connsiteX4" fmla="*/ 141515 w 1851105"/>
                  <a:gd name="connsiteY4" fmla="*/ 148741 h 2245737"/>
                  <a:gd name="connsiteX5" fmla="*/ 511630 w 1851105"/>
                  <a:gd name="connsiteY5" fmla="*/ 18112 h 2245737"/>
                  <a:gd name="connsiteX6" fmla="*/ 849087 w 1851105"/>
                  <a:gd name="connsiteY6" fmla="*/ 486198 h 2245737"/>
                  <a:gd name="connsiteX7" fmla="*/ 1284515 w 1851105"/>
                  <a:gd name="connsiteY7" fmla="*/ 976055 h 2245737"/>
                  <a:gd name="connsiteX8" fmla="*/ 1328058 w 1851105"/>
                  <a:gd name="connsiteY8" fmla="*/ 1759827 h 2245737"/>
                  <a:gd name="connsiteX9" fmla="*/ 1807030 w 1851105"/>
                  <a:gd name="connsiteY9" fmla="*/ 1846912 h 2245737"/>
                  <a:gd name="connsiteX10" fmla="*/ 1817915 w 1851105"/>
                  <a:gd name="connsiteY10" fmla="*/ 2227912 h 2245737"/>
                  <a:gd name="connsiteX11" fmla="*/ 0 w 1851105"/>
                  <a:gd name="connsiteY11" fmla="*/ 2173484 h 2245737"/>
                  <a:gd name="connsiteX0" fmla="*/ 54430 w 1851105"/>
                  <a:gd name="connsiteY0" fmla="*/ 1792484 h 2245737"/>
                  <a:gd name="connsiteX1" fmla="*/ 849087 w 1851105"/>
                  <a:gd name="connsiteY1" fmla="*/ 1770712 h 2245737"/>
                  <a:gd name="connsiteX2" fmla="*/ 859972 w 1851105"/>
                  <a:gd name="connsiteY2" fmla="*/ 1193770 h 2245737"/>
                  <a:gd name="connsiteX3" fmla="*/ 381001 w 1851105"/>
                  <a:gd name="connsiteY3" fmla="*/ 638598 h 2245737"/>
                  <a:gd name="connsiteX4" fmla="*/ 141515 w 1851105"/>
                  <a:gd name="connsiteY4" fmla="*/ 148741 h 2245737"/>
                  <a:gd name="connsiteX5" fmla="*/ 511630 w 1851105"/>
                  <a:gd name="connsiteY5" fmla="*/ 18112 h 2245737"/>
                  <a:gd name="connsiteX6" fmla="*/ 849087 w 1851105"/>
                  <a:gd name="connsiteY6" fmla="*/ 486198 h 2245737"/>
                  <a:gd name="connsiteX7" fmla="*/ 1284515 w 1851105"/>
                  <a:gd name="connsiteY7" fmla="*/ 976055 h 2245737"/>
                  <a:gd name="connsiteX8" fmla="*/ 1328058 w 1851105"/>
                  <a:gd name="connsiteY8" fmla="*/ 1759827 h 2245737"/>
                  <a:gd name="connsiteX9" fmla="*/ 1807030 w 1851105"/>
                  <a:gd name="connsiteY9" fmla="*/ 1846912 h 2245737"/>
                  <a:gd name="connsiteX10" fmla="*/ 1817915 w 1851105"/>
                  <a:gd name="connsiteY10" fmla="*/ 2227912 h 2245737"/>
                  <a:gd name="connsiteX11" fmla="*/ 0 w 1851105"/>
                  <a:gd name="connsiteY11" fmla="*/ 2173484 h 2245737"/>
                  <a:gd name="connsiteX12" fmla="*/ 54430 w 1851105"/>
                  <a:gd name="connsiteY12" fmla="*/ 1792484 h 2245737"/>
                  <a:gd name="connsiteX0" fmla="*/ 0 w 1796675"/>
                  <a:gd name="connsiteY0" fmla="*/ 1792484 h 2258918"/>
                  <a:gd name="connsiteX1" fmla="*/ 794657 w 1796675"/>
                  <a:gd name="connsiteY1" fmla="*/ 1770712 h 2258918"/>
                  <a:gd name="connsiteX2" fmla="*/ 805542 w 1796675"/>
                  <a:gd name="connsiteY2" fmla="*/ 1193770 h 2258918"/>
                  <a:gd name="connsiteX3" fmla="*/ 326571 w 1796675"/>
                  <a:gd name="connsiteY3" fmla="*/ 638598 h 2258918"/>
                  <a:gd name="connsiteX4" fmla="*/ 87085 w 1796675"/>
                  <a:gd name="connsiteY4" fmla="*/ 148741 h 2258918"/>
                  <a:gd name="connsiteX5" fmla="*/ 457200 w 1796675"/>
                  <a:gd name="connsiteY5" fmla="*/ 18112 h 2258918"/>
                  <a:gd name="connsiteX6" fmla="*/ 794657 w 1796675"/>
                  <a:gd name="connsiteY6" fmla="*/ 486198 h 2258918"/>
                  <a:gd name="connsiteX7" fmla="*/ 1230085 w 1796675"/>
                  <a:gd name="connsiteY7" fmla="*/ 976055 h 2258918"/>
                  <a:gd name="connsiteX8" fmla="*/ 1273628 w 1796675"/>
                  <a:gd name="connsiteY8" fmla="*/ 1759827 h 2258918"/>
                  <a:gd name="connsiteX9" fmla="*/ 1752600 w 1796675"/>
                  <a:gd name="connsiteY9" fmla="*/ 1846912 h 2258918"/>
                  <a:gd name="connsiteX10" fmla="*/ 1763485 w 1796675"/>
                  <a:gd name="connsiteY10" fmla="*/ 2227912 h 2258918"/>
                  <a:gd name="connsiteX11" fmla="*/ 185055 w 1796675"/>
                  <a:gd name="connsiteY11" fmla="*/ 2238798 h 2258918"/>
                  <a:gd name="connsiteX12" fmla="*/ 0 w 1796675"/>
                  <a:gd name="connsiteY12" fmla="*/ 1792484 h 2258918"/>
                  <a:gd name="connsiteX0" fmla="*/ 132865 w 1711826"/>
                  <a:gd name="connsiteY0" fmla="*/ 1825142 h 2258918"/>
                  <a:gd name="connsiteX1" fmla="*/ 709808 w 1711826"/>
                  <a:gd name="connsiteY1" fmla="*/ 1770712 h 2258918"/>
                  <a:gd name="connsiteX2" fmla="*/ 720693 w 1711826"/>
                  <a:gd name="connsiteY2" fmla="*/ 1193770 h 2258918"/>
                  <a:gd name="connsiteX3" fmla="*/ 241722 w 1711826"/>
                  <a:gd name="connsiteY3" fmla="*/ 638598 h 2258918"/>
                  <a:gd name="connsiteX4" fmla="*/ 2236 w 1711826"/>
                  <a:gd name="connsiteY4" fmla="*/ 148741 h 2258918"/>
                  <a:gd name="connsiteX5" fmla="*/ 372351 w 1711826"/>
                  <a:gd name="connsiteY5" fmla="*/ 18112 h 2258918"/>
                  <a:gd name="connsiteX6" fmla="*/ 709808 w 1711826"/>
                  <a:gd name="connsiteY6" fmla="*/ 486198 h 2258918"/>
                  <a:gd name="connsiteX7" fmla="*/ 1145236 w 1711826"/>
                  <a:gd name="connsiteY7" fmla="*/ 976055 h 2258918"/>
                  <a:gd name="connsiteX8" fmla="*/ 1188779 w 1711826"/>
                  <a:gd name="connsiteY8" fmla="*/ 1759827 h 2258918"/>
                  <a:gd name="connsiteX9" fmla="*/ 1667751 w 1711826"/>
                  <a:gd name="connsiteY9" fmla="*/ 1846912 h 2258918"/>
                  <a:gd name="connsiteX10" fmla="*/ 1678636 w 1711826"/>
                  <a:gd name="connsiteY10" fmla="*/ 2227912 h 2258918"/>
                  <a:gd name="connsiteX11" fmla="*/ 100206 w 1711826"/>
                  <a:gd name="connsiteY11" fmla="*/ 2238798 h 2258918"/>
                  <a:gd name="connsiteX12" fmla="*/ 132865 w 1711826"/>
                  <a:gd name="connsiteY12" fmla="*/ 1825142 h 2258918"/>
                  <a:gd name="connsiteX0" fmla="*/ 132865 w 1711826"/>
                  <a:gd name="connsiteY0" fmla="*/ 1823582 h 2257358"/>
                  <a:gd name="connsiteX1" fmla="*/ 709808 w 1711826"/>
                  <a:gd name="connsiteY1" fmla="*/ 1769152 h 2257358"/>
                  <a:gd name="connsiteX2" fmla="*/ 720693 w 1711826"/>
                  <a:gd name="connsiteY2" fmla="*/ 1192210 h 2257358"/>
                  <a:gd name="connsiteX3" fmla="*/ 241722 w 1711826"/>
                  <a:gd name="connsiteY3" fmla="*/ 637038 h 2257358"/>
                  <a:gd name="connsiteX4" fmla="*/ 2236 w 1711826"/>
                  <a:gd name="connsiteY4" fmla="*/ 147181 h 2257358"/>
                  <a:gd name="connsiteX5" fmla="*/ 372351 w 1711826"/>
                  <a:gd name="connsiteY5" fmla="*/ 16552 h 2257358"/>
                  <a:gd name="connsiteX6" fmla="*/ 891653 w 1711826"/>
                  <a:gd name="connsiteY6" fmla="*/ 461310 h 2257358"/>
                  <a:gd name="connsiteX7" fmla="*/ 1145236 w 1711826"/>
                  <a:gd name="connsiteY7" fmla="*/ 974495 h 2257358"/>
                  <a:gd name="connsiteX8" fmla="*/ 1188779 w 1711826"/>
                  <a:gd name="connsiteY8" fmla="*/ 1758267 h 2257358"/>
                  <a:gd name="connsiteX9" fmla="*/ 1667751 w 1711826"/>
                  <a:gd name="connsiteY9" fmla="*/ 1845352 h 2257358"/>
                  <a:gd name="connsiteX10" fmla="*/ 1678636 w 1711826"/>
                  <a:gd name="connsiteY10" fmla="*/ 2226352 h 2257358"/>
                  <a:gd name="connsiteX11" fmla="*/ 100206 w 1711826"/>
                  <a:gd name="connsiteY11" fmla="*/ 2237238 h 2257358"/>
                  <a:gd name="connsiteX12" fmla="*/ 132865 w 1711826"/>
                  <a:gd name="connsiteY12" fmla="*/ 1823582 h 2257358"/>
                  <a:gd name="connsiteX0" fmla="*/ 137949 w 1716910"/>
                  <a:gd name="connsiteY0" fmla="*/ 1844788 h 2278564"/>
                  <a:gd name="connsiteX1" fmla="*/ 714892 w 1716910"/>
                  <a:gd name="connsiteY1" fmla="*/ 1790358 h 2278564"/>
                  <a:gd name="connsiteX2" fmla="*/ 725777 w 1716910"/>
                  <a:gd name="connsiteY2" fmla="*/ 1213416 h 2278564"/>
                  <a:gd name="connsiteX3" fmla="*/ 246806 w 1716910"/>
                  <a:gd name="connsiteY3" fmla="*/ 658244 h 2278564"/>
                  <a:gd name="connsiteX4" fmla="*/ 7320 w 1716910"/>
                  <a:gd name="connsiteY4" fmla="*/ 168387 h 2278564"/>
                  <a:gd name="connsiteX5" fmla="*/ 510788 w 1716910"/>
                  <a:gd name="connsiteY5" fmla="*/ 14430 h 2278564"/>
                  <a:gd name="connsiteX6" fmla="*/ 896737 w 1716910"/>
                  <a:gd name="connsiteY6" fmla="*/ 482516 h 2278564"/>
                  <a:gd name="connsiteX7" fmla="*/ 1150320 w 1716910"/>
                  <a:gd name="connsiteY7" fmla="*/ 995701 h 2278564"/>
                  <a:gd name="connsiteX8" fmla="*/ 1193863 w 1716910"/>
                  <a:gd name="connsiteY8" fmla="*/ 1779473 h 2278564"/>
                  <a:gd name="connsiteX9" fmla="*/ 1672835 w 1716910"/>
                  <a:gd name="connsiteY9" fmla="*/ 1866558 h 2278564"/>
                  <a:gd name="connsiteX10" fmla="*/ 1683720 w 1716910"/>
                  <a:gd name="connsiteY10" fmla="*/ 2247558 h 2278564"/>
                  <a:gd name="connsiteX11" fmla="*/ 105290 w 1716910"/>
                  <a:gd name="connsiteY11" fmla="*/ 2258444 h 2278564"/>
                  <a:gd name="connsiteX12" fmla="*/ 137949 w 1716910"/>
                  <a:gd name="connsiteY12" fmla="*/ 1844788 h 2278564"/>
                  <a:gd name="connsiteX0" fmla="*/ 130935 w 1709896"/>
                  <a:gd name="connsiteY0" fmla="*/ 1845498 h 2279274"/>
                  <a:gd name="connsiteX1" fmla="*/ 707878 w 1709896"/>
                  <a:gd name="connsiteY1" fmla="*/ 1791068 h 2279274"/>
                  <a:gd name="connsiteX2" fmla="*/ 718763 w 1709896"/>
                  <a:gd name="connsiteY2" fmla="*/ 1214126 h 2279274"/>
                  <a:gd name="connsiteX3" fmla="*/ 433759 w 1709896"/>
                  <a:gd name="connsiteY3" fmla="*/ 705609 h 2279274"/>
                  <a:gd name="connsiteX4" fmla="*/ 306 w 1709896"/>
                  <a:gd name="connsiteY4" fmla="*/ 169097 h 2279274"/>
                  <a:gd name="connsiteX5" fmla="*/ 503774 w 1709896"/>
                  <a:gd name="connsiteY5" fmla="*/ 15140 h 2279274"/>
                  <a:gd name="connsiteX6" fmla="*/ 889723 w 1709896"/>
                  <a:gd name="connsiteY6" fmla="*/ 483226 h 2279274"/>
                  <a:gd name="connsiteX7" fmla="*/ 1143306 w 1709896"/>
                  <a:gd name="connsiteY7" fmla="*/ 996411 h 2279274"/>
                  <a:gd name="connsiteX8" fmla="*/ 1186849 w 1709896"/>
                  <a:gd name="connsiteY8" fmla="*/ 1780183 h 2279274"/>
                  <a:gd name="connsiteX9" fmla="*/ 1665821 w 1709896"/>
                  <a:gd name="connsiteY9" fmla="*/ 1867268 h 2279274"/>
                  <a:gd name="connsiteX10" fmla="*/ 1676706 w 1709896"/>
                  <a:gd name="connsiteY10" fmla="*/ 2248268 h 2279274"/>
                  <a:gd name="connsiteX11" fmla="*/ 98276 w 1709896"/>
                  <a:gd name="connsiteY11" fmla="*/ 2259154 h 2279274"/>
                  <a:gd name="connsiteX12" fmla="*/ 130935 w 1709896"/>
                  <a:gd name="connsiteY12" fmla="*/ 1845498 h 2279274"/>
                  <a:gd name="connsiteX0" fmla="*/ 32659 w 1611620"/>
                  <a:gd name="connsiteY0" fmla="*/ 1840609 h 2274385"/>
                  <a:gd name="connsiteX1" fmla="*/ 609602 w 1611620"/>
                  <a:gd name="connsiteY1" fmla="*/ 1786179 h 2274385"/>
                  <a:gd name="connsiteX2" fmla="*/ 620487 w 1611620"/>
                  <a:gd name="connsiteY2" fmla="*/ 1209237 h 2274385"/>
                  <a:gd name="connsiteX3" fmla="*/ 335483 w 1611620"/>
                  <a:gd name="connsiteY3" fmla="*/ 700720 h 2274385"/>
                  <a:gd name="connsiteX4" fmla="*/ 71752 w 1611620"/>
                  <a:gd name="connsiteY4" fmla="*/ 199200 h 2274385"/>
                  <a:gd name="connsiteX5" fmla="*/ 405498 w 1611620"/>
                  <a:gd name="connsiteY5" fmla="*/ 10251 h 2274385"/>
                  <a:gd name="connsiteX6" fmla="*/ 791447 w 1611620"/>
                  <a:gd name="connsiteY6" fmla="*/ 478337 h 2274385"/>
                  <a:gd name="connsiteX7" fmla="*/ 1045030 w 1611620"/>
                  <a:gd name="connsiteY7" fmla="*/ 991522 h 2274385"/>
                  <a:gd name="connsiteX8" fmla="*/ 1088573 w 1611620"/>
                  <a:gd name="connsiteY8" fmla="*/ 1775294 h 2274385"/>
                  <a:gd name="connsiteX9" fmla="*/ 1567545 w 1611620"/>
                  <a:gd name="connsiteY9" fmla="*/ 1862379 h 2274385"/>
                  <a:gd name="connsiteX10" fmla="*/ 1578430 w 1611620"/>
                  <a:gd name="connsiteY10" fmla="*/ 2243379 h 2274385"/>
                  <a:gd name="connsiteX11" fmla="*/ 0 w 1611620"/>
                  <a:gd name="connsiteY11" fmla="*/ 2254265 h 2274385"/>
                  <a:gd name="connsiteX12" fmla="*/ 32659 w 1611620"/>
                  <a:gd name="connsiteY12" fmla="*/ 1840609 h 2274385"/>
                  <a:gd name="connsiteX0" fmla="*/ 1578430 w 1669378"/>
                  <a:gd name="connsiteY0" fmla="*/ 2243379 h 2274385"/>
                  <a:gd name="connsiteX1" fmla="*/ 0 w 1669378"/>
                  <a:gd name="connsiteY1" fmla="*/ 2254265 h 2274385"/>
                  <a:gd name="connsiteX2" fmla="*/ 32659 w 1669378"/>
                  <a:gd name="connsiteY2" fmla="*/ 1840609 h 2274385"/>
                  <a:gd name="connsiteX3" fmla="*/ 609602 w 1669378"/>
                  <a:gd name="connsiteY3" fmla="*/ 1786179 h 2274385"/>
                  <a:gd name="connsiteX4" fmla="*/ 620487 w 1669378"/>
                  <a:gd name="connsiteY4" fmla="*/ 1209237 h 2274385"/>
                  <a:gd name="connsiteX5" fmla="*/ 335483 w 1669378"/>
                  <a:gd name="connsiteY5" fmla="*/ 700720 h 2274385"/>
                  <a:gd name="connsiteX6" fmla="*/ 71752 w 1669378"/>
                  <a:gd name="connsiteY6" fmla="*/ 199200 h 2274385"/>
                  <a:gd name="connsiteX7" fmla="*/ 405498 w 1669378"/>
                  <a:gd name="connsiteY7" fmla="*/ 10251 h 2274385"/>
                  <a:gd name="connsiteX8" fmla="*/ 791447 w 1669378"/>
                  <a:gd name="connsiteY8" fmla="*/ 478337 h 2274385"/>
                  <a:gd name="connsiteX9" fmla="*/ 1045030 w 1669378"/>
                  <a:gd name="connsiteY9" fmla="*/ 991522 h 2274385"/>
                  <a:gd name="connsiteX10" fmla="*/ 1088573 w 1669378"/>
                  <a:gd name="connsiteY10" fmla="*/ 1775294 h 2274385"/>
                  <a:gd name="connsiteX11" fmla="*/ 1669378 w 1669378"/>
                  <a:gd name="connsiteY11" fmla="*/ 1960358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09602 w 1578431"/>
                  <a:gd name="connsiteY3" fmla="*/ 1786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088573 w 1578431"/>
                  <a:gd name="connsiteY10" fmla="*/ 1775294 h 2274385"/>
                  <a:gd name="connsiteX11" fmla="*/ 1536025 w 1578431"/>
                  <a:gd name="connsiteY11" fmla="*/ 1878709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09602 w 1578431"/>
                  <a:gd name="connsiteY3" fmla="*/ 1786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088573 w 1578431"/>
                  <a:gd name="connsiteY10" fmla="*/ 1775294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088573 w 1578431"/>
                  <a:gd name="connsiteY9" fmla="*/ 1775294 h 2274385"/>
                  <a:gd name="connsiteX10" fmla="*/ 1572394 w 1578431"/>
                  <a:gd name="connsiteY10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572394 w 1578431"/>
                  <a:gd name="connsiteY9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223685 w 1578431"/>
                  <a:gd name="connsiteY9" fmla="*/ 1597867 h 2274385"/>
                  <a:gd name="connsiteX10" fmla="*/ 1572394 w 1578431"/>
                  <a:gd name="connsiteY10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44523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91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56187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78431" h="2274385">
                    <a:moveTo>
                      <a:pt x="1578430" y="2243379"/>
                    </a:moveTo>
                    <a:cubicBezTo>
                      <a:pt x="1580244" y="2303250"/>
                      <a:pt x="0" y="2258801"/>
                      <a:pt x="0" y="2254265"/>
                    </a:cubicBezTo>
                    <a:lnTo>
                      <a:pt x="32659" y="1840609"/>
                    </a:lnTo>
                    <a:cubicBezTo>
                      <a:pt x="66885" y="1735098"/>
                      <a:pt x="240739" y="1761416"/>
                      <a:pt x="338710" y="1656187"/>
                    </a:cubicBezTo>
                    <a:cubicBezTo>
                      <a:pt x="436681" y="1550958"/>
                      <a:pt x="621025" y="1368481"/>
                      <a:pt x="620487" y="1209237"/>
                    </a:cubicBezTo>
                    <a:cubicBezTo>
                      <a:pt x="619949" y="1049993"/>
                      <a:pt x="426939" y="869059"/>
                      <a:pt x="335483" y="700720"/>
                    </a:cubicBezTo>
                    <a:cubicBezTo>
                      <a:pt x="244027" y="532381"/>
                      <a:pt x="60083" y="314278"/>
                      <a:pt x="71752" y="199200"/>
                    </a:cubicBezTo>
                    <a:cubicBezTo>
                      <a:pt x="83421" y="84122"/>
                      <a:pt x="285549" y="-36272"/>
                      <a:pt x="405498" y="10251"/>
                    </a:cubicBezTo>
                    <a:cubicBezTo>
                      <a:pt x="525447" y="56774"/>
                      <a:pt x="684858" y="314792"/>
                      <a:pt x="791447" y="478337"/>
                    </a:cubicBezTo>
                    <a:cubicBezTo>
                      <a:pt x="898036" y="641882"/>
                      <a:pt x="972990" y="804934"/>
                      <a:pt x="1045030" y="991522"/>
                    </a:cubicBezTo>
                    <a:cubicBezTo>
                      <a:pt x="1117070" y="1178110"/>
                      <a:pt x="1135791" y="1451947"/>
                      <a:pt x="1223685" y="1597867"/>
                    </a:cubicBezTo>
                    <a:cubicBezTo>
                      <a:pt x="1311579" y="1743787"/>
                      <a:pt x="1534481" y="1798853"/>
                      <a:pt x="1572394" y="1867044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2275773" y="974380"/>
                <a:ext cx="1417340" cy="2122605"/>
              </a:xfrm>
              <a:custGeom>
                <a:avLst/>
                <a:gdLst>
                  <a:gd name="connsiteX0" fmla="*/ 0 w 1820919"/>
                  <a:gd name="connsiteY0" fmla="*/ 1792484 h 1853958"/>
                  <a:gd name="connsiteX1" fmla="*/ 794657 w 1820919"/>
                  <a:gd name="connsiteY1" fmla="*/ 1770712 h 1853958"/>
                  <a:gd name="connsiteX2" fmla="*/ 805542 w 1820919"/>
                  <a:gd name="connsiteY2" fmla="*/ 1193770 h 1853958"/>
                  <a:gd name="connsiteX3" fmla="*/ 326571 w 1820919"/>
                  <a:gd name="connsiteY3" fmla="*/ 638598 h 1853958"/>
                  <a:gd name="connsiteX4" fmla="*/ 87085 w 1820919"/>
                  <a:gd name="connsiteY4" fmla="*/ 148741 h 1853958"/>
                  <a:gd name="connsiteX5" fmla="*/ 457200 w 1820919"/>
                  <a:gd name="connsiteY5" fmla="*/ 18112 h 1853958"/>
                  <a:gd name="connsiteX6" fmla="*/ 794657 w 1820919"/>
                  <a:gd name="connsiteY6" fmla="*/ 486198 h 1853958"/>
                  <a:gd name="connsiteX7" fmla="*/ 1230085 w 1820919"/>
                  <a:gd name="connsiteY7" fmla="*/ 976055 h 1853958"/>
                  <a:gd name="connsiteX8" fmla="*/ 1273628 w 1820919"/>
                  <a:gd name="connsiteY8" fmla="*/ 1759827 h 1853958"/>
                  <a:gd name="connsiteX9" fmla="*/ 1752600 w 1820919"/>
                  <a:gd name="connsiteY9" fmla="*/ 1846912 h 1853958"/>
                  <a:gd name="connsiteX10" fmla="*/ 1807028 w 1820919"/>
                  <a:gd name="connsiteY10" fmla="*/ 1825141 h 1853958"/>
                  <a:gd name="connsiteX0" fmla="*/ 0 w 1796675"/>
                  <a:gd name="connsiteY0" fmla="*/ 1792484 h 2228516"/>
                  <a:gd name="connsiteX1" fmla="*/ 794657 w 1796675"/>
                  <a:gd name="connsiteY1" fmla="*/ 1770712 h 2228516"/>
                  <a:gd name="connsiteX2" fmla="*/ 805542 w 1796675"/>
                  <a:gd name="connsiteY2" fmla="*/ 1193770 h 2228516"/>
                  <a:gd name="connsiteX3" fmla="*/ 326571 w 1796675"/>
                  <a:gd name="connsiteY3" fmla="*/ 638598 h 2228516"/>
                  <a:gd name="connsiteX4" fmla="*/ 87085 w 1796675"/>
                  <a:gd name="connsiteY4" fmla="*/ 148741 h 2228516"/>
                  <a:gd name="connsiteX5" fmla="*/ 457200 w 1796675"/>
                  <a:gd name="connsiteY5" fmla="*/ 18112 h 2228516"/>
                  <a:gd name="connsiteX6" fmla="*/ 794657 w 1796675"/>
                  <a:gd name="connsiteY6" fmla="*/ 486198 h 2228516"/>
                  <a:gd name="connsiteX7" fmla="*/ 1230085 w 1796675"/>
                  <a:gd name="connsiteY7" fmla="*/ 976055 h 2228516"/>
                  <a:gd name="connsiteX8" fmla="*/ 1273628 w 1796675"/>
                  <a:gd name="connsiteY8" fmla="*/ 1759827 h 2228516"/>
                  <a:gd name="connsiteX9" fmla="*/ 1752600 w 1796675"/>
                  <a:gd name="connsiteY9" fmla="*/ 1846912 h 2228516"/>
                  <a:gd name="connsiteX10" fmla="*/ 1763485 w 1796675"/>
                  <a:gd name="connsiteY10" fmla="*/ 2227912 h 2228516"/>
                  <a:gd name="connsiteX0" fmla="*/ 0 w 1796675"/>
                  <a:gd name="connsiteY0" fmla="*/ 1792484 h 2250588"/>
                  <a:gd name="connsiteX1" fmla="*/ 794657 w 1796675"/>
                  <a:gd name="connsiteY1" fmla="*/ 1770712 h 2250588"/>
                  <a:gd name="connsiteX2" fmla="*/ 805542 w 1796675"/>
                  <a:gd name="connsiteY2" fmla="*/ 1193770 h 2250588"/>
                  <a:gd name="connsiteX3" fmla="*/ 326571 w 1796675"/>
                  <a:gd name="connsiteY3" fmla="*/ 638598 h 2250588"/>
                  <a:gd name="connsiteX4" fmla="*/ 87085 w 1796675"/>
                  <a:gd name="connsiteY4" fmla="*/ 148741 h 2250588"/>
                  <a:gd name="connsiteX5" fmla="*/ 457200 w 1796675"/>
                  <a:gd name="connsiteY5" fmla="*/ 18112 h 2250588"/>
                  <a:gd name="connsiteX6" fmla="*/ 794657 w 1796675"/>
                  <a:gd name="connsiteY6" fmla="*/ 486198 h 2250588"/>
                  <a:gd name="connsiteX7" fmla="*/ 1230085 w 1796675"/>
                  <a:gd name="connsiteY7" fmla="*/ 976055 h 2250588"/>
                  <a:gd name="connsiteX8" fmla="*/ 1273628 w 1796675"/>
                  <a:gd name="connsiteY8" fmla="*/ 1759827 h 2250588"/>
                  <a:gd name="connsiteX9" fmla="*/ 1752600 w 1796675"/>
                  <a:gd name="connsiteY9" fmla="*/ 1846912 h 2250588"/>
                  <a:gd name="connsiteX10" fmla="*/ 1763485 w 1796675"/>
                  <a:gd name="connsiteY10" fmla="*/ 2227912 h 2250588"/>
                  <a:gd name="connsiteX11" fmla="*/ 1763485 w 1796675"/>
                  <a:gd name="connsiteY11" fmla="*/ 2206141 h 2250588"/>
                  <a:gd name="connsiteX0" fmla="*/ 54430 w 1851105"/>
                  <a:gd name="connsiteY0" fmla="*/ 1792484 h 2245737"/>
                  <a:gd name="connsiteX1" fmla="*/ 849087 w 1851105"/>
                  <a:gd name="connsiteY1" fmla="*/ 1770712 h 2245737"/>
                  <a:gd name="connsiteX2" fmla="*/ 859972 w 1851105"/>
                  <a:gd name="connsiteY2" fmla="*/ 1193770 h 2245737"/>
                  <a:gd name="connsiteX3" fmla="*/ 381001 w 1851105"/>
                  <a:gd name="connsiteY3" fmla="*/ 638598 h 2245737"/>
                  <a:gd name="connsiteX4" fmla="*/ 141515 w 1851105"/>
                  <a:gd name="connsiteY4" fmla="*/ 148741 h 2245737"/>
                  <a:gd name="connsiteX5" fmla="*/ 511630 w 1851105"/>
                  <a:gd name="connsiteY5" fmla="*/ 18112 h 2245737"/>
                  <a:gd name="connsiteX6" fmla="*/ 849087 w 1851105"/>
                  <a:gd name="connsiteY6" fmla="*/ 486198 h 2245737"/>
                  <a:gd name="connsiteX7" fmla="*/ 1284515 w 1851105"/>
                  <a:gd name="connsiteY7" fmla="*/ 976055 h 2245737"/>
                  <a:gd name="connsiteX8" fmla="*/ 1328058 w 1851105"/>
                  <a:gd name="connsiteY8" fmla="*/ 1759827 h 2245737"/>
                  <a:gd name="connsiteX9" fmla="*/ 1807030 w 1851105"/>
                  <a:gd name="connsiteY9" fmla="*/ 1846912 h 2245737"/>
                  <a:gd name="connsiteX10" fmla="*/ 1817915 w 1851105"/>
                  <a:gd name="connsiteY10" fmla="*/ 2227912 h 2245737"/>
                  <a:gd name="connsiteX11" fmla="*/ 0 w 1851105"/>
                  <a:gd name="connsiteY11" fmla="*/ 2173484 h 2245737"/>
                  <a:gd name="connsiteX0" fmla="*/ 54430 w 1851105"/>
                  <a:gd name="connsiteY0" fmla="*/ 1792484 h 2245737"/>
                  <a:gd name="connsiteX1" fmla="*/ 849087 w 1851105"/>
                  <a:gd name="connsiteY1" fmla="*/ 1770712 h 2245737"/>
                  <a:gd name="connsiteX2" fmla="*/ 859972 w 1851105"/>
                  <a:gd name="connsiteY2" fmla="*/ 1193770 h 2245737"/>
                  <a:gd name="connsiteX3" fmla="*/ 381001 w 1851105"/>
                  <a:gd name="connsiteY3" fmla="*/ 638598 h 2245737"/>
                  <a:gd name="connsiteX4" fmla="*/ 141515 w 1851105"/>
                  <a:gd name="connsiteY4" fmla="*/ 148741 h 2245737"/>
                  <a:gd name="connsiteX5" fmla="*/ 511630 w 1851105"/>
                  <a:gd name="connsiteY5" fmla="*/ 18112 h 2245737"/>
                  <a:gd name="connsiteX6" fmla="*/ 849087 w 1851105"/>
                  <a:gd name="connsiteY6" fmla="*/ 486198 h 2245737"/>
                  <a:gd name="connsiteX7" fmla="*/ 1284515 w 1851105"/>
                  <a:gd name="connsiteY7" fmla="*/ 976055 h 2245737"/>
                  <a:gd name="connsiteX8" fmla="*/ 1328058 w 1851105"/>
                  <a:gd name="connsiteY8" fmla="*/ 1759827 h 2245737"/>
                  <a:gd name="connsiteX9" fmla="*/ 1807030 w 1851105"/>
                  <a:gd name="connsiteY9" fmla="*/ 1846912 h 2245737"/>
                  <a:gd name="connsiteX10" fmla="*/ 1817915 w 1851105"/>
                  <a:gd name="connsiteY10" fmla="*/ 2227912 h 2245737"/>
                  <a:gd name="connsiteX11" fmla="*/ 0 w 1851105"/>
                  <a:gd name="connsiteY11" fmla="*/ 2173484 h 2245737"/>
                  <a:gd name="connsiteX12" fmla="*/ 54430 w 1851105"/>
                  <a:gd name="connsiteY12" fmla="*/ 1792484 h 2245737"/>
                  <a:gd name="connsiteX0" fmla="*/ 0 w 1796675"/>
                  <a:gd name="connsiteY0" fmla="*/ 1792484 h 2258918"/>
                  <a:gd name="connsiteX1" fmla="*/ 794657 w 1796675"/>
                  <a:gd name="connsiteY1" fmla="*/ 1770712 h 2258918"/>
                  <a:gd name="connsiteX2" fmla="*/ 805542 w 1796675"/>
                  <a:gd name="connsiteY2" fmla="*/ 1193770 h 2258918"/>
                  <a:gd name="connsiteX3" fmla="*/ 326571 w 1796675"/>
                  <a:gd name="connsiteY3" fmla="*/ 638598 h 2258918"/>
                  <a:gd name="connsiteX4" fmla="*/ 87085 w 1796675"/>
                  <a:gd name="connsiteY4" fmla="*/ 148741 h 2258918"/>
                  <a:gd name="connsiteX5" fmla="*/ 457200 w 1796675"/>
                  <a:gd name="connsiteY5" fmla="*/ 18112 h 2258918"/>
                  <a:gd name="connsiteX6" fmla="*/ 794657 w 1796675"/>
                  <a:gd name="connsiteY6" fmla="*/ 486198 h 2258918"/>
                  <a:gd name="connsiteX7" fmla="*/ 1230085 w 1796675"/>
                  <a:gd name="connsiteY7" fmla="*/ 976055 h 2258918"/>
                  <a:gd name="connsiteX8" fmla="*/ 1273628 w 1796675"/>
                  <a:gd name="connsiteY8" fmla="*/ 1759827 h 2258918"/>
                  <a:gd name="connsiteX9" fmla="*/ 1752600 w 1796675"/>
                  <a:gd name="connsiteY9" fmla="*/ 1846912 h 2258918"/>
                  <a:gd name="connsiteX10" fmla="*/ 1763485 w 1796675"/>
                  <a:gd name="connsiteY10" fmla="*/ 2227912 h 2258918"/>
                  <a:gd name="connsiteX11" fmla="*/ 185055 w 1796675"/>
                  <a:gd name="connsiteY11" fmla="*/ 2238798 h 2258918"/>
                  <a:gd name="connsiteX12" fmla="*/ 0 w 1796675"/>
                  <a:gd name="connsiteY12" fmla="*/ 1792484 h 2258918"/>
                  <a:gd name="connsiteX0" fmla="*/ 132865 w 1711826"/>
                  <a:gd name="connsiteY0" fmla="*/ 1825142 h 2258918"/>
                  <a:gd name="connsiteX1" fmla="*/ 709808 w 1711826"/>
                  <a:gd name="connsiteY1" fmla="*/ 1770712 h 2258918"/>
                  <a:gd name="connsiteX2" fmla="*/ 720693 w 1711826"/>
                  <a:gd name="connsiteY2" fmla="*/ 1193770 h 2258918"/>
                  <a:gd name="connsiteX3" fmla="*/ 241722 w 1711826"/>
                  <a:gd name="connsiteY3" fmla="*/ 638598 h 2258918"/>
                  <a:gd name="connsiteX4" fmla="*/ 2236 w 1711826"/>
                  <a:gd name="connsiteY4" fmla="*/ 148741 h 2258918"/>
                  <a:gd name="connsiteX5" fmla="*/ 372351 w 1711826"/>
                  <a:gd name="connsiteY5" fmla="*/ 18112 h 2258918"/>
                  <a:gd name="connsiteX6" fmla="*/ 709808 w 1711826"/>
                  <a:gd name="connsiteY6" fmla="*/ 486198 h 2258918"/>
                  <a:gd name="connsiteX7" fmla="*/ 1145236 w 1711826"/>
                  <a:gd name="connsiteY7" fmla="*/ 976055 h 2258918"/>
                  <a:gd name="connsiteX8" fmla="*/ 1188779 w 1711826"/>
                  <a:gd name="connsiteY8" fmla="*/ 1759827 h 2258918"/>
                  <a:gd name="connsiteX9" fmla="*/ 1667751 w 1711826"/>
                  <a:gd name="connsiteY9" fmla="*/ 1846912 h 2258918"/>
                  <a:gd name="connsiteX10" fmla="*/ 1678636 w 1711826"/>
                  <a:gd name="connsiteY10" fmla="*/ 2227912 h 2258918"/>
                  <a:gd name="connsiteX11" fmla="*/ 100206 w 1711826"/>
                  <a:gd name="connsiteY11" fmla="*/ 2238798 h 2258918"/>
                  <a:gd name="connsiteX12" fmla="*/ 132865 w 1711826"/>
                  <a:gd name="connsiteY12" fmla="*/ 1825142 h 2258918"/>
                  <a:gd name="connsiteX0" fmla="*/ 132865 w 1711826"/>
                  <a:gd name="connsiteY0" fmla="*/ 1823582 h 2257358"/>
                  <a:gd name="connsiteX1" fmla="*/ 709808 w 1711826"/>
                  <a:gd name="connsiteY1" fmla="*/ 1769152 h 2257358"/>
                  <a:gd name="connsiteX2" fmla="*/ 720693 w 1711826"/>
                  <a:gd name="connsiteY2" fmla="*/ 1192210 h 2257358"/>
                  <a:gd name="connsiteX3" fmla="*/ 241722 w 1711826"/>
                  <a:gd name="connsiteY3" fmla="*/ 637038 h 2257358"/>
                  <a:gd name="connsiteX4" fmla="*/ 2236 w 1711826"/>
                  <a:gd name="connsiteY4" fmla="*/ 147181 h 2257358"/>
                  <a:gd name="connsiteX5" fmla="*/ 372351 w 1711826"/>
                  <a:gd name="connsiteY5" fmla="*/ 16552 h 2257358"/>
                  <a:gd name="connsiteX6" fmla="*/ 891653 w 1711826"/>
                  <a:gd name="connsiteY6" fmla="*/ 461310 h 2257358"/>
                  <a:gd name="connsiteX7" fmla="*/ 1145236 w 1711826"/>
                  <a:gd name="connsiteY7" fmla="*/ 974495 h 2257358"/>
                  <a:gd name="connsiteX8" fmla="*/ 1188779 w 1711826"/>
                  <a:gd name="connsiteY8" fmla="*/ 1758267 h 2257358"/>
                  <a:gd name="connsiteX9" fmla="*/ 1667751 w 1711826"/>
                  <a:gd name="connsiteY9" fmla="*/ 1845352 h 2257358"/>
                  <a:gd name="connsiteX10" fmla="*/ 1678636 w 1711826"/>
                  <a:gd name="connsiteY10" fmla="*/ 2226352 h 2257358"/>
                  <a:gd name="connsiteX11" fmla="*/ 100206 w 1711826"/>
                  <a:gd name="connsiteY11" fmla="*/ 2237238 h 2257358"/>
                  <a:gd name="connsiteX12" fmla="*/ 132865 w 1711826"/>
                  <a:gd name="connsiteY12" fmla="*/ 1823582 h 2257358"/>
                  <a:gd name="connsiteX0" fmla="*/ 137949 w 1716910"/>
                  <a:gd name="connsiteY0" fmla="*/ 1844788 h 2278564"/>
                  <a:gd name="connsiteX1" fmla="*/ 714892 w 1716910"/>
                  <a:gd name="connsiteY1" fmla="*/ 1790358 h 2278564"/>
                  <a:gd name="connsiteX2" fmla="*/ 725777 w 1716910"/>
                  <a:gd name="connsiteY2" fmla="*/ 1213416 h 2278564"/>
                  <a:gd name="connsiteX3" fmla="*/ 246806 w 1716910"/>
                  <a:gd name="connsiteY3" fmla="*/ 658244 h 2278564"/>
                  <a:gd name="connsiteX4" fmla="*/ 7320 w 1716910"/>
                  <a:gd name="connsiteY4" fmla="*/ 168387 h 2278564"/>
                  <a:gd name="connsiteX5" fmla="*/ 510788 w 1716910"/>
                  <a:gd name="connsiteY5" fmla="*/ 14430 h 2278564"/>
                  <a:gd name="connsiteX6" fmla="*/ 896737 w 1716910"/>
                  <a:gd name="connsiteY6" fmla="*/ 482516 h 2278564"/>
                  <a:gd name="connsiteX7" fmla="*/ 1150320 w 1716910"/>
                  <a:gd name="connsiteY7" fmla="*/ 995701 h 2278564"/>
                  <a:gd name="connsiteX8" fmla="*/ 1193863 w 1716910"/>
                  <a:gd name="connsiteY8" fmla="*/ 1779473 h 2278564"/>
                  <a:gd name="connsiteX9" fmla="*/ 1672835 w 1716910"/>
                  <a:gd name="connsiteY9" fmla="*/ 1866558 h 2278564"/>
                  <a:gd name="connsiteX10" fmla="*/ 1683720 w 1716910"/>
                  <a:gd name="connsiteY10" fmla="*/ 2247558 h 2278564"/>
                  <a:gd name="connsiteX11" fmla="*/ 105290 w 1716910"/>
                  <a:gd name="connsiteY11" fmla="*/ 2258444 h 2278564"/>
                  <a:gd name="connsiteX12" fmla="*/ 137949 w 1716910"/>
                  <a:gd name="connsiteY12" fmla="*/ 1844788 h 2278564"/>
                  <a:gd name="connsiteX0" fmla="*/ 130935 w 1709896"/>
                  <a:gd name="connsiteY0" fmla="*/ 1845498 h 2279274"/>
                  <a:gd name="connsiteX1" fmla="*/ 707878 w 1709896"/>
                  <a:gd name="connsiteY1" fmla="*/ 1791068 h 2279274"/>
                  <a:gd name="connsiteX2" fmla="*/ 718763 w 1709896"/>
                  <a:gd name="connsiteY2" fmla="*/ 1214126 h 2279274"/>
                  <a:gd name="connsiteX3" fmla="*/ 433759 w 1709896"/>
                  <a:gd name="connsiteY3" fmla="*/ 705609 h 2279274"/>
                  <a:gd name="connsiteX4" fmla="*/ 306 w 1709896"/>
                  <a:gd name="connsiteY4" fmla="*/ 169097 h 2279274"/>
                  <a:gd name="connsiteX5" fmla="*/ 503774 w 1709896"/>
                  <a:gd name="connsiteY5" fmla="*/ 15140 h 2279274"/>
                  <a:gd name="connsiteX6" fmla="*/ 889723 w 1709896"/>
                  <a:gd name="connsiteY6" fmla="*/ 483226 h 2279274"/>
                  <a:gd name="connsiteX7" fmla="*/ 1143306 w 1709896"/>
                  <a:gd name="connsiteY7" fmla="*/ 996411 h 2279274"/>
                  <a:gd name="connsiteX8" fmla="*/ 1186849 w 1709896"/>
                  <a:gd name="connsiteY8" fmla="*/ 1780183 h 2279274"/>
                  <a:gd name="connsiteX9" fmla="*/ 1665821 w 1709896"/>
                  <a:gd name="connsiteY9" fmla="*/ 1867268 h 2279274"/>
                  <a:gd name="connsiteX10" fmla="*/ 1676706 w 1709896"/>
                  <a:gd name="connsiteY10" fmla="*/ 2248268 h 2279274"/>
                  <a:gd name="connsiteX11" fmla="*/ 98276 w 1709896"/>
                  <a:gd name="connsiteY11" fmla="*/ 2259154 h 2279274"/>
                  <a:gd name="connsiteX12" fmla="*/ 130935 w 1709896"/>
                  <a:gd name="connsiteY12" fmla="*/ 1845498 h 2279274"/>
                  <a:gd name="connsiteX0" fmla="*/ 32659 w 1611620"/>
                  <a:gd name="connsiteY0" fmla="*/ 1840609 h 2274385"/>
                  <a:gd name="connsiteX1" fmla="*/ 609602 w 1611620"/>
                  <a:gd name="connsiteY1" fmla="*/ 1786179 h 2274385"/>
                  <a:gd name="connsiteX2" fmla="*/ 620487 w 1611620"/>
                  <a:gd name="connsiteY2" fmla="*/ 1209237 h 2274385"/>
                  <a:gd name="connsiteX3" fmla="*/ 335483 w 1611620"/>
                  <a:gd name="connsiteY3" fmla="*/ 700720 h 2274385"/>
                  <a:gd name="connsiteX4" fmla="*/ 71752 w 1611620"/>
                  <a:gd name="connsiteY4" fmla="*/ 199200 h 2274385"/>
                  <a:gd name="connsiteX5" fmla="*/ 405498 w 1611620"/>
                  <a:gd name="connsiteY5" fmla="*/ 10251 h 2274385"/>
                  <a:gd name="connsiteX6" fmla="*/ 791447 w 1611620"/>
                  <a:gd name="connsiteY6" fmla="*/ 478337 h 2274385"/>
                  <a:gd name="connsiteX7" fmla="*/ 1045030 w 1611620"/>
                  <a:gd name="connsiteY7" fmla="*/ 991522 h 2274385"/>
                  <a:gd name="connsiteX8" fmla="*/ 1088573 w 1611620"/>
                  <a:gd name="connsiteY8" fmla="*/ 1775294 h 2274385"/>
                  <a:gd name="connsiteX9" fmla="*/ 1567545 w 1611620"/>
                  <a:gd name="connsiteY9" fmla="*/ 1862379 h 2274385"/>
                  <a:gd name="connsiteX10" fmla="*/ 1578430 w 1611620"/>
                  <a:gd name="connsiteY10" fmla="*/ 2243379 h 2274385"/>
                  <a:gd name="connsiteX11" fmla="*/ 0 w 1611620"/>
                  <a:gd name="connsiteY11" fmla="*/ 2254265 h 2274385"/>
                  <a:gd name="connsiteX12" fmla="*/ 32659 w 1611620"/>
                  <a:gd name="connsiteY12" fmla="*/ 1840609 h 2274385"/>
                  <a:gd name="connsiteX0" fmla="*/ 1578430 w 1669378"/>
                  <a:gd name="connsiteY0" fmla="*/ 2243379 h 2274385"/>
                  <a:gd name="connsiteX1" fmla="*/ 0 w 1669378"/>
                  <a:gd name="connsiteY1" fmla="*/ 2254265 h 2274385"/>
                  <a:gd name="connsiteX2" fmla="*/ 32659 w 1669378"/>
                  <a:gd name="connsiteY2" fmla="*/ 1840609 h 2274385"/>
                  <a:gd name="connsiteX3" fmla="*/ 609602 w 1669378"/>
                  <a:gd name="connsiteY3" fmla="*/ 1786179 h 2274385"/>
                  <a:gd name="connsiteX4" fmla="*/ 620487 w 1669378"/>
                  <a:gd name="connsiteY4" fmla="*/ 1209237 h 2274385"/>
                  <a:gd name="connsiteX5" fmla="*/ 335483 w 1669378"/>
                  <a:gd name="connsiteY5" fmla="*/ 700720 h 2274385"/>
                  <a:gd name="connsiteX6" fmla="*/ 71752 w 1669378"/>
                  <a:gd name="connsiteY6" fmla="*/ 199200 h 2274385"/>
                  <a:gd name="connsiteX7" fmla="*/ 405498 w 1669378"/>
                  <a:gd name="connsiteY7" fmla="*/ 10251 h 2274385"/>
                  <a:gd name="connsiteX8" fmla="*/ 791447 w 1669378"/>
                  <a:gd name="connsiteY8" fmla="*/ 478337 h 2274385"/>
                  <a:gd name="connsiteX9" fmla="*/ 1045030 w 1669378"/>
                  <a:gd name="connsiteY9" fmla="*/ 991522 h 2274385"/>
                  <a:gd name="connsiteX10" fmla="*/ 1088573 w 1669378"/>
                  <a:gd name="connsiteY10" fmla="*/ 1775294 h 2274385"/>
                  <a:gd name="connsiteX11" fmla="*/ 1669378 w 1669378"/>
                  <a:gd name="connsiteY11" fmla="*/ 1960358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09602 w 1578431"/>
                  <a:gd name="connsiteY3" fmla="*/ 1786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088573 w 1578431"/>
                  <a:gd name="connsiteY10" fmla="*/ 1775294 h 2274385"/>
                  <a:gd name="connsiteX11" fmla="*/ 1536025 w 1578431"/>
                  <a:gd name="connsiteY11" fmla="*/ 1878709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09602 w 1578431"/>
                  <a:gd name="connsiteY3" fmla="*/ 1786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088573 w 1578431"/>
                  <a:gd name="connsiteY10" fmla="*/ 1775294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088573 w 1578431"/>
                  <a:gd name="connsiteY9" fmla="*/ 1775294 h 2274385"/>
                  <a:gd name="connsiteX10" fmla="*/ 1572394 w 1578431"/>
                  <a:gd name="connsiteY10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572394 w 1578431"/>
                  <a:gd name="connsiteY9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223685 w 1578431"/>
                  <a:gd name="connsiteY9" fmla="*/ 1597867 h 2274385"/>
                  <a:gd name="connsiteX10" fmla="*/ 1572394 w 1578431"/>
                  <a:gd name="connsiteY10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44523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91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56187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78431" h="2274385">
                    <a:moveTo>
                      <a:pt x="1578430" y="2243379"/>
                    </a:moveTo>
                    <a:cubicBezTo>
                      <a:pt x="1580244" y="2303250"/>
                      <a:pt x="0" y="2258801"/>
                      <a:pt x="0" y="2254265"/>
                    </a:cubicBezTo>
                    <a:lnTo>
                      <a:pt x="32659" y="1840609"/>
                    </a:lnTo>
                    <a:cubicBezTo>
                      <a:pt x="66885" y="1735098"/>
                      <a:pt x="240739" y="1761416"/>
                      <a:pt x="338710" y="1656187"/>
                    </a:cubicBezTo>
                    <a:cubicBezTo>
                      <a:pt x="436681" y="1550958"/>
                      <a:pt x="621025" y="1368481"/>
                      <a:pt x="620487" y="1209237"/>
                    </a:cubicBezTo>
                    <a:cubicBezTo>
                      <a:pt x="619949" y="1049993"/>
                      <a:pt x="426939" y="869059"/>
                      <a:pt x="335483" y="700720"/>
                    </a:cubicBezTo>
                    <a:cubicBezTo>
                      <a:pt x="244027" y="532381"/>
                      <a:pt x="60083" y="314278"/>
                      <a:pt x="71752" y="199200"/>
                    </a:cubicBezTo>
                    <a:cubicBezTo>
                      <a:pt x="83421" y="84122"/>
                      <a:pt x="285549" y="-36272"/>
                      <a:pt x="405498" y="10251"/>
                    </a:cubicBezTo>
                    <a:cubicBezTo>
                      <a:pt x="525447" y="56774"/>
                      <a:pt x="684858" y="314792"/>
                      <a:pt x="791447" y="478337"/>
                    </a:cubicBezTo>
                    <a:cubicBezTo>
                      <a:pt x="898036" y="641882"/>
                      <a:pt x="972990" y="804934"/>
                      <a:pt x="1045030" y="991522"/>
                    </a:cubicBezTo>
                    <a:cubicBezTo>
                      <a:pt x="1117070" y="1178110"/>
                      <a:pt x="1135791" y="1451947"/>
                      <a:pt x="1223685" y="1597867"/>
                    </a:cubicBezTo>
                    <a:cubicBezTo>
                      <a:pt x="1311579" y="1743787"/>
                      <a:pt x="1534481" y="1798853"/>
                      <a:pt x="1572394" y="1867044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5" name="Oval 54"/>
            <p:cNvSpPr/>
            <p:nvPr/>
          </p:nvSpPr>
          <p:spPr>
            <a:xfrm>
              <a:off x="1981200" y="1382485"/>
              <a:ext cx="446315" cy="52251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993569" y="3180805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000000"/>
                </a:solidFill>
                <a:cs typeface="Arial" panose="020B0604020202020204" pitchFamily="34" charset="0"/>
              </a:rPr>
              <a:t>B</a:t>
            </a:r>
            <a:endParaRPr lang="en-US" sz="4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92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>
            <a:grpSpLocks noChangeAspect="1"/>
          </p:cNvGrpSpPr>
          <p:nvPr/>
        </p:nvGrpSpPr>
        <p:grpSpPr>
          <a:xfrm>
            <a:off x="914400" y="914400"/>
            <a:ext cx="7088951" cy="5486400"/>
            <a:chOff x="925944" y="4142123"/>
            <a:chExt cx="2701855" cy="2122605"/>
          </a:xfrm>
        </p:grpSpPr>
        <p:sp>
          <p:nvSpPr>
            <p:cNvPr id="59" name="Oval 58"/>
            <p:cNvSpPr/>
            <p:nvPr/>
          </p:nvSpPr>
          <p:spPr>
            <a:xfrm flipH="1">
              <a:off x="2071799" y="4757056"/>
              <a:ext cx="446315" cy="52251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 flipH="1">
              <a:off x="925944" y="4142123"/>
              <a:ext cx="2701855" cy="2122605"/>
              <a:chOff x="991258" y="974380"/>
              <a:chExt cx="2701855" cy="2122605"/>
            </a:xfrm>
          </p:grpSpPr>
          <p:sp>
            <p:nvSpPr>
              <p:cNvPr id="43" name="Freeform 42"/>
              <p:cNvSpPr/>
              <p:nvPr/>
            </p:nvSpPr>
            <p:spPr>
              <a:xfrm flipH="1">
                <a:off x="991258" y="974380"/>
                <a:ext cx="1417340" cy="2122605"/>
              </a:xfrm>
              <a:custGeom>
                <a:avLst/>
                <a:gdLst>
                  <a:gd name="connsiteX0" fmla="*/ 0 w 1820919"/>
                  <a:gd name="connsiteY0" fmla="*/ 1792484 h 1853958"/>
                  <a:gd name="connsiteX1" fmla="*/ 794657 w 1820919"/>
                  <a:gd name="connsiteY1" fmla="*/ 1770712 h 1853958"/>
                  <a:gd name="connsiteX2" fmla="*/ 805542 w 1820919"/>
                  <a:gd name="connsiteY2" fmla="*/ 1193770 h 1853958"/>
                  <a:gd name="connsiteX3" fmla="*/ 326571 w 1820919"/>
                  <a:gd name="connsiteY3" fmla="*/ 638598 h 1853958"/>
                  <a:gd name="connsiteX4" fmla="*/ 87085 w 1820919"/>
                  <a:gd name="connsiteY4" fmla="*/ 148741 h 1853958"/>
                  <a:gd name="connsiteX5" fmla="*/ 457200 w 1820919"/>
                  <a:gd name="connsiteY5" fmla="*/ 18112 h 1853958"/>
                  <a:gd name="connsiteX6" fmla="*/ 794657 w 1820919"/>
                  <a:gd name="connsiteY6" fmla="*/ 486198 h 1853958"/>
                  <a:gd name="connsiteX7" fmla="*/ 1230085 w 1820919"/>
                  <a:gd name="connsiteY7" fmla="*/ 976055 h 1853958"/>
                  <a:gd name="connsiteX8" fmla="*/ 1273628 w 1820919"/>
                  <a:gd name="connsiteY8" fmla="*/ 1759827 h 1853958"/>
                  <a:gd name="connsiteX9" fmla="*/ 1752600 w 1820919"/>
                  <a:gd name="connsiteY9" fmla="*/ 1846912 h 1853958"/>
                  <a:gd name="connsiteX10" fmla="*/ 1807028 w 1820919"/>
                  <a:gd name="connsiteY10" fmla="*/ 1825141 h 1853958"/>
                  <a:gd name="connsiteX0" fmla="*/ 0 w 1796675"/>
                  <a:gd name="connsiteY0" fmla="*/ 1792484 h 2228516"/>
                  <a:gd name="connsiteX1" fmla="*/ 794657 w 1796675"/>
                  <a:gd name="connsiteY1" fmla="*/ 1770712 h 2228516"/>
                  <a:gd name="connsiteX2" fmla="*/ 805542 w 1796675"/>
                  <a:gd name="connsiteY2" fmla="*/ 1193770 h 2228516"/>
                  <a:gd name="connsiteX3" fmla="*/ 326571 w 1796675"/>
                  <a:gd name="connsiteY3" fmla="*/ 638598 h 2228516"/>
                  <a:gd name="connsiteX4" fmla="*/ 87085 w 1796675"/>
                  <a:gd name="connsiteY4" fmla="*/ 148741 h 2228516"/>
                  <a:gd name="connsiteX5" fmla="*/ 457200 w 1796675"/>
                  <a:gd name="connsiteY5" fmla="*/ 18112 h 2228516"/>
                  <a:gd name="connsiteX6" fmla="*/ 794657 w 1796675"/>
                  <a:gd name="connsiteY6" fmla="*/ 486198 h 2228516"/>
                  <a:gd name="connsiteX7" fmla="*/ 1230085 w 1796675"/>
                  <a:gd name="connsiteY7" fmla="*/ 976055 h 2228516"/>
                  <a:gd name="connsiteX8" fmla="*/ 1273628 w 1796675"/>
                  <a:gd name="connsiteY8" fmla="*/ 1759827 h 2228516"/>
                  <a:gd name="connsiteX9" fmla="*/ 1752600 w 1796675"/>
                  <a:gd name="connsiteY9" fmla="*/ 1846912 h 2228516"/>
                  <a:gd name="connsiteX10" fmla="*/ 1763485 w 1796675"/>
                  <a:gd name="connsiteY10" fmla="*/ 2227912 h 2228516"/>
                  <a:gd name="connsiteX0" fmla="*/ 0 w 1796675"/>
                  <a:gd name="connsiteY0" fmla="*/ 1792484 h 2250588"/>
                  <a:gd name="connsiteX1" fmla="*/ 794657 w 1796675"/>
                  <a:gd name="connsiteY1" fmla="*/ 1770712 h 2250588"/>
                  <a:gd name="connsiteX2" fmla="*/ 805542 w 1796675"/>
                  <a:gd name="connsiteY2" fmla="*/ 1193770 h 2250588"/>
                  <a:gd name="connsiteX3" fmla="*/ 326571 w 1796675"/>
                  <a:gd name="connsiteY3" fmla="*/ 638598 h 2250588"/>
                  <a:gd name="connsiteX4" fmla="*/ 87085 w 1796675"/>
                  <a:gd name="connsiteY4" fmla="*/ 148741 h 2250588"/>
                  <a:gd name="connsiteX5" fmla="*/ 457200 w 1796675"/>
                  <a:gd name="connsiteY5" fmla="*/ 18112 h 2250588"/>
                  <a:gd name="connsiteX6" fmla="*/ 794657 w 1796675"/>
                  <a:gd name="connsiteY6" fmla="*/ 486198 h 2250588"/>
                  <a:gd name="connsiteX7" fmla="*/ 1230085 w 1796675"/>
                  <a:gd name="connsiteY7" fmla="*/ 976055 h 2250588"/>
                  <a:gd name="connsiteX8" fmla="*/ 1273628 w 1796675"/>
                  <a:gd name="connsiteY8" fmla="*/ 1759827 h 2250588"/>
                  <a:gd name="connsiteX9" fmla="*/ 1752600 w 1796675"/>
                  <a:gd name="connsiteY9" fmla="*/ 1846912 h 2250588"/>
                  <a:gd name="connsiteX10" fmla="*/ 1763485 w 1796675"/>
                  <a:gd name="connsiteY10" fmla="*/ 2227912 h 2250588"/>
                  <a:gd name="connsiteX11" fmla="*/ 1763485 w 1796675"/>
                  <a:gd name="connsiteY11" fmla="*/ 2206141 h 2250588"/>
                  <a:gd name="connsiteX0" fmla="*/ 54430 w 1851105"/>
                  <a:gd name="connsiteY0" fmla="*/ 1792484 h 2245737"/>
                  <a:gd name="connsiteX1" fmla="*/ 849087 w 1851105"/>
                  <a:gd name="connsiteY1" fmla="*/ 1770712 h 2245737"/>
                  <a:gd name="connsiteX2" fmla="*/ 859972 w 1851105"/>
                  <a:gd name="connsiteY2" fmla="*/ 1193770 h 2245737"/>
                  <a:gd name="connsiteX3" fmla="*/ 381001 w 1851105"/>
                  <a:gd name="connsiteY3" fmla="*/ 638598 h 2245737"/>
                  <a:gd name="connsiteX4" fmla="*/ 141515 w 1851105"/>
                  <a:gd name="connsiteY4" fmla="*/ 148741 h 2245737"/>
                  <a:gd name="connsiteX5" fmla="*/ 511630 w 1851105"/>
                  <a:gd name="connsiteY5" fmla="*/ 18112 h 2245737"/>
                  <a:gd name="connsiteX6" fmla="*/ 849087 w 1851105"/>
                  <a:gd name="connsiteY6" fmla="*/ 486198 h 2245737"/>
                  <a:gd name="connsiteX7" fmla="*/ 1284515 w 1851105"/>
                  <a:gd name="connsiteY7" fmla="*/ 976055 h 2245737"/>
                  <a:gd name="connsiteX8" fmla="*/ 1328058 w 1851105"/>
                  <a:gd name="connsiteY8" fmla="*/ 1759827 h 2245737"/>
                  <a:gd name="connsiteX9" fmla="*/ 1807030 w 1851105"/>
                  <a:gd name="connsiteY9" fmla="*/ 1846912 h 2245737"/>
                  <a:gd name="connsiteX10" fmla="*/ 1817915 w 1851105"/>
                  <a:gd name="connsiteY10" fmla="*/ 2227912 h 2245737"/>
                  <a:gd name="connsiteX11" fmla="*/ 0 w 1851105"/>
                  <a:gd name="connsiteY11" fmla="*/ 2173484 h 2245737"/>
                  <a:gd name="connsiteX0" fmla="*/ 54430 w 1851105"/>
                  <a:gd name="connsiteY0" fmla="*/ 1792484 h 2245737"/>
                  <a:gd name="connsiteX1" fmla="*/ 849087 w 1851105"/>
                  <a:gd name="connsiteY1" fmla="*/ 1770712 h 2245737"/>
                  <a:gd name="connsiteX2" fmla="*/ 859972 w 1851105"/>
                  <a:gd name="connsiteY2" fmla="*/ 1193770 h 2245737"/>
                  <a:gd name="connsiteX3" fmla="*/ 381001 w 1851105"/>
                  <a:gd name="connsiteY3" fmla="*/ 638598 h 2245737"/>
                  <a:gd name="connsiteX4" fmla="*/ 141515 w 1851105"/>
                  <a:gd name="connsiteY4" fmla="*/ 148741 h 2245737"/>
                  <a:gd name="connsiteX5" fmla="*/ 511630 w 1851105"/>
                  <a:gd name="connsiteY5" fmla="*/ 18112 h 2245737"/>
                  <a:gd name="connsiteX6" fmla="*/ 849087 w 1851105"/>
                  <a:gd name="connsiteY6" fmla="*/ 486198 h 2245737"/>
                  <a:gd name="connsiteX7" fmla="*/ 1284515 w 1851105"/>
                  <a:gd name="connsiteY7" fmla="*/ 976055 h 2245737"/>
                  <a:gd name="connsiteX8" fmla="*/ 1328058 w 1851105"/>
                  <a:gd name="connsiteY8" fmla="*/ 1759827 h 2245737"/>
                  <a:gd name="connsiteX9" fmla="*/ 1807030 w 1851105"/>
                  <a:gd name="connsiteY9" fmla="*/ 1846912 h 2245737"/>
                  <a:gd name="connsiteX10" fmla="*/ 1817915 w 1851105"/>
                  <a:gd name="connsiteY10" fmla="*/ 2227912 h 2245737"/>
                  <a:gd name="connsiteX11" fmla="*/ 0 w 1851105"/>
                  <a:gd name="connsiteY11" fmla="*/ 2173484 h 2245737"/>
                  <a:gd name="connsiteX12" fmla="*/ 54430 w 1851105"/>
                  <a:gd name="connsiteY12" fmla="*/ 1792484 h 2245737"/>
                  <a:gd name="connsiteX0" fmla="*/ 0 w 1796675"/>
                  <a:gd name="connsiteY0" fmla="*/ 1792484 h 2258918"/>
                  <a:gd name="connsiteX1" fmla="*/ 794657 w 1796675"/>
                  <a:gd name="connsiteY1" fmla="*/ 1770712 h 2258918"/>
                  <a:gd name="connsiteX2" fmla="*/ 805542 w 1796675"/>
                  <a:gd name="connsiteY2" fmla="*/ 1193770 h 2258918"/>
                  <a:gd name="connsiteX3" fmla="*/ 326571 w 1796675"/>
                  <a:gd name="connsiteY3" fmla="*/ 638598 h 2258918"/>
                  <a:gd name="connsiteX4" fmla="*/ 87085 w 1796675"/>
                  <a:gd name="connsiteY4" fmla="*/ 148741 h 2258918"/>
                  <a:gd name="connsiteX5" fmla="*/ 457200 w 1796675"/>
                  <a:gd name="connsiteY5" fmla="*/ 18112 h 2258918"/>
                  <a:gd name="connsiteX6" fmla="*/ 794657 w 1796675"/>
                  <a:gd name="connsiteY6" fmla="*/ 486198 h 2258918"/>
                  <a:gd name="connsiteX7" fmla="*/ 1230085 w 1796675"/>
                  <a:gd name="connsiteY7" fmla="*/ 976055 h 2258918"/>
                  <a:gd name="connsiteX8" fmla="*/ 1273628 w 1796675"/>
                  <a:gd name="connsiteY8" fmla="*/ 1759827 h 2258918"/>
                  <a:gd name="connsiteX9" fmla="*/ 1752600 w 1796675"/>
                  <a:gd name="connsiteY9" fmla="*/ 1846912 h 2258918"/>
                  <a:gd name="connsiteX10" fmla="*/ 1763485 w 1796675"/>
                  <a:gd name="connsiteY10" fmla="*/ 2227912 h 2258918"/>
                  <a:gd name="connsiteX11" fmla="*/ 185055 w 1796675"/>
                  <a:gd name="connsiteY11" fmla="*/ 2238798 h 2258918"/>
                  <a:gd name="connsiteX12" fmla="*/ 0 w 1796675"/>
                  <a:gd name="connsiteY12" fmla="*/ 1792484 h 2258918"/>
                  <a:gd name="connsiteX0" fmla="*/ 132865 w 1711826"/>
                  <a:gd name="connsiteY0" fmla="*/ 1825142 h 2258918"/>
                  <a:gd name="connsiteX1" fmla="*/ 709808 w 1711826"/>
                  <a:gd name="connsiteY1" fmla="*/ 1770712 h 2258918"/>
                  <a:gd name="connsiteX2" fmla="*/ 720693 w 1711826"/>
                  <a:gd name="connsiteY2" fmla="*/ 1193770 h 2258918"/>
                  <a:gd name="connsiteX3" fmla="*/ 241722 w 1711826"/>
                  <a:gd name="connsiteY3" fmla="*/ 638598 h 2258918"/>
                  <a:gd name="connsiteX4" fmla="*/ 2236 w 1711826"/>
                  <a:gd name="connsiteY4" fmla="*/ 148741 h 2258918"/>
                  <a:gd name="connsiteX5" fmla="*/ 372351 w 1711826"/>
                  <a:gd name="connsiteY5" fmla="*/ 18112 h 2258918"/>
                  <a:gd name="connsiteX6" fmla="*/ 709808 w 1711826"/>
                  <a:gd name="connsiteY6" fmla="*/ 486198 h 2258918"/>
                  <a:gd name="connsiteX7" fmla="*/ 1145236 w 1711826"/>
                  <a:gd name="connsiteY7" fmla="*/ 976055 h 2258918"/>
                  <a:gd name="connsiteX8" fmla="*/ 1188779 w 1711826"/>
                  <a:gd name="connsiteY8" fmla="*/ 1759827 h 2258918"/>
                  <a:gd name="connsiteX9" fmla="*/ 1667751 w 1711826"/>
                  <a:gd name="connsiteY9" fmla="*/ 1846912 h 2258918"/>
                  <a:gd name="connsiteX10" fmla="*/ 1678636 w 1711826"/>
                  <a:gd name="connsiteY10" fmla="*/ 2227912 h 2258918"/>
                  <a:gd name="connsiteX11" fmla="*/ 100206 w 1711826"/>
                  <a:gd name="connsiteY11" fmla="*/ 2238798 h 2258918"/>
                  <a:gd name="connsiteX12" fmla="*/ 132865 w 1711826"/>
                  <a:gd name="connsiteY12" fmla="*/ 1825142 h 2258918"/>
                  <a:gd name="connsiteX0" fmla="*/ 132865 w 1711826"/>
                  <a:gd name="connsiteY0" fmla="*/ 1823582 h 2257358"/>
                  <a:gd name="connsiteX1" fmla="*/ 709808 w 1711826"/>
                  <a:gd name="connsiteY1" fmla="*/ 1769152 h 2257358"/>
                  <a:gd name="connsiteX2" fmla="*/ 720693 w 1711826"/>
                  <a:gd name="connsiteY2" fmla="*/ 1192210 h 2257358"/>
                  <a:gd name="connsiteX3" fmla="*/ 241722 w 1711826"/>
                  <a:gd name="connsiteY3" fmla="*/ 637038 h 2257358"/>
                  <a:gd name="connsiteX4" fmla="*/ 2236 w 1711826"/>
                  <a:gd name="connsiteY4" fmla="*/ 147181 h 2257358"/>
                  <a:gd name="connsiteX5" fmla="*/ 372351 w 1711826"/>
                  <a:gd name="connsiteY5" fmla="*/ 16552 h 2257358"/>
                  <a:gd name="connsiteX6" fmla="*/ 891653 w 1711826"/>
                  <a:gd name="connsiteY6" fmla="*/ 461310 h 2257358"/>
                  <a:gd name="connsiteX7" fmla="*/ 1145236 w 1711826"/>
                  <a:gd name="connsiteY7" fmla="*/ 974495 h 2257358"/>
                  <a:gd name="connsiteX8" fmla="*/ 1188779 w 1711826"/>
                  <a:gd name="connsiteY8" fmla="*/ 1758267 h 2257358"/>
                  <a:gd name="connsiteX9" fmla="*/ 1667751 w 1711826"/>
                  <a:gd name="connsiteY9" fmla="*/ 1845352 h 2257358"/>
                  <a:gd name="connsiteX10" fmla="*/ 1678636 w 1711826"/>
                  <a:gd name="connsiteY10" fmla="*/ 2226352 h 2257358"/>
                  <a:gd name="connsiteX11" fmla="*/ 100206 w 1711826"/>
                  <a:gd name="connsiteY11" fmla="*/ 2237238 h 2257358"/>
                  <a:gd name="connsiteX12" fmla="*/ 132865 w 1711826"/>
                  <a:gd name="connsiteY12" fmla="*/ 1823582 h 2257358"/>
                  <a:gd name="connsiteX0" fmla="*/ 137949 w 1716910"/>
                  <a:gd name="connsiteY0" fmla="*/ 1844788 h 2278564"/>
                  <a:gd name="connsiteX1" fmla="*/ 714892 w 1716910"/>
                  <a:gd name="connsiteY1" fmla="*/ 1790358 h 2278564"/>
                  <a:gd name="connsiteX2" fmla="*/ 725777 w 1716910"/>
                  <a:gd name="connsiteY2" fmla="*/ 1213416 h 2278564"/>
                  <a:gd name="connsiteX3" fmla="*/ 246806 w 1716910"/>
                  <a:gd name="connsiteY3" fmla="*/ 658244 h 2278564"/>
                  <a:gd name="connsiteX4" fmla="*/ 7320 w 1716910"/>
                  <a:gd name="connsiteY4" fmla="*/ 168387 h 2278564"/>
                  <a:gd name="connsiteX5" fmla="*/ 510788 w 1716910"/>
                  <a:gd name="connsiteY5" fmla="*/ 14430 h 2278564"/>
                  <a:gd name="connsiteX6" fmla="*/ 896737 w 1716910"/>
                  <a:gd name="connsiteY6" fmla="*/ 482516 h 2278564"/>
                  <a:gd name="connsiteX7" fmla="*/ 1150320 w 1716910"/>
                  <a:gd name="connsiteY7" fmla="*/ 995701 h 2278564"/>
                  <a:gd name="connsiteX8" fmla="*/ 1193863 w 1716910"/>
                  <a:gd name="connsiteY8" fmla="*/ 1779473 h 2278564"/>
                  <a:gd name="connsiteX9" fmla="*/ 1672835 w 1716910"/>
                  <a:gd name="connsiteY9" fmla="*/ 1866558 h 2278564"/>
                  <a:gd name="connsiteX10" fmla="*/ 1683720 w 1716910"/>
                  <a:gd name="connsiteY10" fmla="*/ 2247558 h 2278564"/>
                  <a:gd name="connsiteX11" fmla="*/ 105290 w 1716910"/>
                  <a:gd name="connsiteY11" fmla="*/ 2258444 h 2278564"/>
                  <a:gd name="connsiteX12" fmla="*/ 137949 w 1716910"/>
                  <a:gd name="connsiteY12" fmla="*/ 1844788 h 2278564"/>
                  <a:gd name="connsiteX0" fmla="*/ 130935 w 1709896"/>
                  <a:gd name="connsiteY0" fmla="*/ 1845498 h 2279274"/>
                  <a:gd name="connsiteX1" fmla="*/ 707878 w 1709896"/>
                  <a:gd name="connsiteY1" fmla="*/ 1791068 h 2279274"/>
                  <a:gd name="connsiteX2" fmla="*/ 718763 w 1709896"/>
                  <a:gd name="connsiteY2" fmla="*/ 1214126 h 2279274"/>
                  <a:gd name="connsiteX3" fmla="*/ 433759 w 1709896"/>
                  <a:gd name="connsiteY3" fmla="*/ 705609 h 2279274"/>
                  <a:gd name="connsiteX4" fmla="*/ 306 w 1709896"/>
                  <a:gd name="connsiteY4" fmla="*/ 169097 h 2279274"/>
                  <a:gd name="connsiteX5" fmla="*/ 503774 w 1709896"/>
                  <a:gd name="connsiteY5" fmla="*/ 15140 h 2279274"/>
                  <a:gd name="connsiteX6" fmla="*/ 889723 w 1709896"/>
                  <a:gd name="connsiteY6" fmla="*/ 483226 h 2279274"/>
                  <a:gd name="connsiteX7" fmla="*/ 1143306 w 1709896"/>
                  <a:gd name="connsiteY7" fmla="*/ 996411 h 2279274"/>
                  <a:gd name="connsiteX8" fmla="*/ 1186849 w 1709896"/>
                  <a:gd name="connsiteY8" fmla="*/ 1780183 h 2279274"/>
                  <a:gd name="connsiteX9" fmla="*/ 1665821 w 1709896"/>
                  <a:gd name="connsiteY9" fmla="*/ 1867268 h 2279274"/>
                  <a:gd name="connsiteX10" fmla="*/ 1676706 w 1709896"/>
                  <a:gd name="connsiteY10" fmla="*/ 2248268 h 2279274"/>
                  <a:gd name="connsiteX11" fmla="*/ 98276 w 1709896"/>
                  <a:gd name="connsiteY11" fmla="*/ 2259154 h 2279274"/>
                  <a:gd name="connsiteX12" fmla="*/ 130935 w 1709896"/>
                  <a:gd name="connsiteY12" fmla="*/ 1845498 h 2279274"/>
                  <a:gd name="connsiteX0" fmla="*/ 32659 w 1611620"/>
                  <a:gd name="connsiteY0" fmla="*/ 1840609 h 2274385"/>
                  <a:gd name="connsiteX1" fmla="*/ 609602 w 1611620"/>
                  <a:gd name="connsiteY1" fmla="*/ 1786179 h 2274385"/>
                  <a:gd name="connsiteX2" fmla="*/ 620487 w 1611620"/>
                  <a:gd name="connsiteY2" fmla="*/ 1209237 h 2274385"/>
                  <a:gd name="connsiteX3" fmla="*/ 335483 w 1611620"/>
                  <a:gd name="connsiteY3" fmla="*/ 700720 h 2274385"/>
                  <a:gd name="connsiteX4" fmla="*/ 71752 w 1611620"/>
                  <a:gd name="connsiteY4" fmla="*/ 199200 h 2274385"/>
                  <a:gd name="connsiteX5" fmla="*/ 405498 w 1611620"/>
                  <a:gd name="connsiteY5" fmla="*/ 10251 h 2274385"/>
                  <a:gd name="connsiteX6" fmla="*/ 791447 w 1611620"/>
                  <a:gd name="connsiteY6" fmla="*/ 478337 h 2274385"/>
                  <a:gd name="connsiteX7" fmla="*/ 1045030 w 1611620"/>
                  <a:gd name="connsiteY7" fmla="*/ 991522 h 2274385"/>
                  <a:gd name="connsiteX8" fmla="*/ 1088573 w 1611620"/>
                  <a:gd name="connsiteY8" fmla="*/ 1775294 h 2274385"/>
                  <a:gd name="connsiteX9" fmla="*/ 1567545 w 1611620"/>
                  <a:gd name="connsiteY9" fmla="*/ 1862379 h 2274385"/>
                  <a:gd name="connsiteX10" fmla="*/ 1578430 w 1611620"/>
                  <a:gd name="connsiteY10" fmla="*/ 2243379 h 2274385"/>
                  <a:gd name="connsiteX11" fmla="*/ 0 w 1611620"/>
                  <a:gd name="connsiteY11" fmla="*/ 2254265 h 2274385"/>
                  <a:gd name="connsiteX12" fmla="*/ 32659 w 1611620"/>
                  <a:gd name="connsiteY12" fmla="*/ 1840609 h 2274385"/>
                  <a:gd name="connsiteX0" fmla="*/ 1578430 w 1669378"/>
                  <a:gd name="connsiteY0" fmla="*/ 2243379 h 2274385"/>
                  <a:gd name="connsiteX1" fmla="*/ 0 w 1669378"/>
                  <a:gd name="connsiteY1" fmla="*/ 2254265 h 2274385"/>
                  <a:gd name="connsiteX2" fmla="*/ 32659 w 1669378"/>
                  <a:gd name="connsiteY2" fmla="*/ 1840609 h 2274385"/>
                  <a:gd name="connsiteX3" fmla="*/ 609602 w 1669378"/>
                  <a:gd name="connsiteY3" fmla="*/ 1786179 h 2274385"/>
                  <a:gd name="connsiteX4" fmla="*/ 620487 w 1669378"/>
                  <a:gd name="connsiteY4" fmla="*/ 1209237 h 2274385"/>
                  <a:gd name="connsiteX5" fmla="*/ 335483 w 1669378"/>
                  <a:gd name="connsiteY5" fmla="*/ 700720 h 2274385"/>
                  <a:gd name="connsiteX6" fmla="*/ 71752 w 1669378"/>
                  <a:gd name="connsiteY6" fmla="*/ 199200 h 2274385"/>
                  <a:gd name="connsiteX7" fmla="*/ 405498 w 1669378"/>
                  <a:gd name="connsiteY7" fmla="*/ 10251 h 2274385"/>
                  <a:gd name="connsiteX8" fmla="*/ 791447 w 1669378"/>
                  <a:gd name="connsiteY8" fmla="*/ 478337 h 2274385"/>
                  <a:gd name="connsiteX9" fmla="*/ 1045030 w 1669378"/>
                  <a:gd name="connsiteY9" fmla="*/ 991522 h 2274385"/>
                  <a:gd name="connsiteX10" fmla="*/ 1088573 w 1669378"/>
                  <a:gd name="connsiteY10" fmla="*/ 1775294 h 2274385"/>
                  <a:gd name="connsiteX11" fmla="*/ 1669378 w 1669378"/>
                  <a:gd name="connsiteY11" fmla="*/ 1960358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09602 w 1578431"/>
                  <a:gd name="connsiteY3" fmla="*/ 1786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088573 w 1578431"/>
                  <a:gd name="connsiteY10" fmla="*/ 1775294 h 2274385"/>
                  <a:gd name="connsiteX11" fmla="*/ 1536025 w 1578431"/>
                  <a:gd name="connsiteY11" fmla="*/ 1878709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09602 w 1578431"/>
                  <a:gd name="connsiteY3" fmla="*/ 1786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088573 w 1578431"/>
                  <a:gd name="connsiteY10" fmla="*/ 1775294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088573 w 1578431"/>
                  <a:gd name="connsiteY9" fmla="*/ 1775294 h 2274385"/>
                  <a:gd name="connsiteX10" fmla="*/ 1572394 w 1578431"/>
                  <a:gd name="connsiteY10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572394 w 1578431"/>
                  <a:gd name="connsiteY9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223685 w 1578431"/>
                  <a:gd name="connsiteY9" fmla="*/ 1597867 h 2274385"/>
                  <a:gd name="connsiteX10" fmla="*/ 1572394 w 1578431"/>
                  <a:gd name="connsiteY10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44523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91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56187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78431" h="2274385">
                    <a:moveTo>
                      <a:pt x="1578430" y="2243379"/>
                    </a:moveTo>
                    <a:cubicBezTo>
                      <a:pt x="1580244" y="2303250"/>
                      <a:pt x="0" y="2258801"/>
                      <a:pt x="0" y="2254265"/>
                    </a:cubicBezTo>
                    <a:lnTo>
                      <a:pt x="32659" y="1840609"/>
                    </a:lnTo>
                    <a:cubicBezTo>
                      <a:pt x="66885" y="1735098"/>
                      <a:pt x="240739" y="1761416"/>
                      <a:pt x="338710" y="1656187"/>
                    </a:cubicBezTo>
                    <a:cubicBezTo>
                      <a:pt x="436681" y="1550958"/>
                      <a:pt x="621025" y="1368481"/>
                      <a:pt x="620487" y="1209237"/>
                    </a:cubicBezTo>
                    <a:cubicBezTo>
                      <a:pt x="619949" y="1049993"/>
                      <a:pt x="426939" y="869059"/>
                      <a:pt x="335483" y="700720"/>
                    </a:cubicBezTo>
                    <a:cubicBezTo>
                      <a:pt x="244027" y="532381"/>
                      <a:pt x="60083" y="314278"/>
                      <a:pt x="71752" y="199200"/>
                    </a:cubicBezTo>
                    <a:cubicBezTo>
                      <a:pt x="83421" y="84122"/>
                      <a:pt x="285549" y="-36272"/>
                      <a:pt x="405498" y="10251"/>
                    </a:cubicBezTo>
                    <a:cubicBezTo>
                      <a:pt x="525447" y="56774"/>
                      <a:pt x="684858" y="314792"/>
                      <a:pt x="791447" y="478337"/>
                    </a:cubicBezTo>
                    <a:cubicBezTo>
                      <a:pt x="898036" y="641882"/>
                      <a:pt x="972990" y="804934"/>
                      <a:pt x="1045030" y="991522"/>
                    </a:cubicBezTo>
                    <a:cubicBezTo>
                      <a:pt x="1117070" y="1178110"/>
                      <a:pt x="1135791" y="1451947"/>
                      <a:pt x="1223685" y="1597867"/>
                    </a:cubicBezTo>
                    <a:cubicBezTo>
                      <a:pt x="1311579" y="1743787"/>
                      <a:pt x="1534481" y="1798853"/>
                      <a:pt x="1572394" y="1867044"/>
                    </a:cubicBezTo>
                  </a:path>
                </a:pathLst>
              </a:custGeom>
              <a:solidFill>
                <a:srgbClr val="004A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2275773" y="974380"/>
                <a:ext cx="1417340" cy="2122605"/>
              </a:xfrm>
              <a:custGeom>
                <a:avLst/>
                <a:gdLst>
                  <a:gd name="connsiteX0" fmla="*/ 0 w 1820919"/>
                  <a:gd name="connsiteY0" fmla="*/ 1792484 h 1853958"/>
                  <a:gd name="connsiteX1" fmla="*/ 794657 w 1820919"/>
                  <a:gd name="connsiteY1" fmla="*/ 1770712 h 1853958"/>
                  <a:gd name="connsiteX2" fmla="*/ 805542 w 1820919"/>
                  <a:gd name="connsiteY2" fmla="*/ 1193770 h 1853958"/>
                  <a:gd name="connsiteX3" fmla="*/ 326571 w 1820919"/>
                  <a:gd name="connsiteY3" fmla="*/ 638598 h 1853958"/>
                  <a:gd name="connsiteX4" fmla="*/ 87085 w 1820919"/>
                  <a:gd name="connsiteY4" fmla="*/ 148741 h 1853958"/>
                  <a:gd name="connsiteX5" fmla="*/ 457200 w 1820919"/>
                  <a:gd name="connsiteY5" fmla="*/ 18112 h 1853958"/>
                  <a:gd name="connsiteX6" fmla="*/ 794657 w 1820919"/>
                  <a:gd name="connsiteY6" fmla="*/ 486198 h 1853958"/>
                  <a:gd name="connsiteX7" fmla="*/ 1230085 w 1820919"/>
                  <a:gd name="connsiteY7" fmla="*/ 976055 h 1853958"/>
                  <a:gd name="connsiteX8" fmla="*/ 1273628 w 1820919"/>
                  <a:gd name="connsiteY8" fmla="*/ 1759827 h 1853958"/>
                  <a:gd name="connsiteX9" fmla="*/ 1752600 w 1820919"/>
                  <a:gd name="connsiteY9" fmla="*/ 1846912 h 1853958"/>
                  <a:gd name="connsiteX10" fmla="*/ 1807028 w 1820919"/>
                  <a:gd name="connsiteY10" fmla="*/ 1825141 h 1853958"/>
                  <a:gd name="connsiteX0" fmla="*/ 0 w 1796675"/>
                  <a:gd name="connsiteY0" fmla="*/ 1792484 h 2228516"/>
                  <a:gd name="connsiteX1" fmla="*/ 794657 w 1796675"/>
                  <a:gd name="connsiteY1" fmla="*/ 1770712 h 2228516"/>
                  <a:gd name="connsiteX2" fmla="*/ 805542 w 1796675"/>
                  <a:gd name="connsiteY2" fmla="*/ 1193770 h 2228516"/>
                  <a:gd name="connsiteX3" fmla="*/ 326571 w 1796675"/>
                  <a:gd name="connsiteY3" fmla="*/ 638598 h 2228516"/>
                  <a:gd name="connsiteX4" fmla="*/ 87085 w 1796675"/>
                  <a:gd name="connsiteY4" fmla="*/ 148741 h 2228516"/>
                  <a:gd name="connsiteX5" fmla="*/ 457200 w 1796675"/>
                  <a:gd name="connsiteY5" fmla="*/ 18112 h 2228516"/>
                  <a:gd name="connsiteX6" fmla="*/ 794657 w 1796675"/>
                  <a:gd name="connsiteY6" fmla="*/ 486198 h 2228516"/>
                  <a:gd name="connsiteX7" fmla="*/ 1230085 w 1796675"/>
                  <a:gd name="connsiteY7" fmla="*/ 976055 h 2228516"/>
                  <a:gd name="connsiteX8" fmla="*/ 1273628 w 1796675"/>
                  <a:gd name="connsiteY8" fmla="*/ 1759827 h 2228516"/>
                  <a:gd name="connsiteX9" fmla="*/ 1752600 w 1796675"/>
                  <a:gd name="connsiteY9" fmla="*/ 1846912 h 2228516"/>
                  <a:gd name="connsiteX10" fmla="*/ 1763485 w 1796675"/>
                  <a:gd name="connsiteY10" fmla="*/ 2227912 h 2228516"/>
                  <a:gd name="connsiteX0" fmla="*/ 0 w 1796675"/>
                  <a:gd name="connsiteY0" fmla="*/ 1792484 h 2250588"/>
                  <a:gd name="connsiteX1" fmla="*/ 794657 w 1796675"/>
                  <a:gd name="connsiteY1" fmla="*/ 1770712 h 2250588"/>
                  <a:gd name="connsiteX2" fmla="*/ 805542 w 1796675"/>
                  <a:gd name="connsiteY2" fmla="*/ 1193770 h 2250588"/>
                  <a:gd name="connsiteX3" fmla="*/ 326571 w 1796675"/>
                  <a:gd name="connsiteY3" fmla="*/ 638598 h 2250588"/>
                  <a:gd name="connsiteX4" fmla="*/ 87085 w 1796675"/>
                  <a:gd name="connsiteY4" fmla="*/ 148741 h 2250588"/>
                  <a:gd name="connsiteX5" fmla="*/ 457200 w 1796675"/>
                  <a:gd name="connsiteY5" fmla="*/ 18112 h 2250588"/>
                  <a:gd name="connsiteX6" fmla="*/ 794657 w 1796675"/>
                  <a:gd name="connsiteY6" fmla="*/ 486198 h 2250588"/>
                  <a:gd name="connsiteX7" fmla="*/ 1230085 w 1796675"/>
                  <a:gd name="connsiteY7" fmla="*/ 976055 h 2250588"/>
                  <a:gd name="connsiteX8" fmla="*/ 1273628 w 1796675"/>
                  <a:gd name="connsiteY8" fmla="*/ 1759827 h 2250588"/>
                  <a:gd name="connsiteX9" fmla="*/ 1752600 w 1796675"/>
                  <a:gd name="connsiteY9" fmla="*/ 1846912 h 2250588"/>
                  <a:gd name="connsiteX10" fmla="*/ 1763485 w 1796675"/>
                  <a:gd name="connsiteY10" fmla="*/ 2227912 h 2250588"/>
                  <a:gd name="connsiteX11" fmla="*/ 1763485 w 1796675"/>
                  <a:gd name="connsiteY11" fmla="*/ 2206141 h 2250588"/>
                  <a:gd name="connsiteX0" fmla="*/ 54430 w 1851105"/>
                  <a:gd name="connsiteY0" fmla="*/ 1792484 h 2245737"/>
                  <a:gd name="connsiteX1" fmla="*/ 849087 w 1851105"/>
                  <a:gd name="connsiteY1" fmla="*/ 1770712 h 2245737"/>
                  <a:gd name="connsiteX2" fmla="*/ 859972 w 1851105"/>
                  <a:gd name="connsiteY2" fmla="*/ 1193770 h 2245737"/>
                  <a:gd name="connsiteX3" fmla="*/ 381001 w 1851105"/>
                  <a:gd name="connsiteY3" fmla="*/ 638598 h 2245737"/>
                  <a:gd name="connsiteX4" fmla="*/ 141515 w 1851105"/>
                  <a:gd name="connsiteY4" fmla="*/ 148741 h 2245737"/>
                  <a:gd name="connsiteX5" fmla="*/ 511630 w 1851105"/>
                  <a:gd name="connsiteY5" fmla="*/ 18112 h 2245737"/>
                  <a:gd name="connsiteX6" fmla="*/ 849087 w 1851105"/>
                  <a:gd name="connsiteY6" fmla="*/ 486198 h 2245737"/>
                  <a:gd name="connsiteX7" fmla="*/ 1284515 w 1851105"/>
                  <a:gd name="connsiteY7" fmla="*/ 976055 h 2245737"/>
                  <a:gd name="connsiteX8" fmla="*/ 1328058 w 1851105"/>
                  <a:gd name="connsiteY8" fmla="*/ 1759827 h 2245737"/>
                  <a:gd name="connsiteX9" fmla="*/ 1807030 w 1851105"/>
                  <a:gd name="connsiteY9" fmla="*/ 1846912 h 2245737"/>
                  <a:gd name="connsiteX10" fmla="*/ 1817915 w 1851105"/>
                  <a:gd name="connsiteY10" fmla="*/ 2227912 h 2245737"/>
                  <a:gd name="connsiteX11" fmla="*/ 0 w 1851105"/>
                  <a:gd name="connsiteY11" fmla="*/ 2173484 h 2245737"/>
                  <a:gd name="connsiteX0" fmla="*/ 54430 w 1851105"/>
                  <a:gd name="connsiteY0" fmla="*/ 1792484 h 2245737"/>
                  <a:gd name="connsiteX1" fmla="*/ 849087 w 1851105"/>
                  <a:gd name="connsiteY1" fmla="*/ 1770712 h 2245737"/>
                  <a:gd name="connsiteX2" fmla="*/ 859972 w 1851105"/>
                  <a:gd name="connsiteY2" fmla="*/ 1193770 h 2245737"/>
                  <a:gd name="connsiteX3" fmla="*/ 381001 w 1851105"/>
                  <a:gd name="connsiteY3" fmla="*/ 638598 h 2245737"/>
                  <a:gd name="connsiteX4" fmla="*/ 141515 w 1851105"/>
                  <a:gd name="connsiteY4" fmla="*/ 148741 h 2245737"/>
                  <a:gd name="connsiteX5" fmla="*/ 511630 w 1851105"/>
                  <a:gd name="connsiteY5" fmla="*/ 18112 h 2245737"/>
                  <a:gd name="connsiteX6" fmla="*/ 849087 w 1851105"/>
                  <a:gd name="connsiteY6" fmla="*/ 486198 h 2245737"/>
                  <a:gd name="connsiteX7" fmla="*/ 1284515 w 1851105"/>
                  <a:gd name="connsiteY7" fmla="*/ 976055 h 2245737"/>
                  <a:gd name="connsiteX8" fmla="*/ 1328058 w 1851105"/>
                  <a:gd name="connsiteY8" fmla="*/ 1759827 h 2245737"/>
                  <a:gd name="connsiteX9" fmla="*/ 1807030 w 1851105"/>
                  <a:gd name="connsiteY9" fmla="*/ 1846912 h 2245737"/>
                  <a:gd name="connsiteX10" fmla="*/ 1817915 w 1851105"/>
                  <a:gd name="connsiteY10" fmla="*/ 2227912 h 2245737"/>
                  <a:gd name="connsiteX11" fmla="*/ 0 w 1851105"/>
                  <a:gd name="connsiteY11" fmla="*/ 2173484 h 2245737"/>
                  <a:gd name="connsiteX12" fmla="*/ 54430 w 1851105"/>
                  <a:gd name="connsiteY12" fmla="*/ 1792484 h 2245737"/>
                  <a:gd name="connsiteX0" fmla="*/ 0 w 1796675"/>
                  <a:gd name="connsiteY0" fmla="*/ 1792484 h 2258918"/>
                  <a:gd name="connsiteX1" fmla="*/ 794657 w 1796675"/>
                  <a:gd name="connsiteY1" fmla="*/ 1770712 h 2258918"/>
                  <a:gd name="connsiteX2" fmla="*/ 805542 w 1796675"/>
                  <a:gd name="connsiteY2" fmla="*/ 1193770 h 2258918"/>
                  <a:gd name="connsiteX3" fmla="*/ 326571 w 1796675"/>
                  <a:gd name="connsiteY3" fmla="*/ 638598 h 2258918"/>
                  <a:gd name="connsiteX4" fmla="*/ 87085 w 1796675"/>
                  <a:gd name="connsiteY4" fmla="*/ 148741 h 2258918"/>
                  <a:gd name="connsiteX5" fmla="*/ 457200 w 1796675"/>
                  <a:gd name="connsiteY5" fmla="*/ 18112 h 2258918"/>
                  <a:gd name="connsiteX6" fmla="*/ 794657 w 1796675"/>
                  <a:gd name="connsiteY6" fmla="*/ 486198 h 2258918"/>
                  <a:gd name="connsiteX7" fmla="*/ 1230085 w 1796675"/>
                  <a:gd name="connsiteY7" fmla="*/ 976055 h 2258918"/>
                  <a:gd name="connsiteX8" fmla="*/ 1273628 w 1796675"/>
                  <a:gd name="connsiteY8" fmla="*/ 1759827 h 2258918"/>
                  <a:gd name="connsiteX9" fmla="*/ 1752600 w 1796675"/>
                  <a:gd name="connsiteY9" fmla="*/ 1846912 h 2258918"/>
                  <a:gd name="connsiteX10" fmla="*/ 1763485 w 1796675"/>
                  <a:gd name="connsiteY10" fmla="*/ 2227912 h 2258918"/>
                  <a:gd name="connsiteX11" fmla="*/ 185055 w 1796675"/>
                  <a:gd name="connsiteY11" fmla="*/ 2238798 h 2258918"/>
                  <a:gd name="connsiteX12" fmla="*/ 0 w 1796675"/>
                  <a:gd name="connsiteY12" fmla="*/ 1792484 h 2258918"/>
                  <a:gd name="connsiteX0" fmla="*/ 132865 w 1711826"/>
                  <a:gd name="connsiteY0" fmla="*/ 1825142 h 2258918"/>
                  <a:gd name="connsiteX1" fmla="*/ 709808 w 1711826"/>
                  <a:gd name="connsiteY1" fmla="*/ 1770712 h 2258918"/>
                  <a:gd name="connsiteX2" fmla="*/ 720693 w 1711826"/>
                  <a:gd name="connsiteY2" fmla="*/ 1193770 h 2258918"/>
                  <a:gd name="connsiteX3" fmla="*/ 241722 w 1711826"/>
                  <a:gd name="connsiteY3" fmla="*/ 638598 h 2258918"/>
                  <a:gd name="connsiteX4" fmla="*/ 2236 w 1711826"/>
                  <a:gd name="connsiteY4" fmla="*/ 148741 h 2258918"/>
                  <a:gd name="connsiteX5" fmla="*/ 372351 w 1711826"/>
                  <a:gd name="connsiteY5" fmla="*/ 18112 h 2258918"/>
                  <a:gd name="connsiteX6" fmla="*/ 709808 w 1711826"/>
                  <a:gd name="connsiteY6" fmla="*/ 486198 h 2258918"/>
                  <a:gd name="connsiteX7" fmla="*/ 1145236 w 1711826"/>
                  <a:gd name="connsiteY7" fmla="*/ 976055 h 2258918"/>
                  <a:gd name="connsiteX8" fmla="*/ 1188779 w 1711826"/>
                  <a:gd name="connsiteY8" fmla="*/ 1759827 h 2258918"/>
                  <a:gd name="connsiteX9" fmla="*/ 1667751 w 1711826"/>
                  <a:gd name="connsiteY9" fmla="*/ 1846912 h 2258918"/>
                  <a:gd name="connsiteX10" fmla="*/ 1678636 w 1711826"/>
                  <a:gd name="connsiteY10" fmla="*/ 2227912 h 2258918"/>
                  <a:gd name="connsiteX11" fmla="*/ 100206 w 1711826"/>
                  <a:gd name="connsiteY11" fmla="*/ 2238798 h 2258918"/>
                  <a:gd name="connsiteX12" fmla="*/ 132865 w 1711826"/>
                  <a:gd name="connsiteY12" fmla="*/ 1825142 h 2258918"/>
                  <a:gd name="connsiteX0" fmla="*/ 132865 w 1711826"/>
                  <a:gd name="connsiteY0" fmla="*/ 1823582 h 2257358"/>
                  <a:gd name="connsiteX1" fmla="*/ 709808 w 1711826"/>
                  <a:gd name="connsiteY1" fmla="*/ 1769152 h 2257358"/>
                  <a:gd name="connsiteX2" fmla="*/ 720693 w 1711826"/>
                  <a:gd name="connsiteY2" fmla="*/ 1192210 h 2257358"/>
                  <a:gd name="connsiteX3" fmla="*/ 241722 w 1711826"/>
                  <a:gd name="connsiteY3" fmla="*/ 637038 h 2257358"/>
                  <a:gd name="connsiteX4" fmla="*/ 2236 w 1711826"/>
                  <a:gd name="connsiteY4" fmla="*/ 147181 h 2257358"/>
                  <a:gd name="connsiteX5" fmla="*/ 372351 w 1711826"/>
                  <a:gd name="connsiteY5" fmla="*/ 16552 h 2257358"/>
                  <a:gd name="connsiteX6" fmla="*/ 891653 w 1711826"/>
                  <a:gd name="connsiteY6" fmla="*/ 461310 h 2257358"/>
                  <a:gd name="connsiteX7" fmla="*/ 1145236 w 1711826"/>
                  <a:gd name="connsiteY7" fmla="*/ 974495 h 2257358"/>
                  <a:gd name="connsiteX8" fmla="*/ 1188779 w 1711826"/>
                  <a:gd name="connsiteY8" fmla="*/ 1758267 h 2257358"/>
                  <a:gd name="connsiteX9" fmla="*/ 1667751 w 1711826"/>
                  <a:gd name="connsiteY9" fmla="*/ 1845352 h 2257358"/>
                  <a:gd name="connsiteX10" fmla="*/ 1678636 w 1711826"/>
                  <a:gd name="connsiteY10" fmla="*/ 2226352 h 2257358"/>
                  <a:gd name="connsiteX11" fmla="*/ 100206 w 1711826"/>
                  <a:gd name="connsiteY11" fmla="*/ 2237238 h 2257358"/>
                  <a:gd name="connsiteX12" fmla="*/ 132865 w 1711826"/>
                  <a:gd name="connsiteY12" fmla="*/ 1823582 h 2257358"/>
                  <a:gd name="connsiteX0" fmla="*/ 137949 w 1716910"/>
                  <a:gd name="connsiteY0" fmla="*/ 1844788 h 2278564"/>
                  <a:gd name="connsiteX1" fmla="*/ 714892 w 1716910"/>
                  <a:gd name="connsiteY1" fmla="*/ 1790358 h 2278564"/>
                  <a:gd name="connsiteX2" fmla="*/ 725777 w 1716910"/>
                  <a:gd name="connsiteY2" fmla="*/ 1213416 h 2278564"/>
                  <a:gd name="connsiteX3" fmla="*/ 246806 w 1716910"/>
                  <a:gd name="connsiteY3" fmla="*/ 658244 h 2278564"/>
                  <a:gd name="connsiteX4" fmla="*/ 7320 w 1716910"/>
                  <a:gd name="connsiteY4" fmla="*/ 168387 h 2278564"/>
                  <a:gd name="connsiteX5" fmla="*/ 510788 w 1716910"/>
                  <a:gd name="connsiteY5" fmla="*/ 14430 h 2278564"/>
                  <a:gd name="connsiteX6" fmla="*/ 896737 w 1716910"/>
                  <a:gd name="connsiteY6" fmla="*/ 482516 h 2278564"/>
                  <a:gd name="connsiteX7" fmla="*/ 1150320 w 1716910"/>
                  <a:gd name="connsiteY7" fmla="*/ 995701 h 2278564"/>
                  <a:gd name="connsiteX8" fmla="*/ 1193863 w 1716910"/>
                  <a:gd name="connsiteY8" fmla="*/ 1779473 h 2278564"/>
                  <a:gd name="connsiteX9" fmla="*/ 1672835 w 1716910"/>
                  <a:gd name="connsiteY9" fmla="*/ 1866558 h 2278564"/>
                  <a:gd name="connsiteX10" fmla="*/ 1683720 w 1716910"/>
                  <a:gd name="connsiteY10" fmla="*/ 2247558 h 2278564"/>
                  <a:gd name="connsiteX11" fmla="*/ 105290 w 1716910"/>
                  <a:gd name="connsiteY11" fmla="*/ 2258444 h 2278564"/>
                  <a:gd name="connsiteX12" fmla="*/ 137949 w 1716910"/>
                  <a:gd name="connsiteY12" fmla="*/ 1844788 h 2278564"/>
                  <a:gd name="connsiteX0" fmla="*/ 130935 w 1709896"/>
                  <a:gd name="connsiteY0" fmla="*/ 1845498 h 2279274"/>
                  <a:gd name="connsiteX1" fmla="*/ 707878 w 1709896"/>
                  <a:gd name="connsiteY1" fmla="*/ 1791068 h 2279274"/>
                  <a:gd name="connsiteX2" fmla="*/ 718763 w 1709896"/>
                  <a:gd name="connsiteY2" fmla="*/ 1214126 h 2279274"/>
                  <a:gd name="connsiteX3" fmla="*/ 433759 w 1709896"/>
                  <a:gd name="connsiteY3" fmla="*/ 705609 h 2279274"/>
                  <a:gd name="connsiteX4" fmla="*/ 306 w 1709896"/>
                  <a:gd name="connsiteY4" fmla="*/ 169097 h 2279274"/>
                  <a:gd name="connsiteX5" fmla="*/ 503774 w 1709896"/>
                  <a:gd name="connsiteY5" fmla="*/ 15140 h 2279274"/>
                  <a:gd name="connsiteX6" fmla="*/ 889723 w 1709896"/>
                  <a:gd name="connsiteY6" fmla="*/ 483226 h 2279274"/>
                  <a:gd name="connsiteX7" fmla="*/ 1143306 w 1709896"/>
                  <a:gd name="connsiteY7" fmla="*/ 996411 h 2279274"/>
                  <a:gd name="connsiteX8" fmla="*/ 1186849 w 1709896"/>
                  <a:gd name="connsiteY8" fmla="*/ 1780183 h 2279274"/>
                  <a:gd name="connsiteX9" fmla="*/ 1665821 w 1709896"/>
                  <a:gd name="connsiteY9" fmla="*/ 1867268 h 2279274"/>
                  <a:gd name="connsiteX10" fmla="*/ 1676706 w 1709896"/>
                  <a:gd name="connsiteY10" fmla="*/ 2248268 h 2279274"/>
                  <a:gd name="connsiteX11" fmla="*/ 98276 w 1709896"/>
                  <a:gd name="connsiteY11" fmla="*/ 2259154 h 2279274"/>
                  <a:gd name="connsiteX12" fmla="*/ 130935 w 1709896"/>
                  <a:gd name="connsiteY12" fmla="*/ 1845498 h 2279274"/>
                  <a:gd name="connsiteX0" fmla="*/ 32659 w 1611620"/>
                  <a:gd name="connsiteY0" fmla="*/ 1840609 h 2274385"/>
                  <a:gd name="connsiteX1" fmla="*/ 609602 w 1611620"/>
                  <a:gd name="connsiteY1" fmla="*/ 1786179 h 2274385"/>
                  <a:gd name="connsiteX2" fmla="*/ 620487 w 1611620"/>
                  <a:gd name="connsiteY2" fmla="*/ 1209237 h 2274385"/>
                  <a:gd name="connsiteX3" fmla="*/ 335483 w 1611620"/>
                  <a:gd name="connsiteY3" fmla="*/ 700720 h 2274385"/>
                  <a:gd name="connsiteX4" fmla="*/ 71752 w 1611620"/>
                  <a:gd name="connsiteY4" fmla="*/ 199200 h 2274385"/>
                  <a:gd name="connsiteX5" fmla="*/ 405498 w 1611620"/>
                  <a:gd name="connsiteY5" fmla="*/ 10251 h 2274385"/>
                  <a:gd name="connsiteX6" fmla="*/ 791447 w 1611620"/>
                  <a:gd name="connsiteY6" fmla="*/ 478337 h 2274385"/>
                  <a:gd name="connsiteX7" fmla="*/ 1045030 w 1611620"/>
                  <a:gd name="connsiteY7" fmla="*/ 991522 h 2274385"/>
                  <a:gd name="connsiteX8" fmla="*/ 1088573 w 1611620"/>
                  <a:gd name="connsiteY8" fmla="*/ 1775294 h 2274385"/>
                  <a:gd name="connsiteX9" fmla="*/ 1567545 w 1611620"/>
                  <a:gd name="connsiteY9" fmla="*/ 1862379 h 2274385"/>
                  <a:gd name="connsiteX10" fmla="*/ 1578430 w 1611620"/>
                  <a:gd name="connsiteY10" fmla="*/ 2243379 h 2274385"/>
                  <a:gd name="connsiteX11" fmla="*/ 0 w 1611620"/>
                  <a:gd name="connsiteY11" fmla="*/ 2254265 h 2274385"/>
                  <a:gd name="connsiteX12" fmla="*/ 32659 w 1611620"/>
                  <a:gd name="connsiteY12" fmla="*/ 1840609 h 2274385"/>
                  <a:gd name="connsiteX0" fmla="*/ 1578430 w 1669378"/>
                  <a:gd name="connsiteY0" fmla="*/ 2243379 h 2274385"/>
                  <a:gd name="connsiteX1" fmla="*/ 0 w 1669378"/>
                  <a:gd name="connsiteY1" fmla="*/ 2254265 h 2274385"/>
                  <a:gd name="connsiteX2" fmla="*/ 32659 w 1669378"/>
                  <a:gd name="connsiteY2" fmla="*/ 1840609 h 2274385"/>
                  <a:gd name="connsiteX3" fmla="*/ 609602 w 1669378"/>
                  <a:gd name="connsiteY3" fmla="*/ 1786179 h 2274385"/>
                  <a:gd name="connsiteX4" fmla="*/ 620487 w 1669378"/>
                  <a:gd name="connsiteY4" fmla="*/ 1209237 h 2274385"/>
                  <a:gd name="connsiteX5" fmla="*/ 335483 w 1669378"/>
                  <a:gd name="connsiteY5" fmla="*/ 700720 h 2274385"/>
                  <a:gd name="connsiteX6" fmla="*/ 71752 w 1669378"/>
                  <a:gd name="connsiteY6" fmla="*/ 199200 h 2274385"/>
                  <a:gd name="connsiteX7" fmla="*/ 405498 w 1669378"/>
                  <a:gd name="connsiteY7" fmla="*/ 10251 h 2274385"/>
                  <a:gd name="connsiteX8" fmla="*/ 791447 w 1669378"/>
                  <a:gd name="connsiteY8" fmla="*/ 478337 h 2274385"/>
                  <a:gd name="connsiteX9" fmla="*/ 1045030 w 1669378"/>
                  <a:gd name="connsiteY9" fmla="*/ 991522 h 2274385"/>
                  <a:gd name="connsiteX10" fmla="*/ 1088573 w 1669378"/>
                  <a:gd name="connsiteY10" fmla="*/ 1775294 h 2274385"/>
                  <a:gd name="connsiteX11" fmla="*/ 1669378 w 1669378"/>
                  <a:gd name="connsiteY11" fmla="*/ 1960358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09602 w 1578431"/>
                  <a:gd name="connsiteY3" fmla="*/ 1786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088573 w 1578431"/>
                  <a:gd name="connsiteY10" fmla="*/ 1775294 h 2274385"/>
                  <a:gd name="connsiteX11" fmla="*/ 1536025 w 1578431"/>
                  <a:gd name="connsiteY11" fmla="*/ 1878709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09602 w 1578431"/>
                  <a:gd name="connsiteY3" fmla="*/ 1786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088573 w 1578431"/>
                  <a:gd name="connsiteY10" fmla="*/ 1775294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088573 w 1578431"/>
                  <a:gd name="connsiteY9" fmla="*/ 1775294 h 2274385"/>
                  <a:gd name="connsiteX10" fmla="*/ 1572394 w 1578431"/>
                  <a:gd name="connsiteY10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572394 w 1578431"/>
                  <a:gd name="connsiteY9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223685 w 1578431"/>
                  <a:gd name="connsiteY9" fmla="*/ 1597867 h 2274385"/>
                  <a:gd name="connsiteX10" fmla="*/ 1572394 w 1578431"/>
                  <a:gd name="connsiteY10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44523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91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56187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78431" h="2274385">
                    <a:moveTo>
                      <a:pt x="1578430" y="2243379"/>
                    </a:moveTo>
                    <a:cubicBezTo>
                      <a:pt x="1580244" y="2303250"/>
                      <a:pt x="0" y="2258801"/>
                      <a:pt x="0" y="2254265"/>
                    </a:cubicBezTo>
                    <a:lnTo>
                      <a:pt x="32659" y="1840609"/>
                    </a:lnTo>
                    <a:cubicBezTo>
                      <a:pt x="66885" y="1735098"/>
                      <a:pt x="240739" y="1761416"/>
                      <a:pt x="338710" y="1656187"/>
                    </a:cubicBezTo>
                    <a:cubicBezTo>
                      <a:pt x="436681" y="1550958"/>
                      <a:pt x="621025" y="1368481"/>
                      <a:pt x="620487" y="1209237"/>
                    </a:cubicBezTo>
                    <a:cubicBezTo>
                      <a:pt x="619949" y="1049993"/>
                      <a:pt x="426939" y="869059"/>
                      <a:pt x="335483" y="700720"/>
                    </a:cubicBezTo>
                    <a:cubicBezTo>
                      <a:pt x="244027" y="532381"/>
                      <a:pt x="60083" y="314278"/>
                      <a:pt x="71752" y="199200"/>
                    </a:cubicBezTo>
                    <a:cubicBezTo>
                      <a:pt x="83421" y="84122"/>
                      <a:pt x="285549" y="-36272"/>
                      <a:pt x="405498" y="10251"/>
                    </a:cubicBezTo>
                    <a:cubicBezTo>
                      <a:pt x="525447" y="56774"/>
                      <a:pt x="684858" y="314792"/>
                      <a:pt x="791447" y="478337"/>
                    </a:cubicBezTo>
                    <a:cubicBezTo>
                      <a:pt x="898036" y="641882"/>
                      <a:pt x="972990" y="804934"/>
                      <a:pt x="1045030" y="991522"/>
                    </a:cubicBezTo>
                    <a:cubicBezTo>
                      <a:pt x="1117070" y="1178110"/>
                      <a:pt x="1135791" y="1451947"/>
                      <a:pt x="1223685" y="1597867"/>
                    </a:cubicBezTo>
                    <a:cubicBezTo>
                      <a:pt x="1311579" y="1743787"/>
                      <a:pt x="1534481" y="1798853"/>
                      <a:pt x="1572394" y="1867044"/>
                    </a:cubicBezTo>
                  </a:path>
                </a:pathLst>
              </a:custGeom>
              <a:solidFill>
                <a:srgbClr val="004A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" name="Explosion 1 21"/>
            <p:cNvSpPr/>
            <p:nvPr/>
          </p:nvSpPr>
          <p:spPr>
            <a:xfrm>
              <a:off x="1948540" y="4659085"/>
              <a:ext cx="304800" cy="359229"/>
            </a:xfrm>
            <a:prstGeom prst="irregularSeal1">
              <a:avLst/>
            </a:prstGeom>
            <a:solidFill>
              <a:srgbClr val="FFFF00">
                <a:alpha val="5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Explosion 1 22"/>
            <p:cNvSpPr/>
            <p:nvPr/>
          </p:nvSpPr>
          <p:spPr>
            <a:xfrm>
              <a:off x="2307769" y="4659086"/>
              <a:ext cx="304800" cy="359229"/>
            </a:xfrm>
            <a:prstGeom prst="irregularSeal1">
              <a:avLst/>
            </a:prstGeom>
            <a:solidFill>
              <a:srgbClr val="FFFF00">
                <a:alpha val="5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993569" y="3180805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endParaRPr lang="en-US" sz="4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68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914400" y="914400"/>
            <a:ext cx="7088951" cy="5486400"/>
            <a:chOff x="5095172" y="4065923"/>
            <a:chExt cx="2701855" cy="2122605"/>
          </a:xfrm>
        </p:grpSpPr>
        <p:grpSp>
          <p:nvGrpSpPr>
            <p:cNvPr id="37" name="Group 36"/>
            <p:cNvGrpSpPr/>
            <p:nvPr/>
          </p:nvGrpSpPr>
          <p:grpSpPr>
            <a:xfrm flipH="1">
              <a:off x="5095172" y="4065923"/>
              <a:ext cx="2701855" cy="2122605"/>
              <a:chOff x="991258" y="974380"/>
              <a:chExt cx="2701855" cy="2122605"/>
            </a:xfrm>
          </p:grpSpPr>
          <p:sp>
            <p:nvSpPr>
              <p:cNvPr id="38" name="Freeform 37"/>
              <p:cNvSpPr/>
              <p:nvPr/>
            </p:nvSpPr>
            <p:spPr>
              <a:xfrm>
                <a:off x="991258" y="974380"/>
                <a:ext cx="1417340" cy="2122605"/>
              </a:xfrm>
              <a:custGeom>
                <a:avLst/>
                <a:gdLst>
                  <a:gd name="connsiteX0" fmla="*/ 0 w 1820919"/>
                  <a:gd name="connsiteY0" fmla="*/ 1792484 h 1853958"/>
                  <a:gd name="connsiteX1" fmla="*/ 794657 w 1820919"/>
                  <a:gd name="connsiteY1" fmla="*/ 1770712 h 1853958"/>
                  <a:gd name="connsiteX2" fmla="*/ 805542 w 1820919"/>
                  <a:gd name="connsiteY2" fmla="*/ 1193770 h 1853958"/>
                  <a:gd name="connsiteX3" fmla="*/ 326571 w 1820919"/>
                  <a:gd name="connsiteY3" fmla="*/ 638598 h 1853958"/>
                  <a:gd name="connsiteX4" fmla="*/ 87085 w 1820919"/>
                  <a:gd name="connsiteY4" fmla="*/ 148741 h 1853958"/>
                  <a:gd name="connsiteX5" fmla="*/ 457200 w 1820919"/>
                  <a:gd name="connsiteY5" fmla="*/ 18112 h 1853958"/>
                  <a:gd name="connsiteX6" fmla="*/ 794657 w 1820919"/>
                  <a:gd name="connsiteY6" fmla="*/ 486198 h 1853958"/>
                  <a:gd name="connsiteX7" fmla="*/ 1230085 w 1820919"/>
                  <a:gd name="connsiteY7" fmla="*/ 976055 h 1853958"/>
                  <a:gd name="connsiteX8" fmla="*/ 1273628 w 1820919"/>
                  <a:gd name="connsiteY8" fmla="*/ 1759827 h 1853958"/>
                  <a:gd name="connsiteX9" fmla="*/ 1752600 w 1820919"/>
                  <a:gd name="connsiteY9" fmla="*/ 1846912 h 1853958"/>
                  <a:gd name="connsiteX10" fmla="*/ 1807028 w 1820919"/>
                  <a:gd name="connsiteY10" fmla="*/ 1825141 h 1853958"/>
                  <a:gd name="connsiteX0" fmla="*/ 0 w 1796675"/>
                  <a:gd name="connsiteY0" fmla="*/ 1792484 h 2228516"/>
                  <a:gd name="connsiteX1" fmla="*/ 794657 w 1796675"/>
                  <a:gd name="connsiteY1" fmla="*/ 1770712 h 2228516"/>
                  <a:gd name="connsiteX2" fmla="*/ 805542 w 1796675"/>
                  <a:gd name="connsiteY2" fmla="*/ 1193770 h 2228516"/>
                  <a:gd name="connsiteX3" fmla="*/ 326571 w 1796675"/>
                  <a:gd name="connsiteY3" fmla="*/ 638598 h 2228516"/>
                  <a:gd name="connsiteX4" fmla="*/ 87085 w 1796675"/>
                  <a:gd name="connsiteY4" fmla="*/ 148741 h 2228516"/>
                  <a:gd name="connsiteX5" fmla="*/ 457200 w 1796675"/>
                  <a:gd name="connsiteY5" fmla="*/ 18112 h 2228516"/>
                  <a:gd name="connsiteX6" fmla="*/ 794657 w 1796675"/>
                  <a:gd name="connsiteY6" fmla="*/ 486198 h 2228516"/>
                  <a:gd name="connsiteX7" fmla="*/ 1230085 w 1796675"/>
                  <a:gd name="connsiteY7" fmla="*/ 976055 h 2228516"/>
                  <a:gd name="connsiteX8" fmla="*/ 1273628 w 1796675"/>
                  <a:gd name="connsiteY8" fmla="*/ 1759827 h 2228516"/>
                  <a:gd name="connsiteX9" fmla="*/ 1752600 w 1796675"/>
                  <a:gd name="connsiteY9" fmla="*/ 1846912 h 2228516"/>
                  <a:gd name="connsiteX10" fmla="*/ 1763485 w 1796675"/>
                  <a:gd name="connsiteY10" fmla="*/ 2227912 h 2228516"/>
                  <a:gd name="connsiteX0" fmla="*/ 0 w 1796675"/>
                  <a:gd name="connsiteY0" fmla="*/ 1792484 h 2250588"/>
                  <a:gd name="connsiteX1" fmla="*/ 794657 w 1796675"/>
                  <a:gd name="connsiteY1" fmla="*/ 1770712 h 2250588"/>
                  <a:gd name="connsiteX2" fmla="*/ 805542 w 1796675"/>
                  <a:gd name="connsiteY2" fmla="*/ 1193770 h 2250588"/>
                  <a:gd name="connsiteX3" fmla="*/ 326571 w 1796675"/>
                  <a:gd name="connsiteY3" fmla="*/ 638598 h 2250588"/>
                  <a:gd name="connsiteX4" fmla="*/ 87085 w 1796675"/>
                  <a:gd name="connsiteY4" fmla="*/ 148741 h 2250588"/>
                  <a:gd name="connsiteX5" fmla="*/ 457200 w 1796675"/>
                  <a:gd name="connsiteY5" fmla="*/ 18112 h 2250588"/>
                  <a:gd name="connsiteX6" fmla="*/ 794657 w 1796675"/>
                  <a:gd name="connsiteY6" fmla="*/ 486198 h 2250588"/>
                  <a:gd name="connsiteX7" fmla="*/ 1230085 w 1796675"/>
                  <a:gd name="connsiteY7" fmla="*/ 976055 h 2250588"/>
                  <a:gd name="connsiteX8" fmla="*/ 1273628 w 1796675"/>
                  <a:gd name="connsiteY8" fmla="*/ 1759827 h 2250588"/>
                  <a:gd name="connsiteX9" fmla="*/ 1752600 w 1796675"/>
                  <a:gd name="connsiteY9" fmla="*/ 1846912 h 2250588"/>
                  <a:gd name="connsiteX10" fmla="*/ 1763485 w 1796675"/>
                  <a:gd name="connsiteY10" fmla="*/ 2227912 h 2250588"/>
                  <a:gd name="connsiteX11" fmla="*/ 1763485 w 1796675"/>
                  <a:gd name="connsiteY11" fmla="*/ 2206141 h 2250588"/>
                  <a:gd name="connsiteX0" fmla="*/ 54430 w 1851105"/>
                  <a:gd name="connsiteY0" fmla="*/ 1792484 h 2245737"/>
                  <a:gd name="connsiteX1" fmla="*/ 849087 w 1851105"/>
                  <a:gd name="connsiteY1" fmla="*/ 1770712 h 2245737"/>
                  <a:gd name="connsiteX2" fmla="*/ 859972 w 1851105"/>
                  <a:gd name="connsiteY2" fmla="*/ 1193770 h 2245737"/>
                  <a:gd name="connsiteX3" fmla="*/ 381001 w 1851105"/>
                  <a:gd name="connsiteY3" fmla="*/ 638598 h 2245737"/>
                  <a:gd name="connsiteX4" fmla="*/ 141515 w 1851105"/>
                  <a:gd name="connsiteY4" fmla="*/ 148741 h 2245737"/>
                  <a:gd name="connsiteX5" fmla="*/ 511630 w 1851105"/>
                  <a:gd name="connsiteY5" fmla="*/ 18112 h 2245737"/>
                  <a:gd name="connsiteX6" fmla="*/ 849087 w 1851105"/>
                  <a:gd name="connsiteY6" fmla="*/ 486198 h 2245737"/>
                  <a:gd name="connsiteX7" fmla="*/ 1284515 w 1851105"/>
                  <a:gd name="connsiteY7" fmla="*/ 976055 h 2245737"/>
                  <a:gd name="connsiteX8" fmla="*/ 1328058 w 1851105"/>
                  <a:gd name="connsiteY8" fmla="*/ 1759827 h 2245737"/>
                  <a:gd name="connsiteX9" fmla="*/ 1807030 w 1851105"/>
                  <a:gd name="connsiteY9" fmla="*/ 1846912 h 2245737"/>
                  <a:gd name="connsiteX10" fmla="*/ 1817915 w 1851105"/>
                  <a:gd name="connsiteY10" fmla="*/ 2227912 h 2245737"/>
                  <a:gd name="connsiteX11" fmla="*/ 0 w 1851105"/>
                  <a:gd name="connsiteY11" fmla="*/ 2173484 h 2245737"/>
                  <a:gd name="connsiteX0" fmla="*/ 54430 w 1851105"/>
                  <a:gd name="connsiteY0" fmla="*/ 1792484 h 2245737"/>
                  <a:gd name="connsiteX1" fmla="*/ 849087 w 1851105"/>
                  <a:gd name="connsiteY1" fmla="*/ 1770712 h 2245737"/>
                  <a:gd name="connsiteX2" fmla="*/ 859972 w 1851105"/>
                  <a:gd name="connsiteY2" fmla="*/ 1193770 h 2245737"/>
                  <a:gd name="connsiteX3" fmla="*/ 381001 w 1851105"/>
                  <a:gd name="connsiteY3" fmla="*/ 638598 h 2245737"/>
                  <a:gd name="connsiteX4" fmla="*/ 141515 w 1851105"/>
                  <a:gd name="connsiteY4" fmla="*/ 148741 h 2245737"/>
                  <a:gd name="connsiteX5" fmla="*/ 511630 w 1851105"/>
                  <a:gd name="connsiteY5" fmla="*/ 18112 h 2245737"/>
                  <a:gd name="connsiteX6" fmla="*/ 849087 w 1851105"/>
                  <a:gd name="connsiteY6" fmla="*/ 486198 h 2245737"/>
                  <a:gd name="connsiteX7" fmla="*/ 1284515 w 1851105"/>
                  <a:gd name="connsiteY7" fmla="*/ 976055 h 2245737"/>
                  <a:gd name="connsiteX8" fmla="*/ 1328058 w 1851105"/>
                  <a:gd name="connsiteY8" fmla="*/ 1759827 h 2245737"/>
                  <a:gd name="connsiteX9" fmla="*/ 1807030 w 1851105"/>
                  <a:gd name="connsiteY9" fmla="*/ 1846912 h 2245737"/>
                  <a:gd name="connsiteX10" fmla="*/ 1817915 w 1851105"/>
                  <a:gd name="connsiteY10" fmla="*/ 2227912 h 2245737"/>
                  <a:gd name="connsiteX11" fmla="*/ 0 w 1851105"/>
                  <a:gd name="connsiteY11" fmla="*/ 2173484 h 2245737"/>
                  <a:gd name="connsiteX12" fmla="*/ 54430 w 1851105"/>
                  <a:gd name="connsiteY12" fmla="*/ 1792484 h 2245737"/>
                  <a:gd name="connsiteX0" fmla="*/ 0 w 1796675"/>
                  <a:gd name="connsiteY0" fmla="*/ 1792484 h 2258918"/>
                  <a:gd name="connsiteX1" fmla="*/ 794657 w 1796675"/>
                  <a:gd name="connsiteY1" fmla="*/ 1770712 h 2258918"/>
                  <a:gd name="connsiteX2" fmla="*/ 805542 w 1796675"/>
                  <a:gd name="connsiteY2" fmla="*/ 1193770 h 2258918"/>
                  <a:gd name="connsiteX3" fmla="*/ 326571 w 1796675"/>
                  <a:gd name="connsiteY3" fmla="*/ 638598 h 2258918"/>
                  <a:gd name="connsiteX4" fmla="*/ 87085 w 1796675"/>
                  <a:gd name="connsiteY4" fmla="*/ 148741 h 2258918"/>
                  <a:gd name="connsiteX5" fmla="*/ 457200 w 1796675"/>
                  <a:gd name="connsiteY5" fmla="*/ 18112 h 2258918"/>
                  <a:gd name="connsiteX6" fmla="*/ 794657 w 1796675"/>
                  <a:gd name="connsiteY6" fmla="*/ 486198 h 2258918"/>
                  <a:gd name="connsiteX7" fmla="*/ 1230085 w 1796675"/>
                  <a:gd name="connsiteY7" fmla="*/ 976055 h 2258918"/>
                  <a:gd name="connsiteX8" fmla="*/ 1273628 w 1796675"/>
                  <a:gd name="connsiteY8" fmla="*/ 1759827 h 2258918"/>
                  <a:gd name="connsiteX9" fmla="*/ 1752600 w 1796675"/>
                  <a:gd name="connsiteY9" fmla="*/ 1846912 h 2258918"/>
                  <a:gd name="connsiteX10" fmla="*/ 1763485 w 1796675"/>
                  <a:gd name="connsiteY10" fmla="*/ 2227912 h 2258918"/>
                  <a:gd name="connsiteX11" fmla="*/ 185055 w 1796675"/>
                  <a:gd name="connsiteY11" fmla="*/ 2238798 h 2258918"/>
                  <a:gd name="connsiteX12" fmla="*/ 0 w 1796675"/>
                  <a:gd name="connsiteY12" fmla="*/ 1792484 h 2258918"/>
                  <a:gd name="connsiteX0" fmla="*/ 132865 w 1711826"/>
                  <a:gd name="connsiteY0" fmla="*/ 1825142 h 2258918"/>
                  <a:gd name="connsiteX1" fmla="*/ 709808 w 1711826"/>
                  <a:gd name="connsiteY1" fmla="*/ 1770712 h 2258918"/>
                  <a:gd name="connsiteX2" fmla="*/ 720693 w 1711826"/>
                  <a:gd name="connsiteY2" fmla="*/ 1193770 h 2258918"/>
                  <a:gd name="connsiteX3" fmla="*/ 241722 w 1711826"/>
                  <a:gd name="connsiteY3" fmla="*/ 638598 h 2258918"/>
                  <a:gd name="connsiteX4" fmla="*/ 2236 w 1711826"/>
                  <a:gd name="connsiteY4" fmla="*/ 148741 h 2258918"/>
                  <a:gd name="connsiteX5" fmla="*/ 372351 w 1711826"/>
                  <a:gd name="connsiteY5" fmla="*/ 18112 h 2258918"/>
                  <a:gd name="connsiteX6" fmla="*/ 709808 w 1711826"/>
                  <a:gd name="connsiteY6" fmla="*/ 486198 h 2258918"/>
                  <a:gd name="connsiteX7" fmla="*/ 1145236 w 1711826"/>
                  <a:gd name="connsiteY7" fmla="*/ 976055 h 2258918"/>
                  <a:gd name="connsiteX8" fmla="*/ 1188779 w 1711826"/>
                  <a:gd name="connsiteY8" fmla="*/ 1759827 h 2258918"/>
                  <a:gd name="connsiteX9" fmla="*/ 1667751 w 1711826"/>
                  <a:gd name="connsiteY9" fmla="*/ 1846912 h 2258918"/>
                  <a:gd name="connsiteX10" fmla="*/ 1678636 w 1711826"/>
                  <a:gd name="connsiteY10" fmla="*/ 2227912 h 2258918"/>
                  <a:gd name="connsiteX11" fmla="*/ 100206 w 1711826"/>
                  <a:gd name="connsiteY11" fmla="*/ 2238798 h 2258918"/>
                  <a:gd name="connsiteX12" fmla="*/ 132865 w 1711826"/>
                  <a:gd name="connsiteY12" fmla="*/ 1825142 h 2258918"/>
                  <a:gd name="connsiteX0" fmla="*/ 132865 w 1711826"/>
                  <a:gd name="connsiteY0" fmla="*/ 1823582 h 2257358"/>
                  <a:gd name="connsiteX1" fmla="*/ 709808 w 1711826"/>
                  <a:gd name="connsiteY1" fmla="*/ 1769152 h 2257358"/>
                  <a:gd name="connsiteX2" fmla="*/ 720693 w 1711826"/>
                  <a:gd name="connsiteY2" fmla="*/ 1192210 h 2257358"/>
                  <a:gd name="connsiteX3" fmla="*/ 241722 w 1711826"/>
                  <a:gd name="connsiteY3" fmla="*/ 637038 h 2257358"/>
                  <a:gd name="connsiteX4" fmla="*/ 2236 w 1711826"/>
                  <a:gd name="connsiteY4" fmla="*/ 147181 h 2257358"/>
                  <a:gd name="connsiteX5" fmla="*/ 372351 w 1711826"/>
                  <a:gd name="connsiteY5" fmla="*/ 16552 h 2257358"/>
                  <a:gd name="connsiteX6" fmla="*/ 891653 w 1711826"/>
                  <a:gd name="connsiteY6" fmla="*/ 461310 h 2257358"/>
                  <a:gd name="connsiteX7" fmla="*/ 1145236 w 1711826"/>
                  <a:gd name="connsiteY7" fmla="*/ 974495 h 2257358"/>
                  <a:gd name="connsiteX8" fmla="*/ 1188779 w 1711826"/>
                  <a:gd name="connsiteY8" fmla="*/ 1758267 h 2257358"/>
                  <a:gd name="connsiteX9" fmla="*/ 1667751 w 1711826"/>
                  <a:gd name="connsiteY9" fmla="*/ 1845352 h 2257358"/>
                  <a:gd name="connsiteX10" fmla="*/ 1678636 w 1711826"/>
                  <a:gd name="connsiteY10" fmla="*/ 2226352 h 2257358"/>
                  <a:gd name="connsiteX11" fmla="*/ 100206 w 1711826"/>
                  <a:gd name="connsiteY11" fmla="*/ 2237238 h 2257358"/>
                  <a:gd name="connsiteX12" fmla="*/ 132865 w 1711826"/>
                  <a:gd name="connsiteY12" fmla="*/ 1823582 h 2257358"/>
                  <a:gd name="connsiteX0" fmla="*/ 137949 w 1716910"/>
                  <a:gd name="connsiteY0" fmla="*/ 1844788 h 2278564"/>
                  <a:gd name="connsiteX1" fmla="*/ 714892 w 1716910"/>
                  <a:gd name="connsiteY1" fmla="*/ 1790358 h 2278564"/>
                  <a:gd name="connsiteX2" fmla="*/ 725777 w 1716910"/>
                  <a:gd name="connsiteY2" fmla="*/ 1213416 h 2278564"/>
                  <a:gd name="connsiteX3" fmla="*/ 246806 w 1716910"/>
                  <a:gd name="connsiteY3" fmla="*/ 658244 h 2278564"/>
                  <a:gd name="connsiteX4" fmla="*/ 7320 w 1716910"/>
                  <a:gd name="connsiteY4" fmla="*/ 168387 h 2278564"/>
                  <a:gd name="connsiteX5" fmla="*/ 510788 w 1716910"/>
                  <a:gd name="connsiteY5" fmla="*/ 14430 h 2278564"/>
                  <a:gd name="connsiteX6" fmla="*/ 896737 w 1716910"/>
                  <a:gd name="connsiteY6" fmla="*/ 482516 h 2278564"/>
                  <a:gd name="connsiteX7" fmla="*/ 1150320 w 1716910"/>
                  <a:gd name="connsiteY7" fmla="*/ 995701 h 2278564"/>
                  <a:gd name="connsiteX8" fmla="*/ 1193863 w 1716910"/>
                  <a:gd name="connsiteY8" fmla="*/ 1779473 h 2278564"/>
                  <a:gd name="connsiteX9" fmla="*/ 1672835 w 1716910"/>
                  <a:gd name="connsiteY9" fmla="*/ 1866558 h 2278564"/>
                  <a:gd name="connsiteX10" fmla="*/ 1683720 w 1716910"/>
                  <a:gd name="connsiteY10" fmla="*/ 2247558 h 2278564"/>
                  <a:gd name="connsiteX11" fmla="*/ 105290 w 1716910"/>
                  <a:gd name="connsiteY11" fmla="*/ 2258444 h 2278564"/>
                  <a:gd name="connsiteX12" fmla="*/ 137949 w 1716910"/>
                  <a:gd name="connsiteY12" fmla="*/ 1844788 h 2278564"/>
                  <a:gd name="connsiteX0" fmla="*/ 130935 w 1709896"/>
                  <a:gd name="connsiteY0" fmla="*/ 1845498 h 2279274"/>
                  <a:gd name="connsiteX1" fmla="*/ 707878 w 1709896"/>
                  <a:gd name="connsiteY1" fmla="*/ 1791068 h 2279274"/>
                  <a:gd name="connsiteX2" fmla="*/ 718763 w 1709896"/>
                  <a:gd name="connsiteY2" fmla="*/ 1214126 h 2279274"/>
                  <a:gd name="connsiteX3" fmla="*/ 433759 w 1709896"/>
                  <a:gd name="connsiteY3" fmla="*/ 705609 h 2279274"/>
                  <a:gd name="connsiteX4" fmla="*/ 306 w 1709896"/>
                  <a:gd name="connsiteY4" fmla="*/ 169097 h 2279274"/>
                  <a:gd name="connsiteX5" fmla="*/ 503774 w 1709896"/>
                  <a:gd name="connsiteY5" fmla="*/ 15140 h 2279274"/>
                  <a:gd name="connsiteX6" fmla="*/ 889723 w 1709896"/>
                  <a:gd name="connsiteY6" fmla="*/ 483226 h 2279274"/>
                  <a:gd name="connsiteX7" fmla="*/ 1143306 w 1709896"/>
                  <a:gd name="connsiteY7" fmla="*/ 996411 h 2279274"/>
                  <a:gd name="connsiteX8" fmla="*/ 1186849 w 1709896"/>
                  <a:gd name="connsiteY8" fmla="*/ 1780183 h 2279274"/>
                  <a:gd name="connsiteX9" fmla="*/ 1665821 w 1709896"/>
                  <a:gd name="connsiteY9" fmla="*/ 1867268 h 2279274"/>
                  <a:gd name="connsiteX10" fmla="*/ 1676706 w 1709896"/>
                  <a:gd name="connsiteY10" fmla="*/ 2248268 h 2279274"/>
                  <a:gd name="connsiteX11" fmla="*/ 98276 w 1709896"/>
                  <a:gd name="connsiteY11" fmla="*/ 2259154 h 2279274"/>
                  <a:gd name="connsiteX12" fmla="*/ 130935 w 1709896"/>
                  <a:gd name="connsiteY12" fmla="*/ 1845498 h 2279274"/>
                  <a:gd name="connsiteX0" fmla="*/ 32659 w 1611620"/>
                  <a:gd name="connsiteY0" fmla="*/ 1840609 h 2274385"/>
                  <a:gd name="connsiteX1" fmla="*/ 609602 w 1611620"/>
                  <a:gd name="connsiteY1" fmla="*/ 1786179 h 2274385"/>
                  <a:gd name="connsiteX2" fmla="*/ 620487 w 1611620"/>
                  <a:gd name="connsiteY2" fmla="*/ 1209237 h 2274385"/>
                  <a:gd name="connsiteX3" fmla="*/ 335483 w 1611620"/>
                  <a:gd name="connsiteY3" fmla="*/ 700720 h 2274385"/>
                  <a:gd name="connsiteX4" fmla="*/ 71752 w 1611620"/>
                  <a:gd name="connsiteY4" fmla="*/ 199200 h 2274385"/>
                  <a:gd name="connsiteX5" fmla="*/ 405498 w 1611620"/>
                  <a:gd name="connsiteY5" fmla="*/ 10251 h 2274385"/>
                  <a:gd name="connsiteX6" fmla="*/ 791447 w 1611620"/>
                  <a:gd name="connsiteY6" fmla="*/ 478337 h 2274385"/>
                  <a:gd name="connsiteX7" fmla="*/ 1045030 w 1611620"/>
                  <a:gd name="connsiteY7" fmla="*/ 991522 h 2274385"/>
                  <a:gd name="connsiteX8" fmla="*/ 1088573 w 1611620"/>
                  <a:gd name="connsiteY8" fmla="*/ 1775294 h 2274385"/>
                  <a:gd name="connsiteX9" fmla="*/ 1567545 w 1611620"/>
                  <a:gd name="connsiteY9" fmla="*/ 1862379 h 2274385"/>
                  <a:gd name="connsiteX10" fmla="*/ 1578430 w 1611620"/>
                  <a:gd name="connsiteY10" fmla="*/ 2243379 h 2274385"/>
                  <a:gd name="connsiteX11" fmla="*/ 0 w 1611620"/>
                  <a:gd name="connsiteY11" fmla="*/ 2254265 h 2274385"/>
                  <a:gd name="connsiteX12" fmla="*/ 32659 w 1611620"/>
                  <a:gd name="connsiteY12" fmla="*/ 1840609 h 2274385"/>
                  <a:gd name="connsiteX0" fmla="*/ 1578430 w 1669378"/>
                  <a:gd name="connsiteY0" fmla="*/ 2243379 h 2274385"/>
                  <a:gd name="connsiteX1" fmla="*/ 0 w 1669378"/>
                  <a:gd name="connsiteY1" fmla="*/ 2254265 h 2274385"/>
                  <a:gd name="connsiteX2" fmla="*/ 32659 w 1669378"/>
                  <a:gd name="connsiteY2" fmla="*/ 1840609 h 2274385"/>
                  <a:gd name="connsiteX3" fmla="*/ 609602 w 1669378"/>
                  <a:gd name="connsiteY3" fmla="*/ 1786179 h 2274385"/>
                  <a:gd name="connsiteX4" fmla="*/ 620487 w 1669378"/>
                  <a:gd name="connsiteY4" fmla="*/ 1209237 h 2274385"/>
                  <a:gd name="connsiteX5" fmla="*/ 335483 w 1669378"/>
                  <a:gd name="connsiteY5" fmla="*/ 700720 h 2274385"/>
                  <a:gd name="connsiteX6" fmla="*/ 71752 w 1669378"/>
                  <a:gd name="connsiteY6" fmla="*/ 199200 h 2274385"/>
                  <a:gd name="connsiteX7" fmla="*/ 405498 w 1669378"/>
                  <a:gd name="connsiteY7" fmla="*/ 10251 h 2274385"/>
                  <a:gd name="connsiteX8" fmla="*/ 791447 w 1669378"/>
                  <a:gd name="connsiteY8" fmla="*/ 478337 h 2274385"/>
                  <a:gd name="connsiteX9" fmla="*/ 1045030 w 1669378"/>
                  <a:gd name="connsiteY9" fmla="*/ 991522 h 2274385"/>
                  <a:gd name="connsiteX10" fmla="*/ 1088573 w 1669378"/>
                  <a:gd name="connsiteY10" fmla="*/ 1775294 h 2274385"/>
                  <a:gd name="connsiteX11" fmla="*/ 1669378 w 1669378"/>
                  <a:gd name="connsiteY11" fmla="*/ 1960358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09602 w 1578431"/>
                  <a:gd name="connsiteY3" fmla="*/ 1786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088573 w 1578431"/>
                  <a:gd name="connsiteY10" fmla="*/ 1775294 h 2274385"/>
                  <a:gd name="connsiteX11" fmla="*/ 1536025 w 1578431"/>
                  <a:gd name="connsiteY11" fmla="*/ 1878709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09602 w 1578431"/>
                  <a:gd name="connsiteY3" fmla="*/ 1786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088573 w 1578431"/>
                  <a:gd name="connsiteY10" fmla="*/ 1775294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088573 w 1578431"/>
                  <a:gd name="connsiteY9" fmla="*/ 1775294 h 2274385"/>
                  <a:gd name="connsiteX10" fmla="*/ 1572394 w 1578431"/>
                  <a:gd name="connsiteY10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572394 w 1578431"/>
                  <a:gd name="connsiteY9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223685 w 1578431"/>
                  <a:gd name="connsiteY9" fmla="*/ 1597867 h 2274385"/>
                  <a:gd name="connsiteX10" fmla="*/ 1572394 w 1578431"/>
                  <a:gd name="connsiteY10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44523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91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56187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78431" h="2274385">
                    <a:moveTo>
                      <a:pt x="1578430" y="2243379"/>
                    </a:moveTo>
                    <a:cubicBezTo>
                      <a:pt x="1580244" y="2303250"/>
                      <a:pt x="0" y="2258801"/>
                      <a:pt x="0" y="2254265"/>
                    </a:cubicBezTo>
                    <a:lnTo>
                      <a:pt x="32659" y="1840609"/>
                    </a:lnTo>
                    <a:cubicBezTo>
                      <a:pt x="66885" y="1735098"/>
                      <a:pt x="240739" y="1761416"/>
                      <a:pt x="338710" y="1656187"/>
                    </a:cubicBezTo>
                    <a:cubicBezTo>
                      <a:pt x="436681" y="1550958"/>
                      <a:pt x="621025" y="1368481"/>
                      <a:pt x="620487" y="1209237"/>
                    </a:cubicBezTo>
                    <a:cubicBezTo>
                      <a:pt x="619949" y="1049993"/>
                      <a:pt x="426939" y="869059"/>
                      <a:pt x="335483" y="700720"/>
                    </a:cubicBezTo>
                    <a:cubicBezTo>
                      <a:pt x="244027" y="532381"/>
                      <a:pt x="60083" y="314278"/>
                      <a:pt x="71752" y="199200"/>
                    </a:cubicBezTo>
                    <a:cubicBezTo>
                      <a:pt x="83421" y="84122"/>
                      <a:pt x="285549" y="-36272"/>
                      <a:pt x="405498" y="10251"/>
                    </a:cubicBezTo>
                    <a:cubicBezTo>
                      <a:pt x="525447" y="56774"/>
                      <a:pt x="684858" y="314792"/>
                      <a:pt x="791447" y="478337"/>
                    </a:cubicBezTo>
                    <a:cubicBezTo>
                      <a:pt x="898036" y="641882"/>
                      <a:pt x="972990" y="804934"/>
                      <a:pt x="1045030" y="991522"/>
                    </a:cubicBezTo>
                    <a:cubicBezTo>
                      <a:pt x="1117070" y="1178110"/>
                      <a:pt x="1135791" y="1451947"/>
                      <a:pt x="1223685" y="1597867"/>
                    </a:cubicBezTo>
                    <a:cubicBezTo>
                      <a:pt x="1311579" y="1743787"/>
                      <a:pt x="1534481" y="1798853"/>
                      <a:pt x="1572394" y="1867044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38"/>
              <p:cNvSpPr/>
              <p:nvPr/>
            </p:nvSpPr>
            <p:spPr>
              <a:xfrm flipH="1">
                <a:off x="2275773" y="974380"/>
                <a:ext cx="1417340" cy="2122605"/>
              </a:xfrm>
              <a:custGeom>
                <a:avLst/>
                <a:gdLst>
                  <a:gd name="connsiteX0" fmla="*/ 0 w 1820919"/>
                  <a:gd name="connsiteY0" fmla="*/ 1792484 h 1853958"/>
                  <a:gd name="connsiteX1" fmla="*/ 794657 w 1820919"/>
                  <a:gd name="connsiteY1" fmla="*/ 1770712 h 1853958"/>
                  <a:gd name="connsiteX2" fmla="*/ 805542 w 1820919"/>
                  <a:gd name="connsiteY2" fmla="*/ 1193770 h 1853958"/>
                  <a:gd name="connsiteX3" fmla="*/ 326571 w 1820919"/>
                  <a:gd name="connsiteY3" fmla="*/ 638598 h 1853958"/>
                  <a:gd name="connsiteX4" fmla="*/ 87085 w 1820919"/>
                  <a:gd name="connsiteY4" fmla="*/ 148741 h 1853958"/>
                  <a:gd name="connsiteX5" fmla="*/ 457200 w 1820919"/>
                  <a:gd name="connsiteY5" fmla="*/ 18112 h 1853958"/>
                  <a:gd name="connsiteX6" fmla="*/ 794657 w 1820919"/>
                  <a:gd name="connsiteY6" fmla="*/ 486198 h 1853958"/>
                  <a:gd name="connsiteX7" fmla="*/ 1230085 w 1820919"/>
                  <a:gd name="connsiteY7" fmla="*/ 976055 h 1853958"/>
                  <a:gd name="connsiteX8" fmla="*/ 1273628 w 1820919"/>
                  <a:gd name="connsiteY8" fmla="*/ 1759827 h 1853958"/>
                  <a:gd name="connsiteX9" fmla="*/ 1752600 w 1820919"/>
                  <a:gd name="connsiteY9" fmla="*/ 1846912 h 1853958"/>
                  <a:gd name="connsiteX10" fmla="*/ 1807028 w 1820919"/>
                  <a:gd name="connsiteY10" fmla="*/ 1825141 h 1853958"/>
                  <a:gd name="connsiteX0" fmla="*/ 0 w 1796675"/>
                  <a:gd name="connsiteY0" fmla="*/ 1792484 h 2228516"/>
                  <a:gd name="connsiteX1" fmla="*/ 794657 w 1796675"/>
                  <a:gd name="connsiteY1" fmla="*/ 1770712 h 2228516"/>
                  <a:gd name="connsiteX2" fmla="*/ 805542 w 1796675"/>
                  <a:gd name="connsiteY2" fmla="*/ 1193770 h 2228516"/>
                  <a:gd name="connsiteX3" fmla="*/ 326571 w 1796675"/>
                  <a:gd name="connsiteY3" fmla="*/ 638598 h 2228516"/>
                  <a:gd name="connsiteX4" fmla="*/ 87085 w 1796675"/>
                  <a:gd name="connsiteY4" fmla="*/ 148741 h 2228516"/>
                  <a:gd name="connsiteX5" fmla="*/ 457200 w 1796675"/>
                  <a:gd name="connsiteY5" fmla="*/ 18112 h 2228516"/>
                  <a:gd name="connsiteX6" fmla="*/ 794657 w 1796675"/>
                  <a:gd name="connsiteY6" fmla="*/ 486198 h 2228516"/>
                  <a:gd name="connsiteX7" fmla="*/ 1230085 w 1796675"/>
                  <a:gd name="connsiteY7" fmla="*/ 976055 h 2228516"/>
                  <a:gd name="connsiteX8" fmla="*/ 1273628 w 1796675"/>
                  <a:gd name="connsiteY8" fmla="*/ 1759827 h 2228516"/>
                  <a:gd name="connsiteX9" fmla="*/ 1752600 w 1796675"/>
                  <a:gd name="connsiteY9" fmla="*/ 1846912 h 2228516"/>
                  <a:gd name="connsiteX10" fmla="*/ 1763485 w 1796675"/>
                  <a:gd name="connsiteY10" fmla="*/ 2227912 h 2228516"/>
                  <a:gd name="connsiteX0" fmla="*/ 0 w 1796675"/>
                  <a:gd name="connsiteY0" fmla="*/ 1792484 h 2250588"/>
                  <a:gd name="connsiteX1" fmla="*/ 794657 w 1796675"/>
                  <a:gd name="connsiteY1" fmla="*/ 1770712 h 2250588"/>
                  <a:gd name="connsiteX2" fmla="*/ 805542 w 1796675"/>
                  <a:gd name="connsiteY2" fmla="*/ 1193770 h 2250588"/>
                  <a:gd name="connsiteX3" fmla="*/ 326571 w 1796675"/>
                  <a:gd name="connsiteY3" fmla="*/ 638598 h 2250588"/>
                  <a:gd name="connsiteX4" fmla="*/ 87085 w 1796675"/>
                  <a:gd name="connsiteY4" fmla="*/ 148741 h 2250588"/>
                  <a:gd name="connsiteX5" fmla="*/ 457200 w 1796675"/>
                  <a:gd name="connsiteY5" fmla="*/ 18112 h 2250588"/>
                  <a:gd name="connsiteX6" fmla="*/ 794657 w 1796675"/>
                  <a:gd name="connsiteY6" fmla="*/ 486198 h 2250588"/>
                  <a:gd name="connsiteX7" fmla="*/ 1230085 w 1796675"/>
                  <a:gd name="connsiteY7" fmla="*/ 976055 h 2250588"/>
                  <a:gd name="connsiteX8" fmla="*/ 1273628 w 1796675"/>
                  <a:gd name="connsiteY8" fmla="*/ 1759827 h 2250588"/>
                  <a:gd name="connsiteX9" fmla="*/ 1752600 w 1796675"/>
                  <a:gd name="connsiteY9" fmla="*/ 1846912 h 2250588"/>
                  <a:gd name="connsiteX10" fmla="*/ 1763485 w 1796675"/>
                  <a:gd name="connsiteY10" fmla="*/ 2227912 h 2250588"/>
                  <a:gd name="connsiteX11" fmla="*/ 1763485 w 1796675"/>
                  <a:gd name="connsiteY11" fmla="*/ 2206141 h 2250588"/>
                  <a:gd name="connsiteX0" fmla="*/ 54430 w 1851105"/>
                  <a:gd name="connsiteY0" fmla="*/ 1792484 h 2245737"/>
                  <a:gd name="connsiteX1" fmla="*/ 849087 w 1851105"/>
                  <a:gd name="connsiteY1" fmla="*/ 1770712 h 2245737"/>
                  <a:gd name="connsiteX2" fmla="*/ 859972 w 1851105"/>
                  <a:gd name="connsiteY2" fmla="*/ 1193770 h 2245737"/>
                  <a:gd name="connsiteX3" fmla="*/ 381001 w 1851105"/>
                  <a:gd name="connsiteY3" fmla="*/ 638598 h 2245737"/>
                  <a:gd name="connsiteX4" fmla="*/ 141515 w 1851105"/>
                  <a:gd name="connsiteY4" fmla="*/ 148741 h 2245737"/>
                  <a:gd name="connsiteX5" fmla="*/ 511630 w 1851105"/>
                  <a:gd name="connsiteY5" fmla="*/ 18112 h 2245737"/>
                  <a:gd name="connsiteX6" fmla="*/ 849087 w 1851105"/>
                  <a:gd name="connsiteY6" fmla="*/ 486198 h 2245737"/>
                  <a:gd name="connsiteX7" fmla="*/ 1284515 w 1851105"/>
                  <a:gd name="connsiteY7" fmla="*/ 976055 h 2245737"/>
                  <a:gd name="connsiteX8" fmla="*/ 1328058 w 1851105"/>
                  <a:gd name="connsiteY8" fmla="*/ 1759827 h 2245737"/>
                  <a:gd name="connsiteX9" fmla="*/ 1807030 w 1851105"/>
                  <a:gd name="connsiteY9" fmla="*/ 1846912 h 2245737"/>
                  <a:gd name="connsiteX10" fmla="*/ 1817915 w 1851105"/>
                  <a:gd name="connsiteY10" fmla="*/ 2227912 h 2245737"/>
                  <a:gd name="connsiteX11" fmla="*/ 0 w 1851105"/>
                  <a:gd name="connsiteY11" fmla="*/ 2173484 h 2245737"/>
                  <a:gd name="connsiteX0" fmla="*/ 54430 w 1851105"/>
                  <a:gd name="connsiteY0" fmla="*/ 1792484 h 2245737"/>
                  <a:gd name="connsiteX1" fmla="*/ 849087 w 1851105"/>
                  <a:gd name="connsiteY1" fmla="*/ 1770712 h 2245737"/>
                  <a:gd name="connsiteX2" fmla="*/ 859972 w 1851105"/>
                  <a:gd name="connsiteY2" fmla="*/ 1193770 h 2245737"/>
                  <a:gd name="connsiteX3" fmla="*/ 381001 w 1851105"/>
                  <a:gd name="connsiteY3" fmla="*/ 638598 h 2245737"/>
                  <a:gd name="connsiteX4" fmla="*/ 141515 w 1851105"/>
                  <a:gd name="connsiteY4" fmla="*/ 148741 h 2245737"/>
                  <a:gd name="connsiteX5" fmla="*/ 511630 w 1851105"/>
                  <a:gd name="connsiteY5" fmla="*/ 18112 h 2245737"/>
                  <a:gd name="connsiteX6" fmla="*/ 849087 w 1851105"/>
                  <a:gd name="connsiteY6" fmla="*/ 486198 h 2245737"/>
                  <a:gd name="connsiteX7" fmla="*/ 1284515 w 1851105"/>
                  <a:gd name="connsiteY7" fmla="*/ 976055 h 2245737"/>
                  <a:gd name="connsiteX8" fmla="*/ 1328058 w 1851105"/>
                  <a:gd name="connsiteY8" fmla="*/ 1759827 h 2245737"/>
                  <a:gd name="connsiteX9" fmla="*/ 1807030 w 1851105"/>
                  <a:gd name="connsiteY9" fmla="*/ 1846912 h 2245737"/>
                  <a:gd name="connsiteX10" fmla="*/ 1817915 w 1851105"/>
                  <a:gd name="connsiteY10" fmla="*/ 2227912 h 2245737"/>
                  <a:gd name="connsiteX11" fmla="*/ 0 w 1851105"/>
                  <a:gd name="connsiteY11" fmla="*/ 2173484 h 2245737"/>
                  <a:gd name="connsiteX12" fmla="*/ 54430 w 1851105"/>
                  <a:gd name="connsiteY12" fmla="*/ 1792484 h 2245737"/>
                  <a:gd name="connsiteX0" fmla="*/ 0 w 1796675"/>
                  <a:gd name="connsiteY0" fmla="*/ 1792484 h 2258918"/>
                  <a:gd name="connsiteX1" fmla="*/ 794657 w 1796675"/>
                  <a:gd name="connsiteY1" fmla="*/ 1770712 h 2258918"/>
                  <a:gd name="connsiteX2" fmla="*/ 805542 w 1796675"/>
                  <a:gd name="connsiteY2" fmla="*/ 1193770 h 2258918"/>
                  <a:gd name="connsiteX3" fmla="*/ 326571 w 1796675"/>
                  <a:gd name="connsiteY3" fmla="*/ 638598 h 2258918"/>
                  <a:gd name="connsiteX4" fmla="*/ 87085 w 1796675"/>
                  <a:gd name="connsiteY4" fmla="*/ 148741 h 2258918"/>
                  <a:gd name="connsiteX5" fmla="*/ 457200 w 1796675"/>
                  <a:gd name="connsiteY5" fmla="*/ 18112 h 2258918"/>
                  <a:gd name="connsiteX6" fmla="*/ 794657 w 1796675"/>
                  <a:gd name="connsiteY6" fmla="*/ 486198 h 2258918"/>
                  <a:gd name="connsiteX7" fmla="*/ 1230085 w 1796675"/>
                  <a:gd name="connsiteY7" fmla="*/ 976055 h 2258918"/>
                  <a:gd name="connsiteX8" fmla="*/ 1273628 w 1796675"/>
                  <a:gd name="connsiteY8" fmla="*/ 1759827 h 2258918"/>
                  <a:gd name="connsiteX9" fmla="*/ 1752600 w 1796675"/>
                  <a:gd name="connsiteY9" fmla="*/ 1846912 h 2258918"/>
                  <a:gd name="connsiteX10" fmla="*/ 1763485 w 1796675"/>
                  <a:gd name="connsiteY10" fmla="*/ 2227912 h 2258918"/>
                  <a:gd name="connsiteX11" fmla="*/ 185055 w 1796675"/>
                  <a:gd name="connsiteY11" fmla="*/ 2238798 h 2258918"/>
                  <a:gd name="connsiteX12" fmla="*/ 0 w 1796675"/>
                  <a:gd name="connsiteY12" fmla="*/ 1792484 h 2258918"/>
                  <a:gd name="connsiteX0" fmla="*/ 132865 w 1711826"/>
                  <a:gd name="connsiteY0" fmla="*/ 1825142 h 2258918"/>
                  <a:gd name="connsiteX1" fmla="*/ 709808 w 1711826"/>
                  <a:gd name="connsiteY1" fmla="*/ 1770712 h 2258918"/>
                  <a:gd name="connsiteX2" fmla="*/ 720693 w 1711826"/>
                  <a:gd name="connsiteY2" fmla="*/ 1193770 h 2258918"/>
                  <a:gd name="connsiteX3" fmla="*/ 241722 w 1711826"/>
                  <a:gd name="connsiteY3" fmla="*/ 638598 h 2258918"/>
                  <a:gd name="connsiteX4" fmla="*/ 2236 w 1711826"/>
                  <a:gd name="connsiteY4" fmla="*/ 148741 h 2258918"/>
                  <a:gd name="connsiteX5" fmla="*/ 372351 w 1711826"/>
                  <a:gd name="connsiteY5" fmla="*/ 18112 h 2258918"/>
                  <a:gd name="connsiteX6" fmla="*/ 709808 w 1711826"/>
                  <a:gd name="connsiteY6" fmla="*/ 486198 h 2258918"/>
                  <a:gd name="connsiteX7" fmla="*/ 1145236 w 1711826"/>
                  <a:gd name="connsiteY7" fmla="*/ 976055 h 2258918"/>
                  <a:gd name="connsiteX8" fmla="*/ 1188779 w 1711826"/>
                  <a:gd name="connsiteY8" fmla="*/ 1759827 h 2258918"/>
                  <a:gd name="connsiteX9" fmla="*/ 1667751 w 1711826"/>
                  <a:gd name="connsiteY9" fmla="*/ 1846912 h 2258918"/>
                  <a:gd name="connsiteX10" fmla="*/ 1678636 w 1711826"/>
                  <a:gd name="connsiteY10" fmla="*/ 2227912 h 2258918"/>
                  <a:gd name="connsiteX11" fmla="*/ 100206 w 1711826"/>
                  <a:gd name="connsiteY11" fmla="*/ 2238798 h 2258918"/>
                  <a:gd name="connsiteX12" fmla="*/ 132865 w 1711826"/>
                  <a:gd name="connsiteY12" fmla="*/ 1825142 h 2258918"/>
                  <a:gd name="connsiteX0" fmla="*/ 132865 w 1711826"/>
                  <a:gd name="connsiteY0" fmla="*/ 1823582 h 2257358"/>
                  <a:gd name="connsiteX1" fmla="*/ 709808 w 1711826"/>
                  <a:gd name="connsiteY1" fmla="*/ 1769152 h 2257358"/>
                  <a:gd name="connsiteX2" fmla="*/ 720693 w 1711826"/>
                  <a:gd name="connsiteY2" fmla="*/ 1192210 h 2257358"/>
                  <a:gd name="connsiteX3" fmla="*/ 241722 w 1711826"/>
                  <a:gd name="connsiteY3" fmla="*/ 637038 h 2257358"/>
                  <a:gd name="connsiteX4" fmla="*/ 2236 w 1711826"/>
                  <a:gd name="connsiteY4" fmla="*/ 147181 h 2257358"/>
                  <a:gd name="connsiteX5" fmla="*/ 372351 w 1711826"/>
                  <a:gd name="connsiteY5" fmla="*/ 16552 h 2257358"/>
                  <a:gd name="connsiteX6" fmla="*/ 891653 w 1711826"/>
                  <a:gd name="connsiteY6" fmla="*/ 461310 h 2257358"/>
                  <a:gd name="connsiteX7" fmla="*/ 1145236 w 1711826"/>
                  <a:gd name="connsiteY7" fmla="*/ 974495 h 2257358"/>
                  <a:gd name="connsiteX8" fmla="*/ 1188779 w 1711826"/>
                  <a:gd name="connsiteY8" fmla="*/ 1758267 h 2257358"/>
                  <a:gd name="connsiteX9" fmla="*/ 1667751 w 1711826"/>
                  <a:gd name="connsiteY9" fmla="*/ 1845352 h 2257358"/>
                  <a:gd name="connsiteX10" fmla="*/ 1678636 w 1711826"/>
                  <a:gd name="connsiteY10" fmla="*/ 2226352 h 2257358"/>
                  <a:gd name="connsiteX11" fmla="*/ 100206 w 1711826"/>
                  <a:gd name="connsiteY11" fmla="*/ 2237238 h 2257358"/>
                  <a:gd name="connsiteX12" fmla="*/ 132865 w 1711826"/>
                  <a:gd name="connsiteY12" fmla="*/ 1823582 h 2257358"/>
                  <a:gd name="connsiteX0" fmla="*/ 137949 w 1716910"/>
                  <a:gd name="connsiteY0" fmla="*/ 1844788 h 2278564"/>
                  <a:gd name="connsiteX1" fmla="*/ 714892 w 1716910"/>
                  <a:gd name="connsiteY1" fmla="*/ 1790358 h 2278564"/>
                  <a:gd name="connsiteX2" fmla="*/ 725777 w 1716910"/>
                  <a:gd name="connsiteY2" fmla="*/ 1213416 h 2278564"/>
                  <a:gd name="connsiteX3" fmla="*/ 246806 w 1716910"/>
                  <a:gd name="connsiteY3" fmla="*/ 658244 h 2278564"/>
                  <a:gd name="connsiteX4" fmla="*/ 7320 w 1716910"/>
                  <a:gd name="connsiteY4" fmla="*/ 168387 h 2278564"/>
                  <a:gd name="connsiteX5" fmla="*/ 510788 w 1716910"/>
                  <a:gd name="connsiteY5" fmla="*/ 14430 h 2278564"/>
                  <a:gd name="connsiteX6" fmla="*/ 896737 w 1716910"/>
                  <a:gd name="connsiteY6" fmla="*/ 482516 h 2278564"/>
                  <a:gd name="connsiteX7" fmla="*/ 1150320 w 1716910"/>
                  <a:gd name="connsiteY7" fmla="*/ 995701 h 2278564"/>
                  <a:gd name="connsiteX8" fmla="*/ 1193863 w 1716910"/>
                  <a:gd name="connsiteY8" fmla="*/ 1779473 h 2278564"/>
                  <a:gd name="connsiteX9" fmla="*/ 1672835 w 1716910"/>
                  <a:gd name="connsiteY9" fmla="*/ 1866558 h 2278564"/>
                  <a:gd name="connsiteX10" fmla="*/ 1683720 w 1716910"/>
                  <a:gd name="connsiteY10" fmla="*/ 2247558 h 2278564"/>
                  <a:gd name="connsiteX11" fmla="*/ 105290 w 1716910"/>
                  <a:gd name="connsiteY11" fmla="*/ 2258444 h 2278564"/>
                  <a:gd name="connsiteX12" fmla="*/ 137949 w 1716910"/>
                  <a:gd name="connsiteY12" fmla="*/ 1844788 h 2278564"/>
                  <a:gd name="connsiteX0" fmla="*/ 130935 w 1709896"/>
                  <a:gd name="connsiteY0" fmla="*/ 1845498 h 2279274"/>
                  <a:gd name="connsiteX1" fmla="*/ 707878 w 1709896"/>
                  <a:gd name="connsiteY1" fmla="*/ 1791068 h 2279274"/>
                  <a:gd name="connsiteX2" fmla="*/ 718763 w 1709896"/>
                  <a:gd name="connsiteY2" fmla="*/ 1214126 h 2279274"/>
                  <a:gd name="connsiteX3" fmla="*/ 433759 w 1709896"/>
                  <a:gd name="connsiteY3" fmla="*/ 705609 h 2279274"/>
                  <a:gd name="connsiteX4" fmla="*/ 306 w 1709896"/>
                  <a:gd name="connsiteY4" fmla="*/ 169097 h 2279274"/>
                  <a:gd name="connsiteX5" fmla="*/ 503774 w 1709896"/>
                  <a:gd name="connsiteY5" fmla="*/ 15140 h 2279274"/>
                  <a:gd name="connsiteX6" fmla="*/ 889723 w 1709896"/>
                  <a:gd name="connsiteY6" fmla="*/ 483226 h 2279274"/>
                  <a:gd name="connsiteX7" fmla="*/ 1143306 w 1709896"/>
                  <a:gd name="connsiteY7" fmla="*/ 996411 h 2279274"/>
                  <a:gd name="connsiteX8" fmla="*/ 1186849 w 1709896"/>
                  <a:gd name="connsiteY8" fmla="*/ 1780183 h 2279274"/>
                  <a:gd name="connsiteX9" fmla="*/ 1665821 w 1709896"/>
                  <a:gd name="connsiteY9" fmla="*/ 1867268 h 2279274"/>
                  <a:gd name="connsiteX10" fmla="*/ 1676706 w 1709896"/>
                  <a:gd name="connsiteY10" fmla="*/ 2248268 h 2279274"/>
                  <a:gd name="connsiteX11" fmla="*/ 98276 w 1709896"/>
                  <a:gd name="connsiteY11" fmla="*/ 2259154 h 2279274"/>
                  <a:gd name="connsiteX12" fmla="*/ 130935 w 1709896"/>
                  <a:gd name="connsiteY12" fmla="*/ 1845498 h 2279274"/>
                  <a:gd name="connsiteX0" fmla="*/ 32659 w 1611620"/>
                  <a:gd name="connsiteY0" fmla="*/ 1840609 h 2274385"/>
                  <a:gd name="connsiteX1" fmla="*/ 609602 w 1611620"/>
                  <a:gd name="connsiteY1" fmla="*/ 1786179 h 2274385"/>
                  <a:gd name="connsiteX2" fmla="*/ 620487 w 1611620"/>
                  <a:gd name="connsiteY2" fmla="*/ 1209237 h 2274385"/>
                  <a:gd name="connsiteX3" fmla="*/ 335483 w 1611620"/>
                  <a:gd name="connsiteY3" fmla="*/ 700720 h 2274385"/>
                  <a:gd name="connsiteX4" fmla="*/ 71752 w 1611620"/>
                  <a:gd name="connsiteY4" fmla="*/ 199200 h 2274385"/>
                  <a:gd name="connsiteX5" fmla="*/ 405498 w 1611620"/>
                  <a:gd name="connsiteY5" fmla="*/ 10251 h 2274385"/>
                  <a:gd name="connsiteX6" fmla="*/ 791447 w 1611620"/>
                  <a:gd name="connsiteY6" fmla="*/ 478337 h 2274385"/>
                  <a:gd name="connsiteX7" fmla="*/ 1045030 w 1611620"/>
                  <a:gd name="connsiteY7" fmla="*/ 991522 h 2274385"/>
                  <a:gd name="connsiteX8" fmla="*/ 1088573 w 1611620"/>
                  <a:gd name="connsiteY8" fmla="*/ 1775294 h 2274385"/>
                  <a:gd name="connsiteX9" fmla="*/ 1567545 w 1611620"/>
                  <a:gd name="connsiteY9" fmla="*/ 1862379 h 2274385"/>
                  <a:gd name="connsiteX10" fmla="*/ 1578430 w 1611620"/>
                  <a:gd name="connsiteY10" fmla="*/ 2243379 h 2274385"/>
                  <a:gd name="connsiteX11" fmla="*/ 0 w 1611620"/>
                  <a:gd name="connsiteY11" fmla="*/ 2254265 h 2274385"/>
                  <a:gd name="connsiteX12" fmla="*/ 32659 w 1611620"/>
                  <a:gd name="connsiteY12" fmla="*/ 1840609 h 2274385"/>
                  <a:gd name="connsiteX0" fmla="*/ 1578430 w 1669378"/>
                  <a:gd name="connsiteY0" fmla="*/ 2243379 h 2274385"/>
                  <a:gd name="connsiteX1" fmla="*/ 0 w 1669378"/>
                  <a:gd name="connsiteY1" fmla="*/ 2254265 h 2274385"/>
                  <a:gd name="connsiteX2" fmla="*/ 32659 w 1669378"/>
                  <a:gd name="connsiteY2" fmla="*/ 1840609 h 2274385"/>
                  <a:gd name="connsiteX3" fmla="*/ 609602 w 1669378"/>
                  <a:gd name="connsiteY3" fmla="*/ 1786179 h 2274385"/>
                  <a:gd name="connsiteX4" fmla="*/ 620487 w 1669378"/>
                  <a:gd name="connsiteY4" fmla="*/ 1209237 h 2274385"/>
                  <a:gd name="connsiteX5" fmla="*/ 335483 w 1669378"/>
                  <a:gd name="connsiteY5" fmla="*/ 700720 h 2274385"/>
                  <a:gd name="connsiteX6" fmla="*/ 71752 w 1669378"/>
                  <a:gd name="connsiteY6" fmla="*/ 199200 h 2274385"/>
                  <a:gd name="connsiteX7" fmla="*/ 405498 w 1669378"/>
                  <a:gd name="connsiteY7" fmla="*/ 10251 h 2274385"/>
                  <a:gd name="connsiteX8" fmla="*/ 791447 w 1669378"/>
                  <a:gd name="connsiteY8" fmla="*/ 478337 h 2274385"/>
                  <a:gd name="connsiteX9" fmla="*/ 1045030 w 1669378"/>
                  <a:gd name="connsiteY9" fmla="*/ 991522 h 2274385"/>
                  <a:gd name="connsiteX10" fmla="*/ 1088573 w 1669378"/>
                  <a:gd name="connsiteY10" fmla="*/ 1775294 h 2274385"/>
                  <a:gd name="connsiteX11" fmla="*/ 1669378 w 1669378"/>
                  <a:gd name="connsiteY11" fmla="*/ 1960358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09602 w 1578431"/>
                  <a:gd name="connsiteY3" fmla="*/ 1786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088573 w 1578431"/>
                  <a:gd name="connsiteY10" fmla="*/ 1775294 h 2274385"/>
                  <a:gd name="connsiteX11" fmla="*/ 1536025 w 1578431"/>
                  <a:gd name="connsiteY11" fmla="*/ 1878709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09602 w 1578431"/>
                  <a:gd name="connsiteY3" fmla="*/ 1786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088573 w 1578431"/>
                  <a:gd name="connsiteY10" fmla="*/ 1775294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088573 w 1578431"/>
                  <a:gd name="connsiteY9" fmla="*/ 1775294 h 2274385"/>
                  <a:gd name="connsiteX10" fmla="*/ 1572394 w 1578431"/>
                  <a:gd name="connsiteY10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572394 w 1578431"/>
                  <a:gd name="connsiteY9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223685 w 1578431"/>
                  <a:gd name="connsiteY9" fmla="*/ 1597867 h 2274385"/>
                  <a:gd name="connsiteX10" fmla="*/ 1572394 w 1578431"/>
                  <a:gd name="connsiteY10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44523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91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56187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78431" h="2274385">
                    <a:moveTo>
                      <a:pt x="1578430" y="2243379"/>
                    </a:moveTo>
                    <a:cubicBezTo>
                      <a:pt x="1580244" y="2303250"/>
                      <a:pt x="0" y="2258801"/>
                      <a:pt x="0" y="2254265"/>
                    </a:cubicBezTo>
                    <a:lnTo>
                      <a:pt x="32659" y="1840609"/>
                    </a:lnTo>
                    <a:cubicBezTo>
                      <a:pt x="66885" y="1735098"/>
                      <a:pt x="240739" y="1761416"/>
                      <a:pt x="338710" y="1656187"/>
                    </a:cubicBezTo>
                    <a:cubicBezTo>
                      <a:pt x="436681" y="1550958"/>
                      <a:pt x="621025" y="1368481"/>
                      <a:pt x="620487" y="1209237"/>
                    </a:cubicBezTo>
                    <a:cubicBezTo>
                      <a:pt x="619949" y="1049993"/>
                      <a:pt x="426939" y="869059"/>
                      <a:pt x="335483" y="700720"/>
                    </a:cubicBezTo>
                    <a:cubicBezTo>
                      <a:pt x="244027" y="532381"/>
                      <a:pt x="60083" y="314278"/>
                      <a:pt x="71752" y="199200"/>
                    </a:cubicBezTo>
                    <a:cubicBezTo>
                      <a:pt x="83421" y="84122"/>
                      <a:pt x="285549" y="-36272"/>
                      <a:pt x="405498" y="10251"/>
                    </a:cubicBezTo>
                    <a:cubicBezTo>
                      <a:pt x="525447" y="56774"/>
                      <a:pt x="684858" y="314792"/>
                      <a:pt x="791447" y="478337"/>
                    </a:cubicBezTo>
                    <a:cubicBezTo>
                      <a:pt x="898036" y="641882"/>
                      <a:pt x="972990" y="804934"/>
                      <a:pt x="1045030" y="991522"/>
                    </a:cubicBezTo>
                    <a:cubicBezTo>
                      <a:pt x="1117070" y="1178110"/>
                      <a:pt x="1135791" y="1451947"/>
                      <a:pt x="1223685" y="1597867"/>
                    </a:cubicBezTo>
                    <a:cubicBezTo>
                      <a:pt x="1311579" y="1743787"/>
                      <a:pt x="1534481" y="1798853"/>
                      <a:pt x="1572394" y="1867044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5944439" y="4202744"/>
              <a:ext cx="201129" cy="321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dirty="0" smtClean="0">
                  <a:solidFill>
                    <a:srgbClr val="0000FF"/>
                  </a:solidFill>
                </a:rPr>
                <a:t>?</a:t>
              </a:r>
              <a:endParaRPr lang="en-US" sz="4800" dirty="0">
                <a:solidFill>
                  <a:srgbClr val="0000FF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717325" y="4202744"/>
              <a:ext cx="201129" cy="321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dirty="0" smtClean="0">
                  <a:solidFill>
                    <a:srgbClr val="0000FF"/>
                  </a:solidFill>
                </a:rPr>
                <a:t>?</a:t>
              </a:r>
              <a:endParaRPr lang="en-US" sz="4800" dirty="0">
                <a:solidFill>
                  <a:srgbClr val="0000FF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 flipH="1">
              <a:off x="6186598" y="4136571"/>
              <a:ext cx="446315" cy="52251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993569" y="3180805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000000"/>
                </a:solidFill>
                <a:cs typeface="Arial" panose="020B0604020202020204" pitchFamily="34" charset="0"/>
              </a:rPr>
              <a:t>B</a:t>
            </a:r>
            <a:endParaRPr lang="en-US" sz="4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77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 flipH="1">
            <a:off x="914400" y="914400"/>
            <a:ext cx="7088951" cy="5486400"/>
            <a:chOff x="991258" y="974380"/>
            <a:chExt cx="2701855" cy="2122605"/>
          </a:xfrm>
          <a:solidFill>
            <a:schemeClr val="bg1">
              <a:lumMod val="65000"/>
            </a:schemeClr>
          </a:solidFill>
        </p:grpSpPr>
        <p:sp>
          <p:nvSpPr>
            <p:cNvPr id="38" name="Freeform 37"/>
            <p:cNvSpPr/>
            <p:nvPr/>
          </p:nvSpPr>
          <p:spPr>
            <a:xfrm>
              <a:off x="991258" y="974380"/>
              <a:ext cx="1417340" cy="2122605"/>
            </a:xfrm>
            <a:custGeom>
              <a:avLst/>
              <a:gdLst>
                <a:gd name="connsiteX0" fmla="*/ 0 w 1820919"/>
                <a:gd name="connsiteY0" fmla="*/ 1792484 h 1853958"/>
                <a:gd name="connsiteX1" fmla="*/ 794657 w 1820919"/>
                <a:gd name="connsiteY1" fmla="*/ 1770712 h 1853958"/>
                <a:gd name="connsiteX2" fmla="*/ 805542 w 1820919"/>
                <a:gd name="connsiteY2" fmla="*/ 1193770 h 1853958"/>
                <a:gd name="connsiteX3" fmla="*/ 326571 w 1820919"/>
                <a:gd name="connsiteY3" fmla="*/ 638598 h 1853958"/>
                <a:gd name="connsiteX4" fmla="*/ 87085 w 1820919"/>
                <a:gd name="connsiteY4" fmla="*/ 148741 h 1853958"/>
                <a:gd name="connsiteX5" fmla="*/ 457200 w 1820919"/>
                <a:gd name="connsiteY5" fmla="*/ 18112 h 1853958"/>
                <a:gd name="connsiteX6" fmla="*/ 794657 w 1820919"/>
                <a:gd name="connsiteY6" fmla="*/ 486198 h 1853958"/>
                <a:gd name="connsiteX7" fmla="*/ 1230085 w 1820919"/>
                <a:gd name="connsiteY7" fmla="*/ 976055 h 1853958"/>
                <a:gd name="connsiteX8" fmla="*/ 1273628 w 1820919"/>
                <a:gd name="connsiteY8" fmla="*/ 1759827 h 1853958"/>
                <a:gd name="connsiteX9" fmla="*/ 1752600 w 1820919"/>
                <a:gd name="connsiteY9" fmla="*/ 1846912 h 1853958"/>
                <a:gd name="connsiteX10" fmla="*/ 1807028 w 1820919"/>
                <a:gd name="connsiteY10" fmla="*/ 1825141 h 1853958"/>
                <a:gd name="connsiteX0" fmla="*/ 0 w 1796675"/>
                <a:gd name="connsiteY0" fmla="*/ 1792484 h 2228516"/>
                <a:gd name="connsiteX1" fmla="*/ 794657 w 1796675"/>
                <a:gd name="connsiteY1" fmla="*/ 1770712 h 2228516"/>
                <a:gd name="connsiteX2" fmla="*/ 805542 w 1796675"/>
                <a:gd name="connsiteY2" fmla="*/ 1193770 h 2228516"/>
                <a:gd name="connsiteX3" fmla="*/ 326571 w 1796675"/>
                <a:gd name="connsiteY3" fmla="*/ 638598 h 2228516"/>
                <a:gd name="connsiteX4" fmla="*/ 87085 w 1796675"/>
                <a:gd name="connsiteY4" fmla="*/ 148741 h 2228516"/>
                <a:gd name="connsiteX5" fmla="*/ 457200 w 1796675"/>
                <a:gd name="connsiteY5" fmla="*/ 18112 h 2228516"/>
                <a:gd name="connsiteX6" fmla="*/ 794657 w 1796675"/>
                <a:gd name="connsiteY6" fmla="*/ 486198 h 2228516"/>
                <a:gd name="connsiteX7" fmla="*/ 1230085 w 1796675"/>
                <a:gd name="connsiteY7" fmla="*/ 976055 h 2228516"/>
                <a:gd name="connsiteX8" fmla="*/ 1273628 w 1796675"/>
                <a:gd name="connsiteY8" fmla="*/ 1759827 h 2228516"/>
                <a:gd name="connsiteX9" fmla="*/ 1752600 w 1796675"/>
                <a:gd name="connsiteY9" fmla="*/ 1846912 h 2228516"/>
                <a:gd name="connsiteX10" fmla="*/ 1763485 w 1796675"/>
                <a:gd name="connsiteY10" fmla="*/ 2227912 h 2228516"/>
                <a:gd name="connsiteX0" fmla="*/ 0 w 1796675"/>
                <a:gd name="connsiteY0" fmla="*/ 1792484 h 2250588"/>
                <a:gd name="connsiteX1" fmla="*/ 794657 w 1796675"/>
                <a:gd name="connsiteY1" fmla="*/ 1770712 h 2250588"/>
                <a:gd name="connsiteX2" fmla="*/ 805542 w 1796675"/>
                <a:gd name="connsiteY2" fmla="*/ 1193770 h 2250588"/>
                <a:gd name="connsiteX3" fmla="*/ 326571 w 1796675"/>
                <a:gd name="connsiteY3" fmla="*/ 638598 h 2250588"/>
                <a:gd name="connsiteX4" fmla="*/ 87085 w 1796675"/>
                <a:gd name="connsiteY4" fmla="*/ 148741 h 2250588"/>
                <a:gd name="connsiteX5" fmla="*/ 457200 w 1796675"/>
                <a:gd name="connsiteY5" fmla="*/ 18112 h 2250588"/>
                <a:gd name="connsiteX6" fmla="*/ 794657 w 1796675"/>
                <a:gd name="connsiteY6" fmla="*/ 486198 h 2250588"/>
                <a:gd name="connsiteX7" fmla="*/ 1230085 w 1796675"/>
                <a:gd name="connsiteY7" fmla="*/ 976055 h 2250588"/>
                <a:gd name="connsiteX8" fmla="*/ 1273628 w 1796675"/>
                <a:gd name="connsiteY8" fmla="*/ 1759827 h 2250588"/>
                <a:gd name="connsiteX9" fmla="*/ 1752600 w 1796675"/>
                <a:gd name="connsiteY9" fmla="*/ 1846912 h 2250588"/>
                <a:gd name="connsiteX10" fmla="*/ 1763485 w 1796675"/>
                <a:gd name="connsiteY10" fmla="*/ 2227912 h 2250588"/>
                <a:gd name="connsiteX11" fmla="*/ 1763485 w 1796675"/>
                <a:gd name="connsiteY11" fmla="*/ 2206141 h 2250588"/>
                <a:gd name="connsiteX0" fmla="*/ 54430 w 1851105"/>
                <a:gd name="connsiteY0" fmla="*/ 1792484 h 2245737"/>
                <a:gd name="connsiteX1" fmla="*/ 849087 w 1851105"/>
                <a:gd name="connsiteY1" fmla="*/ 1770712 h 2245737"/>
                <a:gd name="connsiteX2" fmla="*/ 859972 w 1851105"/>
                <a:gd name="connsiteY2" fmla="*/ 1193770 h 2245737"/>
                <a:gd name="connsiteX3" fmla="*/ 381001 w 1851105"/>
                <a:gd name="connsiteY3" fmla="*/ 638598 h 2245737"/>
                <a:gd name="connsiteX4" fmla="*/ 141515 w 1851105"/>
                <a:gd name="connsiteY4" fmla="*/ 148741 h 2245737"/>
                <a:gd name="connsiteX5" fmla="*/ 511630 w 1851105"/>
                <a:gd name="connsiteY5" fmla="*/ 18112 h 2245737"/>
                <a:gd name="connsiteX6" fmla="*/ 849087 w 1851105"/>
                <a:gd name="connsiteY6" fmla="*/ 486198 h 2245737"/>
                <a:gd name="connsiteX7" fmla="*/ 1284515 w 1851105"/>
                <a:gd name="connsiteY7" fmla="*/ 976055 h 2245737"/>
                <a:gd name="connsiteX8" fmla="*/ 1328058 w 1851105"/>
                <a:gd name="connsiteY8" fmla="*/ 1759827 h 2245737"/>
                <a:gd name="connsiteX9" fmla="*/ 1807030 w 1851105"/>
                <a:gd name="connsiteY9" fmla="*/ 1846912 h 2245737"/>
                <a:gd name="connsiteX10" fmla="*/ 1817915 w 1851105"/>
                <a:gd name="connsiteY10" fmla="*/ 2227912 h 2245737"/>
                <a:gd name="connsiteX11" fmla="*/ 0 w 1851105"/>
                <a:gd name="connsiteY11" fmla="*/ 2173484 h 2245737"/>
                <a:gd name="connsiteX0" fmla="*/ 54430 w 1851105"/>
                <a:gd name="connsiteY0" fmla="*/ 1792484 h 2245737"/>
                <a:gd name="connsiteX1" fmla="*/ 849087 w 1851105"/>
                <a:gd name="connsiteY1" fmla="*/ 1770712 h 2245737"/>
                <a:gd name="connsiteX2" fmla="*/ 859972 w 1851105"/>
                <a:gd name="connsiteY2" fmla="*/ 1193770 h 2245737"/>
                <a:gd name="connsiteX3" fmla="*/ 381001 w 1851105"/>
                <a:gd name="connsiteY3" fmla="*/ 638598 h 2245737"/>
                <a:gd name="connsiteX4" fmla="*/ 141515 w 1851105"/>
                <a:gd name="connsiteY4" fmla="*/ 148741 h 2245737"/>
                <a:gd name="connsiteX5" fmla="*/ 511630 w 1851105"/>
                <a:gd name="connsiteY5" fmla="*/ 18112 h 2245737"/>
                <a:gd name="connsiteX6" fmla="*/ 849087 w 1851105"/>
                <a:gd name="connsiteY6" fmla="*/ 486198 h 2245737"/>
                <a:gd name="connsiteX7" fmla="*/ 1284515 w 1851105"/>
                <a:gd name="connsiteY7" fmla="*/ 976055 h 2245737"/>
                <a:gd name="connsiteX8" fmla="*/ 1328058 w 1851105"/>
                <a:gd name="connsiteY8" fmla="*/ 1759827 h 2245737"/>
                <a:gd name="connsiteX9" fmla="*/ 1807030 w 1851105"/>
                <a:gd name="connsiteY9" fmla="*/ 1846912 h 2245737"/>
                <a:gd name="connsiteX10" fmla="*/ 1817915 w 1851105"/>
                <a:gd name="connsiteY10" fmla="*/ 2227912 h 2245737"/>
                <a:gd name="connsiteX11" fmla="*/ 0 w 1851105"/>
                <a:gd name="connsiteY11" fmla="*/ 2173484 h 2245737"/>
                <a:gd name="connsiteX12" fmla="*/ 54430 w 1851105"/>
                <a:gd name="connsiteY12" fmla="*/ 1792484 h 2245737"/>
                <a:gd name="connsiteX0" fmla="*/ 0 w 1796675"/>
                <a:gd name="connsiteY0" fmla="*/ 1792484 h 2258918"/>
                <a:gd name="connsiteX1" fmla="*/ 794657 w 1796675"/>
                <a:gd name="connsiteY1" fmla="*/ 1770712 h 2258918"/>
                <a:gd name="connsiteX2" fmla="*/ 805542 w 1796675"/>
                <a:gd name="connsiteY2" fmla="*/ 1193770 h 2258918"/>
                <a:gd name="connsiteX3" fmla="*/ 326571 w 1796675"/>
                <a:gd name="connsiteY3" fmla="*/ 638598 h 2258918"/>
                <a:gd name="connsiteX4" fmla="*/ 87085 w 1796675"/>
                <a:gd name="connsiteY4" fmla="*/ 148741 h 2258918"/>
                <a:gd name="connsiteX5" fmla="*/ 457200 w 1796675"/>
                <a:gd name="connsiteY5" fmla="*/ 18112 h 2258918"/>
                <a:gd name="connsiteX6" fmla="*/ 794657 w 1796675"/>
                <a:gd name="connsiteY6" fmla="*/ 486198 h 2258918"/>
                <a:gd name="connsiteX7" fmla="*/ 1230085 w 1796675"/>
                <a:gd name="connsiteY7" fmla="*/ 976055 h 2258918"/>
                <a:gd name="connsiteX8" fmla="*/ 1273628 w 1796675"/>
                <a:gd name="connsiteY8" fmla="*/ 1759827 h 2258918"/>
                <a:gd name="connsiteX9" fmla="*/ 1752600 w 1796675"/>
                <a:gd name="connsiteY9" fmla="*/ 1846912 h 2258918"/>
                <a:gd name="connsiteX10" fmla="*/ 1763485 w 1796675"/>
                <a:gd name="connsiteY10" fmla="*/ 2227912 h 2258918"/>
                <a:gd name="connsiteX11" fmla="*/ 185055 w 1796675"/>
                <a:gd name="connsiteY11" fmla="*/ 2238798 h 2258918"/>
                <a:gd name="connsiteX12" fmla="*/ 0 w 1796675"/>
                <a:gd name="connsiteY12" fmla="*/ 1792484 h 2258918"/>
                <a:gd name="connsiteX0" fmla="*/ 132865 w 1711826"/>
                <a:gd name="connsiteY0" fmla="*/ 1825142 h 2258918"/>
                <a:gd name="connsiteX1" fmla="*/ 709808 w 1711826"/>
                <a:gd name="connsiteY1" fmla="*/ 1770712 h 2258918"/>
                <a:gd name="connsiteX2" fmla="*/ 720693 w 1711826"/>
                <a:gd name="connsiteY2" fmla="*/ 1193770 h 2258918"/>
                <a:gd name="connsiteX3" fmla="*/ 241722 w 1711826"/>
                <a:gd name="connsiteY3" fmla="*/ 638598 h 2258918"/>
                <a:gd name="connsiteX4" fmla="*/ 2236 w 1711826"/>
                <a:gd name="connsiteY4" fmla="*/ 148741 h 2258918"/>
                <a:gd name="connsiteX5" fmla="*/ 372351 w 1711826"/>
                <a:gd name="connsiteY5" fmla="*/ 18112 h 2258918"/>
                <a:gd name="connsiteX6" fmla="*/ 709808 w 1711826"/>
                <a:gd name="connsiteY6" fmla="*/ 486198 h 2258918"/>
                <a:gd name="connsiteX7" fmla="*/ 1145236 w 1711826"/>
                <a:gd name="connsiteY7" fmla="*/ 976055 h 2258918"/>
                <a:gd name="connsiteX8" fmla="*/ 1188779 w 1711826"/>
                <a:gd name="connsiteY8" fmla="*/ 1759827 h 2258918"/>
                <a:gd name="connsiteX9" fmla="*/ 1667751 w 1711826"/>
                <a:gd name="connsiteY9" fmla="*/ 1846912 h 2258918"/>
                <a:gd name="connsiteX10" fmla="*/ 1678636 w 1711826"/>
                <a:gd name="connsiteY10" fmla="*/ 2227912 h 2258918"/>
                <a:gd name="connsiteX11" fmla="*/ 100206 w 1711826"/>
                <a:gd name="connsiteY11" fmla="*/ 2238798 h 2258918"/>
                <a:gd name="connsiteX12" fmla="*/ 132865 w 1711826"/>
                <a:gd name="connsiteY12" fmla="*/ 1825142 h 2258918"/>
                <a:gd name="connsiteX0" fmla="*/ 132865 w 1711826"/>
                <a:gd name="connsiteY0" fmla="*/ 1823582 h 2257358"/>
                <a:gd name="connsiteX1" fmla="*/ 709808 w 1711826"/>
                <a:gd name="connsiteY1" fmla="*/ 1769152 h 2257358"/>
                <a:gd name="connsiteX2" fmla="*/ 720693 w 1711826"/>
                <a:gd name="connsiteY2" fmla="*/ 1192210 h 2257358"/>
                <a:gd name="connsiteX3" fmla="*/ 241722 w 1711826"/>
                <a:gd name="connsiteY3" fmla="*/ 637038 h 2257358"/>
                <a:gd name="connsiteX4" fmla="*/ 2236 w 1711826"/>
                <a:gd name="connsiteY4" fmla="*/ 147181 h 2257358"/>
                <a:gd name="connsiteX5" fmla="*/ 372351 w 1711826"/>
                <a:gd name="connsiteY5" fmla="*/ 16552 h 2257358"/>
                <a:gd name="connsiteX6" fmla="*/ 891653 w 1711826"/>
                <a:gd name="connsiteY6" fmla="*/ 461310 h 2257358"/>
                <a:gd name="connsiteX7" fmla="*/ 1145236 w 1711826"/>
                <a:gd name="connsiteY7" fmla="*/ 974495 h 2257358"/>
                <a:gd name="connsiteX8" fmla="*/ 1188779 w 1711826"/>
                <a:gd name="connsiteY8" fmla="*/ 1758267 h 2257358"/>
                <a:gd name="connsiteX9" fmla="*/ 1667751 w 1711826"/>
                <a:gd name="connsiteY9" fmla="*/ 1845352 h 2257358"/>
                <a:gd name="connsiteX10" fmla="*/ 1678636 w 1711826"/>
                <a:gd name="connsiteY10" fmla="*/ 2226352 h 2257358"/>
                <a:gd name="connsiteX11" fmla="*/ 100206 w 1711826"/>
                <a:gd name="connsiteY11" fmla="*/ 2237238 h 2257358"/>
                <a:gd name="connsiteX12" fmla="*/ 132865 w 1711826"/>
                <a:gd name="connsiteY12" fmla="*/ 1823582 h 2257358"/>
                <a:gd name="connsiteX0" fmla="*/ 137949 w 1716910"/>
                <a:gd name="connsiteY0" fmla="*/ 1844788 h 2278564"/>
                <a:gd name="connsiteX1" fmla="*/ 714892 w 1716910"/>
                <a:gd name="connsiteY1" fmla="*/ 1790358 h 2278564"/>
                <a:gd name="connsiteX2" fmla="*/ 725777 w 1716910"/>
                <a:gd name="connsiteY2" fmla="*/ 1213416 h 2278564"/>
                <a:gd name="connsiteX3" fmla="*/ 246806 w 1716910"/>
                <a:gd name="connsiteY3" fmla="*/ 658244 h 2278564"/>
                <a:gd name="connsiteX4" fmla="*/ 7320 w 1716910"/>
                <a:gd name="connsiteY4" fmla="*/ 168387 h 2278564"/>
                <a:gd name="connsiteX5" fmla="*/ 510788 w 1716910"/>
                <a:gd name="connsiteY5" fmla="*/ 14430 h 2278564"/>
                <a:gd name="connsiteX6" fmla="*/ 896737 w 1716910"/>
                <a:gd name="connsiteY6" fmla="*/ 482516 h 2278564"/>
                <a:gd name="connsiteX7" fmla="*/ 1150320 w 1716910"/>
                <a:gd name="connsiteY7" fmla="*/ 995701 h 2278564"/>
                <a:gd name="connsiteX8" fmla="*/ 1193863 w 1716910"/>
                <a:gd name="connsiteY8" fmla="*/ 1779473 h 2278564"/>
                <a:gd name="connsiteX9" fmla="*/ 1672835 w 1716910"/>
                <a:gd name="connsiteY9" fmla="*/ 1866558 h 2278564"/>
                <a:gd name="connsiteX10" fmla="*/ 1683720 w 1716910"/>
                <a:gd name="connsiteY10" fmla="*/ 2247558 h 2278564"/>
                <a:gd name="connsiteX11" fmla="*/ 105290 w 1716910"/>
                <a:gd name="connsiteY11" fmla="*/ 2258444 h 2278564"/>
                <a:gd name="connsiteX12" fmla="*/ 137949 w 1716910"/>
                <a:gd name="connsiteY12" fmla="*/ 1844788 h 2278564"/>
                <a:gd name="connsiteX0" fmla="*/ 130935 w 1709896"/>
                <a:gd name="connsiteY0" fmla="*/ 1845498 h 2279274"/>
                <a:gd name="connsiteX1" fmla="*/ 707878 w 1709896"/>
                <a:gd name="connsiteY1" fmla="*/ 1791068 h 2279274"/>
                <a:gd name="connsiteX2" fmla="*/ 718763 w 1709896"/>
                <a:gd name="connsiteY2" fmla="*/ 1214126 h 2279274"/>
                <a:gd name="connsiteX3" fmla="*/ 433759 w 1709896"/>
                <a:gd name="connsiteY3" fmla="*/ 705609 h 2279274"/>
                <a:gd name="connsiteX4" fmla="*/ 306 w 1709896"/>
                <a:gd name="connsiteY4" fmla="*/ 169097 h 2279274"/>
                <a:gd name="connsiteX5" fmla="*/ 503774 w 1709896"/>
                <a:gd name="connsiteY5" fmla="*/ 15140 h 2279274"/>
                <a:gd name="connsiteX6" fmla="*/ 889723 w 1709896"/>
                <a:gd name="connsiteY6" fmla="*/ 483226 h 2279274"/>
                <a:gd name="connsiteX7" fmla="*/ 1143306 w 1709896"/>
                <a:gd name="connsiteY7" fmla="*/ 996411 h 2279274"/>
                <a:gd name="connsiteX8" fmla="*/ 1186849 w 1709896"/>
                <a:gd name="connsiteY8" fmla="*/ 1780183 h 2279274"/>
                <a:gd name="connsiteX9" fmla="*/ 1665821 w 1709896"/>
                <a:gd name="connsiteY9" fmla="*/ 1867268 h 2279274"/>
                <a:gd name="connsiteX10" fmla="*/ 1676706 w 1709896"/>
                <a:gd name="connsiteY10" fmla="*/ 2248268 h 2279274"/>
                <a:gd name="connsiteX11" fmla="*/ 98276 w 1709896"/>
                <a:gd name="connsiteY11" fmla="*/ 2259154 h 2279274"/>
                <a:gd name="connsiteX12" fmla="*/ 130935 w 1709896"/>
                <a:gd name="connsiteY12" fmla="*/ 1845498 h 2279274"/>
                <a:gd name="connsiteX0" fmla="*/ 32659 w 1611620"/>
                <a:gd name="connsiteY0" fmla="*/ 1840609 h 2274385"/>
                <a:gd name="connsiteX1" fmla="*/ 609602 w 1611620"/>
                <a:gd name="connsiteY1" fmla="*/ 1786179 h 2274385"/>
                <a:gd name="connsiteX2" fmla="*/ 620487 w 1611620"/>
                <a:gd name="connsiteY2" fmla="*/ 1209237 h 2274385"/>
                <a:gd name="connsiteX3" fmla="*/ 335483 w 1611620"/>
                <a:gd name="connsiteY3" fmla="*/ 700720 h 2274385"/>
                <a:gd name="connsiteX4" fmla="*/ 71752 w 1611620"/>
                <a:gd name="connsiteY4" fmla="*/ 199200 h 2274385"/>
                <a:gd name="connsiteX5" fmla="*/ 405498 w 1611620"/>
                <a:gd name="connsiteY5" fmla="*/ 10251 h 2274385"/>
                <a:gd name="connsiteX6" fmla="*/ 791447 w 1611620"/>
                <a:gd name="connsiteY6" fmla="*/ 478337 h 2274385"/>
                <a:gd name="connsiteX7" fmla="*/ 1045030 w 1611620"/>
                <a:gd name="connsiteY7" fmla="*/ 991522 h 2274385"/>
                <a:gd name="connsiteX8" fmla="*/ 1088573 w 1611620"/>
                <a:gd name="connsiteY8" fmla="*/ 1775294 h 2274385"/>
                <a:gd name="connsiteX9" fmla="*/ 1567545 w 1611620"/>
                <a:gd name="connsiteY9" fmla="*/ 1862379 h 2274385"/>
                <a:gd name="connsiteX10" fmla="*/ 1578430 w 1611620"/>
                <a:gd name="connsiteY10" fmla="*/ 2243379 h 2274385"/>
                <a:gd name="connsiteX11" fmla="*/ 0 w 1611620"/>
                <a:gd name="connsiteY11" fmla="*/ 2254265 h 2274385"/>
                <a:gd name="connsiteX12" fmla="*/ 32659 w 1611620"/>
                <a:gd name="connsiteY12" fmla="*/ 1840609 h 2274385"/>
                <a:gd name="connsiteX0" fmla="*/ 1578430 w 1669378"/>
                <a:gd name="connsiteY0" fmla="*/ 2243379 h 2274385"/>
                <a:gd name="connsiteX1" fmla="*/ 0 w 1669378"/>
                <a:gd name="connsiteY1" fmla="*/ 2254265 h 2274385"/>
                <a:gd name="connsiteX2" fmla="*/ 32659 w 1669378"/>
                <a:gd name="connsiteY2" fmla="*/ 1840609 h 2274385"/>
                <a:gd name="connsiteX3" fmla="*/ 609602 w 1669378"/>
                <a:gd name="connsiteY3" fmla="*/ 1786179 h 2274385"/>
                <a:gd name="connsiteX4" fmla="*/ 620487 w 1669378"/>
                <a:gd name="connsiteY4" fmla="*/ 1209237 h 2274385"/>
                <a:gd name="connsiteX5" fmla="*/ 335483 w 1669378"/>
                <a:gd name="connsiteY5" fmla="*/ 700720 h 2274385"/>
                <a:gd name="connsiteX6" fmla="*/ 71752 w 1669378"/>
                <a:gd name="connsiteY6" fmla="*/ 199200 h 2274385"/>
                <a:gd name="connsiteX7" fmla="*/ 405498 w 1669378"/>
                <a:gd name="connsiteY7" fmla="*/ 10251 h 2274385"/>
                <a:gd name="connsiteX8" fmla="*/ 791447 w 1669378"/>
                <a:gd name="connsiteY8" fmla="*/ 478337 h 2274385"/>
                <a:gd name="connsiteX9" fmla="*/ 1045030 w 1669378"/>
                <a:gd name="connsiteY9" fmla="*/ 991522 h 2274385"/>
                <a:gd name="connsiteX10" fmla="*/ 1088573 w 1669378"/>
                <a:gd name="connsiteY10" fmla="*/ 1775294 h 2274385"/>
                <a:gd name="connsiteX11" fmla="*/ 1669378 w 1669378"/>
                <a:gd name="connsiteY11" fmla="*/ 1960358 h 2274385"/>
                <a:gd name="connsiteX0" fmla="*/ 1578430 w 1578431"/>
                <a:gd name="connsiteY0" fmla="*/ 2243379 h 2274385"/>
                <a:gd name="connsiteX1" fmla="*/ 0 w 1578431"/>
                <a:gd name="connsiteY1" fmla="*/ 2254265 h 2274385"/>
                <a:gd name="connsiteX2" fmla="*/ 32659 w 1578431"/>
                <a:gd name="connsiteY2" fmla="*/ 1840609 h 2274385"/>
                <a:gd name="connsiteX3" fmla="*/ 609602 w 1578431"/>
                <a:gd name="connsiteY3" fmla="*/ 1786179 h 2274385"/>
                <a:gd name="connsiteX4" fmla="*/ 620487 w 1578431"/>
                <a:gd name="connsiteY4" fmla="*/ 1209237 h 2274385"/>
                <a:gd name="connsiteX5" fmla="*/ 335483 w 1578431"/>
                <a:gd name="connsiteY5" fmla="*/ 700720 h 2274385"/>
                <a:gd name="connsiteX6" fmla="*/ 71752 w 1578431"/>
                <a:gd name="connsiteY6" fmla="*/ 199200 h 2274385"/>
                <a:gd name="connsiteX7" fmla="*/ 405498 w 1578431"/>
                <a:gd name="connsiteY7" fmla="*/ 10251 h 2274385"/>
                <a:gd name="connsiteX8" fmla="*/ 791447 w 1578431"/>
                <a:gd name="connsiteY8" fmla="*/ 478337 h 2274385"/>
                <a:gd name="connsiteX9" fmla="*/ 1045030 w 1578431"/>
                <a:gd name="connsiteY9" fmla="*/ 991522 h 2274385"/>
                <a:gd name="connsiteX10" fmla="*/ 1088573 w 1578431"/>
                <a:gd name="connsiteY10" fmla="*/ 1775294 h 2274385"/>
                <a:gd name="connsiteX11" fmla="*/ 1536025 w 1578431"/>
                <a:gd name="connsiteY11" fmla="*/ 1878709 h 2274385"/>
                <a:gd name="connsiteX0" fmla="*/ 1578430 w 1578431"/>
                <a:gd name="connsiteY0" fmla="*/ 2243379 h 2274385"/>
                <a:gd name="connsiteX1" fmla="*/ 0 w 1578431"/>
                <a:gd name="connsiteY1" fmla="*/ 2254265 h 2274385"/>
                <a:gd name="connsiteX2" fmla="*/ 32659 w 1578431"/>
                <a:gd name="connsiteY2" fmla="*/ 1840609 h 2274385"/>
                <a:gd name="connsiteX3" fmla="*/ 609602 w 1578431"/>
                <a:gd name="connsiteY3" fmla="*/ 1786179 h 2274385"/>
                <a:gd name="connsiteX4" fmla="*/ 620487 w 1578431"/>
                <a:gd name="connsiteY4" fmla="*/ 1209237 h 2274385"/>
                <a:gd name="connsiteX5" fmla="*/ 335483 w 1578431"/>
                <a:gd name="connsiteY5" fmla="*/ 700720 h 2274385"/>
                <a:gd name="connsiteX6" fmla="*/ 71752 w 1578431"/>
                <a:gd name="connsiteY6" fmla="*/ 199200 h 2274385"/>
                <a:gd name="connsiteX7" fmla="*/ 405498 w 1578431"/>
                <a:gd name="connsiteY7" fmla="*/ 10251 h 2274385"/>
                <a:gd name="connsiteX8" fmla="*/ 791447 w 1578431"/>
                <a:gd name="connsiteY8" fmla="*/ 478337 h 2274385"/>
                <a:gd name="connsiteX9" fmla="*/ 1045030 w 1578431"/>
                <a:gd name="connsiteY9" fmla="*/ 991522 h 2274385"/>
                <a:gd name="connsiteX10" fmla="*/ 1088573 w 1578431"/>
                <a:gd name="connsiteY10" fmla="*/ 1775294 h 2274385"/>
                <a:gd name="connsiteX11" fmla="*/ 1572394 w 1578431"/>
                <a:gd name="connsiteY11" fmla="*/ 1867044 h 2274385"/>
                <a:gd name="connsiteX0" fmla="*/ 1578430 w 1578431"/>
                <a:gd name="connsiteY0" fmla="*/ 2243379 h 2274385"/>
                <a:gd name="connsiteX1" fmla="*/ 0 w 1578431"/>
                <a:gd name="connsiteY1" fmla="*/ 2254265 h 2274385"/>
                <a:gd name="connsiteX2" fmla="*/ 32659 w 1578431"/>
                <a:gd name="connsiteY2" fmla="*/ 1840609 h 2274385"/>
                <a:gd name="connsiteX3" fmla="*/ 620487 w 1578431"/>
                <a:gd name="connsiteY3" fmla="*/ 1209237 h 2274385"/>
                <a:gd name="connsiteX4" fmla="*/ 335483 w 1578431"/>
                <a:gd name="connsiteY4" fmla="*/ 700720 h 2274385"/>
                <a:gd name="connsiteX5" fmla="*/ 71752 w 1578431"/>
                <a:gd name="connsiteY5" fmla="*/ 199200 h 2274385"/>
                <a:gd name="connsiteX6" fmla="*/ 405498 w 1578431"/>
                <a:gd name="connsiteY6" fmla="*/ 10251 h 2274385"/>
                <a:gd name="connsiteX7" fmla="*/ 791447 w 1578431"/>
                <a:gd name="connsiteY7" fmla="*/ 478337 h 2274385"/>
                <a:gd name="connsiteX8" fmla="*/ 1045030 w 1578431"/>
                <a:gd name="connsiteY8" fmla="*/ 991522 h 2274385"/>
                <a:gd name="connsiteX9" fmla="*/ 1088573 w 1578431"/>
                <a:gd name="connsiteY9" fmla="*/ 1775294 h 2274385"/>
                <a:gd name="connsiteX10" fmla="*/ 1572394 w 1578431"/>
                <a:gd name="connsiteY10" fmla="*/ 1867044 h 2274385"/>
                <a:gd name="connsiteX0" fmla="*/ 1578430 w 1578431"/>
                <a:gd name="connsiteY0" fmla="*/ 2243379 h 2274385"/>
                <a:gd name="connsiteX1" fmla="*/ 0 w 1578431"/>
                <a:gd name="connsiteY1" fmla="*/ 2254265 h 2274385"/>
                <a:gd name="connsiteX2" fmla="*/ 32659 w 1578431"/>
                <a:gd name="connsiteY2" fmla="*/ 1840609 h 2274385"/>
                <a:gd name="connsiteX3" fmla="*/ 620487 w 1578431"/>
                <a:gd name="connsiteY3" fmla="*/ 1209237 h 2274385"/>
                <a:gd name="connsiteX4" fmla="*/ 335483 w 1578431"/>
                <a:gd name="connsiteY4" fmla="*/ 700720 h 2274385"/>
                <a:gd name="connsiteX5" fmla="*/ 71752 w 1578431"/>
                <a:gd name="connsiteY5" fmla="*/ 199200 h 2274385"/>
                <a:gd name="connsiteX6" fmla="*/ 405498 w 1578431"/>
                <a:gd name="connsiteY6" fmla="*/ 10251 h 2274385"/>
                <a:gd name="connsiteX7" fmla="*/ 791447 w 1578431"/>
                <a:gd name="connsiteY7" fmla="*/ 478337 h 2274385"/>
                <a:gd name="connsiteX8" fmla="*/ 1045030 w 1578431"/>
                <a:gd name="connsiteY8" fmla="*/ 991522 h 2274385"/>
                <a:gd name="connsiteX9" fmla="*/ 1572394 w 1578431"/>
                <a:gd name="connsiteY9" fmla="*/ 1867044 h 2274385"/>
                <a:gd name="connsiteX0" fmla="*/ 1578430 w 1578431"/>
                <a:gd name="connsiteY0" fmla="*/ 2243379 h 2274385"/>
                <a:gd name="connsiteX1" fmla="*/ 0 w 1578431"/>
                <a:gd name="connsiteY1" fmla="*/ 2254265 h 2274385"/>
                <a:gd name="connsiteX2" fmla="*/ 32659 w 1578431"/>
                <a:gd name="connsiteY2" fmla="*/ 1840609 h 2274385"/>
                <a:gd name="connsiteX3" fmla="*/ 620487 w 1578431"/>
                <a:gd name="connsiteY3" fmla="*/ 1209237 h 2274385"/>
                <a:gd name="connsiteX4" fmla="*/ 335483 w 1578431"/>
                <a:gd name="connsiteY4" fmla="*/ 700720 h 2274385"/>
                <a:gd name="connsiteX5" fmla="*/ 71752 w 1578431"/>
                <a:gd name="connsiteY5" fmla="*/ 199200 h 2274385"/>
                <a:gd name="connsiteX6" fmla="*/ 405498 w 1578431"/>
                <a:gd name="connsiteY6" fmla="*/ 10251 h 2274385"/>
                <a:gd name="connsiteX7" fmla="*/ 791447 w 1578431"/>
                <a:gd name="connsiteY7" fmla="*/ 478337 h 2274385"/>
                <a:gd name="connsiteX8" fmla="*/ 1045030 w 1578431"/>
                <a:gd name="connsiteY8" fmla="*/ 991522 h 2274385"/>
                <a:gd name="connsiteX9" fmla="*/ 1223685 w 1578431"/>
                <a:gd name="connsiteY9" fmla="*/ 1597867 h 2274385"/>
                <a:gd name="connsiteX10" fmla="*/ 1572394 w 1578431"/>
                <a:gd name="connsiteY10" fmla="*/ 1867044 h 2274385"/>
                <a:gd name="connsiteX0" fmla="*/ 1578430 w 1578431"/>
                <a:gd name="connsiteY0" fmla="*/ 2243379 h 2274385"/>
                <a:gd name="connsiteX1" fmla="*/ 0 w 1578431"/>
                <a:gd name="connsiteY1" fmla="*/ 2254265 h 2274385"/>
                <a:gd name="connsiteX2" fmla="*/ 32659 w 1578431"/>
                <a:gd name="connsiteY2" fmla="*/ 1840609 h 2274385"/>
                <a:gd name="connsiteX3" fmla="*/ 338710 w 1578431"/>
                <a:gd name="connsiteY3" fmla="*/ 1644523 h 2274385"/>
                <a:gd name="connsiteX4" fmla="*/ 620487 w 1578431"/>
                <a:gd name="connsiteY4" fmla="*/ 1209237 h 2274385"/>
                <a:gd name="connsiteX5" fmla="*/ 335483 w 1578431"/>
                <a:gd name="connsiteY5" fmla="*/ 700720 h 2274385"/>
                <a:gd name="connsiteX6" fmla="*/ 71752 w 1578431"/>
                <a:gd name="connsiteY6" fmla="*/ 199200 h 2274385"/>
                <a:gd name="connsiteX7" fmla="*/ 405498 w 1578431"/>
                <a:gd name="connsiteY7" fmla="*/ 10251 h 2274385"/>
                <a:gd name="connsiteX8" fmla="*/ 791447 w 1578431"/>
                <a:gd name="connsiteY8" fmla="*/ 478337 h 2274385"/>
                <a:gd name="connsiteX9" fmla="*/ 1045030 w 1578431"/>
                <a:gd name="connsiteY9" fmla="*/ 991522 h 2274385"/>
                <a:gd name="connsiteX10" fmla="*/ 1223685 w 1578431"/>
                <a:gd name="connsiteY10" fmla="*/ 1597867 h 2274385"/>
                <a:gd name="connsiteX11" fmla="*/ 1572394 w 1578431"/>
                <a:gd name="connsiteY11" fmla="*/ 1867044 h 2274385"/>
                <a:gd name="connsiteX0" fmla="*/ 1578430 w 1578431"/>
                <a:gd name="connsiteY0" fmla="*/ 2243379 h 2274385"/>
                <a:gd name="connsiteX1" fmla="*/ 0 w 1578431"/>
                <a:gd name="connsiteY1" fmla="*/ 2254265 h 2274385"/>
                <a:gd name="connsiteX2" fmla="*/ 32659 w 1578431"/>
                <a:gd name="connsiteY2" fmla="*/ 1840609 h 2274385"/>
                <a:gd name="connsiteX3" fmla="*/ 338710 w 1578431"/>
                <a:gd name="connsiteY3" fmla="*/ 1691179 h 2274385"/>
                <a:gd name="connsiteX4" fmla="*/ 620487 w 1578431"/>
                <a:gd name="connsiteY4" fmla="*/ 1209237 h 2274385"/>
                <a:gd name="connsiteX5" fmla="*/ 335483 w 1578431"/>
                <a:gd name="connsiteY5" fmla="*/ 700720 h 2274385"/>
                <a:gd name="connsiteX6" fmla="*/ 71752 w 1578431"/>
                <a:gd name="connsiteY6" fmla="*/ 199200 h 2274385"/>
                <a:gd name="connsiteX7" fmla="*/ 405498 w 1578431"/>
                <a:gd name="connsiteY7" fmla="*/ 10251 h 2274385"/>
                <a:gd name="connsiteX8" fmla="*/ 791447 w 1578431"/>
                <a:gd name="connsiteY8" fmla="*/ 478337 h 2274385"/>
                <a:gd name="connsiteX9" fmla="*/ 1045030 w 1578431"/>
                <a:gd name="connsiteY9" fmla="*/ 991522 h 2274385"/>
                <a:gd name="connsiteX10" fmla="*/ 1223685 w 1578431"/>
                <a:gd name="connsiteY10" fmla="*/ 1597867 h 2274385"/>
                <a:gd name="connsiteX11" fmla="*/ 1572394 w 1578431"/>
                <a:gd name="connsiteY11" fmla="*/ 1867044 h 2274385"/>
                <a:gd name="connsiteX0" fmla="*/ 1578430 w 1578431"/>
                <a:gd name="connsiteY0" fmla="*/ 2243379 h 2274385"/>
                <a:gd name="connsiteX1" fmla="*/ 0 w 1578431"/>
                <a:gd name="connsiteY1" fmla="*/ 2254265 h 2274385"/>
                <a:gd name="connsiteX2" fmla="*/ 32659 w 1578431"/>
                <a:gd name="connsiteY2" fmla="*/ 1840609 h 2274385"/>
                <a:gd name="connsiteX3" fmla="*/ 338710 w 1578431"/>
                <a:gd name="connsiteY3" fmla="*/ 1656187 h 2274385"/>
                <a:gd name="connsiteX4" fmla="*/ 620487 w 1578431"/>
                <a:gd name="connsiteY4" fmla="*/ 1209237 h 2274385"/>
                <a:gd name="connsiteX5" fmla="*/ 335483 w 1578431"/>
                <a:gd name="connsiteY5" fmla="*/ 700720 h 2274385"/>
                <a:gd name="connsiteX6" fmla="*/ 71752 w 1578431"/>
                <a:gd name="connsiteY6" fmla="*/ 199200 h 2274385"/>
                <a:gd name="connsiteX7" fmla="*/ 405498 w 1578431"/>
                <a:gd name="connsiteY7" fmla="*/ 10251 h 2274385"/>
                <a:gd name="connsiteX8" fmla="*/ 791447 w 1578431"/>
                <a:gd name="connsiteY8" fmla="*/ 478337 h 2274385"/>
                <a:gd name="connsiteX9" fmla="*/ 1045030 w 1578431"/>
                <a:gd name="connsiteY9" fmla="*/ 991522 h 2274385"/>
                <a:gd name="connsiteX10" fmla="*/ 1223685 w 1578431"/>
                <a:gd name="connsiteY10" fmla="*/ 1597867 h 2274385"/>
                <a:gd name="connsiteX11" fmla="*/ 1572394 w 1578431"/>
                <a:gd name="connsiteY11" fmla="*/ 1867044 h 227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8431" h="2274385">
                  <a:moveTo>
                    <a:pt x="1578430" y="2243379"/>
                  </a:moveTo>
                  <a:cubicBezTo>
                    <a:pt x="1580244" y="2303250"/>
                    <a:pt x="0" y="2258801"/>
                    <a:pt x="0" y="2254265"/>
                  </a:cubicBezTo>
                  <a:lnTo>
                    <a:pt x="32659" y="1840609"/>
                  </a:lnTo>
                  <a:cubicBezTo>
                    <a:pt x="66885" y="1735098"/>
                    <a:pt x="240739" y="1761416"/>
                    <a:pt x="338710" y="1656187"/>
                  </a:cubicBezTo>
                  <a:cubicBezTo>
                    <a:pt x="436681" y="1550958"/>
                    <a:pt x="621025" y="1368481"/>
                    <a:pt x="620487" y="1209237"/>
                  </a:cubicBezTo>
                  <a:cubicBezTo>
                    <a:pt x="619949" y="1049993"/>
                    <a:pt x="426939" y="869059"/>
                    <a:pt x="335483" y="700720"/>
                  </a:cubicBezTo>
                  <a:cubicBezTo>
                    <a:pt x="244027" y="532381"/>
                    <a:pt x="60083" y="314278"/>
                    <a:pt x="71752" y="199200"/>
                  </a:cubicBezTo>
                  <a:cubicBezTo>
                    <a:pt x="83421" y="84122"/>
                    <a:pt x="285549" y="-36272"/>
                    <a:pt x="405498" y="10251"/>
                  </a:cubicBezTo>
                  <a:cubicBezTo>
                    <a:pt x="525447" y="56774"/>
                    <a:pt x="684858" y="314792"/>
                    <a:pt x="791447" y="478337"/>
                  </a:cubicBezTo>
                  <a:cubicBezTo>
                    <a:pt x="898036" y="641882"/>
                    <a:pt x="972990" y="804934"/>
                    <a:pt x="1045030" y="991522"/>
                  </a:cubicBezTo>
                  <a:cubicBezTo>
                    <a:pt x="1117070" y="1178110"/>
                    <a:pt x="1135791" y="1451947"/>
                    <a:pt x="1223685" y="1597867"/>
                  </a:cubicBezTo>
                  <a:cubicBezTo>
                    <a:pt x="1311579" y="1743787"/>
                    <a:pt x="1534481" y="1798853"/>
                    <a:pt x="1572394" y="186704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 flipH="1">
              <a:off x="2275773" y="974380"/>
              <a:ext cx="1417340" cy="2122605"/>
            </a:xfrm>
            <a:custGeom>
              <a:avLst/>
              <a:gdLst>
                <a:gd name="connsiteX0" fmla="*/ 0 w 1820919"/>
                <a:gd name="connsiteY0" fmla="*/ 1792484 h 1853958"/>
                <a:gd name="connsiteX1" fmla="*/ 794657 w 1820919"/>
                <a:gd name="connsiteY1" fmla="*/ 1770712 h 1853958"/>
                <a:gd name="connsiteX2" fmla="*/ 805542 w 1820919"/>
                <a:gd name="connsiteY2" fmla="*/ 1193770 h 1853958"/>
                <a:gd name="connsiteX3" fmla="*/ 326571 w 1820919"/>
                <a:gd name="connsiteY3" fmla="*/ 638598 h 1853958"/>
                <a:gd name="connsiteX4" fmla="*/ 87085 w 1820919"/>
                <a:gd name="connsiteY4" fmla="*/ 148741 h 1853958"/>
                <a:gd name="connsiteX5" fmla="*/ 457200 w 1820919"/>
                <a:gd name="connsiteY5" fmla="*/ 18112 h 1853958"/>
                <a:gd name="connsiteX6" fmla="*/ 794657 w 1820919"/>
                <a:gd name="connsiteY6" fmla="*/ 486198 h 1853958"/>
                <a:gd name="connsiteX7" fmla="*/ 1230085 w 1820919"/>
                <a:gd name="connsiteY7" fmla="*/ 976055 h 1853958"/>
                <a:gd name="connsiteX8" fmla="*/ 1273628 w 1820919"/>
                <a:gd name="connsiteY8" fmla="*/ 1759827 h 1853958"/>
                <a:gd name="connsiteX9" fmla="*/ 1752600 w 1820919"/>
                <a:gd name="connsiteY9" fmla="*/ 1846912 h 1853958"/>
                <a:gd name="connsiteX10" fmla="*/ 1807028 w 1820919"/>
                <a:gd name="connsiteY10" fmla="*/ 1825141 h 1853958"/>
                <a:gd name="connsiteX0" fmla="*/ 0 w 1796675"/>
                <a:gd name="connsiteY0" fmla="*/ 1792484 h 2228516"/>
                <a:gd name="connsiteX1" fmla="*/ 794657 w 1796675"/>
                <a:gd name="connsiteY1" fmla="*/ 1770712 h 2228516"/>
                <a:gd name="connsiteX2" fmla="*/ 805542 w 1796675"/>
                <a:gd name="connsiteY2" fmla="*/ 1193770 h 2228516"/>
                <a:gd name="connsiteX3" fmla="*/ 326571 w 1796675"/>
                <a:gd name="connsiteY3" fmla="*/ 638598 h 2228516"/>
                <a:gd name="connsiteX4" fmla="*/ 87085 w 1796675"/>
                <a:gd name="connsiteY4" fmla="*/ 148741 h 2228516"/>
                <a:gd name="connsiteX5" fmla="*/ 457200 w 1796675"/>
                <a:gd name="connsiteY5" fmla="*/ 18112 h 2228516"/>
                <a:gd name="connsiteX6" fmla="*/ 794657 w 1796675"/>
                <a:gd name="connsiteY6" fmla="*/ 486198 h 2228516"/>
                <a:gd name="connsiteX7" fmla="*/ 1230085 w 1796675"/>
                <a:gd name="connsiteY7" fmla="*/ 976055 h 2228516"/>
                <a:gd name="connsiteX8" fmla="*/ 1273628 w 1796675"/>
                <a:gd name="connsiteY8" fmla="*/ 1759827 h 2228516"/>
                <a:gd name="connsiteX9" fmla="*/ 1752600 w 1796675"/>
                <a:gd name="connsiteY9" fmla="*/ 1846912 h 2228516"/>
                <a:gd name="connsiteX10" fmla="*/ 1763485 w 1796675"/>
                <a:gd name="connsiteY10" fmla="*/ 2227912 h 2228516"/>
                <a:gd name="connsiteX0" fmla="*/ 0 w 1796675"/>
                <a:gd name="connsiteY0" fmla="*/ 1792484 h 2250588"/>
                <a:gd name="connsiteX1" fmla="*/ 794657 w 1796675"/>
                <a:gd name="connsiteY1" fmla="*/ 1770712 h 2250588"/>
                <a:gd name="connsiteX2" fmla="*/ 805542 w 1796675"/>
                <a:gd name="connsiteY2" fmla="*/ 1193770 h 2250588"/>
                <a:gd name="connsiteX3" fmla="*/ 326571 w 1796675"/>
                <a:gd name="connsiteY3" fmla="*/ 638598 h 2250588"/>
                <a:gd name="connsiteX4" fmla="*/ 87085 w 1796675"/>
                <a:gd name="connsiteY4" fmla="*/ 148741 h 2250588"/>
                <a:gd name="connsiteX5" fmla="*/ 457200 w 1796675"/>
                <a:gd name="connsiteY5" fmla="*/ 18112 h 2250588"/>
                <a:gd name="connsiteX6" fmla="*/ 794657 w 1796675"/>
                <a:gd name="connsiteY6" fmla="*/ 486198 h 2250588"/>
                <a:gd name="connsiteX7" fmla="*/ 1230085 w 1796675"/>
                <a:gd name="connsiteY7" fmla="*/ 976055 h 2250588"/>
                <a:gd name="connsiteX8" fmla="*/ 1273628 w 1796675"/>
                <a:gd name="connsiteY8" fmla="*/ 1759827 h 2250588"/>
                <a:gd name="connsiteX9" fmla="*/ 1752600 w 1796675"/>
                <a:gd name="connsiteY9" fmla="*/ 1846912 h 2250588"/>
                <a:gd name="connsiteX10" fmla="*/ 1763485 w 1796675"/>
                <a:gd name="connsiteY10" fmla="*/ 2227912 h 2250588"/>
                <a:gd name="connsiteX11" fmla="*/ 1763485 w 1796675"/>
                <a:gd name="connsiteY11" fmla="*/ 2206141 h 2250588"/>
                <a:gd name="connsiteX0" fmla="*/ 54430 w 1851105"/>
                <a:gd name="connsiteY0" fmla="*/ 1792484 h 2245737"/>
                <a:gd name="connsiteX1" fmla="*/ 849087 w 1851105"/>
                <a:gd name="connsiteY1" fmla="*/ 1770712 h 2245737"/>
                <a:gd name="connsiteX2" fmla="*/ 859972 w 1851105"/>
                <a:gd name="connsiteY2" fmla="*/ 1193770 h 2245737"/>
                <a:gd name="connsiteX3" fmla="*/ 381001 w 1851105"/>
                <a:gd name="connsiteY3" fmla="*/ 638598 h 2245737"/>
                <a:gd name="connsiteX4" fmla="*/ 141515 w 1851105"/>
                <a:gd name="connsiteY4" fmla="*/ 148741 h 2245737"/>
                <a:gd name="connsiteX5" fmla="*/ 511630 w 1851105"/>
                <a:gd name="connsiteY5" fmla="*/ 18112 h 2245737"/>
                <a:gd name="connsiteX6" fmla="*/ 849087 w 1851105"/>
                <a:gd name="connsiteY6" fmla="*/ 486198 h 2245737"/>
                <a:gd name="connsiteX7" fmla="*/ 1284515 w 1851105"/>
                <a:gd name="connsiteY7" fmla="*/ 976055 h 2245737"/>
                <a:gd name="connsiteX8" fmla="*/ 1328058 w 1851105"/>
                <a:gd name="connsiteY8" fmla="*/ 1759827 h 2245737"/>
                <a:gd name="connsiteX9" fmla="*/ 1807030 w 1851105"/>
                <a:gd name="connsiteY9" fmla="*/ 1846912 h 2245737"/>
                <a:gd name="connsiteX10" fmla="*/ 1817915 w 1851105"/>
                <a:gd name="connsiteY10" fmla="*/ 2227912 h 2245737"/>
                <a:gd name="connsiteX11" fmla="*/ 0 w 1851105"/>
                <a:gd name="connsiteY11" fmla="*/ 2173484 h 2245737"/>
                <a:gd name="connsiteX0" fmla="*/ 54430 w 1851105"/>
                <a:gd name="connsiteY0" fmla="*/ 1792484 h 2245737"/>
                <a:gd name="connsiteX1" fmla="*/ 849087 w 1851105"/>
                <a:gd name="connsiteY1" fmla="*/ 1770712 h 2245737"/>
                <a:gd name="connsiteX2" fmla="*/ 859972 w 1851105"/>
                <a:gd name="connsiteY2" fmla="*/ 1193770 h 2245737"/>
                <a:gd name="connsiteX3" fmla="*/ 381001 w 1851105"/>
                <a:gd name="connsiteY3" fmla="*/ 638598 h 2245737"/>
                <a:gd name="connsiteX4" fmla="*/ 141515 w 1851105"/>
                <a:gd name="connsiteY4" fmla="*/ 148741 h 2245737"/>
                <a:gd name="connsiteX5" fmla="*/ 511630 w 1851105"/>
                <a:gd name="connsiteY5" fmla="*/ 18112 h 2245737"/>
                <a:gd name="connsiteX6" fmla="*/ 849087 w 1851105"/>
                <a:gd name="connsiteY6" fmla="*/ 486198 h 2245737"/>
                <a:gd name="connsiteX7" fmla="*/ 1284515 w 1851105"/>
                <a:gd name="connsiteY7" fmla="*/ 976055 h 2245737"/>
                <a:gd name="connsiteX8" fmla="*/ 1328058 w 1851105"/>
                <a:gd name="connsiteY8" fmla="*/ 1759827 h 2245737"/>
                <a:gd name="connsiteX9" fmla="*/ 1807030 w 1851105"/>
                <a:gd name="connsiteY9" fmla="*/ 1846912 h 2245737"/>
                <a:gd name="connsiteX10" fmla="*/ 1817915 w 1851105"/>
                <a:gd name="connsiteY10" fmla="*/ 2227912 h 2245737"/>
                <a:gd name="connsiteX11" fmla="*/ 0 w 1851105"/>
                <a:gd name="connsiteY11" fmla="*/ 2173484 h 2245737"/>
                <a:gd name="connsiteX12" fmla="*/ 54430 w 1851105"/>
                <a:gd name="connsiteY12" fmla="*/ 1792484 h 2245737"/>
                <a:gd name="connsiteX0" fmla="*/ 0 w 1796675"/>
                <a:gd name="connsiteY0" fmla="*/ 1792484 h 2258918"/>
                <a:gd name="connsiteX1" fmla="*/ 794657 w 1796675"/>
                <a:gd name="connsiteY1" fmla="*/ 1770712 h 2258918"/>
                <a:gd name="connsiteX2" fmla="*/ 805542 w 1796675"/>
                <a:gd name="connsiteY2" fmla="*/ 1193770 h 2258918"/>
                <a:gd name="connsiteX3" fmla="*/ 326571 w 1796675"/>
                <a:gd name="connsiteY3" fmla="*/ 638598 h 2258918"/>
                <a:gd name="connsiteX4" fmla="*/ 87085 w 1796675"/>
                <a:gd name="connsiteY4" fmla="*/ 148741 h 2258918"/>
                <a:gd name="connsiteX5" fmla="*/ 457200 w 1796675"/>
                <a:gd name="connsiteY5" fmla="*/ 18112 h 2258918"/>
                <a:gd name="connsiteX6" fmla="*/ 794657 w 1796675"/>
                <a:gd name="connsiteY6" fmla="*/ 486198 h 2258918"/>
                <a:gd name="connsiteX7" fmla="*/ 1230085 w 1796675"/>
                <a:gd name="connsiteY7" fmla="*/ 976055 h 2258918"/>
                <a:gd name="connsiteX8" fmla="*/ 1273628 w 1796675"/>
                <a:gd name="connsiteY8" fmla="*/ 1759827 h 2258918"/>
                <a:gd name="connsiteX9" fmla="*/ 1752600 w 1796675"/>
                <a:gd name="connsiteY9" fmla="*/ 1846912 h 2258918"/>
                <a:gd name="connsiteX10" fmla="*/ 1763485 w 1796675"/>
                <a:gd name="connsiteY10" fmla="*/ 2227912 h 2258918"/>
                <a:gd name="connsiteX11" fmla="*/ 185055 w 1796675"/>
                <a:gd name="connsiteY11" fmla="*/ 2238798 h 2258918"/>
                <a:gd name="connsiteX12" fmla="*/ 0 w 1796675"/>
                <a:gd name="connsiteY12" fmla="*/ 1792484 h 2258918"/>
                <a:gd name="connsiteX0" fmla="*/ 132865 w 1711826"/>
                <a:gd name="connsiteY0" fmla="*/ 1825142 h 2258918"/>
                <a:gd name="connsiteX1" fmla="*/ 709808 w 1711826"/>
                <a:gd name="connsiteY1" fmla="*/ 1770712 h 2258918"/>
                <a:gd name="connsiteX2" fmla="*/ 720693 w 1711826"/>
                <a:gd name="connsiteY2" fmla="*/ 1193770 h 2258918"/>
                <a:gd name="connsiteX3" fmla="*/ 241722 w 1711826"/>
                <a:gd name="connsiteY3" fmla="*/ 638598 h 2258918"/>
                <a:gd name="connsiteX4" fmla="*/ 2236 w 1711826"/>
                <a:gd name="connsiteY4" fmla="*/ 148741 h 2258918"/>
                <a:gd name="connsiteX5" fmla="*/ 372351 w 1711826"/>
                <a:gd name="connsiteY5" fmla="*/ 18112 h 2258918"/>
                <a:gd name="connsiteX6" fmla="*/ 709808 w 1711826"/>
                <a:gd name="connsiteY6" fmla="*/ 486198 h 2258918"/>
                <a:gd name="connsiteX7" fmla="*/ 1145236 w 1711826"/>
                <a:gd name="connsiteY7" fmla="*/ 976055 h 2258918"/>
                <a:gd name="connsiteX8" fmla="*/ 1188779 w 1711826"/>
                <a:gd name="connsiteY8" fmla="*/ 1759827 h 2258918"/>
                <a:gd name="connsiteX9" fmla="*/ 1667751 w 1711826"/>
                <a:gd name="connsiteY9" fmla="*/ 1846912 h 2258918"/>
                <a:gd name="connsiteX10" fmla="*/ 1678636 w 1711826"/>
                <a:gd name="connsiteY10" fmla="*/ 2227912 h 2258918"/>
                <a:gd name="connsiteX11" fmla="*/ 100206 w 1711826"/>
                <a:gd name="connsiteY11" fmla="*/ 2238798 h 2258918"/>
                <a:gd name="connsiteX12" fmla="*/ 132865 w 1711826"/>
                <a:gd name="connsiteY12" fmla="*/ 1825142 h 2258918"/>
                <a:gd name="connsiteX0" fmla="*/ 132865 w 1711826"/>
                <a:gd name="connsiteY0" fmla="*/ 1823582 h 2257358"/>
                <a:gd name="connsiteX1" fmla="*/ 709808 w 1711826"/>
                <a:gd name="connsiteY1" fmla="*/ 1769152 h 2257358"/>
                <a:gd name="connsiteX2" fmla="*/ 720693 w 1711826"/>
                <a:gd name="connsiteY2" fmla="*/ 1192210 h 2257358"/>
                <a:gd name="connsiteX3" fmla="*/ 241722 w 1711826"/>
                <a:gd name="connsiteY3" fmla="*/ 637038 h 2257358"/>
                <a:gd name="connsiteX4" fmla="*/ 2236 w 1711826"/>
                <a:gd name="connsiteY4" fmla="*/ 147181 h 2257358"/>
                <a:gd name="connsiteX5" fmla="*/ 372351 w 1711826"/>
                <a:gd name="connsiteY5" fmla="*/ 16552 h 2257358"/>
                <a:gd name="connsiteX6" fmla="*/ 891653 w 1711826"/>
                <a:gd name="connsiteY6" fmla="*/ 461310 h 2257358"/>
                <a:gd name="connsiteX7" fmla="*/ 1145236 w 1711826"/>
                <a:gd name="connsiteY7" fmla="*/ 974495 h 2257358"/>
                <a:gd name="connsiteX8" fmla="*/ 1188779 w 1711826"/>
                <a:gd name="connsiteY8" fmla="*/ 1758267 h 2257358"/>
                <a:gd name="connsiteX9" fmla="*/ 1667751 w 1711826"/>
                <a:gd name="connsiteY9" fmla="*/ 1845352 h 2257358"/>
                <a:gd name="connsiteX10" fmla="*/ 1678636 w 1711826"/>
                <a:gd name="connsiteY10" fmla="*/ 2226352 h 2257358"/>
                <a:gd name="connsiteX11" fmla="*/ 100206 w 1711826"/>
                <a:gd name="connsiteY11" fmla="*/ 2237238 h 2257358"/>
                <a:gd name="connsiteX12" fmla="*/ 132865 w 1711826"/>
                <a:gd name="connsiteY12" fmla="*/ 1823582 h 2257358"/>
                <a:gd name="connsiteX0" fmla="*/ 137949 w 1716910"/>
                <a:gd name="connsiteY0" fmla="*/ 1844788 h 2278564"/>
                <a:gd name="connsiteX1" fmla="*/ 714892 w 1716910"/>
                <a:gd name="connsiteY1" fmla="*/ 1790358 h 2278564"/>
                <a:gd name="connsiteX2" fmla="*/ 725777 w 1716910"/>
                <a:gd name="connsiteY2" fmla="*/ 1213416 h 2278564"/>
                <a:gd name="connsiteX3" fmla="*/ 246806 w 1716910"/>
                <a:gd name="connsiteY3" fmla="*/ 658244 h 2278564"/>
                <a:gd name="connsiteX4" fmla="*/ 7320 w 1716910"/>
                <a:gd name="connsiteY4" fmla="*/ 168387 h 2278564"/>
                <a:gd name="connsiteX5" fmla="*/ 510788 w 1716910"/>
                <a:gd name="connsiteY5" fmla="*/ 14430 h 2278564"/>
                <a:gd name="connsiteX6" fmla="*/ 896737 w 1716910"/>
                <a:gd name="connsiteY6" fmla="*/ 482516 h 2278564"/>
                <a:gd name="connsiteX7" fmla="*/ 1150320 w 1716910"/>
                <a:gd name="connsiteY7" fmla="*/ 995701 h 2278564"/>
                <a:gd name="connsiteX8" fmla="*/ 1193863 w 1716910"/>
                <a:gd name="connsiteY8" fmla="*/ 1779473 h 2278564"/>
                <a:gd name="connsiteX9" fmla="*/ 1672835 w 1716910"/>
                <a:gd name="connsiteY9" fmla="*/ 1866558 h 2278564"/>
                <a:gd name="connsiteX10" fmla="*/ 1683720 w 1716910"/>
                <a:gd name="connsiteY10" fmla="*/ 2247558 h 2278564"/>
                <a:gd name="connsiteX11" fmla="*/ 105290 w 1716910"/>
                <a:gd name="connsiteY11" fmla="*/ 2258444 h 2278564"/>
                <a:gd name="connsiteX12" fmla="*/ 137949 w 1716910"/>
                <a:gd name="connsiteY12" fmla="*/ 1844788 h 2278564"/>
                <a:gd name="connsiteX0" fmla="*/ 130935 w 1709896"/>
                <a:gd name="connsiteY0" fmla="*/ 1845498 h 2279274"/>
                <a:gd name="connsiteX1" fmla="*/ 707878 w 1709896"/>
                <a:gd name="connsiteY1" fmla="*/ 1791068 h 2279274"/>
                <a:gd name="connsiteX2" fmla="*/ 718763 w 1709896"/>
                <a:gd name="connsiteY2" fmla="*/ 1214126 h 2279274"/>
                <a:gd name="connsiteX3" fmla="*/ 433759 w 1709896"/>
                <a:gd name="connsiteY3" fmla="*/ 705609 h 2279274"/>
                <a:gd name="connsiteX4" fmla="*/ 306 w 1709896"/>
                <a:gd name="connsiteY4" fmla="*/ 169097 h 2279274"/>
                <a:gd name="connsiteX5" fmla="*/ 503774 w 1709896"/>
                <a:gd name="connsiteY5" fmla="*/ 15140 h 2279274"/>
                <a:gd name="connsiteX6" fmla="*/ 889723 w 1709896"/>
                <a:gd name="connsiteY6" fmla="*/ 483226 h 2279274"/>
                <a:gd name="connsiteX7" fmla="*/ 1143306 w 1709896"/>
                <a:gd name="connsiteY7" fmla="*/ 996411 h 2279274"/>
                <a:gd name="connsiteX8" fmla="*/ 1186849 w 1709896"/>
                <a:gd name="connsiteY8" fmla="*/ 1780183 h 2279274"/>
                <a:gd name="connsiteX9" fmla="*/ 1665821 w 1709896"/>
                <a:gd name="connsiteY9" fmla="*/ 1867268 h 2279274"/>
                <a:gd name="connsiteX10" fmla="*/ 1676706 w 1709896"/>
                <a:gd name="connsiteY10" fmla="*/ 2248268 h 2279274"/>
                <a:gd name="connsiteX11" fmla="*/ 98276 w 1709896"/>
                <a:gd name="connsiteY11" fmla="*/ 2259154 h 2279274"/>
                <a:gd name="connsiteX12" fmla="*/ 130935 w 1709896"/>
                <a:gd name="connsiteY12" fmla="*/ 1845498 h 2279274"/>
                <a:gd name="connsiteX0" fmla="*/ 32659 w 1611620"/>
                <a:gd name="connsiteY0" fmla="*/ 1840609 h 2274385"/>
                <a:gd name="connsiteX1" fmla="*/ 609602 w 1611620"/>
                <a:gd name="connsiteY1" fmla="*/ 1786179 h 2274385"/>
                <a:gd name="connsiteX2" fmla="*/ 620487 w 1611620"/>
                <a:gd name="connsiteY2" fmla="*/ 1209237 h 2274385"/>
                <a:gd name="connsiteX3" fmla="*/ 335483 w 1611620"/>
                <a:gd name="connsiteY3" fmla="*/ 700720 h 2274385"/>
                <a:gd name="connsiteX4" fmla="*/ 71752 w 1611620"/>
                <a:gd name="connsiteY4" fmla="*/ 199200 h 2274385"/>
                <a:gd name="connsiteX5" fmla="*/ 405498 w 1611620"/>
                <a:gd name="connsiteY5" fmla="*/ 10251 h 2274385"/>
                <a:gd name="connsiteX6" fmla="*/ 791447 w 1611620"/>
                <a:gd name="connsiteY6" fmla="*/ 478337 h 2274385"/>
                <a:gd name="connsiteX7" fmla="*/ 1045030 w 1611620"/>
                <a:gd name="connsiteY7" fmla="*/ 991522 h 2274385"/>
                <a:gd name="connsiteX8" fmla="*/ 1088573 w 1611620"/>
                <a:gd name="connsiteY8" fmla="*/ 1775294 h 2274385"/>
                <a:gd name="connsiteX9" fmla="*/ 1567545 w 1611620"/>
                <a:gd name="connsiteY9" fmla="*/ 1862379 h 2274385"/>
                <a:gd name="connsiteX10" fmla="*/ 1578430 w 1611620"/>
                <a:gd name="connsiteY10" fmla="*/ 2243379 h 2274385"/>
                <a:gd name="connsiteX11" fmla="*/ 0 w 1611620"/>
                <a:gd name="connsiteY11" fmla="*/ 2254265 h 2274385"/>
                <a:gd name="connsiteX12" fmla="*/ 32659 w 1611620"/>
                <a:gd name="connsiteY12" fmla="*/ 1840609 h 2274385"/>
                <a:gd name="connsiteX0" fmla="*/ 1578430 w 1669378"/>
                <a:gd name="connsiteY0" fmla="*/ 2243379 h 2274385"/>
                <a:gd name="connsiteX1" fmla="*/ 0 w 1669378"/>
                <a:gd name="connsiteY1" fmla="*/ 2254265 h 2274385"/>
                <a:gd name="connsiteX2" fmla="*/ 32659 w 1669378"/>
                <a:gd name="connsiteY2" fmla="*/ 1840609 h 2274385"/>
                <a:gd name="connsiteX3" fmla="*/ 609602 w 1669378"/>
                <a:gd name="connsiteY3" fmla="*/ 1786179 h 2274385"/>
                <a:gd name="connsiteX4" fmla="*/ 620487 w 1669378"/>
                <a:gd name="connsiteY4" fmla="*/ 1209237 h 2274385"/>
                <a:gd name="connsiteX5" fmla="*/ 335483 w 1669378"/>
                <a:gd name="connsiteY5" fmla="*/ 700720 h 2274385"/>
                <a:gd name="connsiteX6" fmla="*/ 71752 w 1669378"/>
                <a:gd name="connsiteY6" fmla="*/ 199200 h 2274385"/>
                <a:gd name="connsiteX7" fmla="*/ 405498 w 1669378"/>
                <a:gd name="connsiteY7" fmla="*/ 10251 h 2274385"/>
                <a:gd name="connsiteX8" fmla="*/ 791447 w 1669378"/>
                <a:gd name="connsiteY8" fmla="*/ 478337 h 2274385"/>
                <a:gd name="connsiteX9" fmla="*/ 1045030 w 1669378"/>
                <a:gd name="connsiteY9" fmla="*/ 991522 h 2274385"/>
                <a:gd name="connsiteX10" fmla="*/ 1088573 w 1669378"/>
                <a:gd name="connsiteY10" fmla="*/ 1775294 h 2274385"/>
                <a:gd name="connsiteX11" fmla="*/ 1669378 w 1669378"/>
                <a:gd name="connsiteY11" fmla="*/ 1960358 h 2274385"/>
                <a:gd name="connsiteX0" fmla="*/ 1578430 w 1578431"/>
                <a:gd name="connsiteY0" fmla="*/ 2243379 h 2274385"/>
                <a:gd name="connsiteX1" fmla="*/ 0 w 1578431"/>
                <a:gd name="connsiteY1" fmla="*/ 2254265 h 2274385"/>
                <a:gd name="connsiteX2" fmla="*/ 32659 w 1578431"/>
                <a:gd name="connsiteY2" fmla="*/ 1840609 h 2274385"/>
                <a:gd name="connsiteX3" fmla="*/ 609602 w 1578431"/>
                <a:gd name="connsiteY3" fmla="*/ 1786179 h 2274385"/>
                <a:gd name="connsiteX4" fmla="*/ 620487 w 1578431"/>
                <a:gd name="connsiteY4" fmla="*/ 1209237 h 2274385"/>
                <a:gd name="connsiteX5" fmla="*/ 335483 w 1578431"/>
                <a:gd name="connsiteY5" fmla="*/ 700720 h 2274385"/>
                <a:gd name="connsiteX6" fmla="*/ 71752 w 1578431"/>
                <a:gd name="connsiteY6" fmla="*/ 199200 h 2274385"/>
                <a:gd name="connsiteX7" fmla="*/ 405498 w 1578431"/>
                <a:gd name="connsiteY7" fmla="*/ 10251 h 2274385"/>
                <a:gd name="connsiteX8" fmla="*/ 791447 w 1578431"/>
                <a:gd name="connsiteY8" fmla="*/ 478337 h 2274385"/>
                <a:gd name="connsiteX9" fmla="*/ 1045030 w 1578431"/>
                <a:gd name="connsiteY9" fmla="*/ 991522 h 2274385"/>
                <a:gd name="connsiteX10" fmla="*/ 1088573 w 1578431"/>
                <a:gd name="connsiteY10" fmla="*/ 1775294 h 2274385"/>
                <a:gd name="connsiteX11" fmla="*/ 1536025 w 1578431"/>
                <a:gd name="connsiteY11" fmla="*/ 1878709 h 2274385"/>
                <a:gd name="connsiteX0" fmla="*/ 1578430 w 1578431"/>
                <a:gd name="connsiteY0" fmla="*/ 2243379 h 2274385"/>
                <a:gd name="connsiteX1" fmla="*/ 0 w 1578431"/>
                <a:gd name="connsiteY1" fmla="*/ 2254265 h 2274385"/>
                <a:gd name="connsiteX2" fmla="*/ 32659 w 1578431"/>
                <a:gd name="connsiteY2" fmla="*/ 1840609 h 2274385"/>
                <a:gd name="connsiteX3" fmla="*/ 609602 w 1578431"/>
                <a:gd name="connsiteY3" fmla="*/ 1786179 h 2274385"/>
                <a:gd name="connsiteX4" fmla="*/ 620487 w 1578431"/>
                <a:gd name="connsiteY4" fmla="*/ 1209237 h 2274385"/>
                <a:gd name="connsiteX5" fmla="*/ 335483 w 1578431"/>
                <a:gd name="connsiteY5" fmla="*/ 700720 h 2274385"/>
                <a:gd name="connsiteX6" fmla="*/ 71752 w 1578431"/>
                <a:gd name="connsiteY6" fmla="*/ 199200 h 2274385"/>
                <a:gd name="connsiteX7" fmla="*/ 405498 w 1578431"/>
                <a:gd name="connsiteY7" fmla="*/ 10251 h 2274385"/>
                <a:gd name="connsiteX8" fmla="*/ 791447 w 1578431"/>
                <a:gd name="connsiteY8" fmla="*/ 478337 h 2274385"/>
                <a:gd name="connsiteX9" fmla="*/ 1045030 w 1578431"/>
                <a:gd name="connsiteY9" fmla="*/ 991522 h 2274385"/>
                <a:gd name="connsiteX10" fmla="*/ 1088573 w 1578431"/>
                <a:gd name="connsiteY10" fmla="*/ 1775294 h 2274385"/>
                <a:gd name="connsiteX11" fmla="*/ 1572394 w 1578431"/>
                <a:gd name="connsiteY11" fmla="*/ 1867044 h 2274385"/>
                <a:gd name="connsiteX0" fmla="*/ 1578430 w 1578431"/>
                <a:gd name="connsiteY0" fmla="*/ 2243379 h 2274385"/>
                <a:gd name="connsiteX1" fmla="*/ 0 w 1578431"/>
                <a:gd name="connsiteY1" fmla="*/ 2254265 h 2274385"/>
                <a:gd name="connsiteX2" fmla="*/ 32659 w 1578431"/>
                <a:gd name="connsiteY2" fmla="*/ 1840609 h 2274385"/>
                <a:gd name="connsiteX3" fmla="*/ 620487 w 1578431"/>
                <a:gd name="connsiteY3" fmla="*/ 1209237 h 2274385"/>
                <a:gd name="connsiteX4" fmla="*/ 335483 w 1578431"/>
                <a:gd name="connsiteY4" fmla="*/ 700720 h 2274385"/>
                <a:gd name="connsiteX5" fmla="*/ 71752 w 1578431"/>
                <a:gd name="connsiteY5" fmla="*/ 199200 h 2274385"/>
                <a:gd name="connsiteX6" fmla="*/ 405498 w 1578431"/>
                <a:gd name="connsiteY6" fmla="*/ 10251 h 2274385"/>
                <a:gd name="connsiteX7" fmla="*/ 791447 w 1578431"/>
                <a:gd name="connsiteY7" fmla="*/ 478337 h 2274385"/>
                <a:gd name="connsiteX8" fmla="*/ 1045030 w 1578431"/>
                <a:gd name="connsiteY8" fmla="*/ 991522 h 2274385"/>
                <a:gd name="connsiteX9" fmla="*/ 1088573 w 1578431"/>
                <a:gd name="connsiteY9" fmla="*/ 1775294 h 2274385"/>
                <a:gd name="connsiteX10" fmla="*/ 1572394 w 1578431"/>
                <a:gd name="connsiteY10" fmla="*/ 1867044 h 2274385"/>
                <a:gd name="connsiteX0" fmla="*/ 1578430 w 1578431"/>
                <a:gd name="connsiteY0" fmla="*/ 2243379 h 2274385"/>
                <a:gd name="connsiteX1" fmla="*/ 0 w 1578431"/>
                <a:gd name="connsiteY1" fmla="*/ 2254265 h 2274385"/>
                <a:gd name="connsiteX2" fmla="*/ 32659 w 1578431"/>
                <a:gd name="connsiteY2" fmla="*/ 1840609 h 2274385"/>
                <a:gd name="connsiteX3" fmla="*/ 620487 w 1578431"/>
                <a:gd name="connsiteY3" fmla="*/ 1209237 h 2274385"/>
                <a:gd name="connsiteX4" fmla="*/ 335483 w 1578431"/>
                <a:gd name="connsiteY4" fmla="*/ 700720 h 2274385"/>
                <a:gd name="connsiteX5" fmla="*/ 71752 w 1578431"/>
                <a:gd name="connsiteY5" fmla="*/ 199200 h 2274385"/>
                <a:gd name="connsiteX6" fmla="*/ 405498 w 1578431"/>
                <a:gd name="connsiteY6" fmla="*/ 10251 h 2274385"/>
                <a:gd name="connsiteX7" fmla="*/ 791447 w 1578431"/>
                <a:gd name="connsiteY7" fmla="*/ 478337 h 2274385"/>
                <a:gd name="connsiteX8" fmla="*/ 1045030 w 1578431"/>
                <a:gd name="connsiteY8" fmla="*/ 991522 h 2274385"/>
                <a:gd name="connsiteX9" fmla="*/ 1572394 w 1578431"/>
                <a:gd name="connsiteY9" fmla="*/ 1867044 h 2274385"/>
                <a:gd name="connsiteX0" fmla="*/ 1578430 w 1578431"/>
                <a:gd name="connsiteY0" fmla="*/ 2243379 h 2274385"/>
                <a:gd name="connsiteX1" fmla="*/ 0 w 1578431"/>
                <a:gd name="connsiteY1" fmla="*/ 2254265 h 2274385"/>
                <a:gd name="connsiteX2" fmla="*/ 32659 w 1578431"/>
                <a:gd name="connsiteY2" fmla="*/ 1840609 h 2274385"/>
                <a:gd name="connsiteX3" fmla="*/ 620487 w 1578431"/>
                <a:gd name="connsiteY3" fmla="*/ 1209237 h 2274385"/>
                <a:gd name="connsiteX4" fmla="*/ 335483 w 1578431"/>
                <a:gd name="connsiteY4" fmla="*/ 700720 h 2274385"/>
                <a:gd name="connsiteX5" fmla="*/ 71752 w 1578431"/>
                <a:gd name="connsiteY5" fmla="*/ 199200 h 2274385"/>
                <a:gd name="connsiteX6" fmla="*/ 405498 w 1578431"/>
                <a:gd name="connsiteY6" fmla="*/ 10251 h 2274385"/>
                <a:gd name="connsiteX7" fmla="*/ 791447 w 1578431"/>
                <a:gd name="connsiteY7" fmla="*/ 478337 h 2274385"/>
                <a:gd name="connsiteX8" fmla="*/ 1045030 w 1578431"/>
                <a:gd name="connsiteY8" fmla="*/ 991522 h 2274385"/>
                <a:gd name="connsiteX9" fmla="*/ 1223685 w 1578431"/>
                <a:gd name="connsiteY9" fmla="*/ 1597867 h 2274385"/>
                <a:gd name="connsiteX10" fmla="*/ 1572394 w 1578431"/>
                <a:gd name="connsiteY10" fmla="*/ 1867044 h 2274385"/>
                <a:gd name="connsiteX0" fmla="*/ 1578430 w 1578431"/>
                <a:gd name="connsiteY0" fmla="*/ 2243379 h 2274385"/>
                <a:gd name="connsiteX1" fmla="*/ 0 w 1578431"/>
                <a:gd name="connsiteY1" fmla="*/ 2254265 h 2274385"/>
                <a:gd name="connsiteX2" fmla="*/ 32659 w 1578431"/>
                <a:gd name="connsiteY2" fmla="*/ 1840609 h 2274385"/>
                <a:gd name="connsiteX3" fmla="*/ 338710 w 1578431"/>
                <a:gd name="connsiteY3" fmla="*/ 1644523 h 2274385"/>
                <a:gd name="connsiteX4" fmla="*/ 620487 w 1578431"/>
                <a:gd name="connsiteY4" fmla="*/ 1209237 h 2274385"/>
                <a:gd name="connsiteX5" fmla="*/ 335483 w 1578431"/>
                <a:gd name="connsiteY5" fmla="*/ 700720 h 2274385"/>
                <a:gd name="connsiteX6" fmla="*/ 71752 w 1578431"/>
                <a:gd name="connsiteY6" fmla="*/ 199200 h 2274385"/>
                <a:gd name="connsiteX7" fmla="*/ 405498 w 1578431"/>
                <a:gd name="connsiteY7" fmla="*/ 10251 h 2274385"/>
                <a:gd name="connsiteX8" fmla="*/ 791447 w 1578431"/>
                <a:gd name="connsiteY8" fmla="*/ 478337 h 2274385"/>
                <a:gd name="connsiteX9" fmla="*/ 1045030 w 1578431"/>
                <a:gd name="connsiteY9" fmla="*/ 991522 h 2274385"/>
                <a:gd name="connsiteX10" fmla="*/ 1223685 w 1578431"/>
                <a:gd name="connsiteY10" fmla="*/ 1597867 h 2274385"/>
                <a:gd name="connsiteX11" fmla="*/ 1572394 w 1578431"/>
                <a:gd name="connsiteY11" fmla="*/ 1867044 h 2274385"/>
                <a:gd name="connsiteX0" fmla="*/ 1578430 w 1578431"/>
                <a:gd name="connsiteY0" fmla="*/ 2243379 h 2274385"/>
                <a:gd name="connsiteX1" fmla="*/ 0 w 1578431"/>
                <a:gd name="connsiteY1" fmla="*/ 2254265 h 2274385"/>
                <a:gd name="connsiteX2" fmla="*/ 32659 w 1578431"/>
                <a:gd name="connsiteY2" fmla="*/ 1840609 h 2274385"/>
                <a:gd name="connsiteX3" fmla="*/ 338710 w 1578431"/>
                <a:gd name="connsiteY3" fmla="*/ 1691179 h 2274385"/>
                <a:gd name="connsiteX4" fmla="*/ 620487 w 1578431"/>
                <a:gd name="connsiteY4" fmla="*/ 1209237 h 2274385"/>
                <a:gd name="connsiteX5" fmla="*/ 335483 w 1578431"/>
                <a:gd name="connsiteY5" fmla="*/ 700720 h 2274385"/>
                <a:gd name="connsiteX6" fmla="*/ 71752 w 1578431"/>
                <a:gd name="connsiteY6" fmla="*/ 199200 h 2274385"/>
                <a:gd name="connsiteX7" fmla="*/ 405498 w 1578431"/>
                <a:gd name="connsiteY7" fmla="*/ 10251 h 2274385"/>
                <a:gd name="connsiteX8" fmla="*/ 791447 w 1578431"/>
                <a:gd name="connsiteY8" fmla="*/ 478337 h 2274385"/>
                <a:gd name="connsiteX9" fmla="*/ 1045030 w 1578431"/>
                <a:gd name="connsiteY9" fmla="*/ 991522 h 2274385"/>
                <a:gd name="connsiteX10" fmla="*/ 1223685 w 1578431"/>
                <a:gd name="connsiteY10" fmla="*/ 1597867 h 2274385"/>
                <a:gd name="connsiteX11" fmla="*/ 1572394 w 1578431"/>
                <a:gd name="connsiteY11" fmla="*/ 1867044 h 2274385"/>
                <a:gd name="connsiteX0" fmla="*/ 1578430 w 1578431"/>
                <a:gd name="connsiteY0" fmla="*/ 2243379 h 2274385"/>
                <a:gd name="connsiteX1" fmla="*/ 0 w 1578431"/>
                <a:gd name="connsiteY1" fmla="*/ 2254265 h 2274385"/>
                <a:gd name="connsiteX2" fmla="*/ 32659 w 1578431"/>
                <a:gd name="connsiteY2" fmla="*/ 1840609 h 2274385"/>
                <a:gd name="connsiteX3" fmla="*/ 338710 w 1578431"/>
                <a:gd name="connsiteY3" fmla="*/ 1656187 h 2274385"/>
                <a:gd name="connsiteX4" fmla="*/ 620487 w 1578431"/>
                <a:gd name="connsiteY4" fmla="*/ 1209237 h 2274385"/>
                <a:gd name="connsiteX5" fmla="*/ 335483 w 1578431"/>
                <a:gd name="connsiteY5" fmla="*/ 700720 h 2274385"/>
                <a:gd name="connsiteX6" fmla="*/ 71752 w 1578431"/>
                <a:gd name="connsiteY6" fmla="*/ 199200 h 2274385"/>
                <a:gd name="connsiteX7" fmla="*/ 405498 w 1578431"/>
                <a:gd name="connsiteY7" fmla="*/ 10251 h 2274385"/>
                <a:gd name="connsiteX8" fmla="*/ 791447 w 1578431"/>
                <a:gd name="connsiteY8" fmla="*/ 478337 h 2274385"/>
                <a:gd name="connsiteX9" fmla="*/ 1045030 w 1578431"/>
                <a:gd name="connsiteY9" fmla="*/ 991522 h 2274385"/>
                <a:gd name="connsiteX10" fmla="*/ 1223685 w 1578431"/>
                <a:gd name="connsiteY10" fmla="*/ 1597867 h 2274385"/>
                <a:gd name="connsiteX11" fmla="*/ 1572394 w 1578431"/>
                <a:gd name="connsiteY11" fmla="*/ 1867044 h 227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8431" h="2274385">
                  <a:moveTo>
                    <a:pt x="1578430" y="2243379"/>
                  </a:moveTo>
                  <a:cubicBezTo>
                    <a:pt x="1580244" y="2303250"/>
                    <a:pt x="0" y="2258801"/>
                    <a:pt x="0" y="2254265"/>
                  </a:cubicBezTo>
                  <a:lnTo>
                    <a:pt x="32659" y="1840609"/>
                  </a:lnTo>
                  <a:cubicBezTo>
                    <a:pt x="66885" y="1735098"/>
                    <a:pt x="240739" y="1761416"/>
                    <a:pt x="338710" y="1656187"/>
                  </a:cubicBezTo>
                  <a:cubicBezTo>
                    <a:pt x="436681" y="1550958"/>
                    <a:pt x="621025" y="1368481"/>
                    <a:pt x="620487" y="1209237"/>
                  </a:cubicBezTo>
                  <a:cubicBezTo>
                    <a:pt x="619949" y="1049993"/>
                    <a:pt x="426939" y="869059"/>
                    <a:pt x="335483" y="700720"/>
                  </a:cubicBezTo>
                  <a:cubicBezTo>
                    <a:pt x="244027" y="532381"/>
                    <a:pt x="60083" y="314278"/>
                    <a:pt x="71752" y="199200"/>
                  </a:cubicBezTo>
                  <a:cubicBezTo>
                    <a:pt x="83421" y="84122"/>
                    <a:pt x="285549" y="-36272"/>
                    <a:pt x="405498" y="10251"/>
                  </a:cubicBezTo>
                  <a:cubicBezTo>
                    <a:pt x="525447" y="56774"/>
                    <a:pt x="684858" y="314792"/>
                    <a:pt x="791447" y="478337"/>
                  </a:cubicBezTo>
                  <a:cubicBezTo>
                    <a:pt x="898036" y="641882"/>
                    <a:pt x="972990" y="804934"/>
                    <a:pt x="1045030" y="991522"/>
                  </a:cubicBezTo>
                  <a:cubicBezTo>
                    <a:pt x="1117070" y="1178110"/>
                    <a:pt x="1135791" y="1451947"/>
                    <a:pt x="1223685" y="1597867"/>
                  </a:cubicBezTo>
                  <a:cubicBezTo>
                    <a:pt x="1311579" y="1743787"/>
                    <a:pt x="1534481" y="1798853"/>
                    <a:pt x="1572394" y="186704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914400" y="914400"/>
            <a:ext cx="7088951" cy="5486400"/>
            <a:chOff x="925944" y="4142123"/>
            <a:chExt cx="2701855" cy="2122605"/>
          </a:xfrm>
          <a:solidFill>
            <a:schemeClr val="bg1">
              <a:lumMod val="65000"/>
            </a:schemeClr>
          </a:solidFill>
        </p:grpSpPr>
        <p:sp>
          <p:nvSpPr>
            <p:cNvPr id="18" name="Oval 17"/>
            <p:cNvSpPr/>
            <p:nvPr/>
          </p:nvSpPr>
          <p:spPr>
            <a:xfrm flipH="1">
              <a:off x="2071799" y="4731736"/>
              <a:ext cx="446315" cy="54783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 flipH="1">
              <a:off x="925944" y="4142123"/>
              <a:ext cx="2701855" cy="2122605"/>
              <a:chOff x="991258" y="974380"/>
              <a:chExt cx="2701855" cy="2122605"/>
            </a:xfrm>
            <a:grpFill/>
          </p:grpSpPr>
          <p:sp>
            <p:nvSpPr>
              <p:cNvPr id="22" name="Freeform 21"/>
              <p:cNvSpPr/>
              <p:nvPr/>
            </p:nvSpPr>
            <p:spPr>
              <a:xfrm flipH="1">
                <a:off x="991258" y="974380"/>
                <a:ext cx="1417340" cy="2122605"/>
              </a:xfrm>
              <a:custGeom>
                <a:avLst/>
                <a:gdLst>
                  <a:gd name="connsiteX0" fmla="*/ 0 w 1820919"/>
                  <a:gd name="connsiteY0" fmla="*/ 1792484 h 1853958"/>
                  <a:gd name="connsiteX1" fmla="*/ 794657 w 1820919"/>
                  <a:gd name="connsiteY1" fmla="*/ 1770712 h 1853958"/>
                  <a:gd name="connsiteX2" fmla="*/ 805542 w 1820919"/>
                  <a:gd name="connsiteY2" fmla="*/ 1193770 h 1853958"/>
                  <a:gd name="connsiteX3" fmla="*/ 326571 w 1820919"/>
                  <a:gd name="connsiteY3" fmla="*/ 638598 h 1853958"/>
                  <a:gd name="connsiteX4" fmla="*/ 87085 w 1820919"/>
                  <a:gd name="connsiteY4" fmla="*/ 148741 h 1853958"/>
                  <a:gd name="connsiteX5" fmla="*/ 457200 w 1820919"/>
                  <a:gd name="connsiteY5" fmla="*/ 18112 h 1853958"/>
                  <a:gd name="connsiteX6" fmla="*/ 794657 w 1820919"/>
                  <a:gd name="connsiteY6" fmla="*/ 486198 h 1853958"/>
                  <a:gd name="connsiteX7" fmla="*/ 1230085 w 1820919"/>
                  <a:gd name="connsiteY7" fmla="*/ 976055 h 1853958"/>
                  <a:gd name="connsiteX8" fmla="*/ 1273628 w 1820919"/>
                  <a:gd name="connsiteY8" fmla="*/ 1759827 h 1853958"/>
                  <a:gd name="connsiteX9" fmla="*/ 1752600 w 1820919"/>
                  <a:gd name="connsiteY9" fmla="*/ 1846912 h 1853958"/>
                  <a:gd name="connsiteX10" fmla="*/ 1807028 w 1820919"/>
                  <a:gd name="connsiteY10" fmla="*/ 1825141 h 1853958"/>
                  <a:gd name="connsiteX0" fmla="*/ 0 w 1796675"/>
                  <a:gd name="connsiteY0" fmla="*/ 1792484 h 2228516"/>
                  <a:gd name="connsiteX1" fmla="*/ 794657 w 1796675"/>
                  <a:gd name="connsiteY1" fmla="*/ 1770712 h 2228516"/>
                  <a:gd name="connsiteX2" fmla="*/ 805542 w 1796675"/>
                  <a:gd name="connsiteY2" fmla="*/ 1193770 h 2228516"/>
                  <a:gd name="connsiteX3" fmla="*/ 326571 w 1796675"/>
                  <a:gd name="connsiteY3" fmla="*/ 638598 h 2228516"/>
                  <a:gd name="connsiteX4" fmla="*/ 87085 w 1796675"/>
                  <a:gd name="connsiteY4" fmla="*/ 148741 h 2228516"/>
                  <a:gd name="connsiteX5" fmla="*/ 457200 w 1796675"/>
                  <a:gd name="connsiteY5" fmla="*/ 18112 h 2228516"/>
                  <a:gd name="connsiteX6" fmla="*/ 794657 w 1796675"/>
                  <a:gd name="connsiteY6" fmla="*/ 486198 h 2228516"/>
                  <a:gd name="connsiteX7" fmla="*/ 1230085 w 1796675"/>
                  <a:gd name="connsiteY7" fmla="*/ 976055 h 2228516"/>
                  <a:gd name="connsiteX8" fmla="*/ 1273628 w 1796675"/>
                  <a:gd name="connsiteY8" fmla="*/ 1759827 h 2228516"/>
                  <a:gd name="connsiteX9" fmla="*/ 1752600 w 1796675"/>
                  <a:gd name="connsiteY9" fmla="*/ 1846912 h 2228516"/>
                  <a:gd name="connsiteX10" fmla="*/ 1763485 w 1796675"/>
                  <a:gd name="connsiteY10" fmla="*/ 2227912 h 2228516"/>
                  <a:gd name="connsiteX0" fmla="*/ 0 w 1796675"/>
                  <a:gd name="connsiteY0" fmla="*/ 1792484 h 2250588"/>
                  <a:gd name="connsiteX1" fmla="*/ 794657 w 1796675"/>
                  <a:gd name="connsiteY1" fmla="*/ 1770712 h 2250588"/>
                  <a:gd name="connsiteX2" fmla="*/ 805542 w 1796675"/>
                  <a:gd name="connsiteY2" fmla="*/ 1193770 h 2250588"/>
                  <a:gd name="connsiteX3" fmla="*/ 326571 w 1796675"/>
                  <a:gd name="connsiteY3" fmla="*/ 638598 h 2250588"/>
                  <a:gd name="connsiteX4" fmla="*/ 87085 w 1796675"/>
                  <a:gd name="connsiteY4" fmla="*/ 148741 h 2250588"/>
                  <a:gd name="connsiteX5" fmla="*/ 457200 w 1796675"/>
                  <a:gd name="connsiteY5" fmla="*/ 18112 h 2250588"/>
                  <a:gd name="connsiteX6" fmla="*/ 794657 w 1796675"/>
                  <a:gd name="connsiteY6" fmla="*/ 486198 h 2250588"/>
                  <a:gd name="connsiteX7" fmla="*/ 1230085 w 1796675"/>
                  <a:gd name="connsiteY7" fmla="*/ 976055 h 2250588"/>
                  <a:gd name="connsiteX8" fmla="*/ 1273628 w 1796675"/>
                  <a:gd name="connsiteY8" fmla="*/ 1759827 h 2250588"/>
                  <a:gd name="connsiteX9" fmla="*/ 1752600 w 1796675"/>
                  <a:gd name="connsiteY9" fmla="*/ 1846912 h 2250588"/>
                  <a:gd name="connsiteX10" fmla="*/ 1763485 w 1796675"/>
                  <a:gd name="connsiteY10" fmla="*/ 2227912 h 2250588"/>
                  <a:gd name="connsiteX11" fmla="*/ 1763485 w 1796675"/>
                  <a:gd name="connsiteY11" fmla="*/ 2206141 h 2250588"/>
                  <a:gd name="connsiteX0" fmla="*/ 54430 w 1851105"/>
                  <a:gd name="connsiteY0" fmla="*/ 1792484 h 2245737"/>
                  <a:gd name="connsiteX1" fmla="*/ 849087 w 1851105"/>
                  <a:gd name="connsiteY1" fmla="*/ 1770712 h 2245737"/>
                  <a:gd name="connsiteX2" fmla="*/ 859972 w 1851105"/>
                  <a:gd name="connsiteY2" fmla="*/ 1193770 h 2245737"/>
                  <a:gd name="connsiteX3" fmla="*/ 381001 w 1851105"/>
                  <a:gd name="connsiteY3" fmla="*/ 638598 h 2245737"/>
                  <a:gd name="connsiteX4" fmla="*/ 141515 w 1851105"/>
                  <a:gd name="connsiteY4" fmla="*/ 148741 h 2245737"/>
                  <a:gd name="connsiteX5" fmla="*/ 511630 w 1851105"/>
                  <a:gd name="connsiteY5" fmla="*/ 18112 h 2245737"/>
                  <a:gd name="connsiteX6" fmla="*/ 849087 w 1851105"/>
                  <a:gd name="connsiteY6" fmla="*/ 486198 h 2245737"/>
                  <a:gd name="connsiteX7" fmla="*/ 1284515 w 1851105"/>
                  <a:gd name="connsiteY7" fmla="*/ 976055 h 2245737"/>
                  <a:gd name="connsiteX8" fmla="*/ 1328058 w 1851105"/>
                  <a:gd name="connsiteY8" fmla="*/ 1759827 h 2245737"/>
                  <a:gd name="connsiteX9" fmla="*/ 1807030 w 1851105"/>
                  <a:gd name="connsiteY9" fmla="*/ 1846912 h 2245737"/>
                  <a:gd name="connsiteX10" fmla="*/ 1817915 w 1851105"/>
                  <a:gd name="connsiteY10" fmla="*/ 2227912 h 2245737"/>
                  <a:gd name="connsiteX11" fmla="*/ 0 w 1851105"/>
                  <a:gd name="connsiteY11" fmla="*/ 2173484 h 2245737"/>
                  <a:gd name="connsiteX0" fmla="*/ 54430 w 1851105"/>
                  <a:gd name="connsiteY0" fmla="*/ 1792484 h 2245737"/>
                  <a:gd name="connsiteX1" fmla="*/ 849087 w 1851105"/>
                  <a:gd name="connsiteY1" fmla="*/ 1770712 h 2245737"/>
                  <a:gd name="connsiteX2" fmla="*/ 859972 w 1851105"/>
                  <a:gd name="connsiteY2" fmla="*/ 1193770 h 2245737"/>
                  <a:gd name="connsiteX3" fmla="*/ 381001 w 1851105"/>
                  <a:gd name="connsiteY3" fmla="*/ 638598 h 2245737"/>
                  <a:gd name="connsiteX4" fmla="*/ 141515 w 1851105"/>
                  <a:gd name="connsiteY4" fmla="*/ 148741 h 2245737"/>
                  <a:gd name="connsiteX5" fmla="*/ 511630 w 1851105"/>
                  <a:gd name="connsiteY5" fmla="*/ 18112 h 2245737"/>
                  <a:gd name="connsiteX6" fmla="*/ 849087 w 1851105"/>
                  <a:gd name="connsiteY6" fmla="*/ 486198 h 2245737"/>
                  <a:gd name="connsiteX7" fmla="*/ 1284515 w 1851105"/>
                  <a:gd name="connsiteY7" fmla="*/ 976055 h 2245737"/>
                  <a:gd name="connsiteX8" fmla="*/ 1328058 w 1851105"/>
                  <a:gd name="connsiteY8" fmla="*/ 1759827 h 2245737"/>
                  <a:gd name="connsiteX9" fmla="*/ 1807030 w 1851105"/>
                  <a:gd name="connsiteY9" fmla="*/ 1846912 h 2245737"/>
                  <a:gd name="connsiteX10" fmla="*/ 1817915 w 1851105"/>
                  <a:gd name="connsiteY10" fmla="*/ 2227912 h 2245737"/>
                  <a:gd name="connsiteX11" fmla="*/ 0 w 1851105"/>
                  <a:gd name="connsiteY11" fmla="*/ 2173484 h 2245737"/>
                  <a:gd name="connsiteX12" fmla="*/ 54430 w 1851105"/>
                  <a:gd name="connsiteY12" fmla="*/ 1792484 h 2245737"/>
                  <a:gd name="connsiteX0" fmla="*/ 0 w 1796675"/>
                  <a:gd name="connsiteY0" fmla="*/ 1792484 h 2258918"/>
                  <a:gd name="connsiteX1" fmla="*/ 794657 w 1796675"/>
                  <a:gd name="connsiteY1" fmla="*/ 1770712 h 2258918"/>
                  <a:gd name="connsiteX2" fmla="*/ 805542 w 1796675"/>
                  <a:gd name="connsiteY2" fmla="*/ 1193770 h 2258918"/>
                  <a:gd name="connsiteX3" fmla="*/ 326571 w 1796675"/>
                  <a:gd name="connsiteY3" fmla="*/ 638598 h 2258918"/>
                  <a:gd name="connsiteX4" fmla="*/ 87085 w 1796675"/>
                  <a:gd name="connsiteY4" fmla="*/ 148741 h 2258918"/>
                  <a:gd name="connsiteX5" fmla="*/ 457200 w 1796675"/>
                  <a:gd name="connsiteY5" fmla="*/ 18112 h 2258918"/>
                  <a:gd name="connsiteX6" fmla="*/ 794657 w 1796675"/>
                  <a:gd name="connsiteY6" fmla="*/ 486198 h 2258918"/>
                  <a:gd name="connsiteX7" fmla="*/ 1230085 w 1796675"/>
                  <a:gd name="connsiteY7" fmla="*/ 976055 h 2258918"/>
                  <a:gd name="connsiteX8" fmla="*/ 1273628 w 1796675"/>
                  <a:gd name="connsiteY8" fmla="*/ 1759827 h 2258918"/>
                  <a:gd name="connsiteX9" fmla="*/ 1752600 w 1796675"/>
                  <a:gd name="connsiteY9" fmla="*/ 1846912 h 2258918"/>
                  <a:gd name="connsiteX10" fmla="*/ 1763485 w 1796675"/>
                  <a:gd name="connsiteY10" fmla="*/ 2227912 h 2258918"/>
                  <a:gd name="connsiteX11" fmla="*/ 185055 w 1796675"/>
                  <a:gd name="connsiteY11" fmla="*/ 2238798 h 2258918"/>
                  <a:gd name="connsiteX12" fmla="*/ 0 w 1796675"/>
                  <a:gd name="connsiteY12" fmla="*/ 1792484 h 2258918"/>
                  <a:gd name="connsiteX0" fmla="*/ 132865 w 1711826"/>
                  <a:gd name="connsiteY0" fmla="*/ 1825142 h 2258918"/>
                  <a:gd name="connsiteX1" fmla="*/ 709808 w 1711826"/>
                  <a:gd name="connsiteY1" fmla="*/ 1770712 h 2258918"/>
                  <a:gd name="connsiteX2" fmla="*/ 720693 w 1711826"/>
                  <a:gd name="connsiteY2" fmla="*/ 1193770 h 2258918"/>
                  <a:gd name="connsiteX3" fmla="*/ 241722 w 1711826"/>
                  <a:gd name="connsiteY3" fmla="*/ 638598 h 2258918"/>
                  <a:gd name="connsiteX4" fmla="*/ 2236 w 1711826"/>
                  <a:gd name="connsiteY4" fmla="*/ 148741 h 2258918"/>
                  <a:gd name="connsiteX5" fmla="*/ 372351 w 1711826"/>
                  <a:gd name="connsiteY5" fmla="*/ 18112 h 2258918"/>
                  <a:gd name="connsiteX6" fmla="*/ 709808 w 1711826"/>
                  <a:gd name="connsiteY6" fmla="*/ 486198 h 2258918"/>
                  <a:gd name="connsiteX7" fmla="*/ 1145236 w 1711826"/>
                  <a:gd name="connsiteY7" fmla="*/ 976055 h 2258918"/>
                  <a:gd name="connsiteX8" fmla="*/ 1188779 w 1711826"/>
                  <a:gd name="connsiteY8" fmla="*/ 1759827 h 2258918"/>
                  <a:gd name="connsiteX9" fmla="*/ 1667751 w 1711826"/>
                  <a:gd name="connsiteY9" fmla="*/ 1846912 h 2258918"/>
                  <a:gd name="connsiteX10" fmla="*/ 1678636 w 1711826"/>
                  <a:gd name="connsiteY10" fmla="*/ 2227912 h 2258918"/>
                  <a:gd name="connsiteX11" fmla="*/ 100206 w 1711826"/>
                  <a:gd name="connsiteY11" fmla="*/ 2238798 h 2258918"/>
                  <a:gd name="connsiteX12" fmla="*/ 132865 w 1711826"/>
                  <a:gd name="connsiteY12" fmla="*/ 1825142 h 2258918"/>
                  <a:gd name="connsiteX0" fmla="*/ 132865 w 1711826"/>
                  <a:gd name="connsiteY0" fmla="*/ 1823582 h 2257358"/>
                  <a:gd name="connsiteX1" fmla="*/ 709808 w 1711826"/>
                  <a:gd name="connsiteY1" fmla="*/ 1769152 h 2257358"/>
                  <a:gd name="connsiteX2" fmla="*/ 720693 w 1711826"/>
                  <a:gd name="connsiteY2" fmla="*/ 1192210 h 2257358"/>
                  <a:gd name="connsiteX3" fmla="*/ 241722 w 1711826"/>
                  <a:gd name="connsiteY3" fmla="*/ 637038 h 2257358"/>
                  <a:gd name="connsiteX4" fmla="*/ 2236 w 1711826"/>
                  <a:gd name="connsiteY4" fmla="*/ 147181 h 2257358"/>
                  <a:gd name="connsiteX5" fmla="*/ 372351 w 1711826"/>
                  <a:gd name="connsiteY5" fmla="*/ 16552 h 2257358"/>
                  <a:gd name="connsiteX6" fmla="*/ 891653 w 1711826"/>
                  <a:gd name="connsiteY6" fmla="*/ 461310 h 2257358"/>
                  <a:gd name="connsiteX7" fmla="*/ 1145236 w 1711826"/>
                  <a:gd name="connsiteY7" fmla="*/ 974495 h 2257358"/>
                  <a:gd name="connsiteX8" fmla="*/ 1188779 w 1711826"/>
                  <a:gd name="connsiteY8" fmla="*/ 1758267 h 2257358"/>
                  <a:gd name="connsiteX9" fmla="*/ 1667751 w 1711826"/>
                  <a:gd name="connsiteY9" fmla="*/ 1845352 h 2257358"/>
                  <a:gd name="connsiteX10" fmla="*/ 1678636 w 1711826"/>
                  <a:gd name="connsiteY10" fmla="*/ 2226352 h 2257358"/>
                  <a:gd name="connsiteX11" fmla="*/ 100206 w 1711826"/>
                  <a:gd name="connsiteY11" fmla="*/ 2237238 h 2257358"/>
                  <a:gd name="connsiteX12" fmla="*/ 132865 w 1711826"/>
                  <a:gd name="connsiteY12" fmla="*/ 1823582 h 2257358"/>
                  <a:gd name="connsiteX0" fmla="*/ 137949 w 1716910"/>
                  <a:gd name="connsiteY0" fmla="*/ 1844788 h 2278564"/>
                  <a:gd name="connsiteX1" fmla="*/ 714892 w 1716910"/>
                  <a:gd name="connsiteY1" fmla="*/ 1790358 h 2278564"/>
                  <a:gd name="connsiteX2" fmla="*/ 725777 w 1716910"/>
                  <a:gd name="connsiteY2" fmla="*/ 1213416 h 2278564"/>
                  <a:gd name="connsiteX3" fmla="*/ 246806 w 1716910"/>
                  <a:gd name="connsiteY3" fmla="*/ 658244 h 2278564"/>
                  <a:gd name="connsiteX4" fmla="*/ 7320 w 1716910"/>
                  <a:gd name="connsiteY4" fmla="*/ 168387 h 2278564"/>
                  <a:gd name="connsiteX5" fmla="*/ 510788 w 1716910"/>
                  <a:gd name="connsiteY5" fmla="*/ 14430 h 2278564"/>
                  <a:gd name="connsiteX6" fmla="*/ 896737 w 1716910"/>
                  <a:gd name="connsiteY6" fmla="*/ 482516 h 2278564"/>
                  <a:gd name="connsiteX7" fmla="*/ 1150320 w 1716910"/>
                  <a:gd name="connsiteY7" fmla="*/ 995701 h 2278564"/>
                  <a:gd name="connsiteX8" fmla="*/ 1193863 w 1716910"/>
                  <a:gd name="connsiteY8" fmla="*/ 1779473 h 2278564"/>
                  <a:gd name="connsiteX9" fmla="*/ 1672835 w 1716910"/>
                  <a:gd name="connsiteY9" fmla="*/ 1866558 h 2278564"/>
                  <a:gd name="connsiteX10" fmla="*/ 1683720 w 1716910"/>
                  <a:gd name="connsiteY10" fmla="*/ 2247558 h 2278564"/>
                  <a:gd name="connsiteX11" fmla="*/ 105290 w 1716910"/>
                  <a:gd name="connsiteY11" fmla="*/ 2258444 h 2278564"/>
                  <a:gd name="connsiteX12" fmla="*/ 137949 w 1716910"/>
                  <a:gd name="connsiteY12" fmla="*/ 1844788 h 2278564"/>
                  <a:gd name="connsiteX0" fmla="*/ 130935 w 1709896"/>
                  <a:gd name="connsiteY0" fmla="*/ 1845498 h 2279274"/>
                  <a:gd name="connsiteX1" fmla="*/ 707878 w 1709896"/>
                  <a:gd name="connsiteY1" fmla="*/ 1791068 h 2279274"/>
                  <a:gd name="connsiteX2" fmla="*/ 718763 w 1709896"/>
                  <a:gd name="connsiteY2" fmla="*/ 1214126 h 2279274"/>
                  <a:gd name="connsiteX3" fmla="*/ 433759 w 1709896"/>
                  <a:gd name="connsiteY3" fmla="*/ 705609 h 2279274"/>
                  <a:gd name="connsiteX4" fmla="*/ 306 w 1709896"/>
                  <a:gd name="connsiteY4" fmla="*/ 169097 h 2279274"/>
                  <a:gd name="connsiteX5" fmla="*/ 503774 w 1709896"/>
                  <a:gd name="connsiteY5" fmla="*/ 15140 h 2279274"/>
                  <a:gd name="connsiteX6" fmla="*/ 889723 w 1709896"/>
                  <a:gd name="connsiteY6" fmla="*/ 483226 h 2279274"/>
                  <a:gd name="connsiteX7" fmla="*/ 1143306 w 1709896"/>
                  <a:gd name="connsiteY7" fmla="*/ 996411 h 2279274"/>
                  <a:gd name="connsiteX8" fmla="*/ 1186849 w 1709896"/>
                  <a:gd name="connsiteY8" fmla="*/ 1780183 h 2279274"/>
                  <a:gd name="connsiteX9" fmla="*/ 1665821 w 1709896"/>
                  <a:gd name="connsiteY9" fmla="*/ 1867268 h 2279274"/>
                  <a:gd name="connsiteX10" fmla="*/ 1676706 w 1709896"/>
                  <a:gd name="connsiteY10" fmla="*/ 2248268 h 2279274"/>
                  <a:gd name="connsiteX11" fmla="*/ 98276 w 1709896"/>
                  <a:gd name="connsiteY11" fmla="*/ 2259154 h 2279274"/>
                  <a:gd name="connsiteX12" fmla="*/ 130935 w 1709896"/>
                  <a:gd name="connsiteY12" fmla="*/ 1845498 h 2279274"/>
                  <a:gd name="connsiteX0" fmla="*/ 32659 w 1611620"/>
                  <a:gd name="connsiteY0" fmla="*/ 1840609 h 2274385"/>
                  <a:gd name="connsiteX1" fmla="*/ 609602 w 1611620"/>
                  <a:gd name="connsiteY1" fmla="*/ 1786179 h 2274385"/>
                  <a:gd name="connsiteX2" fmla="*/ 620487 w 1611620"/>
                  <a:gd name="connsiteY2" fmla="*/ 1209237 h 2274385"/>
                  <a:gd name="connsiteX3" fmla="*/ 335483 w 1611620"/>
                  <a:gd name="connsiteY3" fmla="*/ 700720 h 2274385"/>
                  <a:gd name="connsiteX4" fmla="*/ 71752 w 1611620"/>
                  <a:gd name="connsiteY4" fmla="*/ 199200 h 2274385"/>
                  <a:gd name="connsiteX5" fmla="*/ 405498 w 1611620"/>
                  <a:gd name="connsiteY5" fmla="*/ 10251 h 2274385"/>
                  <a:gd name="connsiteX6" fmla="*/ 791447 w 1611620"/>
                  <a:gd name="connsiteY6" fmla="*/ 478337 h 2274385"/>
                  <a:gd name="connsiteX7" fmla="*/ 1045030 w 1611620"/>
                  <a:gd name="connsiteY7" fmla="*/ 991522 h 2274385"/>
                  <a:gd name="connsiteX8" fmla="*/ 1088573 w 1611620"/>
                  <a:gd name="connsiteY8" fmla="*/ 1775294 h 2274385"/>
                  <a:gd name="connsiteX9" fmla="*/ 1567545 w 1611620"/>
                  <a:gd name="connsiteY9" fmla="*/ 1862379 h 2274385"/>
                  <a:gd name="connsiteX10" fmla="*/ 1578430 w 1611620"/>
                  <a:gd name="connsiteY10" fmla="*/ 2243379 h 2274385"/>
                  <a:gd name="connsiteX11" fmla="*/ 0 w 1611620"/>
                  <a:gd name="connsiteY11" fmla="*/ 2254265 h 2274385"/>
                  <a:gd name="connsiteX12" fmla="*/ 32659 w 1611620"/>
                  <a:gd name="connsiteY12" fmla="*/ 1840609 h 2274385"/>
                  <a:gd name="connsiteX0" fmla="*/ 1578430 w 1669378"/>
                  <a:gd name="connsiteY0" fmla="*/ 2243379 h 2274385"/>
                  <a:gd name="connsiteX1" fmla="*/ 0 w 1669378"/>
                  <a:gd name="connsiteY1" fmla="*/ 2254265 h 2274385"/>
                  <a:gd name="connsiteX2" fmla="*/ 32659 w 1669378"/>
                  <a:gd name="connsiteY2" fmla="*/ 1840609 h 2274385"/>
                  <a:gd name="connsiteX3" fmla="*/ 609602 w 1669378"/>
                  <a:gd name="connsiteY3" fmla="*/ 1786179 h 2274385"/>
                  <a:gd name="connsiteX4" fmla="*/ 620487 w 1669378"/>
                  <a:gd name="connsiteY4" fmla="*/ 1209237 h 2274385"/>
                  <a:gd name="connsiteX5" fmla="*/ 335483 w 1669378"/>
                  <a:gd name="connsiteY5" fmla="*/ 700720 h 2274385"/>
                  <a:gd name="connsiteX6" fmla="*/ 71752 w 1669378"/>
                  <a:gd name="connsiteY6" fmla="*/ 199200 h 2274385"/>
                  <a:gd name="connsiteX7" fmla="*/ 405498 w 1669378"/>
                  <a:gd name="connsiteY7" fmla="*/ 10251 h 2274385"/>
                  <a:gd name="connsiteX8" fmla="*/ 791447 w 1669378"/>
                  <a:gd name="connsiteY8" fmla="*/ 478337 h 2274385"/>
                  <a:gd name="connsiteX9" fmla="*/ 1045030 w 1669378"/>
                  <a:gd name="connsiteY9" fmla="*/ 991522 h 2274385"/>
                  <a:gd name="connsiteX10" fmla="*/ 1088573 w 1669378"/>
                  <a:gd name="connsiteY10" fmla="*/ 1775294 h 2274385"/>
                  <a:gd name="connsiteX11" fmla="*/ 1669378 w 1669378"/>
                  <a:gd name="connsiteY11" fmla="*/ 1960358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09602 w 1578431"/>
                  <a:gd name="connsiteY3" fmla="*/ 1786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088573 w 1578431"/>
                  <a:gd name="connsiteY10" fmla="*/ 1775294 h 2274385"/>
                  <a:gd name="connsiteX11" fmla="*/ 1536025 w 1578431"/>
                  <a:gd name="connsiteY11" fmla="*/ 1878709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09602 w 1578431"/>
                  <a:gd name="connsiteY3" fmla="*/ 1786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088573 w 1578431"/>
                  <a:gd name="connsiteY10" fmla="*/ 1775294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088573 w 1578431"/>
                  <a:gd name="connsiteY9" fmla="*/ 1775294 h 2274385"/>
                  <a:gd name="connsiteX10" fmla="*/ 1572394 w 1578431"/>
                  <a:gd name="connsiteY10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572394 w 1578431"/>
                  <a:gd name="connsiteY9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223685 w 1578431"/>
                  <a:gd name="connsiteY9" fmla="*/ 1597867 h 2274385"/>
                  <a:gd name="connsiteX10" fmla="*/ 1572394 w 1578431"/>
                  <a:gd name="connsiteY10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44523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91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56187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78431" h="2274385">
                    <a:moveTo>
                      <a:pt x="1578430" y="2243379"/>
                    </a:moveTo>
                    <a:cubicBezTo>
                      <a:pt x="1580244" y="2303250"/>
                      <a:pt x="0" y="2258801"/>
                      <a:pt x="0" y="2254265"/>
                    </a:cubicBezTo>
                    <a:lnTo>
                      <a:pt x="32659" y="1840609"/>
                    </a:lnTo>
                    <a:cubicBezTo>
                      <a:pt x="66885" y="1735098"/>
                      <a:pt x="240739" y="1761416"/>
                      <a:pt x="338710" y="1656187"/>
                    </a:cubicBezTo>
                    <a:cubicBezTo>
                      <a:pt x="436681" y="1550958"/>
                      <a:pt x="621025" y="1368481"/>
                      <a:pt x="620487" y="1209237"/>
                    </a:cubicBezTo>
                    <a:cubicBezTo>
                      <a:pt x="619949" y="1049993"/>
                      <a:pt x="426939" y="869059"/>
                      <a:pt x="335483" y="700720"/>
                    </a:cubicBezTo>
                    <a:cubicBezTo>
                      <a:pt x="244027" y="532381"/>
                      <a:pt x="60083" y="314278"/>
                      <a:pt x="71752" y="199200"/>
                    </a:cubicBezTo>
                    <a:cubicBezTo>
                      <a:pt x="83421" y="84122"/>
                      <a:pt x="285549" y="-36272"/>
                      <a:pt x="405498" y="10251"/>
                    </a:cubicBezTo>
                    <a:cubicBezTo>
                      <a:pt x="525447" y="56774"/>
                      <a:pt x="684858" y="314792"/>
                      <a:pt x="791447" y="478337"/>
                    </a:cubicBezTo>
                    <a:cubicBezTo>
                      <a:pt x="898036" y="641882"/>
                      <a:pt x="972990" y="804934"/>
                      <a:pt x="1045030" y="991522"/>
                    </a:cubicBezTo>
                    <a:cubicBezTo>
                      <a:pt x="1117070" y="1178110"/>
                      <a:pt x="1135791" y="1451947"/>
                      <a:pt x="1223685" y="1597867"/>
                    </a:cubicBezTo>
                    <a:cubicBezTo>
                      <a:pt x="1311579" y="1743787"/>
                      <a:pt x="1534481" y="1798853"/>
                      <a:pt x="1572394" y="1867044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2275773" y="974380"/>
                <a:ext cx="1417340" cy="2122605"/>
              </a:xfrm>
              <a:custGeom>
                <a:avLst/>
                <a:gdLst>
                  <a:gd name="connsiteX0" fmla="*/ 0 w 1820919"/>
                  <a:gd name="connsiteY0" fmla="*/ 1792484 h 1853958"/>
                  <a:gd name="connsiteX1" fmla="*/ 794657 w 1820919"/>
                  <a:gd name="connsiteY1" fmla="*/ 1770712 h 1853958"/>
                  <a:gd name="connsiteX2" fmla="*/ 805542 w 1820919"/>
                  <a:gd name="connsiteY2" fmla="*/ 1193770 h 1853958"/>
                  <a:gd name="connsiteX3" fmla="*/ 326571 w 1820919"/>
                  <a:gd name="connsiteY3" fmla="*/ 638598 h 1853958"/>
                  <a:gd name="connsiteX4" fmla="*/ 87085 w 1820919"/>
                  <a:gd name="connsiteY4" fmla="*/ 148741 h 1853958"/>
                  <a:gd name="connsiteX5" fmla="*/ 457200 w 1820919"/>
                  <a:gd name="connsiteY5" fmla="*/ 18112 h 1853958"/>
                  <a:gd name="connsiteX6" fmla="*/ 794657 w 1820919"/>
                  <a:gd name="connsiteY6" fmla="*/ 486198 h 1853958"/>
                  <a:gd name="connsiteX7" fmla="*/ 1230085 w 1820919"/>
                  <a:gd name="connsiteY7" fmla="*/ 976055 h 1853958"/>
                  <a:gd name="connsiteX8" fmla="*/ 1273628 w 1820919"/>
                  <a:gd name="connsiteY8" fmla="*/ 1759827 h 1853958"/>
                  <a:gd name="connsiteX9" fmla="*/ 1752600 w 1820919"/>
                  <a:gd name="connsiteY9" fmla="*/ 1846912 h 1853958"/>
                  <a:gd name="connsiteX10" fmla="*/ 1807028 w 1820919"/>
                  <a:gd name="connsiteY10" fmla="*/ 1825141 h 1853958"/>
                  <a:gd name="connsiteX0" fmla="*/ 0 w 1796675"/>
                  <a:gd name="connsiteY0" fmla="*/ 1792484 h 2228516"/>
                  <a:gd name="connsiteX1" fmla="*/ 794657 w 1796675"/>
                  <a:gd name="connsiteY1" fmla="*/ 1770712 h 2228516"/>
                  <a:gd name="connsiteX2" fmla="*/ 805542 w 1796675"/>
                  <a:gd name="connsiteY2" fmla="*/ 1193770 h 2228516"/>
                  <a:gd name="connsiteX3" fmla="*/ 326571 w 1796675"/>
                  <a:gd name="connsiteY3" fmla="*/ 638598 h 2228516"/>
                  <a:gd name="connsiteX4" fmla="*/ 87085 w 1796675"/>
                  <a:gd name="connsiteY4" fmla="*/ 148741 h 2228516"/>
                  <a:gd name="connsiteX5" fmla="*/ 457200 w 1796675"/>
                  <a:gd name="connsiteY5" fmla="*/ 18112 h 2228516"/>
                  <a:gd name="connsiteX6" fmla="*/ 794657 w 1796675"/>
                  <a:gd name="connsiteY6" fmla="*/ 486198 h 2228516"/>
                  <a:gd name="connsiteX7" fmla="*/ 1230085 w 1796675"/>
                  <a:gd name="connsiteY7" fmla="*/ 976055 h 2228516"/>
                  <a:gd name="connsiteX8" fmla="*/ 1273628 w 1796675"/>
                  <a:gd name="connsiteY8" fmla="*/ 1759827 h 2228516"/>
                  <a:gd name="connsiteX9" fmla="*/ 1752600 w 1796675"/>
                  <a:gd name="connsiteY9" fmla="*/ 1846912 h 2228516"/>
                  <a:gd name="connsiteX10" fmla="*/ 1763485 w 1796675"/>
                  <a:gd name="connsiteY10" fmla="*/ 2227912 h 2228516"/>
                  <a:gd name="connsiteX0" fmla="*/ 0 w 1796675"/>
                  <a:gd name="connsiteY0" fmla="*/ 1792484 h 2250588"/>
                  <a:gd name="connsiteX1" fmla="*/ 794657 w 1796675"/>
                  <a:gd name="connsiteY1" fmla="*/ 1770712 h 2250588"/>
                  <a:gd name="connsiteX2" fmla="*/ 805542 w 1796675"/>
                  <a:gd name="connsiteY2" fmla="*/ 1193770 h 2250588"/>
                  <a:gd name="connsiteX3" fmla="*/ 326571 w 1796675"/>
                  <a:gd name="connsiteY3" fmla="*/ 638598 h 2250588"/>
                  <a:gd name="connsiteX4" fmla="*/ 87085 w 1796675"/>
                  <a:gd name="connsiteY4" fmla="*/ 148741 h 2250588"/>
                  <a:gd name="connsiteX5" fmla="*/ 457200 w 1796675"/>
                  <a:gd name="connsiteY5" fmla="*/ 18112 h 2250588"/>
                  <a:gd name="connsiteX6" fmla="*/ 794657 w 1796675"/>
                  <a:gd name="connsiteY6" fmla="*/ 486198 h 2250588"/>
                  <a:gd name="connsiteX7" fmla="*/ 1230085 w 1796675"/>
                  <a:gd name="connsiteY7" fmla="*/ 976055 h 2250588"/>
                  <a:gd name="connsiteX8" fmla="*/ 1273628 w 1796675"/>
                  <a:gd name="connsiteY8" fmla="*/ 1759827 h 2250588"/>
                  <a:gd name="connsiteX9" fmla="*/ 1752600 w 1796675"/>
                  <a:gd name="connsiteY9" fmla="*/ 1846912 h 2250588"/>
                  <a:gd name="connsiteX10" fmla="*/ 1763485 w 1796675"/>
                  <a:gd name="connsiteY10" fmla="*/ 2227912 h 2250588"/>
                  <a:gd name="connsiteX11" fmla="*/ 1763485 w 1796675"/>
                  <a:gd name="connsiteY11" fmla="*/ 2206141 h 2250588"/>
                  <a:gd name="connsiteX0" fmla="*/ 54430 w 1851105"/>
                  <a:gd name="connsiteY0" fmla="*/ 1792484 h 2245737"/>
                  <a:gd name="connsiteX1" fmla="*/ 849087 w 1851105"/>
                  <a:gd name="connsiteY1" fmla="*/ 1770712 h 2245737"/>
                  <a:gd name="connsiteX2" fmla="*/ 859972 w 1851105"/>
                  <a:gd name="connsiteY2" fmla="*/ 1193770 h 2245737"/>
                  <a:gd name="connsiteX3" fmla="*/ 381001 w 1851105"/>
                  <a:gd name="connsiteY3" fmla="*/ 638598 h 2245737"/>
                  <a:gd name="connsiteX4" fmla="*/ 141515 w 1851105"/>
                  <a:gd name="connsiteY4" fmla="*/ 148741 h 2245737"/>
                  <a:gd name="connsiteX5" fmla="*/ 511630 w 1851105"/>
                  <a:gd name="connsiteY5" fmla="*/ 18112 h 2245737"/>
                  <a:gd name="connsiteX6" fmla="*/ 849087 w 1851105"/>
                  <a:gd name="connsiteY6" fmla="*/ 486198 h 2245737"/>
                  <a:gd name="connsiteX7" fmla="*/ 1284515 w 1851105"/>
                  <a:gd name="connsiteY7" fmla="*/ 976055 h 2245737"/>
                  <a:gd name="connsiteX8" fmla="*/ 1328058 w 1851105"/>
                  <a:gd name="connsiteY8" fmla="*/ 1759827 h 2245737"/>
                  <a:gd name="connsiteX9" fmla="*/ 1807030 w 1851105"/>
                  <a:gd name="connsiteY9" fmla="*/ 1846912 h 2245737"/>
                  <a:gd name="connsiteX10" fmla="*/ 1817915 w 1851105"/>
                  <a:gd name="connsiteY10" fmla="*/ 2227912 h 2245737"/>
                  <a:gd name="connsiteX11" fmla="*/ 0 w 1851105"/>
                  <a:gd name="connsiteY11" fmla="*/ 2173484 h 2245737"/>
                  <a:gd name="connsiteX0" fmla="*/ 54430 w 1851105"/>
                  <a:gd name="connsiteY0" fmla="*/ 1792484 h 2245737"/>
                  <a:gd name="connsiteX1" fmla="*/ 849087 w 1851105"/>
                  <a:gd name="connsiteY1" fmla="*/ 1770712 h 2245737"/>
                  <a:gd name="connsiteX2" fmla="*/ 859972 w 1851105"/>
                  <a:gd name="connsiteY2" fmla="*/ 1193770 h 2245737"/>
                  <a:gd name="connsiteX3" fmla="*/ 381001 w 1851105"/>
                  <a:gd name="connsiteY3" fmla="*/ 638598 h 2245737"/>
                  <a:gd name="connsiteX4" fmla="*/ 141515 w 1851105"/>
                  <a:gd name="connsiteY4" fmla="*/ 148741 h 2245737"/>
                  <a:gd name="connsiteX5" fmla="*/ 511630 w 1851105"/>
                  <a:gd name="connsiteY5" fmla="*/ 18112 h 2245737"/>
                  <a:gd name="connsiteX6" fmla="*/ 849087 w 1851105"/>
                  <a:gd name="connsiteY6" fmla="*/ 486198 h 2245737"/>
                  <a:gd name="connsiteX7" fmla="*/ 1284515 w 1851105"/>
                  <a:gd name="connsiteY7" fmla="*/ 976055 h 2245737"/>
                  <a:gd name="connsiteX8" fmla="*/ 1328058 w 1851105"/>
                  <a:gd name="connsiteY8" fmla="*/ 1759827 h 2245737"/>
                  <a:gd name="connsiteX9" fmla="*/ 1807030 w 1851105"/>
                  <a:gd name="connsiteY9" fmla="*/ 1846912 h 2245737"/>
                  <a:gd name="connsiteX10" fmla="*/ 1817915 w 1851105"/>
                  <a:gd name="connsiteY10" fmla="*/ 2227912 h 2245737"/>
                  <a:gd name="connsiteX11" fmla="*/ 0 w 1851105"/>
                  <a:gd name="connsiteY11" fmla="*/ 2173484 h 2245737"/>
                  <a:gd name="connsiteX12" fmla="*/ 54430 w 1851105"/>
                  <a:gd name="connsiteY12" fmla="*/ 1792484 h 2245737"/>
                  <a:gd name="connsiteX0" fmla="*/ 0 w 1796675"/>
                  <a:gd name="connsiteY0" fmla="*/ 1792484 h 2258918"/>
                  <a:gd name="connsiteX1" fmla="*/ 794657 w 1796675"/>
                  <a:gd name="connsiteY1" fmla="*/ 1770712 h 2258918"/>
                  <a:gd name="connsiteX2" fmla="*/ 805542 w 1796675"/>
                  <a:gd name="connsiteY2" fmla="*/ 1193770 h 2258918"/>
                  <a:gd name="connsiteX3" fmla="*/ 326571 w 1796675"/>
                  <a:gd name="connsiteY3" fmla="*/ 638598 h 2258918"/>
                  <a:gd name="connsiteX4" fmla="*/ 87085 w 1796675"/>
                  <a:gd name="connsiteY4" fmla="*/ 148741 h 2258918"/>
                  <a:gd name="connsiteX5" fmla="*/ 457200 w 1796675"/>
                  <a:gd name="connsiteY5" fmla="*/ 18112 h 2258918"/>
                  <a:gd name="connsiteX6" fmla="*/ 794657 w 1796675"/>
                  <a:gd name="connsiteY6" fmla="*/ 486198 h 2258918"/>
                  <a:gd name="connsiteX7" fmla="*/ 1230085 w 1796675"/>
                  <a:gd name="connsiteY7" fmla="*/ 976055 h 2258918"/>
                  <a:gd name="connsiteX8" fmla="*/ 1273628 w 1796675"/>
                  <a:gd name="connsiteY8" fmla="*/ 1759827 h 2258918"/>
                  <a:gd name="connsiteX9" fmla="*/ 1752600 w 1796675"/>
                  <a:gd name="connsiteY9" fmla="*/ 1846912 h 2258918"/>
                  <a:gd name="connsiteX10" fmla="*/ 1763485 w 1796675"/>
                  <a:gd name="connsiteY10" fmla="*/ 2227912 h 2258918"/>
                  <a:gd name="connsiteX11" fmla="*/ 185055 w 1796675"/>
                  <a:gd name="connsiteY11" fmla="*/ 2238798 h 2258918"/>
                  <a:gd name="connsiteX12" fmla="*/ 0 w 1796675"/>
                  <a:gd name="connsiteY12" fmla="*/ 1792484 h 2258918"/>
                  <a:gd name="connsiteX0" fmla="*/ 132865 w 1711826"/>
                  <a:gd name="connsiteY0" fmla="*/ 1825142 h 2258918"/>
                  <a:gd name="connsiteX1" fmla="*/ 709808 w 1711826"/>
                  <a:gd name="connsiteY1" fmla="*/ 1770712 h 2258918"/>
                  <a:gd name="connsiteX2" fmla="*/ 720693 w 1711826"/>
                  <a:gd name="connsiteY2" fmla="*/ 1193770 h 2258918"/>
                  <a:gd name="connsiteX3" fmla="*/ 241722 w 1711826"/>
                  <a:gd name="connsiteY3" fmla="*/ 638598 h 2258918"/>
                  <a:gd name="connsiteX4" fmla="*/ 2236 w 1711826"/>
                  <a:gd name="connsiteY4" fmla="*/ 148741 h 2258918"/>
                  <a:gd name="connsiteX5" fmla="*/ 372351 w 1711826"/>
                  <a:gd name="connsiteY5" fmla="*/ 18112 h 2258918"/>
                  <a:gd name="connsiteX6" fmla="*/ 709808 w 1711826"/>
                  <a:gd name="connsiteY6" fmla="*/ 486198 h 2258918"/>
                  <a:gd name="connsiteX7" fmla="*/ 1145236 w 1711826"/>
                  <a:gd name="connsiteY7" fmla="*/ 976055 h 2258918"/>
                  <a:gd name="connsiteX8" fmla="*/ 1188779 w 1711826"/>
                  <a:gd name="connsiteY8" fmla="*/ 1759827 h 2258918"/>
                  <a:gd name="connsiteX9" fmla="*/ 1667751 w 1711826"/>
                  <a:gd name="connsiteY9" fmla="*/ 1846912 h 2258918"/>
                  <a:gd name="connsiteX10" fmla="*/ 1678636 w 1711826"/>
                  <a:gd name="connsiteY10" fmla="*/ 2227912 h 2258918"/>
                  <a:gd name="connsiteX11" fmla="*/ 100206 w 1711826"/>
                  <a:gd name="connsiteY11" fmla="*/ 2238798 h 2258918"/>
                  <a:gd name="connsiteX12" fmla="*/ 132865 w 1711826"/>
                  <a:gd name="connsiteY12" fmla="*/ 1825142 h 2258918"/>
                  <a:gd name="connsiteX0" fmla="*/ 132865 w 1711826"/>
                  <a:gd name="connsiteY0" fmla="*/ 1823582 h 2257358"/>
                  <a:gd name="connsiteX1" fmla="*/ 709808 w 1711826"/>
                  <a:gd name="connsiteY1" fmla="*/ 1769152 h 2257358"/>
                  <a:gd name="connsiteX2" fmla="*/ 720693 w 1711826"/>
                  <a:gd name="connsiteY2" fmla="*/ 1192210 h 2257358"/>
                  <a:gd name="connsiteX3" fmla="*/ 241722 w 1711826"/>
                  <a:gd name="connsiteY3" fmla="*/ 637038 h 2257358"/>
                  <a:gd name="connsiteX4" fmla="*/ 2236 w 1711826"/>
                  <a:gd name="connsiteY4" fmla="*/ 147181 h 2257358"/>
                  <a:gd name="connsiteX5" fmla="*/ 372351 w 1711826"/>
                  <a:gd name="connsiteY5" fmla="*/ 16552 h 2257358"/>
                  <a:gd name="connsiteX6" fmla="*/ 891653 w 1711826"/>
                  <a:gd name="connsiteY6" fmla="*/ 461310 h 2257358"/>
                  <a:gd name="connsiteX7" fmla="*/ 1145236 w 1711826"/>
                  <a:gd name="connsiteY7" fmla="*/ 974495 h 2257358"/>
                  <a:gd name="connsiteX8" fmla="*/ 1188779 w 1711826"/>
                  <a:gd name="connsiteY8" fmla="*/ 1758267 h 2257358"/>
                  <a:gd name="connsiteX9" fmla="*/ 1667751 w 1711826"/>
                  <a:gd name="connsiteY9" fmla="*/ 1845352 h 2257358"/>
                  <a:gd name="connsiteX10" fmla="*/ 1678636 w 1711826"/>
                  <a:gd name="connsiteY10" fmla="*/ 2226352 h 2257358"/>
                  <a:gd name="connsiteX11" fmla="*/ 100206 w 1711826"/>
                  <a:gd name="connsiteY11" fmla="*/ 2237238 h 2257358"/>
                  <a:gd name="connsiteX12" fmla="*/ 132865 w 1711826"/>
                  <a:gd name="connsiteY12" fmla="*/ 1823582 h 2257358"/>
                  <a:gd name="connsiteX0" fmla="*/ 137949 w 1716910"/>
                  <a:gd name="connsiteY0" fmla="*/ 1844788 h 2278564"/>
                  <a:gd name="connsiteX1" fmla="*/ 714892 w 1716910"/>
                  <a:gd name="connsiteY1" fmla="*/ 1790358 h 2278564"/>
                  <a:gd name="connsiteX2" fmla="*/ 725777 w 1716910"/>
                  <a:gd name="connsiteY2" fmla="*/ 1213416 h 2278564"/>
                  <a:gd name="connsiteX3" fmla="*/ 246806 w 1716910"/>
                  <a:gd name="connsiteY3" fmla="*/ 658244 h 2278564"/>
                  <a:gd name="connsiteX4" fmla="*/ 7320 w 1716910"/>
                  <a:gd name="connsiteY4" fmla="*/ 168387 h 2278564"/>
                  <a:gd name="connsiteX5" fmla="*/ 510788 w 1716910"/>
                  <a:gd name="connsiteY5" fmla="*/ 14430 h 2278564"/>
                  <a:gd name="connsiteX6" fmla="*/ 896737 w 1716910"/>
                  <a:gd name="connsiteY6" fmla="*/ 482516 h 2278564"/>
                  <a:gd name="connsiteX7" fmla="*/ 1150320 w 1716910"/>
                  <a:gd name="connsiteY7" fmla="*/ 995701 h 2278564"/>
                  <a:gd name="connsiteX8" fmla="*/ 1193863 w 1716910"/>
                  <a:gd name="connsiteY8" fmla="*/ 1779473 h 2278564"/>
                  <a:gd name="connsiteX9" fmla="*/ 1672835 w 1716910"/>
                  <a:gd name="connsiteY9" fmla="*/ 1866558 h 2278564"/>
                  <a:gd name="connsiteX10" fmla="*/ 1683720 w 1716910"/>
                  <a:gd name="connsiteY10" fmla="*/ 2247558 h 2278564"/>
                  <a:gd name="connsiteX11" fmla="*/ 105290 w 1716910"/>
                  <a:gd name="connsiteY11" fmla="*/ 2258444 h 2278564"/>
                  <a:gd name="connsiteX12" fmla="*/ 137949 w 1716910"/>
                  <a:gd name="connsiteY12" fmla="*/ 1844788 h 2278564"/>
                  <a:gd name="connsiteX0" fmla="*/ 130935 w 1709896"/>
                  <a:gd name="connsiteY0" fmla="*/ 1845498 h 2279274"/>
                  <a:gd name="connsiteX1" fmla="*/ 707878 w 1709896"/>
                  <a:gd name="connsiteY1" fmla="*/ 1791068 h 2279274"/>
                  <a:gd name="connsiteX2" fmla="*/ 718763 w 1709896"/>
                  <a:gd name="connsiteY2" fmla="*/ 1214126 h 2279274"/>
                  <a:gd name="connsiteX3" fmla="*/ 433759 w 1709896"/>
                  <a:gd name="connsiteY3" fmla="*/ 705609 h 2279274"/>
                  <a:gd name="connsiteX4" fmla="*/ 306 w 1709896"/>
                  <a:gd name="connsiteY4" fmla="*/ 169097 h 2279274"/>
                  <a:gd name="connsiteX5" fmla="*/ 503774 w 1709896"/>
                  <a:gd name="connsiteY5" fmla="*/ 15140 h 2279274"/>
                  <a:gd name="connsiteX6" fmla="*/ 889723 w 1709896"/>
                  <a:gd name="connsiteY6" fmla="*/ 483226 h 2279274"/>
                  <a:gd name="connsiteX7" fmla="*/ 1143306 w 1709896"/>
                  <a:gd name="connsiteY7" fmla="*/ 996411 h 2279274"/>
                  <a:gd name="connsiteX8" fmla="*/ 1186849 w 1709896"/>
                  <a:gd name="connsiteY8" fmla="*/ 1780183 h 2279274"/>
                  <a:gd name="connsiteX9" fmla="*/ 1665821 w 1709896"/>
                  <a:gd name="connsiteY9" fmla="*/ 1867268 h 2279274"/>
                  <a:gd name="connsiteX10" fmla="*/ 1676706 w 1709896"/>
                  <a:gd name="connsiteY10" fmla="*/ 2248268 h 2279274"/>
                  <a:gd name="connsiteX11" fmla="*/ 98276 w 1709896"/>
                  <a:gd name="connsiteY11" fmla="*/ 2259154 h 2279274"/>
                  <a:gd name="connsiteX12" fmla="*/ 130935 w 1709896"/>
                  <a:gd name="connsiteY12" fmla="*/ 1845498 h 2279274"/>
                  <a:gd name="connsiteX0" fmla="*/ 32659 w 1611620"/>
                  <a:gd name="connsiteY0" fmla="*/ 1840609 h 2274385"/>
                  <a:gd name="connsiteX1" fmla="*/ 609602 w 1611620"/>
                  <a:gd name="connsiteY1" fmla="*/ 1786179 h 2274385"/>
                  <a:gd name="connsiteX2" fmla="*/ 620487 w 1611620"/>
                  <a:gd name="connsiteY2" fmla="*/ 1209237 h 2274385"/>
                  <a:gd name="connsiteX3" fmla="*/ 335483 w 1611620"/>
                  <a:gd name="connsiteY3" fmla="*/ 700720 h 2274385"/>
                  <a:gd name="connsiteX4" fmla="*/ 71752 w 1611620"/>
                  <a:gd name="connsiteY4" fmla="*/ 199200 h 2274385"/>
                  <a:gd name="connsiteX5" fmla="*/ 405498 w 1611620"/>
                  <a:gd name="connsiteY5" fmla="*/ 10251 h 2274385"/>
                  <a:gd name="connsiteX6" fmla="*/ 791447 w 1611620"/>
                  <a:gd name="connsiteY6" fmla="*/ 478337 h 2274385"/>
                  <a:gd name="connsiteX7" fmla="*/ 1045030 w 1611620"/>
                  <a:gd name="connsiteY7" fmla="*/ 991522 h 2274385"/>
                  <a:gd name="connsiteX8" fmla="*/ 1088573 w 1611620"/>
                  <a:gd name="connsiteY8" fmla="*/ 1775294 h 2274385"/>
                  <a:gd name="connsiteX9" fmla="*/ 1567545 w 1611620"/>
                  <a:gd name="connsiteY9" fmla="*/ 1862379 h 2274385"/>
                  <a:gd name="connsiteX10" fmla="*/ 1578430 w 1611620"/>
                  <a:gd name="connsiteY10" fmla="*/ 2243379 h 2274385"/>
                  <a:gd name="connsiteX11" fmla="*/ 0 w 1611620"/>
                  <a:gd name="connsiteY11" fmla="*/ 2254265 h 2274385"/>
                  <a:gd name="connsiteX12" fmla="*/ 32659 w 1611620"/>
                  <a:gd name="connsiteY12" fmla="*/ 1840609 h 2274385"/>
                  <a:gd name="connsiteX0" fmla="*/ 1578430 w 1669378"/>
                  <a:gd name="connsiteY0" fmla="*/ 2243379 h 2274385"/>
                  <a:gd name="connsiteX1" fmla="*/ 0 w 1669378"/>
                  <a:gd name="connsiteY1" fmla="*/ 2254265 h 2274385"/>
                  <a:gd name="connsiteX2" fmla="*/ 32659 w 1669378"/>
                  <a:gd name="connsiteY2" fmla="*/ 1840609 h 2274385"/>
                  <a:gd name="connsiteX3" fmla="*/ 609602 w 1669378"/>
                  <a:gd name="connsiteY3" fmla="*/ 1786179 h 2274385"/>
                  <a:gd name="connsiteX4" fmla="*/ 620487 w 1669378"/>
                  <a:gd name="connsiteY4" fmla="*/ 1209237 h 2274385"/>
                  <a:gd name="connsiteX5" fmla="*/ 335483 w 1669378"/>
                  <a:gd name="connsiteY5" fmla="*/ 700720 h 2274385"/>
                  <a:gd name="connsiteX6" fmla="*/ 71752 w 1669378"/>
                  <a:gd name="connsiteY6" fmla="*/ 199200 h 2274385"/>
                  <a:gd name="connsiteX7" fmla="*/ 405498 w 1669378"/>
                  <a:gd name="connsiteY7" fmla="*/ 10251 h 2274385"/>
                  <a:gd name="connsiteX8" fmla="*/ 791447 w 1669378"/>
                  <a:gd name="connsiteY8" fmla="*/ 478337 h 2274385"/>
                  <a:gd name="connsiteX9" fmla="*/ 1045030 w 1669378"/>
                  <a:gd name="connsiteY9" fmla="*/ 991522 h 2274385"/>
                  <a:gd name="connsiteX10" fmla="*/ 1088573 w 1669378"/>
                  <a:gd name="connsiteY10" fmla="*/ 1775294 h 2274385"/>
                  <a:gd name="connsiteX11" fmla="*/ 1669378 w 1669378"/>
                  <a:gd name="connsiteY11" fmla="*/ 1960358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09602 w 1578431"/>
                  <a:gd name="connsiteY3" fmla="*/ 1786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088573 w 1578431"/>
                  <a:gd name="connsiteY10" fmla="*/ 1775294 h 2274385"/>
                  <a:gd name="connsiteX11" fmla="*/ 1536025 w 1578431"/>
                  <a:gd name="connsiteY11" fmla="*/ 1878709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09602 w 1578431"/>
                  <a:gd name="connsiteY3" fmla="*/ 1786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088573 w 1578431"/>
                  <a:gd name="connsiteY10" fmla="*/ 1775294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088573 w 1578431"/>
                  <a:gd name="connsiteY9" fmla="*/ 1775294 h 2274385"/>
                  <a:gd name="connsiteX10" fmla="*/ 1572394 w 1578431"/>
                  <a:gd name="connsiteY10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572394 w 1578431"/>
                  <a:gd name="connsiteY9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620487 w 1578431"/>
                  <a:gd name="connsiteY3" fmla="*/ 1209237 h 2274385"/>
                  <a:gd name="connsiteX4" fmla="*/ 335483 w 1578431"/>
                  <a:gd name="connsiteY4" fmla="*/ 700720 h 2274385"/>
                  <a:gd name="connsiteX5" fmla="*/ 71752 w 1578431"/>
                  <a:gd name="connsiteY5" fmla="*/ 199200 h 2274385"/>
                  <a:gd name="connsiteX6" fmla="*/ 405498 w 1578431"/>
                  <a:gd name="connsiteY6" fmla="*/ 10251 h 2274385"/>
                  <a:gd name="connsiteX7" fmla="*/ 791447 w 1578431"/>
                  <a:gd name="connsiteY7" fmla="*/ 478337 h 2274385"/>
                  <a:gd name="connsiteX8" fmla="*/ 1045030 w 1578431"/>
                  <a:gd name="connsiteY8" fmla="*/ 991522 h 2274385"/>
                  <a:gd name="connsiteX9" fmla="*/ 1223685 w 1578431"/>
                  <a:gd name="connsiteY9" fmla="*/ 1597867 h 2274385"/>
                  <a:gd name="connsiteX10" fmla="*/ 1572394 w 1578431"/>
                  <a:gd name="connsiteY10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44523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91179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  <a:gd name="connsiteX0" fmla="*/ 1578430 w 1578431"/>
                  <a:gd name="connsiteY0" fmla="*/ 2243379 h 2274385"/>
                  <a:gd name="connsiteX1" fmla="*/ 0 w 1578431"/>
                  <a:gd name="connsiteY1" fmla="*/ 2254265 h 2274385"/>
                  <a:gd name="connsiteX2" fmla="*/ 32659 w 1578431"/>
                  <a:gd name="connsiteY2" fmla="*/ 1840609 h 2274385"/>
                  <a:gd name="connsiteX3" fmla="*/ 338710 w 1578431"/>
                  <a:gd name="connsiteY3" fmla="*/ 1656187 h 2274385"/>
                  <a:gd name="connsiteX4" fmla="*/ 620487 w 1578431"/>
                  <a:gd name="connsiteY4" fmla="*/ 1209237 h 2274385"/>
                  <a:gd name="connsiteX5" fmla="*/ 335483 w 1578431"/>
                  <a:gd name="connsiteY5" fmla="*/ 700720 h 2274385"/>
                  <a:gd name="connsiteX6" fmla="*/ 71752 w 1578431"/>
                  <a:gd name="connsiteY6" fmla="*/ 199200 h 2274385"/>
                  <a:gd name="connsiteX7" fmla="*/ 405498 w 1578431"/>
                  <a:gd name="connsiteY7" fmla="*/ 10251 h 2274385"/>
                  <a:gd name="connsiteX8" fmla="*/ 791447 w 1578431"/>
                  <a:gd name="connsiteY8" fmla="*/ 478337 h 2274385"/>
                  <a:gd name="connsiteX9" fmla="*/ 1045030 w 1578431"/>
                  <a:gd name="connsiteY9" fmla="*/ 991522 h 2274385"/>
                  <a:gd name="connsiteX10" fmla="*/ 1223685 w 1578431"/>
                  <a:gd name="connsiteY10" fmla="*/ 1597867 h 2274385"/>
                  <a:gd name="connsiteX11" fmla="*/ 1572394 w 1578431"/>
                  <a:gd name="connsiteY11" fmla="*/ 1867044 h 2274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78431" h="2274385">
                    <a:moveTo>
                      <a:pt x="1578430" y="2243379"/>
                    </a:moveTo>
                    <a:cubicBezTo>
                      <a:pt x="1580244" y="2303250"/>
                      <a:pt x="0" y="2258801"/>
                      <a:pt x="0" y="2254265"/>
                    </a:cubicBezTo>
                    <a:lnTo>
                      <a:pt x="32659" y="1840609"/>
                    </a:lnTo>
                    <a:cubicBezTo>
                      <a:pt x="66885" y="1735098"/>
                      <a:pt x="240739" y="1761416"/>
                      <a:pt x="338710" y="1656187"/>
                    </a:cubicBezTo>
                    <a:cubicBezTo>
                      <a:pt x="436681" y="1550958"/>
                      <a:pt x="621025" y="1368481"/>
                      <a:pt x="620487" y="1209237"/>
                    </a:cubicBezTo>
                    <a:cubicBezTo>
                      <a:pt x="619949" y="1049993"/>
                      <a:pt x="426939" y="869059"/>
                      <a:pt x="335483" y="700720"/>
                    </a:cubicBezTo>
                    <a:cubicBezTo>
                      <a:pt x="244027" y="532381"/>
                      <a:pt x="60083" y="314278"/>
                      <a:pt x="71752" y="199200"/>
                    </a:cubicBezTo>
                    <a:cubicBezTo>
                      <a:pt x="83421" y="84122"/>
                      <a:pt x="285549" y="-36272"/>
                      <a:pt x="405498" y="10251"/>
                    </a:cubicBezTo>
                    <a:cubicBezTo>
                      <a:pt x="525447" y="56774"/>
                      <a:pt x="684858" y="314792"/>
                      <a:pt x="791447" y="478337"/>
                    </a:cubicBezTo>
                    <a:cubicBezTo>
                      <a:pt x="898036" y="641882"/>
                      <a:pt x="972990" y="804934"/>
                      <a:pt x="1045030" y="991522"/>
                    </a:cubicBezTo>
                    <a:cubicBezTo>
                      <a:pt x="1117070" y="1178110"/>
                      <a:pt x="1135791" y="1451947"/>
                      <a:pt x="1223685" y="1597867"/>
                    </a:cubicBezTo>
                    <a:cubicBezTo>
                      <a:pt x="1311579" y="1743787"/>
                      <a:pt x="1534481" y="1798853"/>
                      <a:pt x="1572394" y="1867044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556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0972800" cy="6870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=17.2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9243" y="0"/>
            <a:ext cx="186781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tangled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0444" y="61071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6846" y="1994654"/>
            <a:ext cx="1540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=3.71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0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Challenges</a:t>
            </a:r>
            <a:r>
              <a:rPr lang="en-US" dirty="0" smtClean="0"/>
              <a:t> to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Unlocking</a:t>
            </a:r>
            <a:r>
              <a:rPr lang="en-US" dirty="0" smtClean="0"/>
              <a:t> the </a:t>
            </a:r>
            <a:r>
              <a:rPr lang="en-US" dirty="0" smtClean="0">
                <a:solidFill>
                  <a:srgbClr val="0070C0"/>
                </a:solidFill>
              </a:rPr>
              <a:t>True Power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Macromolecular Crystallography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267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Signal-to-noise can be awesome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Stills should be better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Non-isomorphism is annoying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Radiation damage is correctable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R-factor gap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Tangled ensemble models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Uneven solvent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42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/>
          <a:stretch/>
        </p:blipFill>
        <p:spPr>
          <a:xfrm>
            <a:off x="-914400" y="1"/>
            <a:ext cx="10972800" cy="6869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50444" y="61071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6846" y="1994654"/>
            <a:ext cx="1540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=3.14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9243" y="0"/>
            <a:ext cx="243848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untangled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56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782138" y="2502578"/>
            <a:ext cx="6079851" cy="3957749"/>
            <a:chOff x="2782138" y="2502578"/>
            <a:chExt cx="6079851" cy="3957749"/>
          </a:xfrm>
        </p:grpSpPr>
        <p:grpSp>
          <p:nvGrpSpPr>
            <p:cNvPr id="2" name="Group 1"/>
            <p:cNvGrpSpPr/>
            <p:nvPr/>
          </p:nvGrpSpPr>
          <p:grpSpPr>
            <a:xfrm>
              <a:off x="2782138" y="2502578"/>
              <a:ext cx="6079851" cy="3957749"/>
              <a:chOff x="2571400" y="1447800"/>
              <a:chExt cx="6572600" cy="427851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/>
            </p:blipFill>
            <p:spPr>
              <a:xfrm>
                <a:off x="2571400" y="1447800"/>
                <a:ext cx="6572600" cy="4278510"/>
              </a:xfrm>
              <a:prstGeom prst="rect">
                <a:avLst/>
              </a:prstGeom>
            </p:spPr>
          </p:pic>
          <p:sp>
            <p:nvSpPr>
              <p:cNvPr id="17" name="Oval 16"/>
              <p:cNvSpPr>
                <a:spLocks noChangeAspect="1"/>
              </p:cNvSpPr>
              <p:nvPr/>
            </p:nvSpPr>
            <p:spPr>
              <a:xfrm>
                <a:off x="7368540" y="3947160"/>
                <a:ext cx="255270" cy="255270"/>
              </a:xfrm>
              <a:prstGeom prst="ellipse">
                <a:avLst/>
              </a:prstGeom>
              <a:solidFill>
                <a:srgbClr val="3760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Oval 17"/>
              <p:cNvSpPr>
                <a:spLocks noChangeAspect="1"/>
              </p:cNvSpPr>
              <p:nvPr/>
            </p:nvSpPr>
            <p:spPr>
              <a:xfrm>
                <a:off x="7368540" y="2954655"/>
                <a:ext cx="255270" cy="25527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651516" y="3540333"/>
                <a:ext cx="754167" cy="10979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0" dirty="0" smtClean="0">
                    <a:solidFill>
                      <a:srgbClr val="3760AB"/>
                    </a:solidFill>
                    <a:cs typeface="Arial" panose="020B0604020202020204" pitchFamily="34" charset="0"/>
                  </a:rPr>
                  <a:t>A</a:t>
                </a:r>
                <a:endParaRPr lang="en-US" sz="6000" dirty="0">
                  <a:solidFill>
                    <a:srgbClr val="3760AB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93642" y="2568057"/>
                <a:ext cx="754167" cy="10979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0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B</a:t>
                </a:r>
                <a:endParaRPr lang="en-US" sz="6000" dirty="0">
                  <a:solidFill>
                    <a:srgbClr val="C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Freeform 35"/>
            <p:cNvSpPr/>
            <p:nvPr/>
          </p:nvSpPr>
          <p:spPr>
            <a:xfrm rot="10800000">
              <a:off x="6180270" y="4901090"/>
              <a:ext cx="1094922" cy="109873"/>
            </a:xfrm>
            <a:custGeom>
              <a:avLst/>
              <a:gdLst>
                <a:gd name="connsiteX0" fmla="*/ 0 w 830899"/>
                <a:gd name="connsiteY0" fmla="*/ 8379 h 117237"/>
                <a:gd name="connsiteX1" fmla="*/ 751114 w 830899"/>
                <a:gd name="connsiteY1" fmla="*/ 8379 h 117237"/>
                <a:gd name="connsiteX2" fmla="*/ 729342 w 830899"/>
                <a:gd name="connsiteY2" fmla="*/ 95465 h 117237"/>
                <a:gd name="connsiteX3" fmla="*/ 43542 w 830899"/>
                <a:gd name="connsiteY3" fmla="*/ 117237 h 117237"/>
                <a:gd name="connsiteX0" fmla="*/ 0 w 832940"/>
                <a:gd name="connsiteY0" fmla="*/ 8379 h 111522"/>
                <a:gd name="connsiteX1" fmla="*/ 751114 w 832940"/>
                <a:gd name="connsiteY1" fmla="*/ 8379 h 111522"/>
                <a:gd name="connsiteX2" fmla="*/ 729342 w 832940"/>
                <a:gd name="connsiteY2" fmla="*/ 95465 h 111522"/>
                <a:gd name="connsiteX3" fmla="*/ 7347 w 832940"/>
                <a:gd name="connsiteY3" fmla="*/ 111522 h 111522"/>
                <a:gd name="connsiteX0" fmla="*/ 0 w 832940"/>
                <a:gd name="connsiteY0" fmla="*/ 8379 h 111522"/>
                <a:gd name="connsiteX1" fmla="*/ 751114 w 832940"/>
                <a:gd name="connsiteY1" fmla="*/ 8379 h 111522"/>
                <a:gd name="connsiteX2" fmla="*/ 729342 w 832940"/>
                <a:gd name="connsiteY2" fmla="*/ 95465 h 111522"/>
                <a:gd name="connsiteX3" fmla="*/ 7347 w 832940"/>
                <a:gd name="connsiteY3" fmla="*/ 111522 h 111522"/>
                <a:gd name="connsiteX4" fmla="*/ 0 w 832940"/>
                <a:gd name="connsiteY4" fmla="*/ 8379 h 111522"/>
                <a:gd name="connsiteX0" fmla="*/ 0 w 832940"/>
                <a:gd name="connsiteY0" fmla="*/ 3226 h 106369"/>
                <a:gd name="connsiteX1" fmla="*/ 751114 w 832940"/>
                <a:gd name="connsiteY1" fmla="*/ 3226 h 106369"/>
                <a:gd name="connsiteX2" fmla="*/ 729342 w 832940"/>
                <a:gd name="connsiteY2" fmla="*/ 90312 h 106369"/>
                <a:gd name="connsiteX3" fmla="*/ 7347 w 832940"/>
                <a:gd name="connsiteY3" fmla="*/ 106369 h 106369"/>
                <a:gd name="connsiteX4" fmla="*/ 0 w 832940"/>
                <a:gd name="connsiteY4" fmla="*/ 3226 h 106369"/>
                <a:gd name="connsiteX0" fmla="*/ 0 w 792154"/>
                <a:gd name="connsiteY0" fmla="*/ 3226 h 106369"/>
                <a:gd name="connsiteX1" fmla="*/ 751114 w 792154"/>
                <a:gd name="connsiteY1" fmla="*/ 3226 h 106369"/>
                <a:gd name="connsiteX2" fmla="*/ 729342 w 792154"/>
                <a:gd name="connsiteY2" fmla="*/ 90312 h 106369"/>
                <a:gd name="connsiteX3" fmla="*/ 7347 w 792154"/>
                <a:gd name="connsiteY3" fmla="*/ 106369 h 106369"/>
                <a:gd name="connsiteX4" fmla="*/ 0 w 792154"/>
                <a:gd name="connsiteY4" fmla="*/ 3226 h 106369"/>
                <a:gd name="connsiteX0" fmla="*/ 0 w 792154"/>
                <a:gd name="connsiteY0" fmla="*/ 3226 h 106369"/>
                <a:gd name="connsiteX1" fmla="*/ 751114 w 792154"/>
                <a:gd name="connsiteY1" fmla="*/ 3226 h 106369"/>
                <a:gd name="connsiteX2" fmla="*/ 729342 w 792154"/>
                <a:gd name="connsiteY2" fmla="*/ 90312 h 106369"/>
                <a:gd name="connsiteX3" fmla="*/ 7347 w 792154"/>
                <a:gd name="connsiteY3" fmla="*/ 106369 h 106369"/>
                <a:gd name="connsiteX4" fmla="*/ 0 w 792154"/>
                <a:gd name="connsiteY4" fmla="*/ 3226 h 106369"/>
                <a:gd name="connsiteX0" fmla="*/ 0 w 805436"/>
                <a:gd name="connsiteY0" fmla="*/ 3226 h 106369"/>
                <a:gd name="connsiteX1" fmla="*/ 751114 w 805436"/>
                <a:gd name="connsiteY1" fmla="*/ 3226 h 106369"/>
                <a:gd name="connsiteX2" fmla="*/ 748392 w 805436"/>
                <a:gd name="connsiteY2" fmla="*/ 90312 h 106369"/>
                <a:gd name="connsiteX3" fmla="*/ 7347 w 805436"/>
                <a:gd name="connsiteY3" fmla="*/ 106369 h 106369"/>
                <a:gd name="connsiteX4" fmla="*/ 0 w 805436"/>
                <a:gd name="connsiteY4" fmla="*/ 3226 h 106369"/>
                <a:gd name="connsiteX0" fmla="*/ 0 w 753273"/>
                <a:gd name="connsiteY0" fmla="*/ 3226 h 106369"/>
                <a:gd name="connsiteX1" fmla="*/ 751114 w 753273"/>
                <a:gd name="connsiteY1" fmla="*/ 3226 h 106369"/>
                <a:gd name="connsiteX2" fmla="*/ 748392 w 753273"/>
                <a:gd name="connsiteY2" fmla="*/ 90312 h 106369"/>
                <a:gd name="connsiteX3" fmla="*/ 7347 w 753273"/>
                <a:gd name="connsiteY3" fmla="*/ 106369 h 106369"/>
                <a:gd name="connsiteX4" fmla="*/ 0 w 753273"/>
                <a:gd name="connsiteY4" fmla="*/ 3226 h 106369"/>
                <a:gd name="connsiteX0" fmla="*/ 0 w 753273"/>
                <a:gd name="connsiteY0" fmla="*/ 3226 h 106369"/>
                <a:gd name="connsiteX1" fmla="*/ 751114 w 753273"/>
                <a:gd name="connsiteY1" fmla="*/ 3226 h 106369"/>
                <a:gd name="connsiteX2" fmla="*/ 748392 w 753273"/>
                <a:gd name="connsiteY2" fmla="*/ 90312 h 106369"/>
                <a:gd name="connsiteX3" fmla="*/ 7347 w 753273"/>
                <a:gd name="connsiteY3" fmla="*/ 106369 h 106369"/>
                <a:gd name="connsiteX4" fmla="*/ 0 w 753273"/>
                <a:gd name="connsiteY4" fmla="*/ 3226 h 106369"/>
                <a:gd name="connsiteX0" fmla="*/ 0 w 753273"/>
                <a:gd name="connsiteY0" fmla="*/ 3226 h 106369"/>
                <a:gd name="connsiteX1" fmla="*/ 751114 w 753273"/>
                <a:gd name="connsiteY1" fmla="*/ 3226 h 106369"/>
                <a:gd name="connsiteX2" fmla="*/ 748392 w 753273"/>
                <a:gd name="connsiteY2" fmla="*/ 90312 h 106369"/>
                <a:gd name="connsiteX3" fmla="*/ 370386 w 753273"/>
                <a:gd name="connsiteY3" fmla="*/ 101470 h 106369"/>
                <a:gd name="connsiteX4" fmla="*/ 7347 w 753273"/>
                <a:gd name="connsiteY4" fmla="*/ 106369 h 106369"/>
                <a:gd name="connsiteX5" fmla="*/ 0 w 753273"/>
                <a:gd name="connsiteY5" fmla="*/ 3226 h 106369"/>
                <a:gd name="connsiteX0" fmla="*/ 0 w 753273"/>
                <a:gd name="connsiteY0" fmla="*/ 7918 h 111061"/>
                <a:gd name="connsiteX1" fmla="*/ 378006 w 753273"/>
                <a:gd name="connsiteY1" fmla="*/ 7102 h 111061"/>
                <a:gd name="connsiteX2" fmla="*/ 751114 w 753273"/>
                <a:gd name="connsiteY2" fmla="*/ 7918 h 111061"/>
                <a:gd name="connsiteX3" fmla="*/ 748392 w 753273"/>
                <a:gd name="connsiteY3" fmla="*/ 95004 h 111061"/>
                <a:gd name="connsiteX4" fmla="*/ 370386 w 753273"/>
                <a:gd name="connsiteY4" fmla="*/ 106162 h 111061"/>
                <a:gd name="connsiteX5" fmla="*/ 7347 w 753273"/>
                <a:gd name="connsiteY5" fmla="*/ 111061 h 111061"/>
                <a:gd name="connsiteX6" fmla="*/ 0 w 753273"/>
                <a:gd name="connsiteY6" fmla="*/ 7918 h 111061"/>
                <a:gd name="connsiteX0" fmla="*/ 0 w 753273"/>
                <a:gd name="connsiteY0" fmla="*/ 6730 h 109873"/>
                <a:gd name="connsiteX1" fmla="*/ 378006 w 753273"/>
                <a:gd name="connsiteY1" fmla="*/ 5914 h 109873"/>
                <a:gd name="connsiteX2" fmla="*/ 751114 w 753273"/>
                <a:gd name="connsiteY2" fmla="*/ 6730 h 109873"/>
                <a:gd name="connsiteX3" fmla="*/ 748392 w 753273"/>
                <a:gd name="connsiteY3" fmla="*/ 93816 h 109873"/>
                <a:gd name="connsiteX4" fmla="*/ 370386 w 753273"/>
                <a:gd name="connsiteY4" fmla="*/ 104974 h 109873"/>
                <a:gd name="connsiteX5" fmla="*/ 7347 w 753273"/>
                <a:gd name="connsiteY5" fmla="*/ 109873 h 109873"/>
                <a:gd name="connsiteX6" fmla="*/ 0 w 753273"/>
                <a:gd name="connsiteY6" fmla="*/ 6730 h 109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3273" h="109873">
                  <a:moveTo>
                    <a:pt x="0" y="6730"/>
                  </a:moveTo>
                  <a:lnTo>
                    <a:pt x="378006" y="5914"/>
                  </a:lnTo>
                  <a:cubicBezTo>
                    <a:pt x="503192" y="5914"/>
                    <a:pt x="689383" y="-7920"/>
                    <a:pt x="751114" y="6730"/>
                  </a:cubicBezTo>
                  <a:cubicBezTo>
                    <a:pt x="756466" y="154594"/>
                    <a:pt x="750433" y="11856"/>
                    <a:pt x="748392" y="93816"/>
                  </a:cubicBezTo>
                  <a:lnTo>
                    <a:pt x="370386" y="104974"/>
                  </a:lnTo>
                  <a:lnTo>
                    <a:pt x="7347" y="109873"/>
                  </a:lnTo>
                  <a:lnTo>
                    <a:pt x="0" y="6730"/>
                  </a:lnTo>
                  <a:close/>
                </a:path>
              </a:pathLst>
            </a:custGeom>
            <a:gradFill flip="none" rotWithShape="1">
              <a:gsLst>
                <a:gs pos="50000">
                  <a:srgbClr val="3760AB"/>
                </a:gs>
                <a:gs pos="0">
                  <a:srgbClr val="3760AB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 rot="10800000">
              <a:off x="6147613" y="3975804"/>
              <a:ext cx="1094922" cy="109873"/>
            </a:xfrm>
            <a:custGeom>
              <a:avLst/>
              <a:gdLst>
                <a:gd name="connsiteX0" fmla="*/ 0 w 830899"/>
                <a:gd name="connsiteY0" fmla="*/ 8379 h 117237"/>
                <a:gd name="connsiteX1" fmla="*/ 751114 w 830899"/>
                <a:gd name="connsiteY1" fmla="*/ 8379 h 117237"/>
                <a:gd name="connsiteX2" fmla="*/ 729342 w 830899"/>
                <a:gd name="connsiteY2" fmla="*/ 95465 h 117237"/>
                <a:gd name="connsiteX3" fmla="*/ 43542 w 830899"/>
                <a:gd name="connsiteY3" fmla="*/ 117237 h 117237"/>
                <a:gd name="connsiteX0" fmla="*/ 0 w 832940"/>
                <a:gd name="connsiteY0" fmla="*/ 8379 h 111522"/>
                <a:gd name="connsiteX1" fmla="*/ 751114 w 832940"/>
                <a:gd name="connsiteY1" fmla="*/ 8379 h 111522"/>
                <a:gd name="connsiteX2" fmla="*/ 729342 w 832940"/>
                <a:gd name="connsiteY2" fmla="*/ 95465 h 111522"/>
                <a:gd name="connsiteX3" fmla="*/ 7347 w 832940"/>
                <a:gd name="connsiteY3" fmla="*/ 111522 h 111522"/>
                <a:gd name="connsiteX0" fmla="*/ 0 w 832940"/>
                <a:gd name="connsiteY0" fmla="*/ 8379 h 111522"/>
                <a:gd name="connsiteX1" fmla="*/ 751114 w 832940"/>
                <a:gd name="connsiteY1" fmla="*/ 8379 h 111522"/>
                <a:gd name="connsiteX2" fmla="*/ 729342 w 832940"/>
                <a:gd name="connsiteY2" fmla="*/ 95465 h 111522"/>
                <a:gd name="connsiteX3" fmla="*/ 7347 w 832940"/>
                <a:gd name="connsiteY3" fmla="*/ 111522 h 111522"/>
                <a:gd name="connsiteX4" fmla="*/ 0 w 832940"/>
                <a:gd name="connsiteY4" fmla="*/ 8379 h 111522"/>
                <a:gd name="connsiteX0" fmla="*/ 0 w 832940"/>
                <a:gd name="connsiteY0" fmla="*/ 3226 h 106369"/>
                <a:gd name="connsiteX1" fmla="*/ 751114 w 832940"/>
                <a:gd name="connsiteY1" fmla="*/ 3226 h 106369"/>
                <a:gd name="connsiteX2" fmla="*/ 729342 w 832940"/>
                <a:gd name="connsiteY2" fmla="*/ 90312 h 106369"/>
                <a:gd name="connsiteX3" fmla="*/ 7347 w 832940"/>
                <a:gd name="connsiteY3" fmla="*/ 106369 h 106369"/>
                <a:gd name="connsiteX4" fmla="*/ 0 w 832940"/>
                <a:gd name="connsiteY4" fmla="*/ 3226 h 106369"/>
                <a:gd name="connsiteX0" fmla="*/ 0 w 792154"/>
                <a:gd name="connsiteY0" fmla="*/ 3226 h 106369"/>
                <a:gd name="connsiteX1" fmla="*/ 751114 w 792154"/>
                <a:gd name="connsiteY1" fmla="*/ 3226 h 106369"/>
                <a:gd name="connsiteX2" fmla="*/ 729342 w 792154"/>
                <a:gd name="connsiteY2" fmla="*/ 90312 h 106369"/>
                <a:gd name="connsiteX3" fmla="*/ 7347 w 792154"/>
                <a:gd name="connsiteY3" fmla="*/ 106369 h 106369"/>
                <a:gd name="connsiteX4" fmla="*/ 0 w 792154"/>
                <a:gd name="connsiteY4" fmla="*/ 3226 h 106369"/>
                <a:gd name="connsiteX0" fmla="*/ 0 w 792154"/>
                <a:gd name="connsiteY0" fmla="*/ 3226 h 106369"/>
                <a:gd name="connsiteX1" fmla="*/ 751114 w 792154"/>
                <a:gd name="connsiteY1" fmla="*/ 3226 h 106369"/>
                <a:gd name="connsiteX2" fmla="*/ 729342 w 792154"/>
                <a:gd name="connsiteY2" fmla="*/ 90312 h 106369"/>
                <a:gd name="connsiteX3" fmla="*/ 7347 w 792154"/>
                <a:gd name="connsiteY3" fmla="*/ 106369 h 106369"/>
                <a:gd name="connsiteX4" fmla="*/ 0 w 792154"/>
                <a:gd name="connsiteY4" fmla="*/ 3226 h 106369"/>
                <a:gd name="connsiteX0" fmla="*/ 0 w 805436"/>
                <a:gd name="connsiteY0" fmla="*/ 3226 h 106369"/>
                <a:gd name="connsiteX1" fmla="*/ 751114 w 805436"/>
                <a:gd name="connsiteY1" fmla="*/ 3226 h 106369"/>
                <a:gd name="connsiteX2" fmla="*/ 748392 w 805436"/>
                <a:gd name="connsiteY2" fmla="*/ 90312 h 106369"/>
                <a:gd name="connsiteX3" fmla="*/ 7347 w 805436"/>
                <a:gd name="connsiteY3" fmla="*/ 106369 h 106369"/>
                <a:gd name="connsiteX4" fmla="*/ 0 w 805436"/>
                <a:gd name="connsiteY4" fmla="*/ 3226 h 106369"/>
                <a:gd name="connsiteX0" fmla="*/ 0 w 753273"/>
                <a:gd name="connsiteY0" fmla="*/ 3226 h 106369"/>
                <a:gd name="connsiteX1" fmla="*/ 751114 w 753273"/>
                <a:gd name="connsiteY1" fmla="*/ 3226 h 106369"/>
                <a:gd name="connsiteX2" fmla="*/ 748392 w 753273"/>
                <a:gd name="connsiteY2" fmla="*/ 90312 h 106369"/>
                <a:gd name="connsiteX3" fmla="*/ 7347 w 753273"/>
                <a:gd name="connsiteY3" fmla="*/ 106369 h 106369"/>
                <a:gd name="connsiteX4" fmla="*/ 0 w 753273"/>
                <a:gd name="connsiteY4" fmla="*/ 3226 h 106369"/>
                <a:gd name="connsiteX0" fmla="*/ 0 w 753273"/>
                <a:gd name="connsiteY0" fmla="*/ 3226 h 106369"/>
                <a:gd name="connsiteX1" fmla="*/ 751114 w 753273"/>
                <a:gd name="connsiteY1" fmla="*/ 3226 h 106369"/>
                <a:gd name="connsiteX2" fmla="*/ 748392 w 753273"/>
                <a:gd name="connsiteY2" fmla="*/ 90312 h 106369"/>
                <a:gd name="connsiteX3" fmla="*/ 7347 w 753273"/>
                <a:gd name="connsiteY3" fmla="*/ 106369 h 106369"/>
                <a:gd name="connsiteX4" fmla="*/ 0 w 753273"/>
                <a:gd name="connsiteY4" fmla="*/ 3226 h 106369"/>
                <a:gd name="connsiteX0" fmla="*/ 0 w 753273"/>
                <a:gd name="connsiteY0" fmla="*/ 3226 h 106369"/>
                <a:gd name="connsiteX1" fmla="*/ 751114 w 753273"/>
                <a:gd name="connsiteY1" fmla="*/ 3226 h 106369"/>
                <a:gd name="connsiteX2" fmla="*/ 748392 w 753273"/>
                <a:gd name="connsiteY2" fmla="*/ 90312 h 106369"/>
                <a:gd name="connsiteX3" fmla="*/ 370386 w 753273"/>
                <a:gd name="connsiteY3" fmla="*/ 101470 h 106369"/>
                <a:gd name="connsiteX4" fmla="*/ 7347 w 753273"/>
                <a:gd name="connsiteY4" fmla="*/ 106369 h 106369"/>
                <a:gd name="connsiteX5" fmla="*/ 0 w 753273"/>
                <a:gd name="connsiteY5" fmla="*/ 3226 h 106369"/>
                <a:gd name="connsiteX0" fmla="*/ 0 w 753273"/>
                <a:gd name="connsiteY0" fmla="*/ 7918 h 111061"/>
                <a:gd name="connsiteX1" fmla="*/ 378006 w 753273"/>
                <a:gd name="connsiteY1" fmla="*/ 7102 h 111061"/>
                <a:gd name="connsiteX2" fmla="*/ 751114 w 753273"/>
                <a:gd name="connsiteY2" fmla="*/ 7918 h 111061"/>
                <a:gd name="connsiteX3" fmla="*/ 748392 w 753273"/>
                <a:gd name="connsiteY3" fmla="*/ 95004 h 111061"/>
                <a:gd name="connsiteX4" fmla="*/ 370386 w 753273"/>
                <a:gd name="connsiteY4" fmla="*/ 106162 h 111061"/>
                <a:gd name="connsiteX5" fmla="*/ 7347 w 753273"/>
                <a:gd name="connsiteY5" fmla="*/ 111061 h 111061"/>
                <a:gd name="connsiteX6" fmla="*/ 0 w 753273"/>
                <a:gd name="connsiteY6" fmla="*/ 7918 h 111061"/>
                <a:gd name="connsiteX0" fmla="*/ 0 w 753273"/>
                <a:gd name="connsiteY0" fmla="*/ 6730 h 109873"/>
                <a:gd name="connsiteX1" fmla="*/ 378006 w 753273"/>
                <a:gd name="connsiteY1" fmla="*/ 5914 h 109873"/>
                <a:gd name="connsiteX2" fmla="*/ 751114 w 753273"/>
                <a:gd name="connsiteY2" fmla="*/ 6730 h 109873"/>
                <a:gd name="connsiteX3" fmla="*/ 748392 w 753273"/>
                <a:gd name="connsiteY3" fmla="*/ 93816 h 109873"/>
                <a:gd name="connsiteX4" fmla="*/ 370386 w 753273"/>
                <a:gd name="connsiteY4" fmla="*/ 104974 h 109873"/>
                <a:gd name="connsiteX5" fmla="*/ 7347 w 753273"/>
                <a:gd name="connsiteY5" fmla="*/ 109873 h 109873"/>
                <a:gd name="connsiteX6" fmla="*/ 0 w 753273"/>
                <a:gd name="connsiteY6" fmla="*/ 6730 h 109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3273" h="109873">
                  <a:moveTo>
                    <a:pt x="0" y="6730"/>
                  </a:moveTo>
                  <a:lnTo>
                    <a:pt x="378006" y="5914"/>
                  </a:lnTo>
                  <a:cubicBezTo>
                    <a:pt x="503192" y="5914"/>
                    <a:pt x="689383" y="-7920"/>
                    <a:pt x="751114" y="6730"/>
                  </a:cubicBezTo>
                  <a:cubicBezTo>
                    <a:pt x="756466" y="154594"/>
                    <a:pt x="750433" y="11856"/>
                    <a:pt x="748392" y="93816"/>
                  </a:cubicBezTo>
                  <a:lnTo>
                    <a:pt x="370386" y="104974"/>
                  </a:lnTo>
                  <a:lnTo>
                    <a:pt x="7347" y="109873"/>
                  </a:lnTo>
                  <a:lnTo>
                    <a:pt x="0" y="6730"/>
                  </a:lnTo>
                  <a:close/>
                </a:path>
              </a:pathLst>
            </a:custGeom>
            <a:gradFill flip="none" rotWithShape="1">
              <a:gsLst>
                <a:gs pos="50000">
                  <a:srgbClr val="C00000"/>
                </a:gs>
                <a:gs pos="0">
                  <a:srgbClr val="C0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20362" y="2459849"/>
            <a:ext cx="5248739" cy="3957750"/>
            <a:chOff x="920362" y="2459849"/>
            <a:chExt cx="5248739" cy="3957750"/>
          </a:xfrm>
        </p:grpSpPr>
        <p:grpSp>
          <p:nvGrpSpPr>
            <p:cNvPr id="3" name="Group 2"/>
            <p:cNvGrpSpPr/>
            <p:nvPr/>
          </p:nvGrpSpPr>
          <p:grpSpPr>
            <a:xfrm>
              <a:off x="920362" y="2459849"/>
              <a:ext cx="5248739" cy="3957750"/>
              <a:chOff x="752353" y="1447800"/>
              <a:chExt cx="5674129" cy="427851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70"/>
              <a:stretch/>
            </p:blipFill>
            <p:spPr>
              <a:xfrm>
                <a:off x="752353" y="1447800"/>
                <a:ext cx="5674129" cy="4278510"/>
              </a:xfrm>
              <a:prstGeom prst="rect">
                <a:avLst/>
              </a:prstGeom>
            </p:spPr>
          </p:pic>
          <p:sp>
            <p:nvSpPr>
              <p:cNvPr id="16" name="Oval 15"/>
              <p:cNvSpPr>
                <a:spLocks noChangeAspect="1"/>
              </p:cNvSpPr>
              <p:nvPr/>
            </p:nvSpPr>
            <p:spPr>
              <a:xfrm>
                <a:off x="4650105" y="3204210"/>
                <a:ext cx="255270" cy="255270"/>
              </a:xfrm>
              <a:prstGeom prst="ellipse">
                <a:avLst/>
              </a:prstGeom>
              <a:solidFill>
                <a:srgbClr val="3760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Oval 18"/>
              <p:cNvSpPr>
                <a:spLocks noChangeAspect="1"/>
              </p:cNvSpPr>
              <p:nvPr/>
            </p:nvSpPr>
            <p:spPr>
              <a:xfrm>
                <a:off x="4650105" y="3697605"/>
                <a:ext cx="255270" cy="25527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898671" y="2546839"/>
                <a:ext cx="754167" cy="10979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0" dirty="0" smtClean="0">
                    <a:solidFill>
                      <a:srgbClr val="3760AB"/>
                    </a:solidFill>
                    <a:cs typeface="Arial" panose="020B0604020202020204" pitchFamily="34" charset="0"/>
                  </a:rPr>
                  <a:t>A</a:t>
                </a:r>
                <a:endParaRPr lang="en-US" sz="6000" dirty="0">
                  <a:solidFill>
                    <a:srgbClr val="3760AB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941111" y="3584700"/>
                <a:ext cx="754167" cy="10979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0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B</a:t>
                </a:r>
                <a:endParaRPr lang="en-US" sz="6000" dirty="0">
                  <a:solidFill>
                    <a:srgbClr val="C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Freeform 36"/>
            <p:cNvSpPr/>
            <p:nvPr/>
          </p:nvSpPr>
          <p:spPr>
            <a:xfrm rot="10800000">
              <a:off x="3537856" y="4143277"/>
              <a:ext cx="1049790" cy="462018"/>
            </a:xfrm>
            <a:custGeom>
              <a:avLst/>
              <a:gdLst>
                <a:gd name="connsiteX0" fmla="*/ 0 w 830899"/>
                <a:gd name="connsiteY0" fmla="*/ 8379 h 117237"/>
                <a:gd name="connsiteX1" fmla="*/ 751114 w 830899"/>
                <a:gd name="connsiteY1" fmla="*/ 8379 h 117237"/>
                <a:gd name="connsiteX2" fmla="*/ 729342 w 830899"/>
                <a:gd name="connsiteY2" fmla="*/ 95465 h 117237"/>
                <a:gd name="connsiteX3" fmla="*/ 43542 w 830899"/>
                <a:gd name="connsiteY3" fmla="*/ 117237 h 117237"/>
                <a:gd name="connsiteX0" fmla="*/ 0 w 832940"/>
                <a:gd name="connsiteY0" fmla="*/ 8379 h 111522"/>
                <a:gd name="connsiteX1" fmla="*/ 751114 w 832940"/>
                <a:gd name="connsiteY1" fmla="*/ 8379 h 111522"/>
                <a:gd name="connsiteX2" fmla="*/ 729342 w 832940"/>
                <a:gd name="connsiteY2" fmla="*/ 95465 h 111522"/>
                <a:gd name="connsiteX3" fmla="*/ 7347 w 832940"/>
                <a:gd name="connsiteY3" fmla="*/ 111522 h 111522"/>
                <a:gd name="connsiteX0" fmla="*/ 0 w 832940"/>
                <a:gd name="connsiteY0" fmla="*/ 8379 h 111522"/>
                <a:gd name="connsiteX1" fmla="*/ 751114 w 832940"/>
                <a:gd name="connsiteY1" fmla="*/ 8379 h 111522"/>
                <a:gd name="connsiteX2" fmla="*/ 729342 w 832940"/>
                <a:gd name="connsiteY2" fmla="*/ 95465 h 111522"/>
                <a:gd name="connsiteX3" fmla="*/ 7347 w 832940"/>
                <a:gd name="connsiteY3" fmla="*/ 111522 h 111522"/>
                <a:gd name="connsiteX4" fmla="*/ 0 w 832940"/>
                <a:gd name="connsiteY4" fmla="*/ 8379 h 111522"/>
                <a:gd name="connsiteX0" fmla="*/ 0 w 832940"/>
                <a:gd name="connsiteY0" fmla="*/ 3226 h 106369"/>
                <a:gd name="connsiteX1" fmla="*/ 751114 w 832940"/>
                <a:gd name="connsiteY1" fmla="*/ 3226 h 106369"/>
                <a:gd name="connsiteX2" fmla="*/ 729342 w 832940"/>
                <a:gd name="connsiteY2" fmla="*/ 90312 h 106369"/>
                <a:gd name="connsiteX3" fmla="*/ 7347 w 832940"/>
                <a:gd name="connsiteY3" fmla="*/ 106369 h 106369"/>
                <a:gd name="connsiteX4" fmla="*/ 0 w 832940"/>
                <a:gd name="connsiteY4" fmla="*/ 3226 h 106369"/>
                <a:gd name="connsiteX0" fmla="*/ 0 w 792154"/>
                <a:gd name="connsiteY0" fmla="*/ 3226 h 106369"/>
                <a:gd name="connsiteX1" fmla="*/ 751114 w 792154"/>
                <a:gd name="connsiteY1" fmla="*/ 3226 h 106369"/>
                <a:gd name="connsiteX2" fmla="*/ 729342 w 792154"/>
                <a:gd name="connsiteY2" fmla="*/ 90312 h 106369"/>
                <a:gd name="connsiteX3" fmla="*/ 7347 w 792154"/>
                <a:gd name="connsiteY3" fmla="*/ 106369 h 106369"/>
                <a:gd name="connsiteX4" fmla="*/ 0 w 792154"/>
                <a:gd name="connsiteY4" fmla="*/ 3226 h 106369"/>
                <a:gd name="connsiteX0" fmla="*/ 0 w 792154"/>
                <a:gd name="connsiteY0" fmla="*/ 3226 h 106369"/>
                <a:gd name="connsiteX1" fmla="*/ 751114 w 792154"/>
                <a:gd name="connsiteY1" fmla="*/ 3226 h 106369"/>
                <a:gd name="connsiteX2" fmla="*/ 729342 w 792154"/>
                <a:gd name="connsiteY2" fmla="*/ 90312 h 106369"/>
                <a:gd name="connsiteX3" fmla="*/ 7347 w 792154"/>
                <a:gd name="connsiteY3" fmla="*/ 106369 h 106369"/>
                <a:gd name="connsiteX4" fmla="*/ 0 w 792154"/>
                <a:gd name="connsiteY4" fmla="*/ 3226 h 106369"/>
                <a:gd name="connsiteX0" fmla="*/ 0 w 805436"/>
                <a:gd name="connsiteY0" fmla="*/ 3226 h 106369"/>
                <a:gd name="connsiteX1" fmla="*/ 751114 w 805436"/>
                <a:gd name="connsiteY1" fmla="*/ 3226 h 106369"/>
                <a:gd name="connsiteX2" fmla="*/ 748392 w 805436"/>
                <a:gd name="connsiteY2" fmla="*/ 90312 h 106369"/>
                <a:gd name="connsiteX3" fmla="*/ 7347 w 805436"/>
                <a:gd name="connsiteY3" fmla="*/ 106369 h 106369"/>
                <a:gd name="connsiteX4" fmla="*/ 0 w 805436"/>
                <a:gd name="connsiteY4" fmla="*/ 3226 h 106369"/>
                <a:gd name="connsiteX0" fmla="*/ 0 w 753273"/>
                <a:gd name="connsiteY0" fmla="*/ 3226 h 106369"/>
                <a:gd name="connsiteX1" fmla="*/ 751114 w 753273"/>
                <a:gd name="connsiteY1" fmla="*/ 3226 h 106369"/>
                <a:gd name="connsiteX2" fmla="*/ 748392 w 753273"/>
                <a:gd name="connsiteY2" fmla="*/ 90312 h 106369"/>
                <a:gd name="connsiteX3" fmla="*/ 7347 w 753273"/>
                <a:gd name="connsiteY3" fmla="*/ 106369 h 106369"/>
                <a:gd name="connsiteX4" fmla="*/ 0 w 753273"/>
                <a:gd name="connsiteY4" fmla="*/ 3226 h 106369"/>
                <a:gd name="connsiteX0" fmla="*/ 0 w 753273"/>
                <a:gd name="connsiteY0" fmla="*/ 3226 h 106369"/>
                <a:gd name="connsiteX1" fmla="*/ 751114 w 753273"/>
                <a:gd name="connsiteY1" fmla="*/ 3226 h 106369"/>
                <a:gd name="connsiteX2" fmla="*/ 748392 w 753273"/>
                <a:gd name="connsiteY2" fmla="*/ 90312 h 106369"/>
                <a:gd name="connsiteX3" fmla="*/ 7347 w 753273"/>
                <a:gd name="connsiteY3" fmla="*/ 106369 h 106369"/>
                <a:gd name="connsiteX4" fmla="*/ 0 w 753273"/>
                <a:gd name="connsiteY4" fmla="*/ 3226 h 106369"/>
                <a:gd name="connsiteX0" fmla="*/ 0 w 753273"/>
                <a:gd name="connsiteY0" fmla="*/ 3226 h 106369"/>
                <a:gd name="connsiteX1" fmla="*/ 751114 w 753273"/>
                <a:gd name="connsiteY1" fmla="*/ 3226 h 106369"/>
                <a:gd name="connsiteX2" fmla="*/ 748392 w 753273"/>
                <a:gd name="connsiteY2" fmla="*/ 90312 h 106369"/>
                <a:gd name="connsiteX3" fmla="*/ 370386 w 753273"/>
                <a:gd name="connsiteY3" fmla="*/ 101470 h 106369"/>
                <a:gd name="connsiteX4" fmla="*/ 7347 w 753273"/>
                <a:gd name="connsiteY4" fmla="*/ 106369 h 106369"/>
                <a:gd name="connsiteX5" fmla="*/ 0 w 753273"/>
                <a:gd name="connsiteY5" fmla="*/ 3226 h 106369"/>
                <a:gd name="connsiteX0" fmla="*/ 0 w 753273"/>
                <a:gd name="connsiteY0" fmla="*/ 7918 h 111061"/>
                <a:gd name="connsiteX1" fmla="*/ 378006 w 753273"/>
                <a:gd name="connsiteY1" fmla="*/ 7102 h 111061"/>
                <a:gd name="connsiteX2" fmla="*/ 751114 w 753273"/>
                <a:gd name="connsiteY2" fmla="*/ 7918 h 111061"/>
                <a:gd name="connsiteX3" fmla="*/ 748392 w 753273"/>
                <a:gd name="connsiteY3" fmla="*/ 95004 h 111061"/>
                <a:gd name="connsiteX4" fmla="*/ 370386 w 753273"/>
                <a:gd name="connsiteY4" fmla="*/ 106162 h 111061"/>
                <a:gd name="connsiteX5" fmla="*/ 7347 w 753273"/>
                <a:gd name="connsiteY5" fmla="*/ 111061 h 111061"/>
                <a:gd name="connsiteX6" fmla="*/ 0 w 753273"/>
                <a:gd name="connsiteY6" fmla="*/ 7918 h 111061"/>
                <a:gd name="connsiteX0" fmla="*/ 0 w 753273"/>
                <a:gd name="connsiteY0" fmla="*/ 6730 h 109873"/>
                <a:gd name="connsiteX1" fmla="*/ 378006 w 753273"/>
                <a:gd name="connsiteY1" fmla="*/ 5914 h 109873"/>
                <a:gd name="connsiteX2" fmla="*/ 751114 w 753273"/>
                <a:gd name="connsiteY2" fmla="*/ 6730 h 109873"/>
                <a:gd name="connsiteX3" fmla="*/ 748392 w 753273"/>
                <a:gd name="connsiteY3" fmla="*/ 93816 h 109873"/>
                <a:gd name="connsiteX4" fmla="*/ 370386 w 753273"/>
                <a:gd name="connsiteY4" fmla="*/ 104974 h 109873"/>
                <a:gd name="connsiteX5" fmla="*/ 7347 w 753273"/>
                <a:gd name="connsiteY5" fmla="*/ 109873 h 109873"/>
                <a:gd name="connsiteX6" fmla="*/ 0 w 753273"/>
                <a:gd name="connsiteY6" fmla="*/ 6730 h 109873"/>
                <a:gd name="connsiteX0" fmla="*/ 0 w 751212"/>
                <a:gd name="connsiteY0" fmla="*/ 347144 h 450287"/>
                <a:gd name="connsiteX1" fmla="*/ 378006 w 751212"/>
                <a:gd name="connsiteY1" fmla="*/ 346328 h 450287"/>
                <a:gd name="connsiteX2" fmla="*/ 748269 w 751212"/>
                <a:gd name="connsiteY2" fmla="*/ 434 h 450287"/>
                <a:gd name="connsiteX3" fmla="*/ 748392 w 751212"/>
                <a:gd name="connsiteY3" fmla="*/ 434230 h 450287"/>
                <a:gd name="connsiteX4" fmla="*/ 370386 w 751212"/>
                <a:gd name="connsiteY4" fmla="*/ 445388 h 450287"/>
                <a:gd name="connsiteX5" fmla="*/ 7347 w 751212"/>
                <a:gd name="connsiteY5" fmla="*/ 450287 h 450287"/>
                <a:gd name="connsiteX6" fmla="*/ 0 w 751212"/>
                <a:gd name="connsiteY6" fmla="*/ 347144 h 450287"/>
                <a:gd name="connsiteX0" fmla="*/ 0 w 751593"/>
                <a:gd name="connsiteY0" fmla="*/ 347144 h 450287"/>
                <a:gd name="connsiteX1" fmla="*/ 378006 w 751593"/>
                <a:gd name="connsiteY1" fmla="*/ 346328 h 450287"/>
                <a:gd name="connsiteX2" fmla="*/ 748269 w 751593"/>
                <a:gd name="connsiteY2" fmla="*/ 434 h 450287"/>
                <a:gd name="connsiteX3" fmla="*/ 749340 w 751593"/>
                <a:gd name="connsiteY3" fmla="*/ 118000 h 450287"/>
                <a:gd name="connsiteX4" fmla="*/ 370386 w 751593"/>
                <a:gd name="connsiteY4" fmla="*/ 445388 h 450287"/>
                <a:gd name="connsiteX5" fmla="*/ 7347 w 751593"/>
                <a:gd name="connsiteY5" fmla="*/ 450287 h 450287"/>
                <a:gd name="connsiteX6" fmla="*/ 0 w 751593"/>
                <a:gd name="connsiteY6" fmla="*/ 347144 h 450287"/>
                <a:gd name="connsiteX0" fmla="*/ 0 w 751593"/>
                <a:gd name="connsiteY0" fmla="*/ 347144 h 450287"/>
                <a:gd name="connsiteX1" fmla="*/ 280342 w 751593"/>
                <a:gd name="connsiteY1" fmla="*/ 346328 h 450287"/>
                <a:gd name="connsiteX2" fmla="*/ 748269 w 751593"/>
                <a:gd name="connsiteY2" fmla="*/ 434 h 450287"/>
                <a:gd name="connsiteX3" fmla="*/ 749340 w 751593"/>
                <a:gd name="connsiteY3" fmla="*/ 118000 h 450287"/>
                <a:gd name="connsiteX4" fmla="*/ 370386 w 751593"/>
                <a:gd name="connsiteY4" fmla="*/ 445388 h 450287"/>
                <a:gd name="connsiteX5" fmla="*/ 7347 w 751593"/>
                <a:gd name="connsiteY5" fmla="*/ 450287 h 450287"/>
                <a:gd name="connsiteX6" fmla="*/ 0 w 751593"/>
                <a:gd name="connsiteY6" fmla="*/ 347144 h 450287"/>
                <a:gd name="connsiteX0" fmla="*/ 0 w 751593"/>
                <a:gd name="connsiteY0" fmla="*/ 347144 h 450287"/>
                <a:gd name="connsiteX1" fmla="*/ 280342 w 751593"/>
                <a:gd name="connsiteY1" fmla="*/ 346328 h 450287"/>
                <a:gd name="connsiteX2" fmla="*/ 748269 w 751593"/>
                <a:gd name="connsiteY2" fmla="*/ 434 h 450287"/>
                <a:gd name="connsiteX3" fmla="*/ 749340 w 751593"/>
                <a:gd name="connsiteY3" fmla="*/ 118000 h 450287"/>
                <a:gd name="connsiteX4" fmla="*/ 308753 w 751593"/>
                <a:gd name="connsiteY4" fmla="*/ 433958 h 450287"/>
                <a:gd name="connsiteX5" fmla="*/ 7347 w 751593"/>
                <a:gd name="connsiteY5" fmla="*/ 450287 h 450287"/>
                <a:gd name="connsiteX6" fmla="*/ 0 w 751593"/>
                <a:gd name="connsiteY6" fmla="*/ 347144 h 450287"/>
                <a:gd name="connsiteX0" fmla="*/ 0 w 751593"/>
                <a:gd name="connsiteY0" fmla="*/ 347144 h 489370"/>
                <a:gd name="connsiteX1" fmla="*/ 280342 w 751593"/>
                <a:gd name="connsiteY1" fmla="*/ 346328 h 489370"/>
                <a:gd name="connsiteX2" fmla="*/ 748269 w 751593"/>
                <a:gd name="connsiteY2" fmla="*/ 434 h 489370"/>
                <a:gd name="connsiteX3" fmla="*/ 749340 w 751593"/>
                <a:gd name="connsiteY3" fmla="*/ 118000 h 489370"/>
                <a:gd name="connsiteX4" fmla="*/ 308753 w 751593"/>
                <a:gd name="connsiteY4" fmla="*/ 433958 h 489370"/>
                <a:gd name="connsiteX5" fmla="*/ 7347 w 751593"/>
                <a:gd name="connsiteY5" fmla="*/ 450287 h 489370"/>
                <a:gd name="connsiteX6" fmla="*/ 0 w 751593"/>
                <a:gd name="connsiteY6" fmla="*/ 347144 h 489370"/>
                <a:gd name="connsiteX0" fmla="*/ 0 w 751593"/>
                <a:gd name="connsiteY0" fmla="*/ 347144 h 470856"/>
                <a:gd name="connsiteX1" fmla="*/ 280342 w 751593"/>
                <a:gd name="connsiteY1" fmla="*/ 346328 h 470856"/>
                <a:gd name="connsiteX2" fmla="*/ 748269 w 751593"/>
                <a:gd name="connsiteY2" fmla="*/ 434 h 470856"/>
                <a:gd name="connsiteX3" fmla="*/ 749340 w 751593"/>
                <a:gd name="connsiteY3" fmla="*/ 118000 h 470856"/>
                <a:gd name="connsiteX4" fmla="*/ 308753 w 751593"/>
                <a:gd name="connsiteY4" fmla="*/ 433958 h 470856"/>
                <a:gd name="connsiteX5" fmla="*/ 7347 w 751593"/>
                <a:gd name="connsiteY5" fmla="*/ 450287 h 470856"/>
                <a:gd name="connsiteX6" fmla="*/ 0 w 751593"/>
                <a:gd name="connsiteY6" fmla="*/ 347144 h 470856"/>
                <a:gd name="connsiteX0" fmla="*/ 0 w 751593"/>
                <a:gd name="connsiteY0" fmla="*/ 347144 h 473076"/>
                <a:gd name="connsiteX1" fmla="*/ 280342 w 751593"/>
                <a:gd name="connsiteY1" fmla="*/ 346328 h 473076"/>
                <a:gd name="connsiteX2" fmla="*/ 748269 w 751593"/>
                <a:gd name="connsiteY2" fmla="*/ 434 h 473076"/>
                <a:gd name="connsiteX3" fmla="*/ 749340 w 751593"/>
                <a:gd name="connsiteY3" fmla="*/ 118000 h 473076"/>
                <a:gd name="connsiteX4" fmla="*/ 286945 w 751593"/>
                <a:gd name="connsiteY4" fmla="*/ 437768 h 473076"/>
                <a:gd name="connsiteX5" fmla="*/ 7347 w 751593"/>
                <a:gd name="connsiteY5" fmla="*/ 450287 h 473076"/>
                <a:gd name="connsiteX6" fmla="*/ 0 w 751593"/>
                <a:gd name="connsiteY6" fmla="*/ 347144 h 473076"/>
                <a:gd name="connsiteX0" fmla="*/ 0 w 751593"/>
                <a:gd name="connsiteY0" fmla="*/ 347144 h 461888"/>
                <a:gd name="connsiteX1" fmla="*/ 280342 w 751593"/>
                <a:gd name="connsiteY1" fmla="*/ 346328 h 461888"/>
                <a:gd name="connsiteX2" fmla="*/ 748269 w 751593"/>
                <a:gd name="connsiteY2" fmla="*/ 434 h 461888"/>
                <a:gd name="connsiteX3" fmla="*/ 749340 w 751593"/>
                <a:gd name="connsiteY3" fmla="*/ 118000 h 461888"/>
                <a:gd name="connsiteX4" fmla="*/ 286945 w 751593"/>
                <a:gd name="connsiteY4" fmla="*/ 437768 h 461888"/>
                <a:gd name="connsiteX5" fmla="*/ 7347 w 751593"/>
                <a:gd name="connsiteY5" fmla="*/ 450287 h 461888"/>
                <a:gd name="connsiteX6" fmla="*/ 0 w 751593"/>
                <a:gd name="connsiteY6" fmla="*/ 347144 h 461888"/>
                <a:gd name="connsiteX0" fmla="*/ 0 w 751593"/>
                <a:gd name="connsiteY0" fmla="*/ 347151 h 461895"/>
                <a:gd name="connsiteX1" fmla="*/ 277498 w 751593"/>
                <a:gd name="connsiteY1" fmla="*/ 340620 h 461895"/>
                <a:gd name="connsiteX2" fmla="*/ 748269 w 751593"/>
                <a:gd name="connsiteY2" fmla="*/ 441 h 461895"/>
                <a:gd name="connsiteX3" fmla="*/ 749340 w 751593"/>
                <a:gd name="connsiteY3" fmla="*/ 118007 h 461895"/>
                <a:gd name="connsiteX4" fmla="*/ 286945 w 751593"/>
                <a:gd name="connsiteY4" fmla="*/ 437775 h 461895"/>
                <a:gd name="connsiteX5" fmla="*/ 7347 w 751593"/>
                <a:gd name="connsiteY5" fmla="*/ 450294 h 461895"/>
                <a:gd name="connsiteX6" fmla="*/ 0 w 751593"/>
                <a:gd name="connsiteY6" fmla="*/ 347151 h 461895"/>
                <a:gd name="connsiteX0" fmla="*/ 0 w 751593"/>
                <a:gd name="connsiteY0" fmla="*/ 347151 h 461895"/>
                <a:gd name="connsiteX1" fmla="*/ 277498 w 751593"/>
                <a:gd name="connsiteY1" fmla="*/ 340620 h 461895"/>
                <a:gd name="connsiteX2" fmla="*/ 748269 w 751593"/>
                <a:gd name="connsiteY2" fmla="*/ 441 h 461895"/>
                <a:gd name="connsiteX3" fmla="*/ 749340 w 751593"/>
                <a:gd name="connsiteY3" fmla="*/ 118007 h 461895"/>
                <a:gd name="connsiteX4" fmla="*/ 286945 w 751593"/>
                <a:gd name="connsiteY4" fmla="*/ 437775 h 461895"/>
                <a:gd name="connsiteX5" fmla="*/ 7347 w 751593"/>
                <a:gd name="connsiteY5" fmla="*/ 450294 h 461895"/>
                <a:gd name="connsiteX6" fmla="*/ 0 w 751593"/>
                <a:gd name="connsiteY6" fmla="*/ 347151 h 461895"/>
                <a:gd name="connsiteX0" fmla="*/ 0 w 751593"/>
                <a:gd name="connsiteY0" fmla="*/ 347151 h 461895"/>
                <a:gd name="connsiteX1" fmla="*/ 277498 w 751593"/>
                <a:gd name="connsiteY1" fmla="*/ 340620 h 461895"/>
                <a:gd name="connsiteX2" fmla="*/ 748269 w 751593"/>
                <a:gd name="connsiteY2" fmla="*/ 441 h 461895"/>
                <a:gd name="connsiteX3" fmla="*/ 749340 w 751593"/>
                <a:gd name="connsiteY3" fmla="*/ 118007 h 461895"/>
                <a:gd name="connsiteX4" fmla="*/ 286945 w 751593"/>
                <a:gd name="connsiteY4" fmla="*/ 437775 h 461895"/>
                <a:gd name="connsiteX5" fmla="*/ 7347 w 751593"/>
                <a:gd name="connsiteY5" fmla="*/ 450294 h 461895"/>
                <a:gd name="connsiteX6" fmla="*/ 0 w 751593"/>
                <a:gd name="connsiteY6" fmla="*/ 347151 h 461895"/>
                <a:gd name="connsiteX0" fmla="*/ 0 w 751593"/>
                <a:gd name="connsiteY0" fmla="*/ 347188 h 461932"/>
                <a:gd name="connsiteX1" fmla="*/ 277498 w 751593"/>
                <a:gd name="connsiteY1" fmla="*/ 340657 h 461932"/>
                <a:gd name="connsiteX2" fmla="*/ 748269 w 751593"/>
                <a:gd name="connsiteY2" fmla="*/ 478 h 461932"/>
                <a:gd name="connsiteX3" fmla="*/ 749340 w 751593"/>
                <a:gd name="connsiteY3" fmla="*/ 118044 h 461932"/>
                <a:gd name="connsiteX4" fmla="*/ 286945 w 751593"/>
                <a:gd name="connsiteY4" fmla="*/ 437812 h 461932"/>
                <a:gd name="connsiteX5" fmla="*/ 7347 w 751593"/>
                <a:gd name="connsiteY5" fmla="*/ 450331 h 461932"/>
                <a:gd name="connsiteX6" fmla="*/ 0 w 751593"/>
                <a:gd name="connsiteY6" fmla="*/ 347188 h 461932"/>
                <a:gd name="connsiteX0" fmla="*/ 0 w 751593"/>
                <a:gd name="connsiteY0" fmla="*/ 347236 h 461980"/>
                <a:gd name="connsiteX1" fmla="*/ 345768 w 751593"/>
                <a:gd name="connsiteY1" fmla="*/ 310225 h 461980"/>
                <a:gd name="connsiteX2" fmla="*/ 748269 w 751593"/>
                <a:gd name="connsiteY2" fmla="*/ 526 h 461980"/>
                <a:gd name="connsiteX3" fmla="*/ 749340 w 751593"/>
                <a:gd name="connsiteY3" fmla="*/ 118092 h 461980"/>
                <a:gd name="connsiteX4" fmla="*/ 286945 w 751593"/>
                <a:gd name="connsiteY4" fmla="*/ 437860 h 461980"/>
                <a:gd name="connsiteX5" fmla="*/ 7347 w 751593"/>
                <a:gd name="connsiteY5" fmla="*/ 450379 h 461980"/>
                <a:gd name="connsiteX6" fmla="*/ 0 w 751593"/>
                <a:gd name="connsiteY6" fmla="*/ 347236 h 461980"/>
                <a:gd name="connsiteX0" fmla="*/ 0 w 751593"/>
                <a:gd name="connsiteY0" fmla="*/ 347274 h 462018"/>
                <a:gd name="connsiteX1" fmla="*/ 345768 w 751593"/>
                <a:gd name="connsiteY1" fmla="*/ 310263 h 462018"/>
                <a:gd name="connsiteX2" fmla="*/ 748269 w 751593"/>
                <a:gd name="connsiteY2" fmla="*/ 564 h 462018"/>
                <a:gd name="connsiteX3" fmla="*/ 749340 w 751593"/>
                <a:gd name="connsiteY3" fmla="*/ 118130 h 462018"/>
                <a:gd name="connsiteX4" fmla="*/ 286945 w 751593"/>
                <a:gd name="connsiteY4" fmla="*/ 437898 h 462018"/>
                <a:gd name="connsiteX5" fmla="*/ 7347 w 751593"/>
                <a:gd name="connsiteY5" fmla="*/ 450417 h 462018"/>
                <a:gd name="connsiteX6" fmla="*/ 0 w 751593"/>
                <a:gd name="connsiteY6" fmla="*/ 347274 h 46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1593" h="462018">
                  <a:moveTo>
                    <a:pt x="0" y="347274"/>
                  </a:moveTo>
                  <a:cubicBezTo>
                    <a:pt x="45025" y="328995"/>
                    <a:pt x="223426" y="359793"/>
                    <a:pt x="345768" y="310263"/>
                  </a:cubicBezTo>
                  <a:cubicBezTo>
                    <a:pt x="468110" y="260733"/>
                    <a:pt x="686538" y="-14086"/>
                    <a:pt x="748269" y="564"/>
                  </a:cubicBezTo>
                  <a:cubicBezTo>
                    <a:pt x="753621" y="148428"/>
                    <a:pt x="751381" y="36170"/>
                    <a:pt x="749340" y="118130"/>
                  </a:cubicBezTo>
                  <a:cubicBezTo>
                    <a:pt x="602478" y="223449"/>
                    <a:pt x="448978" y="404969"/>
                    <a:pt x="286945" y="437898"/>
                  </a:cubicBezTo>
                  <a:cubicBezTo>
                    <a:pt x="124912" y="470827"/>
                    <a:pt x="58806" y="464886"/>
                    <a:pt x="7347" y="450417"/>
                  </a:cubicBezTo>
                  <a:lnTo>
                    <a:pt x="0" y="347274"/>
                  </a:lnTo>
                  <a:close/>
                </a:path>
              </a:pathLst>
            </a:custGeom>
            <a:gradFill flip="none" rotWithShape="1">
              <a:gsLst>
                <a:gs pos="50000">
                  <a:srgbClr val="3760AB"/>
                </a:gs>
                <a:gs pos="0">
                  <a:srgbClr val="3760AB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 rot="10800000" flipV="1">
              <a:off x="3494312" y="4257577"/>
              <a:ext cx="1049790" cy="462018"/>
            </a:xfrm>
            <a:custGeom>
              <a:avLst/>
              <a:gdLst>
                <a:gd name="connsiteX0" fmla="*/ 0 w 830899"/>
                <a:gd name="connsiteY0" fmla="*/ 8379 h 117237"/>
                <a:gd name="connsiteX1" fmla="*/ 751114 w 830899"/>
                <a:gd name="connsiteY1" fmla="*/ 8379 h 117237"/>
                <a:gd name="connsiteX2" fmla="*/ 729342 w 830899"/>
                <a:gd name="connsiteY2" fmla="*/ 95465 h 117237"/>
                <a:gd name="connsiteX3" fmla="*/ 43542 w 830899"/>
                <a:gd name="connsiteY3" fmla="*/ 117237 h 117237"/>
                <a:gd name="connsiteX0" fmla="*/ 0 w 832940"/>
                <a:gd name="connsiteY0" fmla="*/ 8379 h 111522"/>
                <a:gd name="connsiteX1" fmla="*/ 751114 w 832940"/>
                <a:gd name="connsiteY1" fmla="*/ 8379 h 111522"/>
                <a:gd name="connsiteX2" fmla="*/ 729342 w 832940"/>
                <a:gd name="connsiteY2" fmla="*/ 95465 h 111522"/>
                <a:gd name="connsiteX3" fmla="*/ 7347 w 832940"/>
                <a:gd name="connsiteY3" fmla="*/ 111522 h 111522"/>
                <a:gd name="connsiteX0" fmla="*/ 0 w 832940"/>
                <a:gd name="connsiteY0" fmla="*/ 8379 h 111522"/>
                <a:gd name="connsiteX1" fmla="*/ 751114 w 832940"/>
                <a:gd name="connsiteY1" fmla="*/ 8379 h 111522"/>
                <a:gd name="connsiteX2" fmla="*/ 729342 w 832940"/>
                <a:gd name="connsiteY2" fmla="*/ 95465 h 111522"/>
                <a:gd name="connsiteX3" fmla="*/ 7347 w 832940"/>
                <a:gd name="connsiteY3" fmla="*/ 111522 h 111522"/>
                <a:gd name="connsiteX4" fmla="*/ 0 w 832940"/>
                <a:gd name="connsiteY4" fmla="*/ 8379 h 111522"/>
                <a:gd name="connsiteX0" fmla="*/ 0 w 832940"/>
                <a:gd name="connsiteY0" fmla="*/ 3226 h 106369"/>
                <a:gd name="connsiteX1" fmla="*/ 751114 w 832940"/>
                <a:gd name="connsiteY1" fmla="*/ 3226 h 106369"/>
                <a:gd name="connsiteX2" fmla="*/ 729342 w 832940"/>
                <a:gd name="connsiteY2" fmla="*/ 90312 h 106369"/>
                <a:gd name="connsiteX3" fmla="*/ 7347 w 832940"/>
                <a:gd name="connsiteY3" fmla="*/ 106369 h 106369"/>
                <a:gd name="connsiteX4" fmla="*/ 0 w 832940"/>
                <a:gd name="connsiteY4" fmla="*/ 3226 h 106369"/>
                <a:gd name="connsiteX0" fmla="*/ 0 w 792154"/>
                <a:gd name="connsiteY0" fmla="*/ 3226 h 106369"/>
                <a:gd name="connsiteX1" fmla="*/ 751114 w 792154"/>
                <a:gd name="connsiteY1" fmla="*/ 3226 h 106369"/>
                <a:gd name="connsiteX2" fmla="*/ 729342 w 792154"/>
                <a:gd name="connsiteY2" fmla="*/ 90312 h 106369"/>
                <a:gd name="connsiteX3" fmla="*/ 7347 w 792154"/>
                <a:gd name="connsiteY3" fmla="*/ 106369 h 106369"/>
                <a:gd name="connsiteX4" fmla="*/ 0 w 792154"/>
                <a:gd name="connsiteY4" fmla="*/ 3226 h 106369"/>
                <a:gd name="connsiteX0" fmla="*/ 0 w 792154"/>
                <a:gd name="connsiteY0" fmla="*/ 3226 h 106369"/>
                <a:gd name="connsiteX1" fmla="*/ 751114 w 792154"/>
                <a:gd name="connsiteY1" fmla="*/ 3226 h 106369"/>
                <a:gd name="connsiteX2" fmla="*/ 729342 w 792154"/>
                <a:gd name="connsiteY2" fmla="*/ 90312 h 106369"/>
                <a:gd name="connsiteX3" fmla="*/ 7347 w 792154"/>
                <a:gd name="connsiteY3" fmla="*/ 106369 h 106369"/>
                <a:gd name="connsiteX4" fmla="*/ 0 w 792154"/>
                <a:gd name="connsiteY4" fmla="*/ 3226 h 106369"/>
                <a:gd name="connsiteX0" fmla="*/ 0 w 805436"/>
                <a:gd name="connsiteY0" fmla="*/ 3226 h 106369"/>
                <a:gd name="connsiteX1" fmla="*/ 751114 w 805436"/>
                <a:gd name="connsiteY1" fmla="*/ 3226 h 106369"/>
                <a:gd name="connsiteX2" fmla="*/ 748392 w 805436"/>
                <a:gd name="connsiteY2" fmla="*/ 90312 h 106369"/>
                <a:gd name="connsiteX3" fmla="*/ 7347 w 805436"/>
                <a:gd name="connsiteY3" fmla="*/ 106369 h 106369"/>
                <a:gd name="connsiteX4" fmla="*/ 0 w 805436"/>
                <a:gd name="connsiteY4" fmla="*/ 3226 h 106369"/>
                <a:gd name="connsiteX0" fmla="*/ 0 w 753273"/>
                <a:gd name="connsiteY0" fmla="*/ 3226 h 106369"/>
                <a:gd name="connsiteX1" fmla="*/ 751114 w 753273"/>
                <a:gd name="connsiteY1" fmla="*/ 3226 h 106369"/>
                <a:gd name="connsiteX2" fmla="*/ 748392 w 753273"/>
                <a:gd name="connsiteY2" fmla="*/ 90312 h 106369"/>
                <a:gd name="connsiteX3" fmla="*/ 7347 w 753273"/>
                <a:gd name="connsiteY3" fmla="*/ 106369 h 106369"/>
                <a:gd name="connsiteX4" fmla="*/ 0 w 753273"/>
                <a:gd name="connsiteY4" fmla="*/ 3226 h 106369"/>
                <a:gd name="connsiteX0" fmla="*/ 0 w 753273"/>
                <a:gd name="connsiteY0" fmla="*/ 3226 h 106369"/>
                <a:gd name="connsiteX1" fmla="*/ 751114 w 753273"/>
                <a:gd name="connsiteY1" fmla="*/ 3226 h 106369"/>
                <a:gd name="connsiteX2" fmla="*/ 748392 w 753273"/>
                <a:gd name="connsiteY2" fmla="*/ 90312 h 106369"/>
                <a:gd name="connsiteX3" fmla="*/ 7347 w 753273"/>
                <a:gd name="connsiteY3" fmla="*/ 106369 h 106369"/>
                <a:gd name="connsiteX4" fmla="*/ 0 w 753273"/>
                <a:gd name="connsiteY4" fmla="*/ 3226 h 106369"/>
                <a:gd name="connsiteX0" fmla="*/ 0 w 753273"/>
                <a:gd name="connsiteY0" fmla="*/ 3226 h 106369"/>
                <a:gd name="connsiteX1" fmla="*/ 751114 w 753273"/>
                <a:gd name="connsiteY1" fmla="*/ 3226 h 106369"/>
                <a:gd name="connsiteX2" fmla="*/ 748392 w 753273"/>
                <a:gd name="connsiteY2" fmla="*/ 90312 h 106369"/>
                <a:gd name="connsiteX3" fmla="*/ 370386 w 753273"/>
                <a:gd name="connsiteY3" fmla="*/ 101470 h 106369"/>
                <a:gd name="connsiteX4" fmla="*/ 7347 w 753273"/>
                <a:gd name="connsiteY4" fmla="*/ 106369 h 106369"/>
                <a:gd name="connsiteX5" fmla="*/ 0 w 753273"/>
                <a:gd name="connsiteY5" fmla="*/ 3226 h 106369"/>
                <a:gd name="connsiteX0" fmla="*/ 0 w 753273"/>
                <a:gd name="connsiteY0" fmla="*/ 7918 h 111061"/>
                <a:gd name="connsiteX1" fmla="*/ 378006 w 753273"/>
                <a:gd name="connsiteY1" fmla="*/ 7102 h 111061"/>
                <a:gd name="connsiteX2" fmla="*/ 751114 w 753273"/>
                <a:gd name="connsiteY2" fmla="*/ 7918 h 111061"/>
                <a:gd name="connsiteX3" fmla="*/ 748392 w 753273"/>
                <a:gd name="connsiteY3" fmla="*/ 95004 h 111061"/>
                <a:gd name="connsiteX4" fmla="*/ 370386 w 753273"/>
                <a:gd name="connsiteY4" fmla="*/ 106162 h 111061"/>
                <a:gd name="connsiteX5" fmla="*/ 7347 w 753273"/>
                <a:gd name="connsiteY5" fmla="*/ 111061 h 111061"/>
                <a:gd name="connsiteX6" fmla="*/ 0 w 753273"/>
                <a:gd name="connsiteY6" fmla="*/ 7918 h 111061"/>
                <a:gd name="connsiteX0" fmla="*/ 0 w 753273"/>
                <a:gd name="connsiteY0" fmla="*/ 6730 h 109873"/>
                <a:gd name="connsiteX1" fmla="*/ 378006 w 753273"/>
                <a:gd name="connsiteY1" fmla="*/ 5914 h 109873"/>
                <a:gd name="connsiteX2" fmla="*/ 751114 w 753273"/>
                <a:gd name="connsiteY2" fmla="*/ 6730 h 109873"/>
                <a:gd name="connsiteX3" fmla="*/ 748392 w 753273"/>
                <a:gd name="connsiteY3" fmla="*/ 93816 h 109873"/>
                <a:gd name="connsiteX4" fmla="*/ 370386 w 753273"/>
                <a:gd name="connsiteY4" fmla="*/ 104974 h 109873"/>
                <a:gd name="connsiteX5" fmla="*/ 7347 w 753273"/>
                <a:gd name="connsiteY5" fmla="*/ 109873 h 109873"/>
                <a:gd name="connsiteX6" fmla="*/ 0 w 753273"/>
                <a:gd name="connsiteY6" fmla="*/ 6730 h 109873"/>
                <a:gd name="connsiteX0" fmla="*/ 0 w 751212"/>
                <a:gd name="connsiteY0" fmla="*/ 347144 h 450287"/>
                <a:gd name="connsiteX1" fmla="*/ 378006 w 751212"/>
                <a:gd name="connsiteY1" fmla="*/ 346328 h 450287"/>
                <a:gd name="connsiteX2" fmla="*/ 748269 w 751212"/>
                <a:gd name="connsiteY2" fmla="*/ 434 h 450287"/>
                <a:gd name="connsiteX3" fmla="*/ 748392 w 751212"/>
                <a:gd name="connsiteY3" fmla="*/ 434230 h 450287"/>
                <a:gd name="connsiteX4" fmla="*/ 370386 w 751212"/>
                <a:gd name="connsiteY4" fmla="*/ 445388 h 450287"/>
                <a:gd name="connsiteX5" fmla="*/ 7347 w 751212"/>
                <a:gd name="connsiteY5" fmla="*/ 450287 h 450287"/>
                <a:gd name="connsiteX6" fmla="*/ 0 w 751212"/>
                <a:gd name="connsiteY6" fmla="*/ 347144 h 450287"/>
                <a:gd name="connsiteX0" fmla="*/ 0 w 751593"/>
                <a:gd name="connsiteY0" fmla="*/ 347144 h 450287"/>
                <a:gd name="connsiteX1" fmla="*/ 378006 w 751593"/>
                <a:gd name="connsiteY1" fmla="*/ 346328 h 450287"/>
                <a:gd name="connsiteX2" fmla="*/ 748269 w 751593"/>
                <a:gd name="connsiteY2" fmla="*/ 434 h 450287"/>
                <a:gd name="connsiteX3" fmla="*/ 749340 w 751593"/>
                <a:gd name="connsiteY3" fmla="*/ 118000 h 450287"/>
                <a:gd name="connsiteX4" fmla="*/ 370386 w 751593"/>
                <a:gd name="connsiteY4" fmla="*/ 445388 h 450287"/>
                <a:gd name="connsiteX5" fmla="*/ 7347 w 751593"/>
                <a:gd name="connsiteY5" fmla="*/ 450287 h 450287"/>
                <a:gd name="connsiteX6" fmla="*/ 0 w 751593"/>
                <a:gd name="connsiteY6" fmla="*/ 347144 h 450287"/>
                <a:gd name="connsiteX0" fmla="*/ 0 w 751593"/>
                <a:gd name="connsiteY0" fmla="*/ 347144 h 450287"/>
                <a:gd name="connsiteX1" fmla="*/ 280342 w 751593"/>
                <a:gd name="connsiteY1" fmla="*/ 346328 h 450287"/>
                <a:gd name="connsiteX2" fmla="*/ 748269 w 751593"/>
                <a:gd name="connsiteY2" fmla="*/ 434 h 450287"/>
                <a:gd name="connsiteX3" fmla="*/ 749340 w 751593"/>
                <a:gd name="connsiteY3" fmla="*/ 118000 h 450287"/>
                <a:gd name="connsiteX4" fmla="*/ 370386 w 751593"/>
                <a:gd name="connsiteY4" fmla="*/ 445388 h 450287"/>
                <a:gd name="connsiteX5" fmla="*/ 7347 w 751593"/>
                <a:gd name="connsiteY5" fmla="*/ 450287 h 450287"/>
                <a:gd name="connsiteX6" fmla="*/ 0 w 751593"/>
                <a:gd name="connsiteY6" fmla="*/ 347144 h 450287"/>
                <a:gd name="connsiteX0" fmla="*/ 0 w 751593"/>
                <a:gd name="connsiteY0" fmla="*/ 347144 h 450287"/>
                <a:gd name="connsiteX1" fmla="*/ 280342 w 751593"/>
                <a:gd name="connsiteY1" fmla="*/ 346328 h 450287"/>
                <a:gd name="connsiteX2" fmla="*/ 748269 w 751593"/>
                <a:gd name="connsiteY2" fmla="*/ 434 h 450287"/>
                <a:gd name="connsiteX3" fmla="*/ 749340 w 751593"/>
                <a:gd name="connsiteY3" fmla="*/ 118000 h 450287"/>
                <a:gd name="connsiteX4" fmla="*/ 308753 w 751593"/>
                <a:gd name="connsiteY4" fmla="*/ 433958 h 450287"/>
                <a:gd name="connsiteX5" fmla="*/ 7347 w 751593"/>
                <a:gd name="connsiteY5" fmla="*/ 450287 h 450287"/>
                <a:gd name="connsiteX6" fmla="*/ 0 w 751593"/>
                <a:gd name="connsiteY6" fmla="*/ 347144 h 450287"/>
                <a:gd name="connsiteX0" fmla="*/ 0 w 751593"/>
                <a:gd name="connsiteY0" fmla="*/ 347144 h 489370"/>
                <a:gd name="connsiteX1" fmla="*/ 280342 w 751593"/>
                <a:gd name="connsiteY1" fmla="*/ 346328 h 489370"/>
                <a:gd name="connsiteX2" fmla="*/ 748269 w 751593"/>
                <a:gd name="connsiteY2" fmla="*/ 434 h 489370"/>
                <a:gd name="connsiteX3" fmla="*/ 749340 w 751593"/>
                <a:gd name="connsiteY3" fmla="*/ 118000 h 489370"/>
                <a:gd name="connsiteX4" fmla="*/ 308753 w 751593"/>
                <a:gd name="connsiteY4" fmla="*/ 433958 h 489370"/>
                <a:gd name="connsiteX5" fmla="*/ 7347 w 751593"/>
                <a:gd name="connsiteY5" fmla="*/ 450287 h 489370"/>
                <a:gd name="connsiteX6" fmla="*/ 0 w 751593"/>
                <a:gd name="connsiteY6" fmla="*/ 347144 h 489370"/>
                <a:gd name="connsiteX0" fmla="*/ 0 w 751593"/>
                <a:gd name="connsiteY0" fmla="*/ 347144 h 470856"/>
                <a:gd name="connsiteX1" fmla="*/ 280342 w 751593"/>
                <a:gd name="connsiteY1" fmla="*/ 346328 h 470856"/>
                <a:gd name="connsiteX2" fmla="*/ 748269 w 751593"/>
                <a:gd name="connsiteY2" fmla="*/ 434 h 470856"/>
                <a:gd name="connsiteX3" fmla="*/ 749340 w 751593"/>
                <a:gd name="connsiteY3" fmla="*/ 118000 h 470856"/>
                <a:gd name="connsiteX4" fmla="*/ 308753 w 751593"/>
                <a:gd name="connsiteY4" fmla="*/ 433958 h 470856"/>
                <a:gd name="connsiteX5" fmla="*/ 7347 w 751593"/>
                <a:gd name="connsiteY5" fmla="*/ 450287 h 470856"/>
                <a:gd name="connsiteX6" fmla="*/ 0 w 751593"/>
                <a:gd name="connsiteY6" fmla="*/ 347144 h 470856"/>
                <a:gd name="connsiteX0" fmla="*/ 0 w 751593"/>
                <a:gd name="connsiteY0" fmla="*/ 347144 h 473076"/>
                <a:gd name="connsiteX1" fmla="*/ 280342 w 751593"/>
                <a:gd name="connsiteY1" fmla="*/ 346328 h 473076"/>
                <a:gd name="connsiteX2" fmla="*/ 748269 w 751593"/>
                <a:gd name="connsiteY2" fmla="*/ 434 h 473076"/>
                <a:gd name="connsiteX3" fmla="*/ 749340 w 751593"/>
                <a:gd name="connsiteY3" fmla="*/ 118000 h 473076"/>
                <a:gd name="connsiteX4" fmla="*/ 286945 w 751593"/>
                <a:gd name="connsiteY4" fmla="*/ 437768 h 473076"/>
                <a:gd name="connsiteX5" fmla="*/ 7347 w 751593"/>
                <a:gd name="connsiteY5" fmla="*/ 450287 h 473076"/>
                <a:gd name="connsiteX6" fmla="*/ 0 w 751593"/>
                <a:gd name="connsiteY6" fmla="*/ 347144 h 473076"/>
                <a:gd name="connsiteX0" fmla="*/ 0 w 751593"/>
                <a:gd name="connsiteY0" fmla="*/ 347144 h 461888"/>
                <a:gd name="connsiteX1" fmla="*/ 280342 w 751593"/>
                <a:gd name="connsiteY1" fmla="*/ 346328 h 461888"/>
                <a:gd name="connsiteX2" fmla="*/ 748269 w 751593"/>
                <a:gd name="connsiteY2" fmla="*/ 434 h 461888"/>
                <a:gd name="connsiteX3" fmla="*/ 749340 w 751593"/>
                <a:gd name="connsiteY3" fmla="*/ 118000 h 461888"/>
                <a:gd name="connsiteX4" fmla="*/ 286945 w 751593"/>
                <a:gd name="connsiteY4" fmla="*/ 437768 h 461888"/>
                <a:gd name="connsiteX5" fmla="*/ 7347 w 751593"/>
                <a:gd name="connsiteY5" fmla="*/ 450287 h 461888"/>
                <a:gd name="connsiteX6" fmla="*/ 0 w 751593"/>
                <a:gd name="connsiteY6" fmla="*/ 347144 h 461888"/>
                <a:gd name="connsiteX0" fmla="*/ 0 w 751593"/>
                <a:gd name="connsiteY0" fmla="*/ 347151 h 461895"/>
                <a:gd name="connsiteX1" fmla="*/ 277498 w 751593"/>
                <a:gd name="connsiteY1" fmla="*/ 340620 h 461895"/>
                <a:gd name="connsiteX2" fmla="*/ 748269 w 751593"/>
                <a:gd name="connsiteY2" fmla="*/ 441 h 461895"/>
                <a:gd name="connsiteX3" fmla="*/ 749340 w 751593"/>
                <a:gd name="connsiteY3" fmla="*/ 118007 h 461895"/>
                <a:gd name="connsiteX4" fmla="*/ 286945 w 751593"/>
                <a:gd name="connsiteY4" fmla="*/ 437775 h 461895"/>
                <a:gd name="connsiteX5" fmla="*/ 7347 w 751593"/>
                <a:gd name="connsiteY5" fmla="*/ 450294 h 461895"/>
                <a:gd name="connsiteX6" fmla="*/ 0 w 751593"/>
                <a:gd name="connsiteY6" fmla="*/ 347151 h 461895"/>
                <a:gd name="connsiteX0" fmla="*/ 0 w 751593"/>
                <a:gd name="connsiteY0" fmla="*/ 347151 h 461895"/>
                <a:gd name="connsiteX1" fmla="*/ 277498 w 751593"/>
                <a:gd name="connsiteY1" fmla="*/ 340620 h 461895"/>
                <a:gd name="connsiteX2" fmla="*/ 748269 w 751593"/>
                <a:gd name="connsiteY2" fmla="*/ 441 h 461895"/>
                <a:gd name="connsiteX3" fmla="*/ 749340 w 751593"/>
                <a:gd name="connsiteY3" fmla="*/ 118007 h 461895"/>
                <a:gd name="connsiteX4" fmla="*/ 286945 w 751593"/>
                <a:gd name="connsiteY4" fmla="*/ 437775 h 461895"/>
                <a:gd name="connsiteX5" fmla="*/ 7347 w 751593"/>
                <a:gd name="connsiteY5" fmla="*/ 450294 h 461895"/>
                <a:gd name="connsiteX6" fmla="*/ 0 w 751593"/>
                <a:gd name="connsiteY6" fmla="*/ 347151 h 461895"/>
                <a:gd name="connsiteX0" fmla="*/ 0 w 751593"/>
                <a:gd name="connsiteY0" fmla="*/ 347151 h 461895"/>
                <a:gd name="connsiteX1" fmla="*/ 277498 w 751593"/>
                <a:gd name="connsiteY1" fmla="*/ 340620 h 461895"/>
                <a:gd name="connsiteX2" fmla="*/ 748269 w 751593"/>
                <a:gd name="connsiteY2" fmla="*/ 441 h 461895"/>
                <a:gd name="connsiteX3" fmla="*/ 749340 w 751593"/>
                <a:gd name="connsiteY3" fmla="*/ 118007 h 461895"/>
                <a:gd name="connsiteX4" fmla="*/ 286945 w 751593"/>
                <a:gd name="connsiteY4" fmla="*/ 437775 h 461895"/>
                <a:gd name="connsiteX5" fmla="*/ 7347 w 751593"/>
                <a:gd name="connsiteY5" fmla="*/ 450294 h 461895"/>
                <a:gd name="connsiteX6" fmla="*/ 0 w 751593"/>
                <a:gd name="connsiteY6" fmla="*/ 347151 h 461895"/>
                <a:gd name="connsiteX0" fmla="*/ 0 w 751593"/>
                <a:gd name="connsiteY0" fmla="*/ 347188 h 461932"/>
                <a:gd name="connsiteX1" fmla="*/ 277498 w 751593"/>
                <a:gd name="connsiteY1" fmla="*/ 340657 h 461932"/>
                <a:gd name="connsiteX2" fmla="*/ 748269 w 751593"/>
                <a:gd name="connsiteY2" fmla="*/ 478 h 461932"/>
                <a:gd name="connsiteX3" fmla="*/ 749340 w 751593"/>
                <a:gd name="connsiteY3" fmla="*/ 118044 h 461932"/>
                <a:gd name="connsiteX4" fmla="*/ 286945 w 751593"/>
                <a:gd name="connsiteY4" fmla="*/ 437812 h 461932"/>
                <a:gd name="connsiteX5" fmla="*/ 7347 w 751593"/>
                <a:gd name="connsiteY5" fmla="*/ 450331 h 461932"/>
                <a:gd name="connsiteX6" fmla="*/ 0 w 751593"/>
                <a:gd name="connsiteY6" fmla="*/ 347188 h 461932"/>
                <a:gd name="connsiteX0" fmla="*/ 0 w 751593"/>
                <a:gd name="connsiteY0" fmla="*/ 347236 h 461980"/>
                <a:gd name="connsiteX1" fmla="*/ 345768 w 751593"/>
                <a:gd name="connsiteY1" fmla="*/ 310225 h 461980"/>
                <a:gd name="connsiteX2" fmla="*/ 748269 w 751593"/>
                <a:gd name="connsiteY2" fmla="*/ 526 h 461980"/>
                <a:gd name="connsiteX3" fmla="*/ 749340 w 751593"/>
                <a:gd name="connsiteY3" fmla="*/ 118092 h 461980"/>
                <a:gd name="connsiteX4" fmla="*/ 286945 w 751593"/>
                <a:gd name="connsiteY4" fmla="*/ 437860 h 461980"/>
                <a:gd name="connsiteX5" fmla="*/ 7347 w 751593"/>
                <a:gd name="connsiteY5" fmla="*/ 450379 h 461980"/>
                <a:gd name="connsiteX6" fmla="*/ 0 w 751593"/>
                <a:gd name="connsiteY6" fmla="*/ 347236 h 461980"/>
                <a:gd name="connsiteX0" fmla="*/ 0 w 751593"/>
                <a:gd name="connsiteY0" fmla="*/ 347274 h 462018"/>
                <a:gd name="connsiteX1" fmla="*/ 345768 w 751593"/>
                <a:gd name="connsiteY1" fmla="*/ 310263 h 462018"/>
                <a:gd name="connsiteX2" fmla="*/ 748269 w 751593"/>
                <a:gd name="connsiteY2" fmla="*/ 564 h 462018"/>
                <a:gd name="connsiteX3" fmla="*/ 749340 w 751593"/>
                <a:gd name="connsiteY3" fmla="*/ 118130 h 462018"/>
                <a:gd name="connsiteX4" fmla="*/ 286945 w 751593"/>
                <a:gd name="connsiteY4" fmla="*/ 437898 h 462018"/>
                <a:gd name="connsiteX5" fmla="*/ 7347 w 751593"/>
                <a:gd name="connsiteY5" fmla="*/ 450417 h 462018"/>
                <a:gd name="connsiteX6" fmla="*/ 0 w 751593"/>
                <a:gd name="connsiteY6" fmla="*/ 347274 h 46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1593" h="462018">
                  <a:moveTo>
                    <a:pt x="0" y="347274"/>
                  </a:moveTo>
                  <a:cubicBezTo>
                    <a:pt x="45025" y="328995"/>
                    <a:pt x="223426" y="359793"/>
                    <a:pt x="345768" y="310263"/>
                  </a:cubicBezTo>
                  <a:cubicBezTo>
                    <a:pt x="468110" y="260733"/>
                    <a:pt x="686538" y="-14086"/>
                    <a:pt x="748269" y="564"/>
                  </a:cubicBezTo>
                  <a:cubicBezTo>
                    <a:pt x="753621" y="148428"/>
                    <a:pt x="751381" y="36170"/>
                    <a:pt x="749340" y="118130"/>
                  </a:cubicBezTo>
                  <a:cubicBezTo>
                    <a:pt x="602478" y="223449"/>
                    <a:pt x="448978" y="404969"/>
                    <a:pt x="286945" y="437898"/>
                  </a:cubicBezTo>
                  <a:cubicBezTo>
                    <a:pt x="124912" y="470827"/>
                    <a:pt x="58806" y="464886"/>
                    <a:pt x="7347" y="450417"/>
                  </a:cubicBezTo>
                  <a:lnTo>
                    <a:pt x="0" y="347274"/>
                  </a:lnTo>
                  <a:close/>
                </a:path>
              </a:pathLst>
            </a:custGeom>
            <a:gradFill flip="none" rotWithShape="1">
              <a:gsLst>
                <a:gs pos="50000">
                  <a:srgbClr val="C00000"/>
                </a:gs>
                <a:gs pos="0">
                  <a:srgbClr val="C0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67282" y="2502578"/>
            <a:ext cx="2895558" cy="3957749"/>
            <a:chOff x="567282" y="2502578"/>
            <a:chExt cx="2895558" cy="39577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75"/>
            <a:stretch/>
          </p:blipFill>
          <p:spPr>
            <a:xfrm>
              <a:off x="567282" y="2502578"/>
              <a:ext cx="2895558" cy="3957749"/>
            </a:xfrm>
            <a:prstGeom prst="rect">
              <a:avLst/>
            </a:prstGeom>
          </p:spPr>
        </p:pic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1815763" y="4803479"/>
              <a:ext cx="255270" cy="2552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795840" y="3891697"/>
              <a:ext cx="255270" cy="255270"/>
            </a:xfrm>
            <a:prstGeom prst="ellipse">
              <a:avLst/>
            </a:prstGeom>
            <a:solidFill>
              <a:srgbClr val="3760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47256" y="4503305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0" dirty="0" smtClean="0">
                  <a:solidFill>
                    <a:srgbClr val="C00000"/>
                  </a:solidFill>
                  <a:cs typeface="Arial" panose="020B0604020202020204" pitchFamily="34" charset="0"/>
                </a:rPr>
                <a:t>B</a:t>
              </a:r>
              <a:endParaRPr lang="en-US" sz="6000" dirty="0">
                <a:solidFill>
                  <a:srgbClr val="C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72335" y="3486664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0" dirty="0" smtClean="0">
                  <a:solidFill>
                    <a:srgbClr val="3760AB"/>
                  </a:solidFill>
                  <a:cs typeface="Arial" panose="020B0604020202020204" pitchFamily="34" charset="0"/>
                </a:rPr>
                <a:t>A</a:t>
              </a:r>
              <a:endParaRPr lang="en-US" sz="6000" dirty="0">
                <a:solidFill>
                  <a:srgbClr val="3760AB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3" name="Freeform 192"/>
            <p:cNvSpPr/>
            <p:nvPr/>
          </p:nvSpPr>
          <p:spPr>
            <a:xfrm rot="10800000">
              <a:off x="784503" y="3965555"/>
              <a:ext cx="1054771" cy="886847"/>
            </a:xfrm>
            <a:custGeom>
              <a:avLst/>
              <a:gdLst>
                <a:gd name="connsiteX0" fmla="*/ 0 w 830899"/>
                <a:gd name="connsiteY0" fmla="*/ 8379 h 117237"/>
                <a:gd name="connsiteX1" fmla="*/ 751114 w 830899"/>
                <a:gd name="connsiteY1" fmla="*/ 8379 h 117237"/>
                <a:gd name="connsiteX2" fmla="*/ 729342 w 830899"/>
                <a:gd name="connsiteY2" fmla="*/ 95465 h 117237"/>
                <a:gd name="connsiteX3" fmla="*/ 43542 w 830899"/>
                <a:gd name="connsiteY3" fmla="*/ 117237 h 117237"/>
                <a:gd name="connsiteX0" fmla="*/ 0 w 832940"/>
                <a:gd name="connsiteY0" fmla="*/ 8379 h 111522"/>
                <a:gd name="connsiteX1" fmla="*/ 751114 w 832940"/>
                <a:gd name="connsiteY1" fmla="*/ 8379 h 111522"/>
                <a:gd name="connsiteX2" fmla="*/ 729342 w 832940"/>
                <a:gd name="connsiteY2" fmla="*/ 95465 h 111522"/>
                <a:gd name="connsiteX3" fmla="*/ 7347 w 832940"/>
                <a:gd name="connsiteY3" fmla="*/ 111522 h 111522"/>
                <a:gd name="connsiteX0" fmla="*/ 0 w 832940"/>
                <a:gd name="connsiteY0" fmla="*/ 8379 h 111522"/>
                <a:gd name="connsiteX1" fmla="*/ 751114 w 832940"/>
                <a:gd name="connsiteY1" fmla="*/ 8379 h 111522"/>
                <a:gd name="connsiteX2" fmla="*/ 729342 w 832940"/>
                <a:gd name="connsiteY2" fmla="*/ 95465 h 111522"/>
                <a:gd name="connsiteX3" fmla="*/ 7347 w 832940"/>
                <a:gd name="connsiteY3" fmla="*/ 111522 h 111522"/>
                <a:gd name="connsiteX4" fmla="*/ 0 w 832940"/>
                <a:gd name="connsiteY4" fmla="*/ 8379 h 111522"/>
                <a:gd name="connsiteX0" fmla="*/ 0 w 832940"/>
                <a:gd name="connsiteY0" fmla="*/ 3226 h 106369"/>
                <a:gd name="connsiteX1" fmla="*/ 751114 w 832940"/>
                <a:gd name="connsiteY1" fmla="*/ 3226 h 106369"/>
                <a:gd name="connsiteX2" fmla="*/ 729342 w 832940"/>
                <a:gd name="connsiteY2" fmla="*/ 90312 h 106369"/>
                <a:gd name="connsiteX3" fmla="*/ 7347 w 832940"/>
                <a:gd name="connsiteY3" fmla="*/ 106369 h 106369"/>
                <a:gd name="connsiteX4" fmla="*/ 0 w 832940"/>
                <a:gd name="connsiteY4" fmla="*/ 3226 h 106369"/>
                <a:gd name="connsiteX0" fmla="*/ 0 w 792154"/>
                <a:gd name="connsiteY0" fmla="*/ 3226 h 106369"/>
                <a:gd name="connsiteX1" fmla="*/ 751114 w 792154"/>
                <a:gd name="connsiteY1" fmla="*/ 3226 h 106369"/>
                <a:gd name="connsiteX2" fmla="*/ 729342 w 792154"/>
                <a:gd name="connsiteY2" fmla="*/ 90312 h 106369"/>
                <a:gd name="connsiteX3" fmla="*/ 7347 w 792154"/>
                <a:gd name="connsiteY3" fmla="*/ 106369 h 106369"/>
                <a:gd name="connsiteX4" fmla="*/ 0 w 792154"/>
                <a:gd name="connsiteY4" fmla="*/ 3226 h 106369"/>
                <a:gd name="connsiteX0" fmla="*/ 0 w 792154"/>
                <a:gd name="connsiteY0" fmla="*/ 3226 h 106369"/>
                <a:gd name="connsiteX1" fmla="*/ 751114 w 792154"/>
                <a:gd name="connsiteY1" fmla="*/ 3226 h 106369"/>
                <a:gd name="connsiteX2" fmla="*/ 729342 w 792154"/>
                <a:gd name="connsiteY2" fmla="*/ 90312 h 106369"/>
                <a:gd name="connsiteX3" fmla="*/ 7347 w 792154"/>
                <a:gd name="connsiteY3" fmla="*/ 106369 h 106369"/>
                <a:gd name="connsiteX4" fmla="*/ 0 w 792154"/>
                <a:gd name="connsiteY4" fmla="*/ 3226 h 106369"/>
                <a:gd name="connsiteX0" fmla="*/ 0 w 805436"/>
                <a:gd name="connsiteY0" fmla="*/ 3226 h 106369"/>
                <a:gd name="connsiteX1" fmla="*/ 751114 w 805436"/>
                <a:gd name="connsiteY1" fmla="*/ 3226 h 106369"/>
                <a:gd name="connsiteX2" fmla="*/ 748392 w 805436"/>
                <a:gd name="connsiteY2" fmla="*/ 90312 h 106369"/>
                <a:gd name="connsiteX3" fmla="*/ 7347 w 805436"/>
                <a:gd name="connsiteY3" fmla="*/ 106369 h 106369"/>
                <a:gd name="connsiteX4" fmla="*/ 0 w 805436"/>
                <a:gd name="connsiteY4" fmla="*/ 3226 h 106369"/>
                <a:gd name="connsiteX0" fmla="*/ 0 w 753273"/>
                <a:gd name="connsiteY0" fmla="*/ 3226 h 106369"/>
                <a:gd name="connsiteX1" fmla="*/ 751114 w 753273"/>
                <a:gd name="connsiteY1" fmla="*/ 3226 h 106369"/>
                <a:gd name="connsiteX2" fmla="*/ 748392 w 753273"/>
                <a:gd name="connsiteY2" fmla="*/ 90312 h 106369"/>
                <a:gd name="connsiteX3" fmla="*/ 7347 w 753273"/>
                <a:gd name="connsiteY3" fmla="*/ 106369 h 106369"/>
                <a:gd name="connsiteX4" fmla="*/ 0 w 753273"/>
                <a:gd name="connsiteY4" fmla="*/ 3226 h 106369"/>
                <a:gd name="connsiteX0" fmla="*/ 0 w 753273"/>
                <a:gd name="connsiteY0" fmla="*/ 3226 h 106369"/>
                <a:gd name="connsiteX1" fmla="*/ 751114 w 753273"/>
                <a:gd name="connsiteY1" fmla="*/ 3226 h 106369"/>
                <a:gd name="connsiteX2" fmla="*/ 748392 w 753273"/>
                <a:gd name="connsiteY2" fmla="*/ 90312 h 106369"/>
                <a:gd name="connsiteX3" fmla="*/ 7347 w 753273"/>
                <a:gd name="connsiteY3" fmla="*/ 106369 h 106369"/>
                <a:gd name="connsiteX4" fmla="*/ 0 w 753273"/>
                <a:gd name="connsiteY4" fmla="*/ 3226 h 106369"/>
                <a:gd name="connsiteX0" fmla="*/ 0 w 753273"/>
                <a:gd name="connsiteY0" fmla="*/ 3226 h 106369"/>
                <a:gd name="connsiteX1" fmla="*/ 751114 w 753273"/>
                <a:gd name="connsiteY1" fmla="*/ 3226 h 106369"/>
                <a:gd name="connsiteX2" fmla="*/ 748392 w 753273"/>
                <a:gd name="connsiteY2" fmla="*/ 90312 h 106369"/>
                <a:gd name="connsiteX3" fmla="*/ 370386 w 753273"/>
                <a:gd name="connsiteY3" fmla="*/ 101470 h 106369"/>
                <a:gd name="connsiteX4" fmla="*/ 7347 w 753273"/>
                <a:gd name="connsiteY4" fmla="*/ 106369 h 106369"/>
                <a:gd name="connsiteX5" fmla="*/ 0 w 753273"/>
                <a:gd name="connsiteY5" fmla="*/ 3226 h 106369"/>
                <a:gd name="connsiteX0" fmla="*/ 0 w 753273"/>
                <a:gd name="connsiteY0" fmla="*/ 7918 h 111061"/>
                <a:gd name="connsiteX1" fmla="*/ 378006 w 753273"/>
                <a:gd name="connsiteY1" fmla="*/ 7102 h 111061"/>
                <a:gd name="connsiteX2" fmla="*/ 751114 w 753273"/>
                <a:gd name="connsiteY2" fmla="*/ 7918 h 111061"/>
                <a:gd name="connsiteX3" fmla="*/ 748392 w 753273"/>
                <a:gd name="connsiteY3" fmla="*/ 95004 h 111061"/>
                <a:gd name="connsiteX4" fmla="*/ 370386 w 753273"/>
                <a:gd name="connsiteY4" fmla="*/ 106162 h 111061"/>
                <a:gd name="connsiteX5" fmla="*/ 7347 w 753273"/>
                <a:gd name="connsiteY5" fmla="*/ 111061 h 111061"/>
                <a:gd name="connsiteX6" fmla="*/ 0 w 753273"/>
                <a:gd name="connsiteY6" fmla="*/ 7918 h 111061"/>
                <a:gd name="connsiteX0" fmla="*/ 0 w 753273"/>
                <a:gd name="connsiteY0" fmla="*/ 6730 h 109873"/>
                <a:gd name="connsiteX1" fmla="*/ 378006 w 753273"/>
                <a:gd name="connsiteY1" fmla="*/ 5914 h 109873"/>
                <a:gd name="connsiteX2" fmla="*/ 751114 w 753273"/>
                <a:gd name="connsiteY2" fmla="*/ 6730 h 109873"/>
                <a:gd name="connsiteX3" fmla="*/ 748392 w 753273"/>
                <a:gd name="connsiteY3" fmla="*/ 93816 h 109873"/>
                <a:gd name="connsiteX4" fmla="*/ 370386 w 753273"/>
                <a:gd name="connsiteY4" fmla="*/ 104974 h 109873"/>
                <a:gd name="connsiteX5" fmla="*/ 7347 w 753273"/>
                <a:gd name="connsiteY5" fmla="*/ 109873 h 109873"/>
                <a:gd name="connsiteX6" fmla="*/ 0 w 753273"/>
                <a:gd name="connsiteY6" fmla="*/ 6730 h 109873"/>
                <a:gd name="connsiteX0" fmla="*/ 0 w 751212"/>
                <a:gd name="connsiteY0" fmla="*/ 347144 h 450287"/>
                <a:gd name="connsiteX1" fmla="*/ 378006 w 751212"/>
                <a:gd name="connsiteY1" fmla="*/ 346328 h 450287"/>
                <a:gd name="connsiteX2" fmla="*/ 748269 w 751212"/>
                <a:gd name="connsiteY2" fmla="*/ 434 h 450287"/>
                <a:gd name="connsiteX3" fmla="*/ 748392 w 751212"/>
                <a:gd name="connsiteY3" fmla="*/ 434230 h 450287"/>
                <a:gd name="connsiteX4" fmla="*/ 370386 w 751212"/>
                <a:gd name="connsiteY4" fmla="*/ 445388 h 450287"/>
                <a:gd name="connsiteX5" fmla="*/ 7347 w 751212"/>
                <a:gd name="connsiteY5" fmla="*/ 450287 h 450287"/>
                <a:gd name="connsiteX6" fmla="*/ 0 w 751212"/>
                <a:gd name="connsiteY6" fmla="*/ 347144 h 450287"/>
                <a:gd name="connsiteX0" fmla="*/ 0 w 751593"/>
                <a:gd name="connsiteY0" fmla="*/ 347144 h 450287"/>
                <a:gd name="connsiteX1" fmla="*/ 378006 w 751593"/>
                <a:gd name="connsiteY1" fmla="*/ 346328 h 450287"/>
                <a:gd name="connsiteX2" fmla="*/ 748269 w 751593"/>
                <a:gd name="connsiteY2" fmla="*/ 434 h 450287"/>
                <a:gd name="connsiteX3" fmla="*/ 749340 w 751593"/>
                <a:gd name="connsiteY3" fmla="*/ 118000 h 450287"/>
                <a:gd name="connsiteX4" fmla="*/ 370386 w 751593"/>
                <a:gd name="connsiteY4" fmla="*/ 445388 h 450287"/>
                <a:gd name="connsiteX5" fmla="*/ 7347 w 751593"/>
                <a:gd name="connsiteY5" fmla="*/ 450287 h 450287"/>
                <a:gd name="connsiteX6" fmla="*/ 0 w 751593"/>
                <a:gd name="connsiteY6" fmla="*/ 347144 h 450287"/>
                <a:gd name="connsiteX0" fmla="*/ 0 w 751593"/>
                <a:gd name="connsiteY0" fmla="*/ 347144 h 450287"/>
                <a:gd name="connsiteX1" fmla="*/ 280342 w 751593"/>
                <a:gd name="connsiteY1" fmla="*/ 346328 h 450287"/>
                <a:gd name="connsiteX2" fmla="*/ 748269 w 751593"/>
                <a:gd name="connsiteY2" fmla="*/ 434 h 450287"/>
                <a:gd name="connsiteX3" fmla="*/ 749340 w 751593"/>
                <a:gd name="connsiteY3" fmla="*/ 118000 h 450287"/>
                <a:gd name="connsiteX4" fmla="*/ 370386 w 751593"/>
                <a:gd name="connsiteY4" fmla="*/ 445388 h 450287"/>
                <a:gd name="connsiteX5" fmla="*/ 7347 w 751593"/>
                <a:gd name="connsiteY5" fmla="*/ 450287 h 450287"/>
                <a:gd name="connsiteX6" fmla="*/ 0 w 751593"/>
                <a:gd name="connsiteY6" fmla="*/ 347144 h 450287"/>
                <a:gd name="connsiteX0" fmla="*/ 0 w 751593"/>
                <a:gd name="connsiteY0" fmla="*/ 347144 h 450287"/>
                <a:gd name="connsiteX1" fmla="*/ 280342 w 751593"/>
                <a:gd name="connsiteY1" fmla="*/ 346328 h 450287"/>
                <a:gd name="connsiteX2" fmla="*/ 748269 w 751593"/>
                <a:gd name="connsiteY2" fmla="*/ 434 h 450287"/>
                <a:gd name="connsiteX3" fmla="*/ 749340 w 751593"/>
                <a:gd name="connsiteY3" fmla="*/ 118000 h 450287"/>
                <a:gd name="connsiteX4" fmla="*/ 308753 w 751593"/>
                <a:gd name="connsiteY4" fmla="*/ 433958 h 450287"/>
                <a:gd name="connsiteX5" fmla="*/ 7347 w 751593"/>
                <a:gd name="connsiteY5" fmla="*/ 450287 h 450287"/>
                <a:gd name="connsiteX6" fmla="*/ 0 w 751593"/>
                <a:gd name="connsiteY6" fmla="*/ 347144 h 450287"/>
                <a:gd name="connsiteX0" fmla="*/ 0 w 751593"/>
                <a:gd name="connsiteY0" fmla="*/ 347144 h 489370"/>
                <a:gd name="connsiteX1" fmla="*/ 280342 w 751593"/>
                <a:gd name="connsiteY1" fmla="*/ 346328 h 489370"/>
                <a:gd name="connsiteX2" fmla="*/ 748269 w 751593"/>
                <a:gd name="connsiteY2" fmla="*/ 434 h 489370"/>
                <a:gd name="connsiteX3" fmla="*/ 749340 w 751593"/>
                <a:gd name="connsiteY3" fmla="*/ 118000 h 489370"/>
                <a:gd name="connsiteX4" fmla="*/ 308753 w 751593"/>
                <a:gd name="connsiteY4" fmla="*/ 433958 h 489370"/>
                <a:gd name="connsiteX5" fmla="*/ 7347 w 751593"/>
                <a:gd name="connsiteY5" fmla="*/ 450287 h 489370"/>
                <a:gd name="connsiteX6" fmla="*/ 0 w 751593"/>
                <a:gd name="connsiteY6" fmla="*/ 347144 h 489370"/>
                <a:gd name="connsiteX0" fmla="*/ 0 w 751593"/>
                <a:gd name="connsiteY0" fmla="*/ 347144 h 470856"/>
                <a:gd name="connsiteX1" fmla="*/ 280342 w 751593"/>
                <a:gd name="connsiteY1" fmla="*/ 346328 h 470856"/>
                <a:gd name="connsiteX2" fmla="*/ 748269 w 751593"/>
                <a:gd name="connsiteY2" fmla="*/ 434 h 470856"/>
                <a:gd name="connsiteX3" fmla="*/ 749340 w 751593"/>
                <a:gd name="connsiteY3" fmla="*/ 118000 h 470856"/>
                <a:gd name="connsiteX4" fmla="*/ 308753 w 751593"/>
                <a:gd name="connsiteY4" fmla="*/ 433958 h 470856"/>
                <a:gd name="connsiteX5" fmla="*/ 7347 w 751593"/>
                <a:gd name="connsiteY5" fmla="*/ 450287 h 470856"/>
                <a:gd name="connsiteX6" fmla="*/ 0 w 751593"/>
                <a:gd name="connsiteY6" fmla="*/ 347144 h 470856"/>
                <a:gd name="connsiteX0" fmla="*/ 0 w 751593"/>
                <a:gd name="connsiteY0" fmla="*/ 347144 h 473076"/>
                <a:gd name="connsiteX1" fmla="*/ 280342 w 751593"/>
                <a:gd name="connsiteY1" fmla="*/ 346328 h 473076"/>
                <a:gd name="connsiteX2" fmla="*/ 748269 w 751593"/>
                <a:gd name="connsiteY2" fmla="*/ 434 h 473076"/>
                <a:gd name="connsiteX3" fmla="*/ 749340 w 751593"/>
                <a:gd name="connsiteY3" fmla="*/ 118000 h 473076"/>
                <a:gd name="connsiteX4" fmla="*/ 286945 w 751593"/>
                <a:gd name="connsiteY4" fmla="*/ 437768 h 473076"/>
                <a:gd name="connsiteX5" fmla="*/ 7347 w 751593"/>
                <a:gd name="connsiteY5" fmla="*/ 450287 h 473076"/>
                <a:gd name="connsiteX6" fmla="*/ 0 w 751593"/>
                <a:gd name="connsiteY6" fmla="*/ 347144 h 473076"/>
                <a:gd name="connsiteX0" fmla="*/ 0 w 751593"/>
                <a:gd name="connsiteY0" fmla="*/ 347144 h 461888"/>
                <a:gd name="connsiteX1" fmla="*/ 280342 w 751593"/>
                <a:gd name="connsiteY1" fmla="*/ 346328 h 461888"/>
                <a:gd name="connsiteX2" fmla="*/ 748269 w 751593"/>
                <a:gd name="connsiteY2" fmla="*/ 434 h 461888"/>
                <a:gd name="connsiteX3" fmla="*/ 749340 w 751593"/>
                <a:gd name="connsiteY3" fmla="*/ 118000 h 461888"/>
                <a:gd name="connsiteX4" fmla="*/ 286945 w 751593"/>
                <a:gd name="connsiteY4" fmla="*/ 437768 h 461888"/>
                <a:gd name="connsiteX5" fmla="*/ 7347 w 751593"/>
                <a:gd name="connsiteY5" fmla="*/ 450287 h 461888"/>
                <a:gd name="connsiteX6" fmla="*/ 0 w 751593"/>
                <a:gd name="connsiteY6" fmla="*/ 347144 h 461888"/>
                <a:gd name="connsiteX0" fmla="*/ 0 w 751593"/>
                <a:gd name="connsiteY0" fmla="*/ 347151 h 461895"/>
                <a:gd name="connsiteX1" fmla="*/ 277498 w 751593"/>
                <a:gd name="connsiteY1" fmla="*/ 340620 h 461895"/>
                <a:gd name="connsiteX2" fmla="*/ 748269 w 751593"/>
                <a:gd name="connsiteY2" fmla="*/ 441 h 461895"/>
                <a:gd name="connsiteX3" fmla="*/ 749340 w 751593"/>
                <a:gd name="connsiteY3" fmla="*/ 118007 h 461895"/>
                <a:gd name="connsiteX4" fmla="*/ 286945 w 751593"/>
                <a:gd name="connsiteY4" fmla="*/ 437775 h 461895"/>
                <a:gd name="connsiteX5" fmla="*/ 7347 w 751593"/>
                <a:gd name="connsiteY5" fmla="*/ 450294 h 461895"/>
                <a:gd name="connsiteX6" fmla="*/ 0 w 751593"/>
                <a:gd name="connsiteY6" fmla="*/ 347151 h 461895"/>
                <a:gd name="connsiteX0" fmla="*/ 0 w 751593"/>
                <a:gd name="connsiteY0" fmla="*/ 347151 h 461895"/>
                <a:gd name="connsiteX1" fmla="*/ 277498 w 751593"/>
                <a:gd name="connsiteY1" fmla="*/ 340620 h 461895"/>
                <a:gd name="connsiteX2" fmla="*/ 748269 w 751593"/>
                <a:gd name="connsiteY2" fmla="*/ 441 h 461895"/>
                <a:gd name="connsiteX3" fmla="*/ 749340 w 751593"/>
                <a:gd name="connsiteY3" fmla="*/ 118007 h 461895"/>
                <a:gd name="connsiteX4" fmla="*/ 286945 w 751593"/>
                <a:gd name="connsiteY4" fmla="*/ 437775 h 461895"/>
                <a:gd name="connsiteX5" fmla="*/ 7347 w 751593"/>
                <a:gd name="connsiteY5" fmla="*/ 450294 h 461895"/>
                <a:gd name="connsiteX6" fmla="*/ 0 w 751593"/>
                <a:gd name="connsiteY6" fmla="*/ 347151 h 461895"/>
                <a:gd name="connsiteX0" fmla="*/ 0 w 751593"/>
                <a:gd name="connsiteY0" fmla="*/ 347151 h 461895"/>
                <a:gd name="connsiteX1" fmla="*/ 277498 w 751593"/>
                <a:gd name="connsiteY1" fmla="*/ 340620 h 461895"/>
                <a:gd name="connsiteX2" fmla="*/ 748269 w 751593"/>
                <a:gd name="connsiteY2" fmla="*/ 441 h 461895"/>
                <a:gd name="connsiteX3" fmla="*/ 749340 w 751593"/>
                <a:gd name="connsiteY3" fmla="*/ 118007 h 461895"/>
                <a:gd name="connsiteX4" fmla="*/ 286945 w 751593"/>
                <a:gd name="connsiteY4" fmla="*/ 437775 h 461895"/>
                <a:gd name="connsiteX5" fmla="*/ 7347 w 751593"/>
                <a:gd name="connsiteY5" fmla="*/ 450294 h 461895"/>
                <a:gd name="connsiteX6" fmla="*/ 0 w 751593"/>
                <a:gd name="connsiteY6" fmla="*/ 347151 h 461895"/>
                <a:gd name="connsiteX0" fmla="*/ 0 w 751593"/>
                <a:gd name="connsiteY0" fmla="*/ 347188 h 461932"/>
                <a:gd name="connsiteX1" fmla="*/ 277498 w 751593"/>
                <a:gd name="connsiteY1" fmla="*/ 340657 h 461932"/>
                <a:gd name="connsiteX2" fmla="*/ 748269 w 751593"/>
                <a:gd name="connsiteY2" fmla="*/ 478 h 461932"/>
                <a:gd name="connsiteX3" fmla="*/ 749340 w 751593"/>
                <a:gd name="connsiteY3" fmla="*/ 118044 h 461932"/>
                <a:gd name="connsiteX4" fmla="*/ 286945 w 751593"/>
                <a:gd name="connsiteY4" fmla="*/ 437812 h 461932"/>
                <a:gd name="connsiteX5" fmla="*/ 7347 w 751593"/>
                <a:gd name="connsiteY5" fmla="*/ 450331 h 461932"/>
                <a:gd name="connsiteX6" fmla="*/ 0 w 751593"/>
                <a:gd name="connsiteY6" fmla="*/ 347188 h 461932"/>
                <a:gd name="connsiteX0" fmla="*/ 0 w 751593"/>
                <a:gd name="connsiteY0" fmla="*/ 347236 h 461980"/>
                <a:gd name="connsiteX1" fmla="*/ 345768 w 751593"/>
                <a:gd name="connsiteY1" fmla="*/ 310225 h 461980"/>
                <a:gd name="connsiteX2" fmla="*/ 748269 w 751593"/>
                <a:gd name="connsiteY2" fmla="*/ 526 h 461980"/>
                <a:gd name="connsiteX3" fmla="*/ 749340 w 751593"/>
                <a:gd name="connsiteY3" fmla="*/ 118092 h 461980"/>
                <a:gd name="connsiteX4" fmla="*/ 286945 w 751593"/>
                <a:gd name="connsiteY4" fmla="*/ 437860 h 461980"/>
                <a:gd name="connsiteX5" fmla="*/ 7347 w 751593"/>
                <a:gd name="connsiteY5" fmla="*/ 450379 h 461980"/>
                <a:gd name="connsiteX6" fmla="*/ 0 w 751593"/>
                <a:gd name="connsiteY6" fmla="*/ 347236 h 461980"/>
                <a:gd name="connsiteX0" fmla="*/ 0 w 751593"/>
                <a:gd name="connsiteY0" fmla="*/ 347274 h 462018"/>
                <a:gd name="connsiteX1" fmla="*/ 345768 w 751593"/>
                <a:gd name="connsiteY1" fmla="*/ 310263 h 462018"/>
                <a:gd name="connsiteX2" fmla="*/ 748269 w 751593"/>
                <a:gd name="connsiteY2" fmla="*/ 564 h 462018"/>
                <a:gd name="connsiteX3" fmla="*/ 749340 w 751593"/>
                <a:gd name="connsiteY3" fmla="*/ 118130 h 462018"/>
                <a:gd name="connsiteX4" fmla="*/ 286945 w 751593"/>
                <a:gd name="connsiteY4" fmla="*/ 437898 h 462018"/>
                <a:gd name="connsiteX5" fmla="*/ 7347 w 751593"/>
                <a:gd name="connsiteY5" fmla="*/ 450417 h 462018"/>
                <a:gd name="connsiteX6" fmla="*/ 0 w 751593"/>
                <a:gd name="connsiteY6" fmla="*/ 347274 h 462018"/>
                <a:gd name="connsiteX0" fmla="*/ 0 w 751593"/>
                <a:gd name="connsiteY0" fmla="*/ 347540 h 462284"/>
                <a:gd name="connsiteX1" fmla="*/ 333493 w 751593"/>
                <a:gd name="connsiteY1" fmla="*/ 219089 h 462284"/>
                <a:gd name="connsiteX2" fmla="*/ 748269 w 751593"/>
                <a:gd name="connsiteY2" fmla="*/ 830 h 462284"/>
                <a:gd name="connsiteX3" fmla="*/ 749340 w 751593"/>
                <a:gd name="connsiteY3" fmla="*/ 118396 h 462284"/>
                <a:gd name="connsiteX4" fmla="*/ 286945 w 751593"/>
                <a:gd name="connsiteY4" fmla="*/ 438164 h 462284"/>
                <a:gd name="connsiteX5" fmla="*/ 7347 w 751593"/>
                <a:gd name="connsiteY5" fmla="*/ 450683 h 462284"/>
                <a:gd name="connsiteX6" fmla="*/ 0 w 751593"/>
                <a:gd name="connsiteY6" fmla="*/ 347540 h 462284"/>
                <a:gd name="connsiteX0" fmla="*/ 0 w 751593"/>
                <a:gd name="connsiteY0" fmla="*/ 347540 h 452119"/>
                <a:gd name="connsiteX1" fmla="*/ 333493 w 751593"/>
                <a:gd name="connsiteY1" fmla="*/ 219089 h 452119"/>
                <a:gd name="connsiteX2" fmla="*/ 748269 w 751593"/>
                <a:gd name="connsiteY2" fmla="*/ 830 h 452119"/>
                <a:gd name="connsiteX3" fmla="*/ 749340 w 751593"/>
                <a:gd name="connsiteY3" fmla="*/ 118396 h 452119"/>
                <a:gd name="connsiteX4" fmla="*/ 301947 w 751593"/>
                <a:gd name="connsiteY4" fmla="*/ 333389 h 452119"/>
                <a:gd name="connsiteX5" fmla="*/ 7347 w 751593"/>
                <a:gd name="connsiteY5" fmla="*/ 450683 h 452119"/>
                <a:gd name="connsiteX6" fmla="*/ 0 w 751593"/>
                <a:gd name="connsiteY6" fmla="*/ 347540 h 452119"/>
                <a:gd name="connsiteX0" fmla="*/ 0 w 754458"/>
                <a:gd name="connsiteY0" fmla="*/ 779439 h 884018"/>
                <a:gd name="connsiteX1" fmla="*/ 333493 w 754458"/>
                <a:gd name="connsiteY1" fmla="*/ 650988 h 884018"/>
                <a:gd name="connsiteX2" fmla="*/ 752360 w 754458"/>
                <a:gd name="connsiteY2" fmla="*/ 294 h 884018"/>
                <a:gd name="connsiteX3" fmla="*/ 749340 w 754458"/>
                <a:gd name="connsiteY3" fmla="*/ 550295 h 884018"/>
                <a:gd name="connsiteX4" fmla="*/ 301947 w 754458"/>
                <a:gd name="connsiteY4" fmla="*/ 765288 h 884018"/>
                <a:gd name="connsiteX5" fmla="*/ 7347 w 754458"/>
                <a:gd name="connsiteY5" fmla="*/ 882582 h 884018"/>
                <a:gd name="connsiteX6" fmla="*/ 0 w 754458"/>
                <a:gd name="connsiteY6" fmla="*/ 779439 h 884018"/>
                <a:gd name="connsiteX0" fmla="*/ 0 w 755159"/>
                <a:gd name="connsiteY0" fmla="*/ 779439 h 887862"/>
                <a:gd name="connsiteX1" fmla="*/ 333493 w 755159"/>
                <a:gd name="connsiteY1" fmla="*/ 650988 h 887862"/>
                <a:gd name="connsiteX2" fmla="*/ 752360 w 755159"/>
                <a:gd name="connsiteY2" fmla="*/ 294 h 887862"/>
                <a:gd name="connsiteX3" fmla="*/ 752067 w 755159"/>
                <a:gd name="connsiteY3" fmla="*/ 140720 h 887862"/>
                <a:gd name="connsiteX4" fmla="*/ 301947 w 755159"/>
                <a:gd name="connsiteY4" fmla="*/ 765288 h 887862"/>
                <a:gd name="connsiteX5" fmla="*/ 7347 w 755159"/>
                <a:gd name="connsiteY5" fmla="*/ 882582 h 887862"/>
                <a:gd name="connsiteX6" fmla="*/ 0 w 755159"/>
                <a:gd name="connsiteY6" fmla="*/ 779439 h 887862"/>
                <a:gd name="connsiteX0" fmla="*/ 0 w 755159"/>
                <a:gd name="connsiteY0" fmla="*/ 779439 h 887862"/>
                <a:gd name="connsiteX1" fmla="*/ 333493 w 755159"/>
                <a:gd name="connsiteY1" fmla="*/ 650988 h 887862"/>
                <a:gd name="connsiteX2" fmla="*/ 752360 w 755159"/>
                <a:gd name="connsiteY2" fmla="*/ 294 h 887862"/>
                <a:gd name="connsiteX3" fmla="*/ 752067 w 755159"/>
                <a:gd name="connsiteY3" fmla="*/ 140720 h 887862"/>
                <a:gd name="connsiteX4" fmla="*/ 301947 w 755159"/>
                <a:gd name="connsiteY4" fmla="*/ 765288 h 887862"/>
                <a:gd name="connsiteX5" fmla="*/ 7347 w 755159"/>
                <a:gd name="connsiteY5" fmla="*/ 882582 h 887862"/>
                <a:gd name="connsiteX6" fmla="*/ 0 w 755159"/>
                <a:gd name="connsiteY6" fmla="*/ 779439 h 887862"/>
                <a:gd name="connsiteX0" fmla="*/ 0 w 755159"/>
                <a:gd name="connsiteY0" fmla="*/ 779439 h 886522"/>
                <a:gd name="connsiteX1" fmla="*/ 333493 w 755159"/>
                <a:gd name="connsiteY1" fmla="*/ 650988 h 886522"/>
                <a:gd name="connsiteX2" fmla="*/ 752360 w 755159"/>
                <a:gd name="connsiteY2" fmla="*/ 294 h 886522"/>
                <a:gd name="connsiteX3" fmla="*/ 752067 w 755159"/>
                <a:gd name="connsiteY3" fmla="*/ 140720 h 886522"/>
                <a:gd name="connsiteX4" fmla="*/ 345591 w 755159"/>
                <a:gd name="connsiteY4" fmla="*/ 751953 h 886522"/>
                <a:gd name="connsiteX5" fmla="*/ 7347 w 755159"/>
                <a:gd name="connsiteY5" fmla="*/ 882582 h 886522"/>
                <a:gd name="connsiteX6" fmla="*/ 0 w 755159"/>
                <a:gd name="connsiteY6" fmla="*/ 779439 h 886522"/>
                <a:gd name="connsiteX0" fmla="*/ 0 w 755159"/>
                <a:gd name="connsiteY0" fmla="*/ 779439 h 886847"/>
                <a:gd name="connsiteX1" fmla="*/ 333493 w 755159"/>
                <a:gd name="connsiteY1" fmla="*/ 650988 h 886847"/>
                <a:gd name="connsiteX2" fmla="*/ 752360 w 755159"/>
                <a:gd name="connsiteY2" fmla="*/ 294 h 886847"/>
                <a:gd name="connsiteX3" fmla="*/ 752067 w 755159"/>
                <a:gd name="connsiteY3" fmla="*/ 140720 h 886847"/>
                <a:gd name="connsiteX4" fmla="*/ 360593 w 755159"/>
                <a:gd name="connsiteY4" fmla="*/ 755763 h 886847"/>
                <a:gd name="connsiteX5" fmla="*/ 7347 w 755159"/>
                <a:gd name="connsiteY5" fmla="*/ 882582 h 886847"/>
                <a:gd name="connsiteX6" fmla="*/ 0 w 755159"/>
                <a:gd name="connsiteY6" fmla="*/ 779439 h 88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5159" h="886847">
                  <a:moveTo>
                    <a:pt x="0" y="779439"/>
                  </a:moveTo>
                  <a:cubicBezTo>
                    <a:pt x="45025" y="761160"/>
                    <a:pt x="208100" y="780846"/>
                    <a:pt x="333493" y="650988"/>
                  </a:cubicBezTo>
                  <a:cubicBezTo>
                    <a:pt x="458886" y="521130"/>
                    <a:pt x="690629" y="-14356"/>
                    <a:pt x="752360" y="294"/>
                  </a:cubicBezTo>
                  <a:cubicBezTo>
                    <a:pt x="757712" y="148158"/>
                    <a:pt x="754108" y="58760"/>
                    <a:pt x="752067" y="140720"/>
                  </a:cubicBezTo>
                  <a:cubicBezTo>
                    <a:pt x="646121" y="333669"/>
                    <a:pt x="484713" y="632119"/>
                    <a:pt x="360593" y="755763"/>
                  </a:cubicBezTo>
                  <a:cubicBezTo>
                    <a:pt x="236473" y="879407"/>
                    <a:pt x="58806" y="897051"/>
                    <a:pt x="7347" y="882582"/>
                  </a:cubicBezTo>
                  <a:lnTo>
                    <a:pt x="0" y="779439"/>
                  </a:lnTo>
                  <a:close/>
                </a:path>
              </a:pathLst>
            </a:custGeom>
            <a:gradFill flip="none" rotWithShape="1">
              <a:gsLst>
                <a:gs pos="50000">
                  <a:srgbClr val="3760AB"/>
                </a:gs>
                <a:gs pos="0">
                  <a:srgbClr val="3760AB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rot="10800000" flipV="1">
              <a:off x="784503" y="4104620"/>
              <a:ext cx="1054771" cy="886847"/>
            </a:xfrm>
            <a:custGeom>
              <a:avLst/>
              <a:gdLst>
                <a:gd name="connsiteX0" fmla="*/ 0 w 830899"/>
                <a:gd name="connsiteY0" fmla="*/ 8379 h 117237"/>
                <a:gd name="connsiteX1" fmla="*/ 751114 w 830899"/>
                <a:gd name="connsiteY1" fmla="*/ 8379 h 117237"/>
                <a:gd name="connsiteX2" fmla="*/ 729342 w 830899"/>
                <a:gd name="connsiteY2" fmla="*/ 95465 h 117237"/>
                <a:gd name="connsiteX3" fmla="*/ 43542 w 830899"/>
                <a:gd name="connsiteY3" fmla="*/ 117237 h 117237"/>
                <a:gd name="connsiteX0" fmla="*/ 0 w 832940"/>
                <a:gd name="connsiteY0" fmla="*/ 8379 h 111522"/>
                <a:gd name="connsiteX1" fmla="*/ 751114 w 832940"/>
                <a:gd name="connsiteY1" fmla="*/ 8379 h 111522"/>
                <a:gd name="connsiteX2" fmla="*/ 729342 w 832940"/>
                <a:gd name="connsiteY2" fmla="*/ 95465 h 111522"/>
                <a:gd name="connsiteX3" fmla="*/ 7347 w 832940"/>
                <a:gd name="connsiteY3" fmla="*/ 111522 h 111522"/>
                <a:gd name="connsiteX0" fmla="*/ 0 w 832940"/>
                <a:gd name="connsiteY0" fmla="*/ 8379 h 111522"/>
                <a:gd name="connsiteX1" fmla="*/ 751114 w 832940"/>
                <a:gd name="connsiteY1" fmla="*/ 8379 h 111522"/>
                <a:gd name="connsiteX2" fmla="*/ 729342 w 832940"/>
                <a:gd name="connsiteY2" fmla="*/ 95465 h 111522"/>
                <a:gd name="connsiteX3" fmla="*/ 7347 w 832940"/>
                <a:gd name="connsiteY3" fmla="*/ 111522 h 111522"/>
                <a:gd name="connsiteX4" fmla="*/ 0 w 832940"/>
                <a:gd name="connsiteY4" fmla="*/ 8379 h 111522"/>
                <a:gd name="connsiteX0" fmla="*/ 0 w 832940"/>
                <a:gd name="connsiteY0" fmla="*/ 3226 h 106369"/>
                <a:gd name="connsiteX1" fmla="*/ 751114 w 832940"/>
                <a:gd name="connsiteY1" fmla="*/ 3226 h 106369"/>
                <a:gd name="connsiteX2" fmla="*/ 729342 w 832940"/>
                <a:gd name="connsiteY2" fmla="*/ 90312 h 106369"/>
                <a:gd name="connsiteX3" fmla="*/ 7347 w 832940"/>
                <a:gd name="connsiteY3" fmla="*/ 106369 h 106369"/>
                <a:gd name="connsiteX4" fmla="*/ 0 w 832940"/>
                <a:gd name="connsiteY4" fmla="*/ 3226 h 106369"/>
                <a:gd name="connsiteX0" fmla="*/ 0 w 792154"/>
                <a:gd name="connsiteY0" fmla="*/ 3226 h 106369"/>
                <a:gd name="connsiteX1" fmla="*/ 751114 w 792154"/>
                <a:gd name="connsiteY1" fmla="*/ 3226 h 106369"/>
                <a:gd name="connsiteX2" fmla="*/ 729342 w 792154"/>
                <a:gd name="connsiteY2" fmla="*/ 90312 h 106369"/>
                <a:gd name="connsiteX3" fmla="*/ 7347 w 792154"/>
                <a:gd name="connsiteY3" fmla="*/ 106369 h 106369"/>
                <a:gd name="connsiteX4" fmla="*/ 0 w 792154"/>
                <a:gd name="connsiteY4" fmla="*/ 3226 h 106369"/>
                <a:gd name="connsiteX0" fmla="*/ 0 w 792154"/>
                <a:gd name="connsiteY0" fmla="*/ 3226 h 106369"/>
                <a:gd name="connsiteX1" fmla="*/ 751114 w 792154"/>
                <a:gd name="connsiteY1" fmla="*/ 3226 h 106369"/>
                <a:gd name="connsiteX2" fmla="*/ 729342 w 792154"/>
                <a:gd name="connsiteY2" fmla="*/ 90312 h 106369"/>
                <a:gd name="connsiteX3" fmla="*/ 7347 w 792154"/>
                <a:gd name="connsiteY3" fmla="*/ 106369 h 106369"/>
                <a:gd name="connsiteX4" fmla="*/ 0 w 792154"/>
                <a:gd name="connsiteY4" fmla="*/ 3226 h 106369"/>
                <a:gd name="connsiteX0" fmla="*/ 0 w 805436"/>
                <a:gd name="connsiteY0" fmla="*/ 3226 h 106369"/>
                <a:gd name="connsiteX1" fmla="*/ 751114 w 805436"/>
                <a:gd name="connsiteY1" fmla="*/ 3226 h 106369"/>
                <a:gd name="connsiteX2" fmla="*/ 748392 w 805436"/>
                <a:gd name="connsiteY2" fmla="*/ 90312 h 106369"/>
                <a:gd name="connsiteX3" fmla="*/ 7347 w 805436"/>
                <a:gd name="connsiteY3" fmla="*/ 106369 h 106369"/>
                <a:gd name="connsiteX4" fmla="*/ 0 w 805436"/>
                <a:gd name="connsiteY4" fmla="*/ 3226 h 106369"/>
                <a:gd name="connsiteX0" fmla="*/ 0 w 753273"/>
                <a:gd name="connsiteY0" fmla="*/ 3226 h 106369"/>
                <a:gd name="connsiteX1" fmla="*/ 751114 w 753273"/>
                <a:gd name="connsiteY1" fmla="*/ 3226 h 106369"/>
                <a:gd name="connsiteX2" fmla="*/ 748392 w 753273"/>
                <a:gd name="connsiteY2" fmla="*/ 90312 h 106369"/>
                <a:gd name="connsiteX3" fmla="*/ 7347 w 753273"/>
                <a:gd name="connsiteY3" fmla="*/ 106369 h 106369"/>
                <a:gd name="connsiteX4" fmla="*/ 0 w 753273"/>
                <a:gd name="connsiteY4" fmla="*/ 3226 h 106369"/>
                <a:gd name="connsiteX0" fmla="*/ 0 w 753273"/>
                <a:gd name="connsiteY0" fmla="*/ 3226 h 106369"/>
                <a:gd name="connsiteX1" fmla="*/ 751114 w 753273"/>
                <a:gd name="connsiteY1" fmla="*/ 3226 h 106369"/>
                <a:gd name="connsiteX2" fmla="*/ 748392 w 753273"/>
                <a:gd name="connsiteY2" fmla="*/ 90312 h 106369"/>
                <a:gd name="connsiteX3" fmla="*/ 7347 w 753273"/>
                <a:gd name="connsiteY3" fmla="*/ 106369 h 106369"/>
                <a:gd name="connsiteX4" fmla="*/ 0 w 753273"/>
                <a:gd name="connsiteY4" fmla="*/ 3226 h 106369"/>
                <a:gd name="connsiteX0" fmla="*/ 0 w 753273"/>
                <a:gd name="connsiteY0" fmla="*/ 3226 h 106369"/>
                <a:gd name="connsiteX1" fmla="*/ 751114 w 753273"/>
                <a:gd name="connsiteY1" fmla="*/ 3226 h 106369"/>
                <a:gd name="connsiteX2" fmla="*/ 748392 w 753273"/>
                <a:gd name="connsiteY2" fmla="*/ 90312 h 106369"/>
                <a:gd name="connsiteX3" fmla="*/ 370386 w 753273"/>
                <a:gd name="connsiteY3" fmla="*/ 101470 h 106369"/>
                <a:gd name="connsiteX4" fmla="*/ 7347 w 753273"/>
                <a:gd name="connsiteY4" fmla="*/ 106369 h 106369"/>
                <a:gd name="connsiteX5" fmla="*/ 0 w 753273"/>
                <a:gd name="connsiteY5" fmla="*/ 3226 h 106369"/>
                <a:gd name="connsiteX0" fmla="*/ 0 w 753273"/>
                <a:gd name="connsiteY0" fmla="*/ 7918 h 111061"/>
                <a:gd name="connsiteX1" fmla="*/ 378006 w 753273"/>
                <a:gd name="connsiteY1" fmla="*/ 7102 h 111061"/>
                <a:gd name="connsiteX2" fmla="*/ 751114 w 753273"/>
                <a:gd name="connsiteY2" fmla="*/ 7918 h 111061"/>
                <a:gd name="connsiteX3" fmla="*/ 748392 w 753273"/>
                <a:gd name="connsiteY3" fmla="*/ 95004 h 111061"/>
                <a:gd name="connsiteX4" fmla="*/ 370386 w 753273"/>
                <a:gd name="connsiteY4" fmla="*/ 106162 h 111061"/>
                <a:gd name="connsiteX5" fmla="*/ 7347 w 753273"/>
                <a:gd name="connsiteY5" fmla="*/ 111061 h 111061"/>
                <a:gd name="connsiteX6" fmla="*/ 0 w 753273"/>
                <a:gd name="connsiteY6" fmla="*/ 7918 h 111061"/>
                <a:gd name="connsiteX0" fmla="*/ 0 w 753273"/>
                <a:gd name="connsiteY0" fmla="*/ 6730 h 109873"/>
                <a:gd name="connsiteX1" fmla="*/ 378006 w 753273"/>
                <a:gd name="connsiteY1" fmla="*/ 5914 h 109873"/>
                <a:gd name="connsiteX2" fmla="*/ 751114 w 753273"/>
                <a:gd name="connsiteY2" fmla="*/ 6730 h 109873"/>
                <a:gd name="connsiteX3" fmla="*/ 748392 w 753273"/>
                <a:gd name="connsiteY3" fmla="*/ 93816 h 109873"/>
                <a:gd name="connsiteX4" fmla="*/ 370386 w 753273"/>
                <a:gd name="connsiteY4" fmla="*/ 104974 h 109873"/>
                <a:gd name="connsiteX5" fmla="*/ 7347 w 753273"/>
                <a:gd name="connsiteY5" fmla="*/ 109873 h 109873"/>
                <a:gd name="connsiteX6" fmla="*/ 0 w 753273"/>
                <a:gd name="connsiteY6" fmla="*/ 6730 h 109873"/>
                <a:gd name="connsiteX0" fmla="*/ 0 w 751212"/>
                <a:gd name="connsiteY0" fmla="*/ 347144 h 450287"/>
                <a:gd name="connsiteX1" fmla="*/ 378006 w 751212"/>
                <a:gd name="connsiteY1" fmla="*/ 346328 h 450287"/>
                <a:gd name="connsiteX2" fmla="*/ 748269 w 751212"/>
                <a:gd name="connsiteY2" fmla="*/ 434 h 450287"/>
                <a:gd name="connsiteX3" fmla="*/ 748392 w 751212"/>
                <a:gd name="connsiteY3" fmla="*/ 434230 h 450287"/>
                <a:gd name="connsiteX4" fmla="*/ 370386 w 751212"/>
                <a:gd name="connsiteY4" fmla="*/ 445388 h 450287"/>
                <a:gd name="connsiteX5" fmla="*/ 7347 w 751212"/>
                <a:gd name="connsiteY5" fmla="*/ 450287 h 450287"/>
                <a:gd name="connsiteX6" fmla="*/ 0 w 751212"/>
                <a:gd name="connsiteY6" fmla="*/ 347144 h 450287"/>
                <a:gd name="connsiteX0" fmla="*/ 0 w 751593"/>
                <a:gd name="connsiteY0" fmla="*/ 347144 h 450287"/>
                <a:gd name="connsiteX1" fmla="*/ 378006 w 751593"/>
                <a:gd name="connsiteY1" fmla="*/ 346328 h 450287"/>
                <a:gd name="connsiteX2" fmla="*/ 748269 w 751593"/>
                <a:gd name="connsiteY2" fmla="*/ 434 h 450287"/>
                <a:gd name="connsiteX3" fmla="*/ 749340 w 751593"/>
                <a:gd name="connsiteY3" fmla="*/ 118000 h 450287"/>
                <a:gd name="connsiteX4" fmla="*/ 370386 w 751593"/>
                <a:gd name="connsiteY4" fmla="*/ 445388 h 450287"/>
                <a:gd name="connsiteX5" fmla="*/ 7347 w 751593"/>
                <a:gd name="connsiteY5" fmla="*/ 450287 h 450287"/>
                <a:gd name="connsiteX6" fmla="*/ 0 w 751593"/>
                <a:gd name="connsiteY6" fmla="*/ 347144 h 450287"/>
                <a:gd name="connsiteX0" fmla="*/ 0 w 751593"/>
                <a:gd name="connsiteY0" fmla="*/ 347144 h 450287"/>
                <a:gd name="connsiteX1" fmla="*/ 280342 w 751593"/>
                <a:gd name="connsiteY1" fmla="*/ 346328 h 450287"/>
                <a:gd name="connsiteX2" fmla="*/ 748269 w 751593"/>
                <a:gd name="connsiteY2" fmla="*/ 434 h 450287"/>
                <a:gd name="connsiteX3" fmla="*/ 749340 w 751593"/>
                <a:gd name="connsiteY3" fmla="*/ 118000 h 450287"/>
                <a:gd name="connsiteX4" fmla="*/ 370386 w 751593"/>
                <a:gd name="connsiteY4" fmla="*/ 445388 h 450287"/>
                <a:gd name="connsiteX5" fmla="*/ 7347 w 751593"/>
                <a:gd name="connsiteY5" fmla="*/ 450287 h 450287"/>
                <a:gd name="connsiteX6" fmla="*/ 0 w 751593"/>
                <a:gd name="connsiteY6" fmla="*/ 347144 h 450287"/>
                <a:gd name="connsiteX0" fmla="*/ 0 w 751593"/>
                <a:gd name="connsiteY0" fmla="*/ 347144 h 450287"/>
                <a:gd name="connsiteX1" fmla="*/ 280342 w 751593"/>
                <a:gd name="connsiteY1" fmla="*/ 346328 h 450287"/>
                <a:gd name="connsiteX2" fmla="*/ 748269 w 751593"/>
                <a:gd name="connsiteY2" fmla="*/ 434 h 450287"/>
                <a:gd name="connsiteX3" fmla="*/ 749340 w 751593"/>
                <a:gd name="connsiteY3" fmla="*/ 118000 h 450287"/>
                <a:gd name="connsiteX4" fmla="*/ 308753 w 751593"/>
                <a:gd name="connsiteY4" fmla="*/ 433958 h 450287"/>
                <a:gd name="connsiteX5" fmla="*/ 7347 w 751593"/>
                <a:gd name="connsiteY5" fmla="*/ 450287 h 450287"/>
                <a:gd name="connsiteX6" fmla="*/ 0 w 751593"/>
                <a:gd name="connsiteY6" fmla="*/ 347144 h 450287"/>
                <a:gd name="connsiteX0" fmla="*/ 0 w 751593"/>
                <a:gd name="connsiteY0" fmla="*/ 347144 h 489370"/>
                <a:gd name="connsiteX1" fmla="*/ 280342 w 751593"/>
                <a:gd name="connsiteY1" fmla="*/ 346328 h 489370"/>
                <a:gd name="connsiteX2" fmla="*/ 748269 w 751593"/>
                <a:gd name="connsiteY2" fmla="*/ 434 h 489370"/>
                <a:gd name="connsiteX3" fmla="*/ 749340 w 751593"/>
                <a:gd name="connsiteY3" fmla="*/ 118000 h 489370"/>
                <a:gd name="connsiteX4" fmla="*/ 308753 w 751593"/>
                <a:gd name="connsiteY4" fmla="*/ 433958 h 489370"/>
                <a:gd name="connsiteX5" fmla="*/ 7347 w 751593"/>
                <a:gd name="connsiteY5" fmla="*/ 450287 h 489370"/>
                <a:gd name="connsiteX6" fmla="*/ 0 w 751593"/>
                <a:gd name="connsiteY6" fmla="*/ 347144 h 489370"/>
                <a:gd name="connsiteX0" fmla="*/ 0 w 751593"/>
                <a:gd name="connsiteY0" fmla="*/ 347144 h 470856"/>
                <a:gd name="connsiteX1" fmla="*/ 280342 w 751593"/>
                <a:gd name="connsiteY1" fmla="*/ 346328 h 470856"/>
                <a:gd name="connsiteX2" fmla="*/ 748269 w 751593"/>
                <a:gd name="connsiteY2" fmla="*/ 434 h 470856"/>
                <a:gd name="connsiteX3" fmla="*/ 749340 w 751593"/>
                <a:gd name="connsiteY3" fmla="*/ 118000 h 470856"/>
                <a:gd name="connsiteX4" fmla="*/ 308753 w 751593"/>
                <a:gd name="connsiteY4" fmla="*/ 433958 h 470856"/>
                <a:gd name="connsiteX5" fmla="*/ 7347 w 751593"/>
                <a:gd name="connsiteY5" fmla="*/ 450287 h 470856"/>
                <a:gd name="connsiteX6" fmla="*/ 0 w 751593"/>
                <a:gd name="connsiteY6" fmla="*/ 347144 h 470856"/>
                <a:gd name="connsiteX0" fmla="*/ 0 w 751593"/>
                <a:gd name="connsiteY0" fmla="*/ 347144 h 473076"/>
                <a:gd name="connsiteX1" fmla="*/ 280342 w 751593"/>
                <a:gd name="connsiteY1" fmla="*/ 346328 h 473076"/>
                <a:gd name="connsiteX2" fmla="*/ 748269 w 751593"/>
                <a:gd name="connsiteY2" fmla="*/ 434 h 473076"/>
                <a:gd name="connsiteX3" fmla="*/ 749340 w 751593"/>
                <a:gd name="connsiteY3" fmla="*/ 118000 h 473076"/>
                <a:gd name="connsiteX4" fmla="*/ 286945 w 751593"/>
                <a:gd name="connsiteY4" fmla="*/ 437768 h 473076"/>
                <a:gd name="connsiteX5" fmla="*/ 7347 w 751593"/>
                <a:gd name="connsiteY5" fmla="*/ 450287 h 473076"/>
                <a:gd name="connsiteX6" fmla="*/ 0 w 751593"/>
                <a:gd name="connsiteY6" fmla="*/ 347144 h 473076"/>
                <a:gd name="connsiteX0" fmla="*/ 0 w 751593"/>
                <a:gd name="connsiteY0" fmla="*/ 347144 h 461888"/>
                <a:gd name="connsiteX1" fmla="*/ 280342 w 751593"/>
                <a:gd name="connsiteY1" fmla="*/ 346328 h 461888"/>
                <a:gd name="connsiteX2" fmla="*/ 748269 w 751593"/>
                <a:gd name="connsiteY2" fmla="*/ 434 h 461888"/>
                <a:gd name="connsiteX3" fmla="*/ 749340 w 751593"/>
                <a:gd name="connsiteY3" fmla="*/ 118000 h 461888"/>
                <a:gd name="connsiteX4" fmla="*/ 286945 w 751593"/>
                <a:gd name="connsiteY4" fmla="*/ 437768 h 461888"/>
                <a:gd name="connsiteX5" fmla="*/ 7347 w 751593"/>
                <a:gd name="connsiteY5" fmla="*/ 450287 h 461888"/>
                <a:gd name="connsiteX6" fmla="*/ 0 w 751593"/>
                <a:gd name="connsiteY6" fmla="*/ 347144 h 461888"/>
                <a:gd name="connsiteX0" fmla="*/ 0 w 751593"/>
                <a:gd name="connsiteY0" fmla="*/ 347151 h 461895"/>
                <a:gd name="connsiteX1" fmla="*/ 277498 w 751593"/>
                <a:gd name="connsiteY1" fmla="*/ 340620 h 461895"/>
                <a:gd name="connsiteX2" fmla="*/ 748269 w 751593"/>
                <a:gd name="connsiteY2" fmla="*/ 441 h 461895"/>
                <a:gd name="connsiteX3" fmla="*/ 749340 w 751593"/>
                <a:gd name="connsiteY3" fmla="*/ 118007 h 461895"/>
                <a:gd name="connsiteX4" fmla="*/ 286945 w 751593"/>
                <a:gd name="connsiteY4" fmla="*/ 437775 h 461895"/>
                <a:gd name="connsiteX5" fmla="*/ 7347 w 751593"/>
                <a:gd name="connsiteY5" fmla="*/ 450294 h 461895"/>
                <a:gd name="connsiteX6" fmla="*/ 0 w 751593"/>
                <a:gd name="connsiteY6" fmla="*/ 347151 h 461895"/>
                <a:gd name="connsiteX0" fmla="*/ 0 w 751593"/>
                <a:gd name="connsiteY0" fmla="*/ 347151 h 461895"/>
                <a:gd name="connsiteX1" fmla="*/ 277498 w 751593"/>
                <a:gd name="connsiteY1" fmla="*/ 340620 h 461895"/>
                <a:gd name="connsiteX2" fmla="*/ 748269 w 751593"/>
                <a:gd name="connsiteY2" fmla="*/ 441 h 461895"/>
                <a:gd name="connsiteX3" fmla="*/ 749340 w 751593"/>
                <a:gd name="connsiteY3" fmla="*/ 118007 h 461895"/>
                <a:gd name="connsiteX4" fmla="*/ 286945 w 751593"/>
                <a:gd name="connsiteY4" fmla="*/ 437775 h 461895"/>
                <a:gd name="connsiteX5" fmla="*/ 7347 w 751593"/>
                <a:gd name="connsiteY5" fmla="*/ 450294 h 461895"/>
                <a:gd name="connsiteX6" fmla="*/ 0 w 751593"/>
                <a:gd name="connsiteY6" fmla="*/ 347151 h 461895"/>
                <a:gd name="connsiteX0" fmla="*/ 0 w 751593"/>
                <a:gd name="connsiteY0" fmla="*/ 347151 h 461895"/>
                <a:gd name="connsiteX1" fmla="*/ 277498 w 751593"/>
                <a:gd name="connsiteY1" fmla="*/ 340620 h 461895"/>
                <a:gd name="connsiteX2" fmla="*/ 748269 w 751593"/>
                <a:gd name="connsiteY2" fmla="*/ 441 h 461895"/>
                <a:gd name="connsiteX3" fmla="*/ 749340 w 751593"/>
                <a:gd name="connsiteY3" fmla="*/ 118007 h 461895"/>
                <a:gd name="connsiteX4" fmla="*/ 286945 w 751593"/>
                <a:gd name="connsiteY4" fmla="*/ 437775 h 461895"/>
                <a:gd name="connsiteX5" fmla="*/ 7347 w 751593"/>
                <a:gd name="connsiteY5" fmla="*/ 450294 h 461895"/>
                <a:gd name="connsiteX6" fmla="*/ 0 w 751593"/>
                <a:gd name="connsiteY6" fmla="*/ 347151 h 461895"/>
                <a:gd name="connsiteX0" fmla="*/ 0 w 751593"/>
                <a:gd name="connsiteY0" fmla="*/ 347188 h 461932"/>
                <a:gd name="connsiteX1" fmla="*/ 277498 w 751593"/>
                <a:gd name="connsiteY1" fmla="*/ 340657 h 461932"/>
                <a:gd name="connsiteX2" fmla="*/ 748269 w 751593"/>
                <a:gd name="connsiteY2" fmla="*/ 478 h 461932"/>
                <a:gd name="connsiteX3" fmla="*/ 749340 w 751593"/>
                <a:gd name="connsiteY3" fmla="*/ 118044 h 461932"/>
                <a:gd name="connsiteX4" fmla="*/ 286945 w 751593"/>
                <a:gd name="connsiteY4" fmla="*/ 437812 h 461932"/>
                <a:gd name="connsiteX5" fmla="*/ 7347 w 751593"/>
                <a:gd name="connsiteY5" fmla="*/ 450331 h 461932"/>
                <a:gd name="connsiteX6" fmla="*/ 0 w 751593"/>
                <a:gd name="connsiteY6" fmla="*/ 347188 h 461932"/>
                <a:gd name="connsiteX0" fmla="*/ 0 w 751593"/>
                <a:gd name="connsiteY0" fmla="*/ 347236 h 461980"/>
                <a:gd name="connsiteX1" fmla="*/ 345768 w 751593"/>
                <a:gd name="connsiteY1" fmla="*/ 310225 h 461980"/>
                <a:gd name="connsiteX2" fmla="*/ 748269 w 751593"/>
                <a:gd name="connsiteY2" fmla="*/ 526 h 461980"/>
                <a:gd name="connsiteX3" fmla="*/ 749340 w 751593"/>
                <a:gd name="connsiteY3" fmla="*/ 118092 h 461980"/>
                <a:gd name="connsiteX4" fmla="*/ 286945 w 751593"/>
                <a:gd name="connsiteY4" fmla="*/ 437860 h 461980"/>
                <a:gd name="connsiteX5" fmla="*/ 7347 w 751593"/>
                <a:gd name="connsiteY5" fmla="*/ 450379 h 461980"/>
                <a:gd name="connsiteX6" fmla="*/ 0 w 751593"/>
                <a:gd name="connsiteY6" fmla="*/ 347236 h 461980"/>
                <a:gd name="connsiteX0" fmla="*/ 0 w 751593"/>
                <a:gd name="connsiteY0" fmla="*/ 347274 h 462018"/>
                <a:gd name="connsiteX1" fmla="*/ 345768 w 751593"/>
                <a:gd name="connsiteY1" fmla="*/ 310263 h 462018"/>
                <a:gd name="connsiteX2" fmla="*/ 748269 w 751593"/>
                <a:gd name="connsiteY2" fmla="*/ 564 h 462018"/>
                <a:gd name="connsiteX3" fmla="*/ 749340 w 751593"/>
                <a:gd name="connsiteY3" fmla="*/ 118130 h 462018"/>
                <a:gd name="connsiteX4" fmla="*/ 286945 w 751593"/>
                <a:gd name="connsiteY4" fmla="*/ 437898 h 462018"/>
                <a:gd name="connsiteX5" fmla="*/ 7347 w 751593"/>
                <a:gd name="connsiteY5" fmla="*/ 450417 h 462018"/>
                <a:gd name="connsiteX6" fmla="*/ 0 w 751593"/>
                <a:gd name="connsiteY6" fmla="*/ 347274 h 462018"/>
                <a:gd name="connsiteX0" fmla="*/ 0 w 751593"/>
                <a:gd name="connsiteY0" fmla="*/ 347540 h 462284"/>
                <a:gd name="connsiteX1" fmla="*/ 333493 w 751593"/>
                <a:gd name="connsiteY1" fmla="*/ 219089 h 462284"/>
                <a:gd name="connsiteX2" fmla="*/ 748269 w 751593"/>
                <a:gd name="connsiteY2" fmla="*/ 830 h 462284"/>
                <a:gd name="connsiteX3" fmla="*/ 749340 w 751593"/>
                <a:gd name="connsiteY3" fmla="*/ 118396 h 462284"/>
                <a:gd name="connsiteX4" fmla="*/ 286945 w 751593"/>
                <a:gd name="connsiteY4" fmla="*/ 438164 h 462284"/>
                <a:gd name="connsiteX5" fmla="*/ 7347 w 751593"/>
                <a:gd name="connsiteY5" fmla="*/ 450683 h 462284"/>
                <a:gd name="connsiteX6" fmla="*/ 0 w 751593"/>
                <a:gd name="connsiteY6" fmla="*/ 347540 h 462284"/>
                <a:gd name="connsiteX0" fmla="*/ 0 w 751593"/>
                <a:gd name="connsiteY0" fmla="*/ 347540 h 452119"/>
                <a:gd name="connsiteX1" fmla="*/ 333493 w 751593"/>
                <a:gd name="connsiteY1" fmla="*/ 219089 h 452119"/>
                <a:gd name="connsiteX2" fmla="*/ 748269 w 751593"/>
                <a:gd name="connsiteY2" fmla="*/ 830 h 452119"/>
                <a:gd name="connsiteX3" fmla="*/ 749340 w 751593"/>
                <a:gd name="connsiteY3" fmla="*/ 118396 h 452119"/>
                <a:gd name="connsiteX4" fmla="*/ 301947 w 751593"/>
                <a:gd name="connsiteY4" fmla="*/ 333389 h 452119"/>
                <a:gd name="connsiteX5" fmla="*/ 7347 w 751593"/>
                <a:gd name="connsiteY5" fmla="*/ 450683 h 452119"/>
                <a:gd name="connsiteX6" fmla="*/ 0 w 751593"/>
                <a:gd name="connsiteY6" fmla="*/ 347540 h 452119"/>
                <a:gd name="connsiteX0" fmla="*/ 0 w 754458"/>
                <a:gd name="connsiteY0" fmla="*/ 779439 h 884018"/>
                <a:gd name="connsiteX1" fmla="*/ 333493 w 754458"/>
                <a:gd name="connsiteY1" fmla="*/ 650988 h 884018"/>
                <a:gd name="connsiteX2" fmla="*/ 752360 w 754458"/>
                <a:gd name="connsiteY2" fmla="*/ 294 h 884018"/>
                <a:gd name="connsiteX3" fmla="*/ 749340 w 754458"/>
                <a:gd name="connsiteY3" fmla="*/ 550295 h 884018"/>
                <a:gd name="connsiteX4" fmla="*/ 301947 w 754458"/>
                <a:gd name="connsiteY4" fmla="*/ 765288 h 884018"/>
                <a:gd name="connsiteX5" fmla="*/ 7347 w 754458"/>
                <a:gd name="connsiteY5" fmla="*/ 882582 h 884018"/>
                <a:gd name="connsiteX6" fmla="*/ 0 w 754458"/>
                <a:gd name="connsiteY6" fmla="*/ 779439 h 884018"/>
                <a:gd name="connsiteX0" fmla="*/ 0 w 755159"/>
                <a:gd name="connsiteY0" fmla="*/ 779439 h 887862"/>
                <a:gd name="connsiteX1" fmla="*/ 333493 w 755159"/>
                <a:gd name="connsiteY1" fmla="*/ 650988 h 887862"/>
                <a:gd name="connsiteX2" fmla="*/ 752360 w 755159"/>
                <a:gd name="connsiteY2" fmla="*/ 294 h 887862"/>
                <a:gd name="connsiteX3" fmla="*/ 752067 w 755159"/>
                <a:gd name="connsiteY3" fmla="*/ 140720 h 887862"/>
                <a:gd name="connsiteX4" fmla="*/ 301947 w 755159"/>
                <a:gd name="connsiteY4" fmla="*/ 765288 h 887862"/>
                <a:gd name="connsiteX5" fmla="*/ 7347 w 755159"/>
                <a:gd name="connsiteY5" fmla="*/ 882582 h 887862"/>
                <a:gd name="connsiteX6" fmla="*/ 0 w 755159"/>
                <a:gd name="connsiteY6" fmla="*/ 779439 h 887862"/>
                <a:gd name="connsiteX0" fmla="*/ 0 w 755159"/>
                <a:gd name="connsiteY0" fmla="*/ 779439 h 887862"/>
                <a:gd name="connsiteX1" fmla="*/ 333493 w 755159"/>
                <a:gd name="connsiteY1" fmla="*/ 650988 h 887862"/>
                <a:gd name="connsiteX2" fmla="*/ 752360 w 755159"/>
                <a:gd name="connsiteY2" fmla="*/ 294 h 887862"/>
                <a:gd name="connsiteX3" fmla="*/ 752067 w 755159"/>
                <a:gd name="connsiteY3" fmla="*/ 140720 h 887862"/>
                <a:gd name="connsiteX4" fmla="*/ 301947 w 755159"/>
                <a:gd name="connsiteY4" fmla="*/ 765288 h 887862"/>
                <a:gd name="connsiteX5" fmla="*/ 7347 w 755159"/>
                <a:gd name="connsiteY5" fmla="*/ 882582 h 887862"/>
                <a:gd name="connsiteX6" fmla="*/ 0 w 755159"/>
                <a:gd name="connsiteY6" fmla="*/ 779439 h 887862"/>
                <a:gd name="connsiteX0" fmla="*/ 0 w 755159"/>
                <a:gd name="connsiteY0" fmla="*/ 779439 h 886522"/>
                <a:gd name="connsiteX1" fmla="*/ 333493 w 755159"/>
                <a:gd name="connsiteY1" fmla="*/ 650988 h 886522"/>
                <a:gd name="connsiteX2" fmla="*/ 752360 w 755159"/>
                <a:gd name="connsiteY2" fmla="*/ 294 h 886522"/>
                <a:gd name="connsiteX3" fmla="*/ 752067 w 755159"/>
                <a:gd name="connsiteY3" fmla="*/ 140720 h 886522"/>
                <a:gd name="connsiteX4" fmla="*/ 345591 w 755159"/>
                <a:gd name="connsiteY4" fmla="*/ 751953 h 886522"/>
                <a:gd name="connsiteX5" fmla="*/ 7347 w 755159"/>
                <a:gd name="connsiteY5" fmla="*/ 882582 h 886522"/>
                <a:gd name="connsiteX6" fmla="*/ 0 w 755159"/>
                <a:gd name="connsiteY6" fmla="*/ 779439 h 886522"/>
                <a:gd name="connsiteX0" fmla="*/ 0 w 755159"/>
                <a:gd name="connsiteY0" fmla="*/ 779439 h 886847"/>
                <a:gd name="connsiteX1" fmla="*/ 333493 w 755159"/>
                <a:gd name="connsiteY1" fmla="*/ 650988 h 886847"/>
                <a:gd name="connsiteX2" fmla="*/ 752360 w 755159"/>
                <a:gd name="connsiteY2" fmla="*/ 294 h 886847"/>
                <a:gd name="connsiteX3" fmla="*/ 752067 w 755159"/>
                <a:gd name="connsiteY3" fmla="*/ 140720 h 886847"/>
                <a:gd name="connsiteX4" fmla="*/ 360593 w 755159"/>
                <a:gd name="connsiteY4" fmla="*/ 755763 h 886847"/>
                <a:gd name="connsiteX5" fmla="*/ 7347 w 755159"/>
                <a:gd name="connsiteY5" fmla="*/ 882582 h 886847"/>
                <a:gd name="connsiteX6" fmla="*/ 0 w 755159"/>
                <a:gd name="connsiteY6" fmla="*/ 779439 h 88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5159" h="886847">
                  <a:moveTo>
                    <a:pt x="0" y="779439"/>
                  </a:moveTo>
                  <a:cubicBezTo>
                    <a:pt x="45025" y="761160"/>
                    <a:pt x="208100" y="780846"/>
                    <a:pt x="333493" y="650988"/>
                  </a:cubicBezTo>
                  <a:cubicBezTo>
                    <a:pt x="458886" y="521130"/>
                    <a:pt x="690629" y="-14356"/>
                    <a:pt x="752360" y="294"/>
                  </a:cubicBezTo>
                  <a:cubicBezTo>
                    <a:pt x="757712" y="148158"/>
                    <a:pt x="754108" y="58760"/>
                    <a:pt x="752067" y="140720"/>
                  </a:cubicBezTo>
                  <a:cubicBezTo>
                    <a:pt x="646121" y="333669"/>
                    <a:pt x="484713" y="632119"/>
                    <a:pt x="360593" y="755763"/>
                  </a:cubicBezTo>
                  <a:cubicBezTo>
                    <a:pt x="236473" y="879407"/>
                    <a:pt x="58806" y="897051"/>
                    <a:pt x="7347" y="882582"/>
                  </a:cubicBezTo>
                  <a:lnTo>
                    <a:pt x="0" y="779439"/>
                  </a:lnTo>
                  <a:close/>
                </a:path>
              </a:pathLst>
            </a:custGeom>
            <a:gradFill flip="none" rotWithShape="1">
              <a:gsLst>
                <a:gs pos="50000">
                  <a:srgbClr val="C00000"/>
                </a:gs>
                <a:gs pos="0">
                  <a:srgbClr val="C0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698856" y="800099"/>
            <a:ext cx="6695995" cy="1960731"/>
            <a:chOff x="1698856" y="1545800"/>
            <a:chExt cx="6695995" cy="1215031"/>
          </a:xfrm>
        </p:grpSpPr>
        <p:sp>
          <p:nvSpPr>
            <p:cNvPr id="27" name="Freeform 26"/>
            <p:cNvSpPr/>
            <p:nvPr/>
          </p:nvSpPr>
          <p:spPr>
            <a:xfrm>
              <a:off x="1705390" y="1649739"/>
              <a:ext cx="6689461" cy="1111092"/>
            </a:xfrm>
            <a:custGeom>
              <a:avLst/>
              <a:gdLst>
                <a:gd name="connsiteX0" fmla="*/ 0 w 7535580"/>
                <a:gd name="connsiteY0" fmla="*/ 1250398 h 1322037"/>
                <a:gd name="connsiteX1" fmla="*/ 2592729 w 7535580"/>
                <a:gd name="connsiteY1" fmla="*/ 1227248 h 1322037"/>
                <a:gd name="connsiteX2" fmla="*/ 3437681 w 7535580"/>
                <a:gd name="connsiteY2" fmla="*/ 324423 h 1322037"/>
                <a:gd name="connsiteX3" fmla="*/ 3796496 w 7535580"/>
                <a:gd name="connsiteY3" fmla="*/ 332 h 1322037"/>
                <a:gd name="connsiteX4" fmla="*/ 4340506 w 7535580"/>
                <a:gd name="connsiteY4" fmla="*/ 370722 h 1322037"/>
                <a:gd name="connsiteX5" fmla="*/ 4849792 w 7535580"/>
                <a:gd name="connsiteY5" fmla="*/ 1076777 h 1322037"/>
                <a:gd name="connsiteX6" fmla="*/ 7361499 w 7535580"/>
                <a:gd name="connsiteY6" fmla="*/ 1273547 h 1322037"/>
                <a:gd name="connsiteX7" fmla="*/ 7118430 w 7535580"/>
                <a:gd name="connsiteY7" fmla="*/ 1250398 h 1322037"/>
                <a:gd name="connsiteX0" fmla="*/ 0 w 7118430"/>
                <a:gd name="connsiteY0" fmla="*/ 1250398 h 1322037"/>
                <a:gd name="connsiteX1" fmla="*/ 2592729 w 7118430"/>
                <a:gd name="connsiteY1" fmla="*/ 1227248 h 1322037"/>
                <a:gd name="connsiteX2" fmla="*/ 3437681 w 7118430"/>
                <a:gd name="connsiteY2" fmla="*/ 324423 h 1322037"/>
                <a:gd name="connsiteX3" fmla="*/ 3796496 w 7118430"/>
                <a:gd name="connsiteY3" fmla="*/ 332 h 1322037"/>
                <a:gd name="connsiteX4" fmla="*/ 4340506 w 7118430"/>
                <a:gd name="connsiteY4" fmla="*/ 370722 h 1322037"/>
                <a:gd name="connsiteX5" fmla="*/ 4849792 w 7118430"/>
                <a:gd name="connsiteY5" fmla="*/ 1076777 h 1322037"/>
                <a:gd name="connsiteX6" fmla="*/ 7118430 w 7118430"/>
                <a:gd name="connsiteY6" fmla="*/ 1250398 h 1322037"/>
                <a:gd name="connsiteX0" fmla="*/ 0 w 7118430"/>
                <a:gd name="connsiteY0" fmla="*/ 1250358 h 1278502"/>
                <a:gd name="connsiteX1" fmla="*/ 2835798 w 7118430"/>
                <a:gd name="connsiteY1" fmla="*/ 1111461 h 1278502"/>
                <a:gd name="connsiteX2" fmla="*/ 3437681 w 7118430"/>
                <a:gd name="connsiteY2" fmla="*/ 324383 h 1278502"/>
                <a:gd name="connsiteX3" fmla="*/ 3796496 w 7118430"/>
                <a:gd name="connsiteY3" fmla="*/ 292 h 1278502"/>
                <a:gd name="connsiteX4" fmla="*/ 4340506 w 7118430"/>
                <a:gd name="connsiteY4" fmla="*/ 370682 h 1278502"/>
                <a:gd name="connsiteX5" fmla="*/ 4849792 w 7118430"/>
                <a:gd name="connsiteY5" fmla="*/ 1076737 h 1278502"/>
                <a:gd name="connsiteX6" fmla="*/ 7118430 w 7118430"/>
                <a:gd name="connsiteY6" fmla="*/ 1250358 h 1278502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7118430 w 7118430"/>
                <a:gd name="connsiteY7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618298 w 7118430"/>
                <a:gd name="connsiteY6" fmla="*/ 787370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796496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912243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0091 h 1255022"/>
                <a:gd name="connsiteX1" fmla="*/ 1967696 w 7118430"/>
                <a:gd name="connsiteY1" fmla="*/ 1250091 h 1255022"/>
                <a:gd name="connsiteX2" fmla="*/ 2835798 w 7118430"/>
                <a:gd name="connsiteY2" fmla="*/ 1111194 h 1255022"/>
                <a:gd name="connsiteX3" fmla="*/ 3437681 w 7118430"/>
                <a:gd name="connsiteY3" fmla="*/ 324116 h 1255022"/>
                <a:gd name="connsiteX4" fmla="*/ 3912243 w 7118430"/>
                <a:gd name="connsiteY4" fmla="*/ 25 h 1255022"/>
                <a:gd name="connsiteX5" fmla="*/ 4305782 w 7118430"/>
                <a:gd name="connsiteY5" fmla="*/ 243094 h 1255022"/>
                <a:gd name="connsiteX6" fmla="*/ 4618298 w 7118430"/>
                <a:gd name="connsiteY6" fmla="*/ 787103 h 1255022"/>
                <a:gd name="connsiteX7" fmla="*/ 5127585 w 7118430"/>
                <a:gd name="connsiteY7" fmla="*/ 1192218 h 1255022"/>
                <a:gd name="connsiteX8" fmla="*/ 7118430 w 7118430"/>
                <a:gd name="connsiteY8" fmla="*/ 1250091 h 1255022"/>
                <a:gd name="connsiteX0" fmla="*/ 0 w 7118430"/>
                <a:gd name="connsiteY0" fmla="*/ 1250082 h 1255013"/>
                <a:gd name="connsiteX1" fmla="*/ 1967696 w 7118430"/>
                <a:gd name="connsiteY1" fmla="*/ 1250082 h 1255013"/>
                <a:gd name="connsiteX2" fmla="*/ 2835798 w 7118430"/>
                <a:gd name="connsiteY2" fmla="*/ 1111185 h 1255013"/>
                <a:gd name="connsiteX3" fmla="*/ 3437681 w 7118430"/>
                <a:gd name="connsiteY3" fmla="*/ 324107 h 1255013"/>
                <a:gd name="connsiteX4" fmla="*/ 3530278 w 7118430"/>
                <a:gd name="connsiteY4" fmla="*/ 231510 h 1255013"/>
                <a:gd name="connsiteX5" fmla="*/ 3912243 w 7118430"/>
                <a:gd name="connsiteY5" fmla="*/ 16 h 1255013"/>
                <a:gd name="connsiteX6" fmla="*/ 4305782 w 7118430"/>
                <a:gd name="connsiteY6" fmla="*/ 243085 h 1255013"/>
                <a:gd name="connsiteX7" fmla="*/ 4618298 w 7118430"/>
                <a:gd name="connsiteY7" fmla="*/ 787094 h 1255013"/>
                <a:gd name="connsiteX8" fmla="*/ 5127585 w 7118430"/>
                <a:gd name="connsiteY8" fmla="*/ 1192209 h 1255013"/>
                <a:gd name="connsiteX9" fmla="*/ 7118430 w 7118430"/>
                <a:gd name="connsiteY9" fmla="*/ 1250082 h 1255013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97 h 1276291"/>
                <a:gd name="connsiteX1" fmla="*/ 1967696 w 7118430"/>
                <a:gd name="connsiteY1" fmla="*/ 1250097 h 1276291"/>
                <a:gd name="connsiteX2" fmla="*/ 3078866 w 7118430"/>
                <a:gd name="connsiteY2" fmla="*/ 879706 h 1276291"/>
                <a:gd name="connsiteX3" fmla="*/ 3530278 w 7118430"/>
                <a:gd name="connsiteY3" fmla="*/ 231525 h 1276291"/>
                <a:gd name="connsiteX4" fmla="*/ 3912243 w 7118430"/>
                <a:gd name="connsiteY4" fmla="*/ 31 h 1276291"/>
                <a:gd name="connsiteX5" fmla="*/ 4305782 w 7118430"/>
                <a:gd name="connsiteY5" fmla="*/ 243100 h 1276291"/>
                <a:gd name="connsiteX6" fmla="*/ 4618298 w 7118430"/>
                <a:gd name="connsiteY6" fmla="*/ 787109 h 1276291"/>
                <a:gd name="connsiteX7" fmla="*/ 5127585 w 7118430"/>
                <a:gd name="connsiteY7" fmla="*/ 1192224 h 1276291"/>
                <a:gd name="connsiteX8" fmla="*/ 7118430 w 7118430"/>
                <a:gd name="connsiteY8" fmla="*/ 1250097 h 1276291"/>
                <a:gd name="connsiteX0" fmla="*/ 0 w 7118430"/>
                <a:gd name="connsiteY0" fmla="*/ 1250097 h 1260158"/>
                <a:gd name="connsiteX1" fmla="*/ 2349661 w 7118430"/>
                <a:gd name="connsiteY1" fmla="*/ 1226948 h 1260158"/>
                <a:gd name="connsiteX2" fmla="*/ 3078866 w 7118430"/>
                <a:gd name="connsiteY2" fmla="*/ 879706 h 1260158"/>
                <a:gd name="connsiteX3" fmla="*/ 3530278 w 7118430"/>
                <a:gd name="connsiteY3" fmla="*/ 231525 h 1260158"/>
                <a:gd name="connsiteX4" fmla="*/ 3912243 w 7118430"/>
                <a:gd name="connsiteY4" fmla="*/ 31 h 1260158"/>
                <a:gd name="connsiteX5" fmla="*/ 4305782 w 7118430"/>
                <a:gd name="connsiteY5" fmla="*/ 243100 h 1260158"/>
                <a:gd name="connsiteX6" fmla="*/ 4618298 w 7118430"/>
                <a:gd name="connsiteY6" fmla="*/ 787109 h 1260158"/>
                <a:gd name="connsiteX7" fmla="*/ 5127585 w 7118430"/>
                <a:gd name="connsiteY7" fmla="*/ 1192224 h 1260158"/>
                <a:gd name="connsiteX8" fmla="*/ 7118430 w 7118430"/>
                <a:gd name="connsiteY8" fmla="*/ 1250097 h 1260158"/>
                <a:gd name="connsiteX0" fmla="*/ 0 w 7118430"/>
                <a:gd name="connsiteY0" fmla="*/ 1250097 h 1250097"/>
                <a:gd name="connsiteX1" fmla="*/ 2349661 w 7118430"/>
                <a:gd name="connsiteY1" fmla="*/ 1226948 h 1250097"/>
                <a:gd name="connsiteX2" fmla="*/ 3078866 w 7118430"/>
                <a:gd name="connsiteY2" fmla="*/ 879706 h 1250097"/>
                <a:gd name="connsiteX3" fmla="*/ 3530278 w 7118430"/>
                <a:gd name="connsiteY3" fmla="*/ 231525 h 1250097"/>
                <a:gd name="connsiteX4" fmla="*/ 3912243 w 7118430"/>
                <a:gd name="connsiteY4" fmla="*/ 31 h 1250097"/>
                <a:gd name="connsiteX5" fmla="*/ 4305782 w 7118430"/>
                <a:gd name="connsiteY5" fmla="*/ 243100 h 1250097"/>
                <a:gd name="connsiteX6" fmla="*/ 4618298 w 7118430"/>
                <a:gd name="connsiteY6" fmla="*/ 787109 h 1250097"/>
                <a:gd name="connsiteX7" fmla="*/ 5127585 w 7118430"/>
                <a:gd name="connsiteY7" fmla="*/ 1192224 h 1250097"/>
                <a:gd name="connsiteX8" fmla="*/ 7118430 w 7118430"/>
                <a:gd name="connsiteY8" fmla="*/ 1250097 h 1250097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6342927"/>
                <a:gd name="connsiteY0" fmla="*/ 1273247 h 1275554"/>
                <a:gd name="connsiteX1" fmla="*/ 1574158 w 6342927"/>
                <a:gd name="connsiteY1" fmla="*/ 1226948 h 1275554"/>
                <a:gd name="connsiteX2" fmla="*/ 2395961 w 6342927"/>
                <a:gd name="connsiteY2" fmla="*/ 821832 h 1275554"/>
                <a:gd name="connsiteX3" fmla="*/ 2754775 w 6342927"/>
                <a:gd name="connsiteY3" fmla="*/ 231525 h 1275554"/>
                <a:gd name="connsiteX4" fmla="*/ 3136740 w 6342927"/>
                <a:gd name="connsiteY4" fmla="*/ 31 h 1275554"/>
                <a:gd name="connsiteX5" fmla="*/ 3530279 w 6342927"/>
                <a:gd name="connsiteY5" fmla="*/ 243100 h 1275554"/>
                <a:gd name="connsiteX6" fmla="*/ 3842795 w 6342927"/>
                <a:gd name="connsiteY6" fmla="*/ 787109 h 1275554"/>
                <a:gd name="connsiteX7" fmla="*/ 4352082 w 6342927"/>
                <a:gd name="connsiteY7" fmla="*/ 1192224 h 1275554"/>
                <a:gd name="connsiteX8" fmla="*/ 6342927 w 6342927"/>
                <a:gd name="connsiteY8" fmla="*/ 1250097 h 1275554"/>
                <a:gd name="connsiteX0" fmla="*/ 0 w 6250329"/>
                <a:gd name="connsiteY0" fmla="*/ 1273247 h 1275554"/>
                <a:gd name="connsiteX1" fmla="*/ 1574158 w 6250329"/>
                <a:gd name="connsiteY1" fmla="*/ 1226948 h 1275554"/>
                <a:gd name="connsiteX2" fmla="*/ 2395961 w 6250329"/>
                <a:gd name="connsiteY2" fmla="*/ 821832 h 1275554"/>
                <a:gd name="connsiteX3" fmla="*/ 2754775 w 6250329"/>
                <a:gd name="connsiteY3" fmla="*/ 231525 h 1275554"/>
                <a:gd name="connsiteX4" fmla="*/ 3136740 w 6250329"/>
                <a:gd name="connsiteY4" fmla="*/ 31 h 1275554"/>
                <a:gd name="connsiteX5" fmla="*/ 3530279 w 6250329"/>
                <a:gd name="connsiteY5" fmla="*/ 243100 h 1275554"/>
                <a:gd name="connsiteX6" fmla="*/ 3842795 w 6250329"/>
                <a:gd name="connsiteY6" fmla="*/ 787109 h 1275554"/>
                <a:gd name="connsiteX7" fmla="*/ 4352082 w 6250329"/>
                <a:gd name="connsiteY7" fmla="*/ 1192224 h 1275554"/>
                <a:gd name="connsiteX8" fmla="*/ 6250329 w 6250329"/>
                <a:gd name="connsiteY8" fmla="*/ 1250097 h 1275554"/>
                <a:gd name="connsiteX0" fmla="*/ 0 w 6250329"/>
                <a:gd name="connsiteY0" fmla="*/ 1107190 h 1109497"/>
                <a:gd name="connsiteX1" fmla="*/ 1574158 w 6250329"/>
                <a:gd name="connsiteY1" fmla="*/ 1060891 h 1109497"/>
                <a:gd name="connsiteX2" fmla="*/ 2395961 w 6250329"/>
                <a:gd name="connsiteY2" fmla="*/ 655775 h 1109497"/>
                <a:gd name="connsiteX3" fmla="*/ 2754775 w 6250329"/>
                <a:gd name="connsiteY3" fmla="*/ 65468 h 1109497"/>
                <a:gd name="connsiteX4" fmla="*/ 3530279 w 6250329"/>
                <a:gd name="connsiteY4" fmla="*/ 77043 h 1109497"/>
                <a:gd name="connsiteX5" fmla="*/ 3842795 w 6250329"/>
                <a:gd name="connsiteY5" fmla="*/ 621052 h 1109497"/>
                <a:gd name="connsiteX6" fmla="*/ 4352082 w 6250329"/>
                <a:gd name="connsiteY6" fmla="*/ 1026167 h 1109497"/>
                <a:gd name="connsiteX7" fmla="*/ 6250329 w 6250329"/>
                <a:gd name="connsiteY7" fmla="*/ 1084040 h 1109497"/>
                <a:gd name="connsiteX0" fmla="*/ 0 w 6250329"/>
                <a:gd name="connsiteY0" fmla="*/ 1041784 h 1044091"/>
                <a:gd name="connsiteX1" fmla="*/ 1574158 w 6250329"/>
                <a:gd name="connsiteY1" fmla="*/ 995485 h 1044091"/>
                <a:gd name="connsiteX2" fmla="*/ 2395961 w 6250329"/>
                <a:gd name="connsiteY2" fmla="*/ 590369 h 1044091"/>
                <a:gd name="connsiteX3" fmla="*/ 2754775 w 6250329"/>
                <a:gd name="connsiteY3" fmla="*/ 62 h 1044091"/>
                <a:gd name="connsiteX4" fmla="*/ 3842795 w 6250329"/>
                <a:gd name="connsiteY4" fmla="*/ 555646 h 1044091"/>
                <a:gd name="connsiteX5" fmla="*/ 4352082 w 6250329"/>
                <a:gd name="connsiteY5" fmla="*/ 960761 h 1044091"/>
                <a:gd name="connsiteX6" fmla="*/ 6250329 w 6250329"/>
                <a:gd name="connsiteY6" fmla="*/ 1018634 h 1044091"/>
                <a:gd name="connsiteX0" fmla="*/ 0 w 6250329"/>
                <a:gd name="connsiteY0" fmla="*/ 1047470 h 1049777"/>
                <a:gd name="connsiteX1" fmla="*/ 1574158 w 6250329"/>
                <a:gd name="connsiteY1" fmla="*/ 1001171 h 1049777"/>
                <a:gd name="connsiteX2" fmla="*/ 2395961 w 6250329"/>
                <a:gd name="connsiteY2" fmla="*/ 596055 h 1049777"/>
                <a:gd name="connsiteX3" fmla="*/ 2754775 w 6250329"/>
                <a:gd name="connsiteY3" fmla="*/ 5748 h 1049777"/>
                <a:gd name="connsiteX4" fmla="*/ 4352082 w 6250329"/>
                <a:gd name="connsiteY4" fmla="*/ 966447 h 1049777"/>
                <a:gd name="connsiteX5" fmla="*/ 6250329 w 6250329"/>
                <a:gd name="connsiteY5" fmla="*/ 1024320 h 1049777"/>
                <a:gd name="connsiteX0" fmla="*/ 0 w 6195245"/>
                <a:gd name="connsiteY0" fmla="*/ 40 h 1263503"/>
                <a:gd name="connsiteX1" fmla="*/ 1519074 w 6195245"/>
                <a:gd name="connsiteY1" fmla="*/ 1231698 h 1263503"/>
                <a:gd name="connsiteX2" fmla="*/ 2340877 w 6195245"/>
                <a:gd name="connsiteY2" fmla="*/ 826582 h 1263503"/>
                <a:gd name="connsiteX3" fmla="*/ 2699691 w 6195245"/>
                <a:gd name="connsiteY3" fmla="*/ 236275 h 1263503"/>
                <a:gd name="connsiteX4" fmla="*/ 4296998 w 6195245"/>
                <a:gd name="connsiteY4" fmla="*/ 1196974 h 1263503"/>
                <a:gd name="connsiteX5" fmla="*/ 6195245 w 6195245"/>
                <a:gd name="connsiteY5" fmla="*/ 1254847 h 1263503"/>
                <a:gd name="connsiteX0" fmla="*/ 0 w 6195245"/>
                <a:gd name="connsiteY0" fmla="*/ 0 h 1254807"/>
                <a:gd name="connsiteX1" fmla="*/ 2340877 w 6195245"/>
                <a:gd name="connsiteY1" fmla="*/ 826542 h 1254807"/>
                <a:gd name="connsiteX2" fmla="*/ 2699691 w 6195245"/>
                <a:gd name="connsiteY2" fmla="*/ 236235 h 1254807"/>
                <a:gd name="connsiteX3" fmla="*/ 4296998 w 6195245"/>
                <a:gd name="connsiteY3" fmla="*/ 1196934 h 1254807"/>
                <a:gd name="connsiteX4" fmla="*/ 6195245 w 6195245"/>
                <a:gd name="connsiteY4" fmla="*/ 1254807 h 1254807"/>
                <a:gd name="connsiteX0" fmla="*/ 0 w 6195245"/>
                <a:gd name="connsiteY0" fmla="*/ 0 h 1254807"/>
                <a:gd name="connsiteX1" fmla="*/ 2699691 w 6195245"/>
                <a:gd name="connsiteY1" fmla="*/ 236235 h 1254807"/>
                <a:gd name="connsiteX2" fmla="*/ 4296998 w 6195245"/>
                <a:gd name="connsiteY2" fmla="*/ 1196934 h 1254807"/>
                <a:gd name="connsiteX3" fmla="*/ 6195245 w 6195245"/>
                <a:gd name="connsiteY3" fmla="*/ 1254807 h 1254807"/>
                <a:gd name="connsiteX0" fmla="*/ 0 w 6195245"/>
                <a:gd name="connsiteY0" fmla="*/ 0 h 1254807"/>
                <a:gd name="connsiteX1" fmla="*/ 4296998 w 6195245"/>
                <a:gd name="connsiteY1" fmla="*/ 1196934 h 1254807"/>
                <a:gd name="connsiteX2" fmla="*/ 6195245 w 6195245"/>
                <a:gd name="connsiteY2" fmla="*/ 1254807 h 1254807"/>
                <a:gd name="connsiteX0" fmla="*/ 0 w 6195245"/>
                <a:gd name="connsiteY0" fmla="*/ 0 h 1254807"/>
                <a:gd name="connsiteX1" fmla="*/ 6195245 w 6195245"/>
                <a:gd name="connsiteY1" fmla="*/ 1254807 h 1254807"/>
                <a:gd name="connsiteX0" fmla="*/ 0 w 6195245"/>
                <a:gd name="connsiteY0" fmla="*/ 0 h 1254807"/>
                <a:gd name="connsiteX1" fmla="*/ 4998148 w 6195245"/>
                <a:gd name="connsiteY1" fmla="*/ 1093462 h 1254807"/>
                <a:gd name="connsiteX2" fmla="*/ 6195245 w 6195245"/>
                <a:gd name="connsiteY2" fmla="*/ 1254807 h 1254807"/>
                <a:gd name="connsiteX0" fmla="*/ 0 w 6205138"/>
                <a:gd name="connsiteY0" fmla="*/ 0 h 1093462"/>
                <a:gd name="connsiteX1" fmla="*/ 4998148 w 6205138"/>
                <a:gd name="connsiteY1" fmla="*/ 1093462 h 1093462"/>
                <a:gd name="connsiteX2" fmla="*/ 6205138 w 6205138"/>
                <a:gd name="connsiteY2" fmla="*/ 737015 h 1093462"/>
                <a:gd name="connsiteX0" fmla="*/ 0 w 6205138"/>
                <a:gd name="connsiteY0" fmla="*/ 0 h 1104821"/>
                <a:gd name="connsiteX1" fmla="*/ 4998148 w 6205138"/>
                <a:gd name="connsiteY1" fmla="*/ 1093462 h 1104821"/>
                <a:gd name="connsiteX2" fmla="*/ 6205138 w 6205138"/>
                <a:gd name="connsiteY2" fmla="*/ 737015 h 1104821"/>
                <a:gd name="connsiteX0" fmla="*/ 0 w 6205138"/>
                <a:gd name="connsiteY0" fmla="*/ 0 h 1093537"/>
                <a:gd name="connsiteX1" fmla="*/ 4998148 w 6205138"/>
                <a:gd name="connsiteY1" fmla="*/ 1093462 h 1093537"/>
                <a:gd name="connsiteX2" fmla="*/ 6205138 w 6205138"/>
                <a:gd name="connsiteY2" fmla="*/ 737015 h 1093537"/>
                <a:gd name="connsiteX0" fmla="*/ 0 w 6205138"/>
                <a:gd name="connsiteY0" fmla="*/ 0 h 1093537"/>
                <a:gd name="connsiteX1" fmla="*/ 4998148 w 6205138"/>
                <a:gd name="connsiteY1" fmla="*/ 1093462 h 1093537"/>
                <a:gd name="connsiteX2" fmla="*/ 6205138 w 6205138"/>
                <a:gd name="connsiteY2" fmla="*/ 737015 h 1093537"/>
                <a:gd name="connsiteX0" fmla="*/ 0 w 6205138"/>
                <a:gd name="connsiteY0" fmla="*/ 0 h 1093537"/>
                <a:gd name="connsiteX1" fmla="*/ 3345955 w 6205138"/>
                <a:gd name="connsiteY1" fmla="*/ 1093462 h 1093537"/>
                <a:gd name="connsiteX2" fmla="*/ 6205138 w 6205138"/>
                <a:gd name="connsiteY2" fmla="*/ 737015 h 1093537"/>
                <a:gd name="connsiteX0" fmla="*/ 0 w 6244712"/>
                <a:gd name="connsiteY0" fmla="*/ 0 h 1108538"/>
                <a:gd name="connsiteX1" fmla="*/ 3345955 w 6244712"/>
                <a:gd name="connsiteY1" fmla="*/ 1093462 h 1108538"/>
                <a:gd name="connsiteX2" fmla="*/ 6244712 w 6244712"/>
                <a:gd name="connsiteY2" fmla="*/ 593795 h 1108538"/>
                <a:gd name="connsiteX0" fmla="*/ 0 w 6007271"/>
                <a:gd name="connsiteY0" fmla="*/ 0 h 1111092"/>
                <a:gd name="connsiteX1" fmla="*/ 3345955 w 6007271"/>
                <a:gd name="connsiteY1" fmla="*/ 1093462 h 1111092"/>
                <a:gd name="connsiteX2" fmla="*/ 6007271 w 6007271"/>
                <a:gd name="connsiteY2" fmla="*/ 626846 h 1111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07271" h="1111092">
                  <a:moveTo>
                    <a:pt x="0" y="0"/>
                  </a:moveTo>
                  <a:cubicBezTo>
                    <a:pt x="1811152" y="368160"/>
                    <a:pt x="2344743" y="988988"/>
                    <a:pt x="3345955" y="1093462"/>
                  </a:cubicBezTo>
                  <a:cubicBezTo>
                    <a:pt x="4347167" y="1197936"/>
                    <a:pt x="5654407" y="811763"/>
                    <a:pt x="6007271" y="626846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1212477">
              <a:off x="1698856" y="1545800"/>
              <a:ext cx="1784463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2D2D8A">
                      <a:lumMod val="75000"/>
                    </a:srgbClr>
                  </a:solidFill>
                  <a:cs typeface="Arial" panose="020B0604020202020204" pitchFamily="34" charset="0"/>
                </a:rPr>
                <a:t>Chemical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2D2D8A">
                      <a:lumMod val="75000"/>
                    </a:srgbClr>
                  </a:solidFill>
                  <a:cs typeface="Arial" panose="020B0604020202020204" pitchFamily="34" charset="0"/>
                </a:rPr>
                <a:t>strain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6275" y="381002"/>
            <a:ext cx="7071961" cy="2446732"/>
            <a:chOff x="784184" y="1196700"/>
            <a:chExt cx="6964052" cy="1631032"/>
          </a:xfrm>
        </p:grpSpPr>
        <p:sp>
          <p:nvSpPr>
            <p:cNvPr id="10" name="Freeform 9"/>
            <p:cNvSpPr/>
            <p:nvPr/>
          </p:nvSpPr>
          <p:spPr>
            <a:xfrm>
              <a:off x="1497907" y="1502049"/>
              <a:ext cx="6250329" cy="1275554"/>
            </a:xfrm>
            <a:custGeom>
              <a:avLst/>
              <a:gdLst>
                <a:gd name="connsiteX0" fmla="*/ 0 w 7535580"/>
                <a:gd name="connsiteY0" fmla="*/ 1250398 h 1322037"/>
                <a:gd name="connsiteX1" fmla="*/ 2592729 w 7535580"/>
                <a:gd name="connsiteY1" fmla="*/ 1227248 h 1322037"/>
                <a:gd name="connsiteX2" fmla="*/ 3437681 w 7535580"/>
                <a:gd name="connsiteY2" fmla="*/ 324423 h 1322037"/>
                <a:gd name="connsiteX3" fmla="*/ 3796496 w 7535580"/>
                <a:gd name="connsiteY3" fmla="*/ 332 h 1322037"/>
                <a:gd name="connsiteX4" fmla="*/ 4340506 w 7535580"/>
                <a:gd name="connsiteY4" fmla="*/ 370722 h 1322037"/>
                <a:gd name="connsiteX5" fmla="*/ 4849792 w 7535580"/>
                <a:gd name="connsiteY5" fmla="*/ 1076777 h 1322037"/>
                <a:gd name="connsiteX6" fmla="*/ 7361499 w 7535580"/>
                <a:gd name="connsiteY6" fmla="*/ 1273547 h 1322037"/>
                <a:gd name="connsiteX7" fmla="*/ 7118430 w 7535580"/>
                <a:gd name="connsiteY7" fmla="*/ 1250398 h 1322037"/>
                <a:gd name="connsiteX0" fmla="*/ 0 w 7118430"/>
                <a:gd name="connsiteY0" fmla="*/ 1250398 h 1322037"/>
                <a:gd name="connsiteX1" fmla="*/ 2592729 w 7118430"/>
                <a:gd name="connsiteY1" fmla="*/ 1227248 h 1322037"/>
                <a:gd name="connsiteX2" fmla="*/ 3437681 w 7118430"/>
                <a:gd name="connsiteY2" fmla="*/ 324423 h 1322037"/>
                <a:gd name="connsiteX3" fmla="*/ 3796496 w 7118430"/>
                <a:gd name="connsiteY3" fmla="*/ 332 h 1322037"/>
                <a:gd name="connsiteX4" fmla="*/ 4340506 w 7118430"/>
                <a:gd name="connsiteY4" fmla="*/ 370722 h 1322037"/>
                <a:gd name="connsiteX5" fmla="*/ 4849792 w 7118430"/>
                <a:gd name="connsiteY5" fmla="*/ 1076777 h 1322037"/>
                <a:gd name="connsiteX6" fmla="*/ 7118430 w 7118430"/>
                <a:gd name="connsiteY6" fmla="*/ 1250398 h 1322037"/>
                <a:gd name="connsiteX0" fmla="*/ 0 w 7118430"/>
                <a:gd name="connsiteY0" fmla="*/ 1250358 h 1278502"/>
                <a:gd name="connsiteX1" fmla="*/ 2835798 w 7118430"/>
                <a:gd name="connsiteY1" fmla="*/ 1111461 h 1278502"/>
                <a:gd name="connsiteX2" fmla="*/ 3437681 w 7118430"/>
                <a:gd name="connsiteY2" fmla="*/ 324383 h 1278502"/>
                <a:gd name="connsiteX3" fmla="*/ 3796496 w 7118430"/>
                <a:gd name="connsiteY3" fmla="*/ 292 h 1278502"/>
                <a:gd name="connsiteX4" fmla="*/ 4340506 w 7118430"/>
                <a:gd name="connsiteY4" fmla="*/ 370682 h 1278502"/>
                <a:gd name="connsiteX5" fmla="*/ 4849792 w 7118430"/>
                <a:gd name="connsiteY5" fmla="*/ 1076737 h 1278502"/>
                <a:gd name="connsiteX6" fmla="*/ 7118430 w 7118430"/>
                <a:gd name="connsiteY6" fmla="*/ 1250358 h 1278502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7118430 w 7118430"/>
                <a:gd name="connsiteY7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618298 w 7118430"/>
                <a:gd name="connsiteY6" fmla="*/ 787370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796496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912243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0091 h 1255022"/>
                <a:gd name="connsiteX1" fmla="*/ 1967696 w 7118430"/>
                <a:gd name="connsiteY1" fmla="*/ 1250091 h 1255022"/>
                <a:gd name="connsiteX2" fmla="*/ 2835798 w 7118430"/>
                <a:gd name="connsiteY2" fmla="*/ 1111194 h 1255022"/>
                <a:gd name="connsiteX3" fmla="*/ 3437681 w 7118430"/>
                <a:gd name="connsiteY3" fmla="*/ 324116 h 1255022"/>
                <a:gd name="connsiteX4" fmla="*/ 3912243 w 7118430"/>
                <a:gd name="connsiteY4" fmla="*/ 25 h 1255022"/>
                <a:gd name="connsiteX5" fmla="*/ 4305782 w 7118430"/>
                <a:gd name="connsiteY5" fmla="*/ 243094 h 1255022"/>
                <a:gd name="connsiteX6" fmla="*/ 4618298 w 7118430"/>
                <a:gd name="connsiteY6" fmla="*/ 787103 h 1255022"/>
                <a:gd name="connsiteX7" fmla="*/ 5127585 w 7118430"/>
                <a:gd name="connsiteY7" fmla="*/ 1192218 h 1255022"/>
                <a:gd name="connsiteX8" fmla="*/ 7118430 w 7118430"/>
                <a:gd name="connsiteY8" fmla="*/ 1250091 h 1255022"/>
                <a:gd name="connsiteX0" fmla="*/ 0 w 7118430"/>
                <a:gd name="connsiteY0" fmla="*/ 1250082 h 1255013"/>
                <a:gd name="connsiteX1" fmla="*/ 1967696 w 7118430"/>
                <a:gd name="connsiteY1" fmla="*/ 1250082 h 1255013"/>
                <a:gd name="connsiteX2" fmla="*/ 2835798 w 7118430"/>
                <a:gd name="connsiteY2" fmla="*/ 1111185 h 1255013"/>
                <a:gd name="connsiteX3" fmla="*/ 3437681 w 7118430"/>
                <a:gd name="connsiteY3" fmla="*/ 324107 h 1255013"/>
                <a:gd name="connsiteX4" fmla="*/ 3530278 w 7118430"/>
                <a:gd name="connsiteY4" fmla="*/ 231510 h 1255013"/>
                <a:gd name="connsiteX5" fmla="*/ 3912243 w 7118430"/>
                <a:gd name="connsiteY5" fmla="*/ 16 h 1255013"/>
                <a:gd name="connsiteX6" fmla="*/ 4305782 w 7118430"/>
                <a:gd name="connsiteY6" fmla="*/ 243085 h 1255013"/>
                <a:gd name="connsiteX7" fmla="*/ 4618298 w 7118430"/>
                <a:gd name="connsiteY7" fmla="*/ 787094 h 1255013"/>
                <a:gd name="connsiteX8" fmla="*/ 5127585 w 7118430"/>
                <a:gd name="connsiteY8" fmla="*/ 1192209 h 1255013"/>
                <a:gd name="connsiteX9" fmla="*/ 7118430 w 7118430"/>
                <a:gd name="connsiteY9" fmla="*/ 1250082 h 1255013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97 h 1276291"/>
                <a:gd name="connsiteX1" fmla="*/ 1967696 w 7118430"/>
                <a:gd name="connsiteY1" fmla="*/ 1250097 h 1276291"/>
                <a:gd name="connsiteX2" fmla="*/ 3078866 w 7118430"/>
                <a:gd name="connsiteY2" fmla="*/ 879706 h 1276291"/>
                <a:gd name="connsiteX3" fmla="*/ 3530278 w 7118430"/>
                <a:gd name="connsiteY3" fmla="*/ 231525 h 1276291"/>
                <a:gd name="connsiteX4" fmla="*/ 3912243 w 7118430"/>
                <a:gd name="connsiteY4" fmla="*/ 31 h 1276291"/>
                <a:gd name="connsiteX5" fmla="*/ 4305782 w 7118430"/>
                <a:gd name="connsiteY5" fmla="*/ 243100 h 1276291"/>
                <a:gd name="connsiteX6" fmla="*/ 4618298 w 7118430"/>
                <a:gd name="connsiteY6" fmla="*/ 787109 h 1276291"/>
                <a:gd name="connsiteX7" fmla="*/ 5127585 w 7118430"/>
                <a:gd name="connsiteY7" fmla="*/ 1192224 h 1276291"/>
                <a:gd name="connsiteX8" fmla="*/ 7118430 w 7118430"/>
                <a:gd name="connsiteY8" fmla="*/ 1250097 h 1276291"/>
                <a:gd name="connsiteX0" fmla="*/ 0 w 7118430"/>
                <a:gd name="connsiteY0" fmla="*/ 1250097 h 1260158"/>
                <a:gd name="connsiteX1" fmla="*/ 2349661 w 7118430"/>
                <a:gd name="connsiteY1" fmla="*/ 1226948 h 1260158"/>
                <a:gd name="connsiteX2" fmla="*/ 3078866 w 7118430"/>
                <a:gd name="connsiteY2" fmla="*/ 879706 h 1260158"/>
                <a:gd name="connsiteX3" fmla="*/ 3530278 w 7118430"/>
                <a:gd name="connsiteY3" fmla="*/ 231525 h 1260158"/>
                <a:gd name="connsiteX4" fmla="*/ 3912243 w 7118430"/>
                <a:gd name="connsiteY4" fmla="*/ 31 h 1260158"/>
                <a:gd name="connsiteX5" fmla="*/ 4305782 w 7118430"/>
                <a:gd name="connsiteY5" fmla="*/ 243100 h 1260158"/>
                <a:gd name="connsiteX6" fmla="*/ 4618298 w 7118430"/>
                <a:gd name="connsiteY6" fmla="*/ 787109 h 1260158"/>
                <a:gd name="connsiteX7" fmla="*/ 5127585 w 7118430"/>
                <a:gd name="connsiteY7" fmla="*/ 1192224 h 1260158"/>
                <a:gd name="connsiteX8" fmla="*/ 7118430 w 7118430"/>
                <a:gd name="connsiteY8" fmla="*/ 1250097 h 1260158"/>
                <a:gd name="connsiteX0" fmla="*/ 0 w 7118430"/>
                <a:gd name="connsiteY0" fmla="*/ 1250097 h 1250097"/>
                <a:gd name="connsiteX1" fmla="*/ 2349661 w 7118430"/>
                <a:gd name="connsiteY1" fmla="*/ 1226948 h 1250097"/>
                <a:gd name="connsiteX2" fmla="*/ 3078866 w 7118430"/>
                <a:gd name="connsiteY2" fmla="*/ 879706 h 1250097"/>
                <a:gd name="connsiteX3" fmla="*/ 3530278 w 7118430"/>
                <a:gd name="connsiteY3" fmla="*/ 231525 h 1250097"/>
                <a:gd name="connsiteX4" fmla="*/ 3912243 w 7118430"/>
                <a:gd name="connsiteY4" fmla="*/ 31 h 1250097"/>
                <a:gd name="connsiteX5" fmla="*/ 4305782 w 7118430"/>
                <a:gd name="connsiteY5" fmla="*/ 243100 h 1250097"/>
                <a:gd name="connsiteX6" fmla="*/ 4618298 w 7118430"/>
                <a:gd name="connsiteY6" fmla="*/ 787109 h 1250097"/>
                <a:gd name="connsiteX7" fmla="*/ 5127585 w 7118430"/>
                <a:gd name="connsiteY7" fmla="*/ 1192224 h 1250097"/>
                <a:gd name="connsiteX8" fmla="*/ 7118430 w 7118430"/>
                <a:gd name="connsiteY8" fmla="*/ 1250097 h 1250097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6342927"/>
                <a:gd name="connsiteY0" fmla="*/ 1273247 h 1275554"/>
                <a:gd name="connsiteX1" fmla="*/ 1574158 w 6342927"/>
                <a:gd name="connsiteY1" fmla="*/ 1226948 h 1275554"/>
                <a:gd name="connsiteX2" fmla="*/ 2395961 w 6342927"/>
                <a:gd name="connsiteY2" fmla="*/ 821832 h 1275554"/>
                <a:gd name="connsiteX3" fmla="*/ 2754775 w 6342927"/>
                <a:gd name="connsiteY3" fmla="*/ 231525 h 1275554"/>
                <a:gd name="connsiteX4" fmla="*/ 3136740 w 6342927"/>
                <a:gd name="connsiteY4" fmla="*/ 31 h 1275554"/>
                <a:gd name="connsiteX5" fmla="*/ 3530279 w 6342927"/>
                <a:gd name="connsiteY5" fmla="*/ 243100 h 1275554"/>
                <a:gd name="connsiteX6" fmla="*/ 3842795 w 6342927"/>
                <a:gd name="connsiteY6" fmla="*/ 787109 h 1275554"/>
                <a:gd name="connsiteX7" fmla="*/ 4352082 w 6342927"/>
                <a:gd name="connsiteY7" fmla="*/ 1192224 h 1275554"/>
                <a:gd name="connsiteX8" fmla="*/ 6342927 w 6342927"/>
                <a:gd name="connsiteY8" fmla="*/ 1250097 h 1275554"/>
                <a:gd name="connsiteX0" fmla="*/ 0 w 6250329"/>
                <a:gd name="connsiteY0" fmla="*/ 1273247 h 1275554"/>
                <a:gd name="connsiteX1" fmla="*/ 1574158 w 6250329"/>
                <a:gd name="connsiteY1" fmla="*/ 1226948 h 1275554"/>
                <a:gd name="connsiteX2" fmla="*/ 2395961 w 6250329"/>
                <a:gd name="connsiteY2" fmla="*/ 821832 h 1275554"/>
                <a:gd name="connsiteX3" fmla="*/ 2754775 w 6250329"/>
                <a:gd name="connsiteY3" fmla="*/ 231525 h 1275554"/>
                <a:gd name="connsiteX4" fmla="*/ 3136740 w 6250329"/>
                <a:gd name="connsiteY4" fmla="*/ 31 h 1275554"/>
                <a:gd name="connsiteX5" fmla="*/ 3530279 w 6250329"/>
                <a:gd name="connsiteY5" fmla="*/ 243100 h 1275554"/>
                <a:gd name="connsiteX6" fmla="*/ 3842795 w 6250329"/>
                <a:gd name="connsiteY6" fmla="*/ 787109 h 1275554"/>
                <a:gd name="connsiteX7" fmla="*/ 4352082 w 6250329"/>
                <a:gd name="connsiteY7" fmla="*/ 1192224 h 1275554"/>
                <a:gd name="connsiteX8" fmla="*/ 6250329 w 6250329"/>
                <a:gd name="connsiteY8" fmla="*/ 1250097 h 127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50329" h="1275554">
                  <a:moveTo>
                    <a:pt x="0" y="1273247"/>
                  </a:moveTo>
                  <a:cubicBezTo>
                    <a:pt x="783220" y="1265531"/>
                    <a:pt x="1174831" y="1302184"/>
                    <a:pt x="1574158" y="1226948"/>
                  </a:cubicBezTo>
                  <a:cubicBezTo>
                    <a:pt x="1973485" y="1151712"/>
                    <a:pt x="2210766" y="1022460"/>
                    <a:pt x="2395961" y="821832"/>
                  </a:cubicBezTo>
                  <a:cubicBezTo>
                    <a:pt x="2581156" y="621204"/>
                    <a:pt x="2615879" y="378138"/>
                    <a:pt x="2754775" y="231525"/>
                  </a:cubicBezTo>
                  <a:cubicBezTo>
                    <a:pt x="2893671" y="84913"/>
                    <a:pt x="3007489" y="-1898"/>
                    <a:pt x="3136740" y="31"/>
                  </a:cubicBezTo>
                  <a:cubicBezTo>
                    <a:pt x="3265991" y="1960"/>
                    <a:pt x="3412603" y="111920"/>
                    <a:pt x="3530279" y="243100"/>
                  </a:cubicBezTo>
                  <a:cubicBezTo>
                    <a:pt x="3647955" y="374280"/>
                    <a:pt x="3705828" y="628922"/>
                    <a:pt x="3842795" y="787109"/>
                  </a:cubicBezTo>
                  <a:cubicBezTo>
                    <a:pt x="3979762" y="945296"/>
                    <a:pt x="3950826" y="1115059"/>
                    <a:pt x="4352082" y="1192224"/>
                  </a:cubicBezTo>
                  <a:cubicBezTo>
                    <a:pt x="4753338" y="1269389"/>
                    <a:pt x="5916592" y="1230806"/>
                    <a:pt x="6250329" y="1250097"/>
                  </a:cubicBezTo>
                </a:path>
              </a:pathLst>
            </a:cu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02360" y="1196700"/>
              <a:ext cx="2493739" cy="3487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006600"/>
                  </a:solidFill>
                  <a:cs typeface="Arial" panose="020B0604020202020204" pitchFamily="34" charset="0"/>
                </a:rPr>
                <a:t>density </a:t>
              </a:r>
              <a:r>
                <a:rPr lang="en-US" sz="2800" dirty="0" smtClean="0">
                  <a:solidFill>
                    <a:srgbClr val="C00000"/>
                  </a:solidFill>
                  <a:cs typeface="Arial" panose="020B0604020202020204" pitchFamily="34" charset="0"/>
                </a:rPr>
                <a:t>misfit</a:t>
              </a:r>
              <a:endParaRPr lang="en-US" baseline="-25000" dirty="0">
                <a:solidFill>
                  <a:srgbClr val="C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404676" y="1554921"/>
              <a:ext cx="0" cy="12192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6200000">
              <a:off x="363556" y="1883884"/>
              <a:ext cx="13644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energy</a:t>
              </a:r>
              <a:endParaRPr lang="en-US" sz="28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21" name="TextBox 220"/>
          <p:cNvSpPr txBox="1"/>
          <p:nvPr/>
        </p:nvSpPr>
        <p:spPr>
          <a:xfrm>
            <a:off x="3913915" y="5955706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barrier</a:t>
            </a:r>
            <a:endParaRPr lang="en-US" sz="2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6543231" y="5955706"/>
            <a:ext cx="1766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untangled</a:t>
            </a:r>
            <a:endParaRPr lang="en-US" sz="2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57" name="Group 56"/>
          <p:cNvGrpSpPr>
            <a:grpSpLocks noChangeAspect="1"/>
          </p:cNvGrpSpPr>
          <p:nvPr/>
        </p:nvGrpSpPr>
        <p:grpSpPr>
          <a:xfrm rot="19275270" flipV="1">
            <a:off x="5969865" y="1270921"/>
            <a:ext cx="1528395" cy="1107577"/>
            <a:chOff x="654914" y="804256"/>
            <a:chExt cx="7641976" cy="5537886"/>
          </a:xfrm>
          <a:solidFill>
            <a:schemeClr val="bg1">
              <a:lumMod val="50000"/>
            </a:schemeClr>
          </a:solidFill>
        </p:grpSpPr>
        <p:sp>
          <p:nvSpPr>
            <p:cNvPr id="58" name="Freeform 57"/>
            <p:cNvSpPr/>
            <p:nvPr/>
          </p:nvSpPr>
          <p:spPr>
            <a:xfrm>
              <a:off x="654914" y="809625"/>
              <a:ext cx="1412012" cy="1001013"/>
            </a:xfrm>
            <a:custGeom>
              <a:avLst/>
              <a:gdLst>
                <a:gd name="connsiteX0" fmla="*/ 1307237 w 1307237"/>
                <a:gd name="connsiteY0" fmla="*/ 657225 h 981963"/>
                <a:gd name="connsiteX1" fmla="*/ 954812 w 1307237"/>
                <a:gd name="connsiteY1" fmla="*/ 666750 h 981963"/>
                <a:gd name="connsiteX2" fmla="*/ 716687 w 1307237"/>
                <a:gd name="connsiteY2" fmla="*/ 647700 h 981963"/>
                <a:gd name="connsiteX3" fmla="*/ 545237 w 1307237"/>
                <a:gd name="connsiteY3" fmla="*/ 723900 h 981963"/>
                <a:gd name="connsiteX4" fmla="*/ 383312 w 1307237"/>
                <a:gd name="connsiteY4" fmla="*/ 819150 h 981963"/>
                <a:gd name="connsiteX5" fmla="*/ 278537 w 1307237"/>
                <a:gd name="connsiteY5" fmla="*/ 885825 h 981963"/>
                <a:gd name="connsiteX6" fmla="*/ 11837 w 1307237"/>
                <a:gd name="connsiteY6" fmla="*/ 981075 h 981963"/>
                <a:gd name="connsiteX7" fmla="*/ 49937 w 1307237"/>
                <a:gd name="connsiteY7" fmla="*/ 923925 h 981963"/>
                <a:gd name="connsiteX8" fmla="*/ 78512 w 1307237"/>
                <a:gd name="connsiteY8" fmla="*/ 771525 h 981963"/>
                <a:gd name="connsiteX9" fmla="*/ 240437 w 1307237"/>
                <a:gd name="connsiteY9" fmla="*/ 495300 h 981963"/>
                <a:gd name="connsiteX10" fmla="*/ 526187 w 1307237"/>
                <a:gd name="connsiteY10" fmla="*/ 266700 h 981963"/>
                <a:gd name="connsiteX11" fmla="*/ 840512 w 1307237"/>
                <a:gd name="connsiteY11" fmla="*/ 104775 h 981963"/>
                <a:gd name="connsiteX12" fmla="*/ 1154837 w 1307237"/>
                <a:gd name="connsiteY12" fmla="*/ 0 h 981963"/>
                <a:gd name="connsiteX0" fmla="*/ 1307237 w 1307237"/>
                <a:gd name="connsiteY0" fmla="*/ 657225 h 981963"/>
                <a:gd name="connsiteX1" fmla="*/ 954812 w 1307237"/>
                <a:gd name="connsiteY1" fmla="*/ 666750 h 981963"/>
                <a:gd name="connsiteX2" fmla="*/ 726212 w 1307237"/>
                <a:gd name="connsiteY2" fmla="*/ 685800 h 981963"/>
                <a:gd name="connsiteX3" fmla="*/ 545237 w 1307237"/>
                <a:gd name="connsiteY3" fmla="*/ 723900 h 981963"/>
                <a:gd name="connsiteX4" fmla="*/ 383312 w 1307237"/>
                <a:gd name="connsiteY4" fmla="*/ 819150 h 981963"/>
                <a:gd name="connsiteX5" fmla="*/ 278537 w 1307237"/>
                <a:gd name="connsiteY5" fmla="*/ 885825 h 981963"/>
                <a:gd name="connsiteX6" fmla="*/ 11837 w 1307237"/>
                <a:gd name="connsiteY6" fmla="*/ 981075 h 981963"/>
                <a:gd name="connsiteX7" fmla="*/ 49937 w 1307237"/>
                <a:gd name="connsiteY7" fmla="*/ 923925 h 981963"/>
                <a:gd name="connsiteX8" fmla="*/ 78512 w 1307237"/>
                <a:gd name="connsiteY8" fmla="*/ 771525 h 981963"/>
                <a:gd name="connsiteX9" fmla="*/ 240437 w 1307237"/>
                <a:gd name="connsiteY9" fmla="*/ 495300 h 981963"/>
                <a:gd name="connsiteX10" fmla="*/ 526187 w 1307237"/>
                <a:gd name="connsiteY10" fmla="*/ 266700 h 981963"/>
                <a:gd name="connsiteX11" fmla="*/ 840512 w 1307237"/>
                <a:gd name="connsiteY11" fmla="*/ 104775 h 981963"/>
                <a:gd name="connsiteX12" fmla="*/ 1154837 w 1307237"/>
                <a:gd name="connsiteY12" fmla="*/ 0 h 981963"/>
                <a:gd name="connsiteX0" fmla="*/ 1412012 w 1412012"/>
                <a:gd name="connsiteY0" fmla="*/ 657225 h 981963"/>
                <a:gd name="connsiteX1" fmla="*/ 954812 w 1412012"/>
                <a:gd name="connsiteY1" fmla="*/ 666750 h 981963"/>
                <a:gd name="connsiteX2" fmla="*/ 726212 w 1412012"/>
                <a:gd name="connsiteY2" fmla="*/ 685800 h 981963"/>
                <a:gd name="connsiteX3" fmla="*/ 545237 w 1412012"/>
                <a:gd name="connsiteY3" fmla="*/ 723900 h 981963"/>
                <a:gd name="connsiteX4" fmla="*/ 383312 w 1412012"/>
                <a:gd name="connsiteY4" fmla="*/ 819150 h 981963"/>
                <a:gd name="connsiteX5" fmla="*/ 278537 w 1412012"/>
                <a:gd name="connsiteY5" fmla="*/ 885825 h 981963"/>
                <a:gd name="connsiteX6" fmla="*/ 11837 w 1412012"/>
                <a:gd name="connsiteY6" fmla="*/ 981075 h 981963"/>
                <a:gd name="connsiteX7" fmla="*/ 49937 w 1412012"/>
                <a:gd name="connsiteY7" fmla="*/ 923925 h 981963"/>
                <a:gd name="connsiteX8" fmla="*/ 78512 w 1412012"/>
                <a:gd name="connsiteY8" fmla="*/ 771525 h 981963"/>
                <a:gd name="connsiteX9" fmla="*/ 240437 w 1412012"/>
                <a:gd name="connsiteY9" fmla="*/ 495300 h 981963"/>
                <a:gd name="connsiteX10" fmla="*/ 526187 w 1412012"/>
                <a:gd name="connsiteY10" fmla="*/ 266700 h 981963"/>
                <a:gd name="connsiteX11" fmla="*/ 840512 w 1412012"/>
                <a:gd name="connsiteY11" fmla="*/ 104775 h 981963"/>
                <a:gd name="connsiteX12" fmla="*/ 1154837 w 1412012"/>
                <a:gd name="connsiteY12" fmla="*/ 0 h 981963"/>
                <a:gd name="connsiteX0" fmla="*/ 1412012 w 1412012"/>
                <a:gd name="connsiteY0" fmla="*/ 676275 h 1001013"/>
                <a:gd name="connsiteX1" fmla="*/ 954812 w 1412012"/>
                <a:gd name="connsiteY1" fmla="*/ 685800 h 1001013"/>
                <a:gd name="connsiteX2" fmla="*/ 726212 w 1412012"/>
                <a:gd name="connsiteY2" fmla="*/ 704850 h 1001013"/>
                <a:gd name="connsiteX3" fmla="*/ 545237 w 1412012"/>
                <a:gd name="connsiteY3" fmla="*/ 742950 h 1001013"/>
                <a:gd name="connsiteX4" fmla="*/ 383312 w 1412012"/>
                <a:gd name="connsiteY4" fmla="*/ 838200 h 1001013"/>
                <a:gd name="connsiteX5" fmla="*/ 278537 w 1412012"/>
                <a:gd name="connsiteY5" fmla="*/ 904875 h 1001013"/>
                <a:gd name="connsiteX6" fmla="*/ 11837 w 1412012"/>
                <a:gd name="connsiteY6" fmla="*/ 1000125 h 1001013"/>
                <a:gd name="connsiteX7" fmla="*/ 49937 w 1412012"/>
                <a:gd name="connsiteY7" fmla="*/ 942975 h 1001013"/>
                <a:gd name="connsiteX8" fmla="*/ 78512 w 1412012"/>
                <a:gd name="connsiteY8" fmla="*/ 790575 h 1001013"/>
                <a:gd name="connsiteX9" fmla="*/ 240437 w 1412012"/>
                <a:gd name="connsiteY9" fmla="*/ 514350 h 1001013"/>
                <a:gd name="connsiteX10" fmla="*/ 526187 w 1412012"/>
                <a:gd name="connsiteY10" fmla="*/ 285750 h 1001013"/>
                <a:gd name="connsiteX11" fmla="*/ 840512 w 1412012"/>
                <a:gd name="connsiteY11" fmla="*/ 123825 h 1001013"/>
                <a:gd name="connsiteX12" fmla="*/ 1269137 w 1412012"/>
                <a:gd name="connsiteY12" fmla="*/ 0 h 100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2012" h="1001013">
                  <a:moveTo>
                    <a:pt x="1412012" y="676275"/>
                  </a:moveTo>
                  <a:cubicBezTo>
                    <a:pt x="1285012" y="681831"/>
                    <a:pt x="1069112" y="681037"/>
                    <a:pt x="954812" y="685800"/>
                  </a:cubicBezTo>
                  <a:cubicBezTo>
                    <a:pt x="840512" y="690563"/>
                    <a:pt x="794474" y="695325"/>
                    <a:pt x="726212" y="704850"/>
                  </a:cubicBezTo>
                  <a:cubicBezTo>
                    <a:pt x="657950" y="714375"/>
                    <a:pt x="602387" y="720725"/>
                    <a:pt x="545237" y="742950"/>
                  </a:cubicBezTo>
                  <a:cubicBezTo>
                    <a:pt x="488087" y="765175"/>
                    <a:pt x="427762" y="811212"/>
                    <a:pt x="383312" y="838200"/>
                  </a:cubicBezTo>
                  <a:cubicBezTo>
                    <a:pt x="338862" y="865188"/>
                    <a:pt x="340449" y="877888"/>
                    <a:pt x="278537" y="904875"/>
                  </a:cubicBezTo>
                  <a:cubicBezTo>
                    <a:pt x="216625" y="931862"/>
                    <a:pt x="49937" y="993775"/>
                    <a:pt x="11837" y="1000125"/>
                  </a:cubicBezTo>
                  <a:cubicBezTo>
                    <a:pt x="-26263" y="1006475"/>
                    <a:pt x="38824" y="977900"/>
                    <a:pt x="49937" y="942975"/>
                  </a:cubicBezTo>
                  <a:cubicBezTo>
                    <a:pt x="61049" y="908050"/>
                    <a:pt x="46762" y="862012"/>
                    <a:pt x="78512" y="790575"/>
                  </a:cubicBezTo>
                  <a:cubicBezTo>
                    <a:pt x="110262" y="719138"/>
                    <a:pt x="165824" y="598487"/>
                    <a:pt x="240437" y="514350"/>
                  </a:cubicBezTo>
                  <a:cubicBezTo>
                    <a:pt x="315049" y="430212"/>
                    <a:pt x="426175" y="350837"/>
                    <a:pt x="526187" y="285750"/>
                  </a:cubicBezTo>
                  <a:cubicBezTo>
                    <a:pt x="626199" y="220663"/>
                    <a:pt x="716687" y="171450"/>
                    <a:pt x="840512" y="123825"/>
                  </a:cubicBezTo>
                  <a:cubicBezTo>
                    <a:pt x="964337" y="76200"/>
                    <a:pt x="1164362" y="30162"/>
                    <a:pt x="1269137" y="0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3965964" y="1251459"/>
              <a:ext cx="2268855" cy="1915377"/>
            </a:xfrm>
            <a:custGeom>
              <a:avLst/>
              <a:gdLst>
                <a:gd name="connsiteX0" fmla="*/ 1188840 w 2270634"/>
                <a:gd name="connsiteY0" fmla="*/ 663066 h 1920851"/>
                <a:gd name="connsiteX1" fmla="*/ 1141215 w 2270634"/>
                <a:gd name="connsiteY1" fmla="*/ 891666 h 1920851"/>
                <a:gd name="connsiteX2" fmla="*/ 988815 w 2270634"/>
                <a:gd name="connsiteY2" fmla="*/ 996441 h 1920851"/>
                <a:gd name="connsiteX3" fmla="*/ 779265 w 2270634"/>
                <a:gd name="connsiteY3" fmla="*/ 986916 h 1920851"/>
                <a:gd name="connsiteX4" fmla="*/ 293490 w 2270634"/>
                <a:gd name="connsiteY4" fmla="*/ 1367916 h 1920851"/>
                <a:gd name="connsiteX5" fmla="*/ 36315 w 2270634"/>
                <a:gd name="connsiteY5" fmla="*/ 1539366 h 1920851"/>
                <a:gd name="connsiteX6" fmla="*/ 64890 w 2270634"/>
                <a:gd name="connsiteY6" fmla="*/ 1910841 h 1920851"/>
                <a:gd name="connsiteX7" fmla="*/ 617340 w 2270634"/>
                <a:gd name="connsiteY7" fmla="*/ 1787016 h 1920851"/>
                <a:gd name="connsiteX8" fmla="*/ 969765 w 2270634"/>
                <a:gd name="connsiteY8" fmla="*/ 1491741 h 1920851"/>
                <a:gd name="connsiteX9" fmla="*/ 1293615 w 2270634"/>
                <a:gd name="connsiteY9" fmla="*/ 1577466 h 1920851"/>
                <a:gd name="connsiteX10" fmla="*/ 1598415 w 2270634"/>
                <a:gd name="connsiteY10" fmla="*/ 1253616 h 1920851"/>
                <a:gd name="connsiteX11" fmla="*/ 1636515 w 2270634"/>
                <a:gd name="connsiteY11" fmla="*/ 1005966 h 1920851"/>
                <a:gd name="connsiteX12" fmla="*/ 1893690 w 2270634"/>
                <a:gd name="connsiteY12" fmla="*/ 577341 h 1920851"/>
                <a:gd name="connsiteX13" fmla="*/ 2131815 w 2270634"/>
                <a:gd name="connsiteY13" fmla="*/ 339216 h 1920851"/>
                <a:gd name="connsiteX14" fmla="*/ 2265165 w 2270634"/>
                <a:gd name="connsiteY14" fmla="*/ 15366 h 1920851"/>
                <a:gd name="connsiteX15" fmla="*/ 1950840 w 2270634"/>
                <a:gd name="connsiteY15" fmla="*/ 82041 h 1920851"/>
                <a:gd name="connsiteX0" fmla="*/ 1187061 w 2268855"/>
                <a:gd name="connsiteY0" fmla="*/ 663066 h 1915377"/>
                <a:gd name="connsiteX1" fmla="*/ 1139436 w 2268855"/>
                <a:gd name="connsiteY1" fmla="*/ 891666 h 1915377"/>
                <a:gd name="connsiteX2" fmla="*/ 987036 w 2268855"/>
                <a:gd name="connsiteY2" fmla="*/ 996441 h 1915377"/>
                <a:gd name="connsiteX3" fmla="*/ 777486 w 2268855"/>
                <a:gd name="connsiteY3" fmla="*/ 986916 h 1915377"/>
                <a:gd name="connsiteX4" fmla="*/ 291711 w 2268855"/>
                <a:gd name="connsiteY4" fmla="*/ 1367916 h 1915377"/>
                <a:gd name="connsiteX5" fmla="*/ 34536 w 2268855"/>
                <a:gd name="connsiteY5" fmla="*/ 1539366 h 1915377"/>
                <a:gd name="connsiteX6" fmla="*/ 63111 w 2268855"/>
                <a:gd name="connsiteY6" fmla="*/ 1910841 h 1915377"/>
                <a:gd name="connsiteX7" fmla="*/ 586986 w 2268855"/>
                <a:gd name="connsiteY7" fmla="*/ 1729866 h 1915377"/>
                <a:gd name="connsiteX8" fmla="*/ 967986 w 2268855"/>
                <a:gd name="connsiteY8" fmla="*/ 1491741 h 1915377"/>
                <a:gd name="connsiteX9" fmla="*/ 1291836 w 2268855"/>
                <a:gd name="connsiteY9" fmla="*/ 1577466 h 1915377"/>
                <a:gd name="connsiteX10" fmla="*/ 1596636 w 2268855"/>
                <a:gd name="connsiteY10" fmla="*/ 1253616 h 1915377"/>
                <a:gd name="connsiteX11" fmla="*/ 1634736 w 2268855"/>
                <a:gd name="connsiteY11" fmla="*/ 1005966 h 1915377"/>
                <a:gd name="connsiteX12" fmla="*/ 1891911 w 2268855"/>
                <a:gd name="connsiteY12" fmla="*/ 577341 h 1915377"/>
                <a:gd name="connsiteX13" fmla="*/ 2130036 w 2268855"/>
                <a:gd name="connsiteY13" fmla="*/ 339216 h 1915377"/>
                <a:gd name="connsiteX14" fmla="*/ 2263386 w 2268855"/>
                <a:gd name="connsiteY14" fmla="*/ 15366 h 1915377"/>
                <a:gd name="connsiteX15" fmla="*/ 1949061 w 2268855"/>
                <a:gd name="connsiteY15" fmla="*/ 82041 h 1915377"/>
                <a:gd name="connsiteX0" fmla="*/ 1187061 w 2268855"/>
                <a:gd name="connsiteY0" fmla="*/ 663066 h 1915377"/>
                <a:gd name="connsiteX1" fmla="*/ 1139436 w 2268855"/>
                <a:gd name="connsiteY1" fmla="*/ 891666 h 1915377"/>
                <a:gd name="connsiteX2" fmla="*/ 987036 w 2268855"/>
                <a:gd name="connsiteY2" fmla="*/ 996441 h 1915377"/>
                <a:gd name="connsiteX3" fmla="*/ 777486 w 2268855"/>
                <a:gd name="connsiteY3" fmla="*/ 986916 h 1915377"/>
                <a:gd name="connsiteX4" fmla="*/ 291711 w 2268855"/>
                <a:gd name="connsiteY4" fmla="*/ 1367916 h 1915377"/>
                <a:gd name="connsiteX5" fmla="*/ 34536 w 2268855"/>
                <a:gd name="connsiteY5" fmla="*/ 1539366 h 1915377"/>
                <a:gd name="connsiteX6" fmla="*/ 63111 w 2268855"/>
                <a:gd name="connsiteY6" fmla="*/ 1910841 h 1915377"/>
                <a:gd name="connsiteX7" fmla="*/ 586986 w 2268855"/>
                <a:gd name="connsiteY7" fmla="*/ 1729866 h 1915377"/>
                <a:gd name="connsiteX8" fmla="*/ 967986 w 2268855"/>
                <a:gd name="connsiteY8" fmla="*/ 1491741 h 1915377"/>
                <a:gd name="connsiteX9" fmla="*/ 1291836 w 2268855"/>
                <a:gd name="connsiteY9" fmla="*/ 1577466 h 1915377"/>
                <a:gd name="connsiteX10" fmla="*/ 1368036 w 2268855"/>
                <a:gd name="connsiteY10" fmla="*/ 1434591 h 1915377"/>
                <a:gd name="connsiteX11" fmla="*/ 1596636 w 2268855"/>
                <a:gd name="connsiteY11" fmla="*/ 1253616 h 1915377"/>
                <a:gd name="connsiteX12" fmla="*/ 1634736 w 2268855"/>
                <a:gd name="connsiteY12" fmla="*/ 1005966 h 1915377"/>
                <a:gd name="connsiteX13" fmla="*/ 1891911 w 2268855"/>
                <a:gd name="connsiteY13" fmla="*/ 577341 h 1915377"/>
                <a:gd name="connsiteX14" fmla="*/ 2130036 w 2268855"/>
                <a:gd name="connsiteY14" fmla="*/ 339216 h 1915377"/>
                <a:gd name="connsiteX15" fmla="*/ 2263386 w 2268855"/>
                <a:gd name="connsiteY15" fmla="*/ 15366 h 1915377"/>
                <a:gd name="connsiteX16" fmla="*/ 1949061 w 2268855"/>
                <a:gd name="connsiteY16" fmla="*/ 82041 h 1915377"/>
                <a:gd name="connsiteX0" fmla="*/ 1187061 w 2268855"/>
                <a:gd name="connsiteY0" fmla="*/ 663066 h 1915377"/>
                <a:gd name="connsiteX1" fmla="*/ 1139436 w 2268855"/>
                <a:gd name="connsiteY1" fmla="*/ 891666 h 1915377"/>
                <a:gd name="connsiteX2" fmla="*/ 987036 w 2268855"/>
                <a:gd name="connsiteY2" fmla="*/ 996441 h 1915377"/>
                <a:gd name="connsiteX3" fmla="*/ 777486 w 2268855"/>
                <a:gd name="connsiteY3" fmla="*/ 986916 h 1915377"/>
                <a:gd name="connsiteX4" fmla="*/ 291711 w 2268855"/>
                <a:gd name="connsiteY4" fmla="*/ 1367916 h 1915377"/>
                <a:gd name="connsiteX5" fmla="*/ 34536 w 2268855"/>
                <a:gd name="connsiteY5" fmla="*/ 1539366 h 1915377"/>
                <a:gd name="connsiteX6" fmla="*/ 63111 w 2268855"/>
                <a:gd name="connsiteY6" fmla="*/ 1910841 h 1915377"/>
                <a:gd name="connsiteX7" fmla="*/ 586986 w 2268855"/>
                <a:gd name="connsiteY7" fmla="*/ 1729866 h 1915377"/>
                <a:gd name="connsiteX8" fmla="*/ 967986 w 2268855"/>
                <a:gd name="connsiteY8" fmla="*/ 1491741 h 1915377"/>
                <a:gd name="connsiteX9" fmla="*/ 1291836 w 2268855"/>
                <a:gd name="connsiteY9" fmla="*/ 1577466 h 1915377"/>
                <a:gd name="connsiteX10" fmla="*/ 1596636 w 2268855"/>
                <a:gd name="connsiteY10" fmla="*/ 1253616 h 1915377"/>
                <a:gd name="connsiteX11" fmla="*/ 1634736 w 2268855"/>
                <a:gd name="connsiteY11" fmla="*/ 1005966 h 1915377"/>
                <a:gd name="connsiteX12" fmla="*/ 1891911 w 2268855"/>
                <a:gd name="connsiteY12" fmla="*/ 577341 h 1915377"/>
                <a:gd name="connsiteX13" fmla="*/ 2130036 w 2268855"/>
                <a:gd name="connsiteY13" fmla="*/ 339216 h 1915377"/>
                <a:gd name="connsiteX14" fmla="*/ 2263386 w 2268855"/>
                <a:gd name="connsiteY14" fmla="*/ 15366 h 1915377"/>
                <a:gd name="connsiteX15" fmla="*/ 1949061 w 2268855"/>
                <a:gd name="connsiteY15" fmla="*/ 82041 h 1915377"/>
                <a:gd name="connsiteX0" fmla="*/ 1187061 w 2268855"/>
                <a:gd name="connsiteY0" fmla="*/ 663066 h 1915377"/>
                <a:gd name="connsiteX1" fmla="*/ 1139436 w 2268855"/>
                <a:gd name="connsiteY1" fmla="*/ 891666 h 1915377"/>
                <a:gd name="connsiteX2" fmla="*/ 987036 w 2268855"/>
                <a:gd name="connsiteY2" fmla="*/ 996441 h 1915377"/>
                <a:gd name="connsiteX3" fmla="*/ 777486 w 2268855"/>
                <a:gd name="connsiteY3" fmla="*/ 986916 h 1915377"/>
                <a:gd name="connsiteX4" fmla="*/ 291711 w 2268855"/>
                <a:gd name="connsiteY4" fmla="*/ 1367916 h 1915377"/>
                <a:gd name="connsiteX5" fmla="*/ 34536 w 2268855"/>
                <a:gd name="connsiteY5" fmla="*/ 1539366 h 1915377"/>
                <a:gd name="connsiteX6" fmla="*/ 63111 w 2268855"/>
                <a:gd name="connsiteY6" fmla="*/ 1910841 h 1915377"/>
                <a:gd name="connsiteX7" fmla="*/ 586986 w 2268855"/>
                <a:gd name="connsiteY7" fmla="*/ 1729866 h 1915377"/>
                <a:gd name="connsiteX8" fmla="*/ 967986 w 2268855"/>
                <a:gd name="connsiteY8" fmla="*/ 1491741 h 1915377"/>
                <a:gd name="connsiteX9" fmla="*/ 1368036 w 2268855"/>
                <a:gd name="connsiteY9" fmla="*/ 1529841 h 1915377"/>
                <a:gd name="connsiteX10" fmla="*/ 1596636 w 2268855"/>
                <a:gd name="connsiteY10" fmla="*/ 1253616 h 1915377"/>
                <a:gd name="connsiteX11" fmla="*/ 1634736 w 2268855"/>
                <a:gd name="connsiteY11" fmla="*/ 1005966 h 1915377"/>
                <a:gd name="connsiteX12" fmla="*/ 1891911 w 2268855"/>
                <a:gd name="connsiteY12" fmla="*/ 577341 h 1915377"/>
                <a:gd name="connsiteX13" fmla="*/ 2130036 w 2268855"/>
                <a:gd name="connsiteY13" fmla="*/ 339216 h 1915377"/>
                <a:gd name="connsiteX14" fmla="*/ 2263386 w 2268855"/>
                <a:gd name="connsiteY14" fmla="*/ 15366 h 1915377"/>
                <a:gd name="connsiteX15" fmla="*/ 1949061 w 2268855"/>
                <a:gd name="connsiteY15" fmla="*/ 82041 h 1915377"/>
                <a:gd name="connsiteX0" fmla="*/ 1187061 w 2268855"/>
                <a:gd name="connsiteY0" fmla="*/ 663066 h 1915377"/>
                <a:gd name="connsiteX1" fmla="*/ 1139436 w 2268855"/>
                <a:gd name="connsiteY1" fmla="*/ 891666 h 1915377"/>
                <a:gd name="connsiteX2" fmla="*/ 987036 w 2268855"/>
                <a:gd name="connsiteY2" fmla="*/ 996441 h 1915377"/>
                <a:gd name="connsiteX3" fmla="*/ 777486 w 2268855"/>
                <a:gd name="connsiteY3" fmla="*/ 986916 h 1915377"/>
                <a:gd name="connsiteX4" fmla="*/ 291711 w 2268855"/>
                <a:gd name="connsiteY4" fmla="*/ 1367916 h 1915377"/>
                <a:gd name="connsiteX5" fmla="*/ 34536 w 2268855"/>
                <a:gd name="connsiteY5" fmla="*/ 1539366 h 1915377"/>
                <a:gd name="connsiteX6" fmla="*/ 63111 w 2268855"/>
                <a:gd name="connsiteY6" fmla="*/ 1910841 h 1915377"/>
                <a:gd name="connsiteX7" fmla="*/ 586986 w 2268855"/>
                <a:gd name="connsiteY7" fmla="*/ 1729866 h 1915377"/>
                <a:gd name="connsiteX8" fmla="*/ 967986 w 2268855"/>
                <a:gd name="connsiteY8" fmla="*/ 1491741 h 1915377"/>
                <a:gd name="connsiteX9" fmla="*/ 1368036 w 2268855"/>
                <a:gd name="connsiteY9" fmla="*/ 1529841 h 1915377"/>
                <a:gd name="connsiteX10" fmla="*/ 1596636 w 2268855"/>
                <a:gd name="connsiteY10" fmla="*/ 1253616 h 1915377"/>
                <a:gd name="connsiteX11" fmla="*/ 1634736 w 2268855"/>
                <a:gd name="connsiteY11" fmla="*/ 1005966 h 1915377"/>
                <a:gd name="connsiteX12" fmla="*/ 1891911 w 2268855"/>
                <a:gd name="connsiteY12" fmla="*/ 577341 h 1915377"/>
                <a:gd name="connsiteX13" fmla="*/ 2130036 w 2268855"/>
                <a:gd name="connsiteY13" fmla="*/ 339216 h 1915377"/>
                <a:gd name="connsiteX14" fmla="*/ 2263386 w 2268855"/>
                <a:gd name="connsiteY14" fmla="*/ 15366 h 1915377"/>
                <a:gd name="connsiteX15" fmla="*/ 1949061 w 2268855"/>
                <a:gd name="connsiteY15" fmla="*/ 82041 h 1915377"/>
                <a:gd name="connsiteX16" fmla="*/ 1187061 w 2268855"/>
                <a:gd name="connsiteY16" fmla="*/ 663066 h 1915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68855" h="1915377">
                  <a:moveTo>
                    <a:pt x="1187061" y="663066"/>
                  </a:moveTo>
                  <a:cubicBezTo>
                    <a:pt x="1179917" y="749585"/>
                    <a:pt x="1172773" y="836104"/>
                    <a:pt x="1139436" y="891666"/>
                  </a:cubicBezTo>
                  <a:cubicBezTo>
                    <a:pt x="1106098" y="947229"/>
                    <a:pt x="1047361" y="980566"/>
                    <a:pt x="987036" y="996441"/>
                  </a:cubicBezTo>
                  <a:cubicBezTo>
                    <a:pt x="926711" y="1012316"/>
                    <a:pt x="893373" y="925004"/>
                    <a:pt x="777486" y="986916"/>
                  </a:cubicBezTo>
                  <a:cubicBezTo>
                    <a:pt x="661599" y="1048828"/>
                    <a:pt x="415536" y="1275841"/>
                    <a:pt x="291711" y="1367916"/>
                  </a:cubicBezTo>
                  <a:cubicBezTo>
                    <a:pt x="167886" y="1459991"/>
                    <a:pt x="72636" y="1448879"/>
                    <a:pt x="34536" y="1539366"/>
                  </a:cubicBezTo>
                  <a:cubicBezTo>
                    <a:pt x="-3564" y="1629853"/>
                    <a:pt x="-28964" y="1879091"/>
                    <a:pt x="63111" y="1910841"/>
                  </a:cubicBezTo>
                  <a:cubicBezTo>
                    <a:pt x="155186" y="1942591"/>
                    <a:pt x="436174" y="1799716"/>
                    <a:pt x="586986" y="1729866"/>
                  </a:cubicBezTo>
                  <a:cubicBezTo>
                    <a:pt x="737798" y="1660016"/>
                    <a:pt x="837811" y="1525078"/>
                    <a:pt x="967986" y="1491741"/>
                  </a:cubicBezTo>
                  <a:cubicBezTo>
                    <a:pt x="1098161" y="1458404"/>
                    <a:pt x="1263261" y="1569528"/>
                    <a:pt x="1368036" y="1529841"/>
                  </a:cubicBezTo>
                  <a:cubicBezTo>
                    <a:pt x="1472811" y="1490154"/>
                    <a:pt x="1552186" y="1340928"/>
                    <a:pt x="1596636" y="1253616"/>
                  </a:cubicBezTo>
                  <a:cubicBezTo>
                    <a:pt x="1641086" y="1166304"/>
                    <a:pt x="1585524" y="1118679"/>
                    <a:pt x="1634736" y="1005966"/>
                  </a:cubicBezTo>
                  <a:cubicBezTo>
                    <a:pt x="1683949" y="893254"/>
                    <a:pt x="1809361" y="688466"/>
                    <a:pt x="1891911" y="577341"/>
                  </a:cubicBezTo>
                  <a:cubicBezTo>
                    <a:pt x="1974461" y="466216"/>
                    <a:pt x="2068124" y="432878"/>
                    <a:pt x="2130036" y="339216"/>
                  </a:cubicBezTo>
                  <a:cubicBezTo>
                    <a:pt x="2191948" y="245554"/>
                    <a:pt x="2293548" y="58228"/>
                    <a:pt x="2263386" y="15366"/>
                  </a:cubicBezTo>
                  <a:cubicBezTo>
                    <a:pt x="2233224" y="-27496"/>
                    <a:pt x="2091142" y="27272"/>
                    <a:pt x="1949061" y="82041"/>
                  </a:cubicBezTo>
                  <a:lnTo>
                    <a:pt x="1187061" y="663066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1318307" y="1072787"/>
              <a:ext cx="2422768" cy="1968506"/>
              <a:chOff x="1318307" y="1072787"/>
              <a:chExt cx="2422768" cy="1968506"/>
            </a:xfrm>
            <a:grpFill/>
          </p:grpSpPr>
          <p:sp>
            <p:nvSpPr>
              <p:cNvPr id="68" name="Freeform 67"/>
              <p:cNvSpPr/>
              <p:nvPr/>
            </p:nvSpPr>
            <p:spPr>
              <a:xfrm>
                <a:off x="1318307" y="1072787"/>
                <a:ext cx="2422768" cy="1968506"/>
              </a:xfrm>
              <a:custGeom>
                <a:avLst/>
                <a:gdLst>
                  <a:gd name="connsiteX0" fmla="*/ 1015318 w 2422768"/>
                  <a:gd name="connsiteY0" fmla="*/ 832213 h 1968506"/>
                  <a:gd name="connsiteX1" fmla="*/ 872443 w 2422768"/>
                  <a:gd name="connsiteY1" fmla="*/ 1051288 h 1968506"/>
                  <a:gd name="connsiteX2" fmla="*/ 824818 w 2422768"/>
                  <a:gd name="connsiteY2" fmla="*/ 1127488 h 1968506"/>
                  <a:gd name="connsiteX3" fmla="*/ 758143 w 2422768"/>
                  <a:gd name="connsiteY3" fmla="*/ 1213213 h 1968506"/>
                  <a:gd name="connsiteX4" fmla="*/ 662893 w 2422768"/>
                  <a:gd name="connsiteY4" fmla="*/ 1317988 h 1968506"/>
                  <a:gd name="connsiteX5" fmla="*/ 577168 w 2422768"/>
                  <a:gd name="connsiteY5" fmla="*/ 1441813 h 1968506"/>
                  <a:gd name="connsiteX6" fmla="*/ 415243 w 2422768"/>
                  <a:gd name="connsiteY6" fmla="*/ 1546588 h 1968506"/>
                  <a:gd name="connsiteX7" fmla="*/ 215218 w 2422768"/>
                  <a:gd name="connsiteY7" fmla="*/ 1651363 h 1968506"/>
                  <a:gd name="connsiteX8" fmla="*/ 15193 w 2422768"/>
                  <a:gd name="connsiteY8" fmla="*/ 1841863 h 1968506"/>
                  <a:gd name="connsiteX9" fmla="*/ 24718 w 2422768"/>
                  <a:gd name="connsiteY9" fmla="*/ 1860913 h 1968506"/>
                  <a:gd name="connsiteX10" fmla="*/ 110443 w 2422768"/>
                  <a:gd name="connsiteY10" fmla="*/ 1927588 h 1968506"/>
                  <a:gd name="connsiteX11" fmla="*/ 500968 w 2422768"/>
                  <a:gd name="connsiteY11" fmla="*/ 1965688 h 1968506"/>
                  <a:gd name="connsiteX12" fmla="*/ 958168 w 2422768"/>
                  <a:gd name="connsiteY12" fmla="*/ 1851388 h 1968506"/>
                  <a:gd name="connsiteX13" fmla="*/ 1329643 w 2422768"/>
                  <a:gd name="connsiteY13" fmla="*/ 1603738 h 1968506"/>
                  <a:gd name="connsiteX14" fmla="*/ 1653493 w 2422768"/>
                  <a:gd name="connsiteY14" fmla="*/ 1518013 h 1968506"/>
                  <a:gd name="connsiteX15" fmla="*/ 1891618 w 2422768"/>
                  <a:gd name="connsiteY15" fmla="*/ 1489438 h 1968506"/>
                  <a:gd name="connsiteX16" fmla="*/ 2082118 w 2422768"/>
                  <a:gd name="connsiteY16" fmla="*/ 1603738 h 1968506"/>
                  <a:gd name="connsiteX17" fmla="*/ 2377393 w 2422768"/>
                  <a:gd name="connsiteY17" fmla="*/ 1518013 h 1968506"/>
                  <a:gd name="connsiteX18" fmla="*/ 2396443 w 2422768"/>
                  <a:gd name="connsiteY18" fmla="*/ 1137013 h 1968506"/>
                  <a:gd name="connsiteX19" fmla="*/ 2129743 w 2422768"/>
                  <a:gd name="connsiteY19" fmla="*/ 927463 h 1968506"/>
                  <a:gd name="connsiteX20" fmla="*/ 2082118 w 2422768"/>
                  <a:gd name="connsiteY20" fmla="*/ 898888 h 1968506"/>
                  <a:gd name="connsiteX21" fmla="*/ 2139268 w 2422768"/>
                  <a:gd name="connsiteY21" fmla="*/ 698863 h 1968506"/>
                  <a:gd name="connsiteX22" fmla="*/ 2110693 w 2422768"/>
                  <a:gd name="connsiteY22" fmla="*/ 384538 h 1968506"/>
                  <a:gd name="connsiteX23" fmla="*/ 1415368 w 2422768"/>
                  <a:gd name="connsiteY23" fmla="*/ 3538 h 1968506"/>
                  <a:gd name="connsiteX24" fmla="*/ 1148668 w 2422768"/>
                  <a:gd name="connsiteY24" fmla="*/ 622663 h 1968506"/>
                  <a:gd name="connsiteX0" fmla="*/ 1015318 w 2422768"/>
                  <a:gd name="connsiteY0" fmla="*/ 832213 h 1968506"/>
                  <a:gd name="connsiteX1" fmla="*/ 872443 w 2422768"/>
                  <a:gd name="connsiteY1" fmla="*/ 1051288 h 1968506"/>
                  <a:gd name="connsiteX2" fmla="*/ 824818 w 2422768"/>
                  <a:gd name="connsiteY2" fmla="*/ 1127488 h 1968506"/>
                  <a:gd name="connsiteX3" fmla="*/ 758143 w 2422768"/>
                  <a:gd name="connsiteY3" fmla="*/ 1213213 h 1968506"/>
                  <a:gd name="connsiteX4" fmla="*/ 662893 w 2422768"/>
                  <a:gd name="connsiteY4" fmla="*/ 1317988 h 1968506"/>
                  <a:gd name="connsiteX5" fmla="*/ 577168 w 2422768"/>
                  <a:gd name="connsiteY5" fmla="*/ 1441813 h 1968506"/>
                  <a:gd name="connsiteX6" fmla="*/ 415243 w 2422768"/>
                  <a:gd name="connsiteY6" fmla="*/ 1546588 h 1968506"/>
                  <a:gd name="connsiteX7" fmla="*/ 215218 w 2422768"/>
                  <a:gd name="connsiteY7" fmla="*/ 1651363 h 1968506"/>
                  <a:gd name="connsiteX8" fmla="*/ 15193 w 2422768"/>
                  <a:gd name="connsiteY8" fmla="*/ 1841863 h 1968506"/>
                  <a:gd name="connsiteX9" fmla="*/ 24718 w 2422768"/>
                  <a:gd name="connsiteY9" fmla="*/ 1860913 h 1968506"/>
                  <a:gd name="connsiteX10" fmla="*/ 110443 w 2422768"/>
                  <a:gd name="connsiteY10" fmla="*/ 1927588 h 1968506"/>
                  <a:gd name="connsiteX11" fmla="*/ 500968 w 2422768"/>
                  <a:gd name="connsiteY11" fmla="*/ 1965688 h 1968506"/>
                  <a:gd name="connsiteX12" fmla="*/ 958168 w 2422768"/>
                  <a:gd name="connsiteY12" fmla="*/ 1851388 h 1968506"/>
                  <a:gd name="connsiteX13" fmla="*/ 1329643 w 2422768"/>
                  <a:gd name="connsiteY13" fmla="*/ 1603738 h 1968506"/>
                  <a:gd name="connsiteX14" fmla="*/ 1653493 w 2422768"/>
                  <a:gd name="connsiteY14" fmla="*/ 1518013 h 1968506"/>
                  <a:gd name="connsiteX15" fmla="*/ 1891618 w 2422768"/>
                  <a:gd name="connsiteY15" fmla="*/ 1489438 h 1968506"/>
                  <a:gd name="connsiteX16" fmla="*/ 2082118 w 2422768"/>
                  <a:gd name="connsiteY16" fmla="*/ 1603738 h 1968506"/>
                  <a:gd name="connsiteX17" fmla="*/ 2377393 w 2422768"/>
                  <a:gd name="connsiteY17" fmla="*/ 1518013 h 1968506"/>
                  <a:gd name="connsiteX18" fmla="*/ 2396443 w 2422768"/>
                  <a:gd name="connsiteY18" fmla="*/ 1137013 h 1968506"/>
                  <a:gd name="connsiteX19" fmla="*/ 2129743 w 2422768"/>
                  <a:gd name="connsiteY19" fmla="*/ 927463 h 1968506"/>
                  <a:gd name="connsiteX20" fmla="*/ 2082118 w 2422768"/>
                  <a:gd name="connsiteY20" fmla="*/ 898888 h 1968506"/>
                  <a:gd name="connsiteX21" fmla="*/ 2139268 w 2422768"/>
                  <a:gd name="connsiteY21" fmla="*/ 698863 h 1968506"/>
                  <a:gd name="connsiteX22" fmla="*/ 2110693 w 2422768"/>
                  <a:gd name="connsiteY22" fmla="*/ 384538 h 1968506"/>
                  <a:gd name="connsiteX23" fmla="*/ 1415368 w 2422768"/>
                  <a:gd name="connsiteY23" fmla="*/ 3538 h 1968506"/>
                  <a:gd name="connsiteX24" fmla="*/ 1148668 w 2422768"/>
                  <a:gd name="connsiteY24" fmla="*/ 622663 h 1968506"/>
                  <a:gd name="connsiteX25" fmla="*/ 1015318 w 2422768"/>
                  <a:gd name="connsiteY25" fmla="*/ 832213 h 1968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22768" h="1968506">
                    <a:moveTo>
                      <a:pt x="1015318" y="832213"/>
                    </a:moveTo>
                    <a:lnTo>
                      <a:pt x="872443" y="1051288"/>
                    </a:lnTo>
                    <a:cubicBezTo>
                      <a:pt x="840693" y="1100501"/>
                      <a:pt x="843868" y="1100501"/>
                      <a:pt x="824818" y="1127488"/>
                    </a:cubicBezTo>
                    <a:cubicBezTo>
                      <a:pt x="805768" y="1154475"/>
                      <a:pt x="785130" y="1181463"/>
                      <a:pt x="758143" y="1213213"/>
                    </a:cubicBezTo>
                    <a:cubicBezTo>
                      <a:pt x="731156" y="1244963"/>
                      <a:pt x="693055" y="1279888"/>
                      <a:pt x="662893" y="1317988"/>
                    </a:cubicBezTo>
                    <a:cubicBezTo>
                      <a:pt x="632731" y="1356088"/>
                      <a:pt x="618443" y="1403713"/>
                      <a:pt x="577168" y="1441813"/>
                    </a:cubicBezTo>
                    <a:cubicBezTo>
                      <a:pt x="535893" y="1479913"/>
                      <a:pt x="475568" y="1511663"/>
                      <a:pt x="415243" y="1546588"/>
                    </a:cubicBezTo>
                    <a:cubicBezTo>
                      <a:pt x="354918" y="1581513"/>
                      <a:pt x="281893" y="1602151"/>
                      <a:pt x="215218" y="1651363"/>
                    </a:cubicBezTo>
                    <a:cubicBezTo>
                      <a:pt x="148543" y="1700576"/>
                      <a:pt x="46943" y="1806938"/>
                      <a:pt x="15193" y="1841863"/>
                    </a:cubicBezTo>
                    <a:cubicBezTo>
                      <a:pt x="-16557" y="1876788"/>
                      <a:pt x="8843" y="1846626"/>
                      <a:pt x="24718" y="1860913"/>
                    </a:cubicBezTo>
                    <a:cubicBezTo>
                      <a:pt x="40593" y="1875201"/>
                      <a:pt x="31068" y="1910126"/>
                      <a:pt x="110443" y="1927588"/>
                    </a:cubicBezTo>
                    <a:cubicBezTo>
                      <a:pt x="189818" y="1945050"/>
                      <a:pt x="359680" y="1978388"/>
                      <a:pt x="500968" y="1965688"/>
                    </a:cubicBezTo>
                    <a:cubicBezTo>
                      <a:pt x="642256" y="1952988"/>
                      <a:pt x="820056" y="1911713"/>
                      <a:pt x="958168" y="1851388"/>
                    </a:cubicBezTo>
                    <a:cubicBezTo>
                      <a:pt x="1096280" y="1791063"/>
                      <a:pt x="1213756" y="1659301"/>
                      <a:pt x="1329643" y="1603738"/>
                    </a:cubicBezTo>
                    <a:cubicBezTo>
                      <a:pt x="1445531" y="1548176"/>
                      <a:pt x="1559831" y="1537063"/>
                      <a:pt x="1653493" y="1518013"/>
                    </a:cubicBezTo>
                    <a:cubicBezTo>
                      <a:pt x="1747155" y="1498963"/>
                      <a:pt x="1820181" y="1475151"/>
                      <a:pt x="1891618" y="1489438"/>
                    </a:cubicBezTo>
                    <a:cubicBezTo>
                      <a:pt x="1963056" y="1503726"/>
                      <a:pt x="2001156" y="1598976"/>
                      <a:pt x="2082118" y="1603738"/>
                    </a:cubicBezTo>
                    <a:cubicBezTo>
                      <a:pt x="2163080" y="1608500"/>
                      <a:pt x="2325006" y="1595801"/>
                      <a:pt x="2377393" y="1518013"/>
                    </a:cubicBezTo>
                    <a:cubicBezTo>
                      <a:pt x="2429781" y="1440226"/>
                      <a:pt x="2437718" y="1235438"/>
                      <a:pt x="2396443" y="1137013"/>
                    </a:cubicBezTo>
                    <a:cubicBezTo>
                      <a:pt x="2355168" y="1038588"/>
                      <a:pt x="2182131" y="967151"/>
                      <a:pt x="2129743" y="927463"/>
                    </a:cubicBezTo>
                    <a:cubicBezTo>
                      <a:pt x="2077356" y="887776"/>
                      <a:pt x="2080530" y="936988"/>
                      <a:pt x="2082118" y="898888"/>
                    </a:cubicBezTo>
                    <a:cubicBezTo>
                      <a:pt x="2083706" y="860788"/>
                      <a:pt x="2134506" y="784588"/>
                      <a:pt x="2139268" y="698863"/>
                    </a:cubicBezTo>
                    <a:cubicBezTo>
                      <a:pt x="2144030" y="613138"/>
                      <a:pt x="2231343" y="500425"/>
                      <a:pt x="2110693" y="384538"/>
                    </a:cubicBezTo>
                    <a:cubicBezTo>
                      <a:pt x="1990043" y="268651"/>
                      <a:pt x="1575705" y="-36149"/>
                      <a:pt x="1415368" y="3538"/>
                    </a:cubicBezTo>
                    <a:cubicBezTo>
                      <a:pt x="1255031" y="43225"/>
                      <a:pt x="1201849" y="332944"/>
                      <a:pt x="1148668" y="622663"/>
                    </a:cubicBezTo>
                    <a:lnTo>
                      <a:pt x="1015318" y="832213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1352550" y="2171700"/>
                <a:ext cx="954790" cy="828849"/>
              </a:xfrm>
              <a:custGeom>
                <a:avLst/>
                <a:gdLst>
                  <a:gd name="connsiteX0" fmla="*/ 781050 w 954790"/>
                  <a:gd name="connsiteY0" fmla="*/ 0 h 828849"/>
                  <a:gd name="connsiteX1" fmla="*/ 952500 w 954790"/>
                  <a:gd name="connsiteY1" fmla="*/ 190500 h 828849"/>
                  <a:gd name="connsiteX2" fmla="*/ 857250 w 954790"/>
                  <a:gd name="connsiteY2" fmla="*/ 352425 h 828849"/>
                  <a:gd name="connsiteX3" fmla="*/ 552450 w 954790"/>
                  <a:gd name="connsiteY3" fmla="*/ 628650 h 828849"/>
                  <a:gd name="connsiteX4" fmla="*/ 238125 w 954790"/>
                  <a:gd name="connsiteY4" fmla="*/ 771525 h 828849"/>
                  <a:gd name="connsiteX5" fmla="*/ 104775 w 954790"/>
                  <a:gd name="connsiteY5" fmla="*/ 828675 h 828849"/>
                  <a:gd name="connsiteX6" fmla="*/ 0 w 954790"/>
                  <a:gd name="connsiteY6" fmla="*/ 790575 h 828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790" h="828849">
                    <a:moveTo>
                      <a:pt x="781050" y="0"/>
                    </a:moveTo>
                    <a:cubicBezTo>
                      <a:pt x="860425" y="65881"/>
                      <a:pt x="939800" y="131763"/>
                      <a:pt x="952500" y="190500"/>
                    </a:cubicBezTo>
                    <a:cubicBezTo>
                      <a:pt x="965200" y="249238"/>
                      <a:pt x="923925" y="279400"/>
                      <a:pt x="857250" y="352425"/>
                    </a:cubicBezTo>
                    <a:cubicBezTo>
                      <a:pt x="790575" y="425450"/>
                      <a:pt x="655637" y="558800"/>
                      <a:pt x="552450" y="628650"/>
                    </a:cubicBezTo>
                    <a:cubicBezTo>
                      <a:pt x="449263" y="698500"/>
                      <a:pt x="312737" y="738188"/>
                      <a:pt x="238125" y="771525"/>
                    </a:cubicBezTo>
                    <a:cubicBezTo>
                      <a:pt x="163512" y="804863"/>
                      <a:pt x="144462" y="825500"/>
                      <a:pt x="104775" y="828675"/>
                    </a:cubicBezTo>
                    <a:cubicBezTo>
                      <a:pt x="65088" y="831850"/>
                      <a:pt x="0" y="790575"/>
                      <a:pt x="0" y="7905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1" name="Freeform 60"/>
            <p:cNvSpPr/>
            <p:nvPr/>
          </p:nvSpPr>
          <p:spPr>
            <a:xfrm>
              <a:off x="686733" y="1211994"/>
              <a:ext cx="1027767" cy="559656"/>
            </a:xfrm>
            <a:custGeom>
              <a:avLst/>
              <a:gdLst>
                <a:gd name="connsiteX0" fmla="*/ 1027767 w 1027767"/>
                <a:gd name="connsiteY0" fmla="*/ 283431 h 559656"/>
                <a:gd name="connsiteX1" fmla="*/ 932517 w 1027767"/>
                <a:gd name="connsiteY1" fmla="*/ 16731 h 559656"/>
                <a:gd name="connsiteX2" fmla="*/ 589617 w 1027767"/>
                <a:gd name="connsiteY2" fmla="*/ 45306 h 559656"/>
                <a:gd name="connsiteX3" fmla="*/ 303867 w 1027767"/>
                <a:gd name="connsiteY3" fmla="*/ 188181 h 559656"/>
                <a:gd name="connsiteX4" fmla="*/ 37167 w 1027767"/>
                <a:gd name="connsiteY4" fmla="*/ 369156 h 559656"/>
                <a:gd name="connsiteX5" fmla="*/ 8592 w 1027767"/>
                <a:gd name="connsiteY5" fmla="*/ 559656 h 55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7767" h="559656">
                  <a:moveTo>
                    <a:pt x="1027767" y="283431"/>
                  </a:moveTo>
                  <a:cubicBezTo>
                    <a:pt x="1016654" y="169924"/>
                    <a:pt x="1005542" y="56418"/>
                    <a:pt x="932517" y="16731"/>
                  </a:cubicBezTo>
                  <a:cubicBezTo>
                    <a:pt x="859492" y="-22957"/>
                    <a:pt x="694392" y="16731"/>
                    <a:pt x="589617" y="45306"/>
                  </a:cubicBezTo>
                  <a:cubicBezTo>
                    <a:pt x="484842" y="73881"/>
                    <a:pt x="395942" y="134206"/>
                    <a:pt x="303867" y="188181"/>
                  </a:cubicBezTo>
                  <a:cubicBezTo>
                    <a:pt x="211792" y="242156"/>
                    <a:pt x="86379" y="307244"/>
                    <a:pt x="37167" y="369156"/>
                  </a:cubicBezTo>
                  <a:cubicBezTo>
                    <a:pt x="-12045" y="431068"/>
                    <a:pt x="-1727" y="495362"/>
                    <a:pt x="8592" y="55965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3151248" y="2076450"/>
              <a:ext cx="2687725" cy="4265692"/>
            </a:xfrm>
            <a:custGeom>
              <a:avLst/>
              <a:gdLst>
                <a:gd name="connsiteX0" fmla="*/ 458727 w 2687725"/>
                <a:gd name="connsiteY0" fmla="*/ 0 h 4265692"/>
                <a:gd name="connsiteX1" fmla="*/ 153927 w 2687725"/>
                <a:gd name="connsiteY1" fmla="*/ 28575 h 4265692"/>
                <a:gd name="connsiteX2" fmla="*/ 11052 w 2687725"/>
                <a:gd name="connsiteY2" fmla="*/ 171450 h 4265692"/>
                <a:gd name="connsiteX3" fmla="*/ 39627 w 2687725"/>
                <a:gd name="connsiteY3" fmla="*/ 457200 h 4265692"/>
                <a:gd name="connsiteX4" fmla="*/ 277752 w 2687725"/>
                <a:gd name="connsiteY4" fmla="*/ 714375 h 4265692"/>
                <a:gd name="connsiteX5" fmla="*/ 277752 w 2687725"/>
                <a:gd name="connsiteY5" fmla="*/ 781050 h 4265692"/>
                <a:gd name="connsiteX6" fmla="*/ 515877 w 2687725"/>
                <a:gd name="connsiteY6" fmla="*/ 1009650 h 4265692"/>
                <a:gd name="connsiteX7" fmla="*/ 896877 w 2687725"/>
                <a:gd name="connsiteY7" fmla="*/ 1390650 h 4265692"/>
                <a:gd name="connsiteX8" fmla="*/ 1230252 w 2687725"/>
                <a:gd name="connsiteY8" fmla="*/ 1847850 h 4265692"/>
                <a:gd name="connsiteX9" fmla="*/ 1582677 w 2687725"/>
                <a:gd name="connsiteY9" fmla="*/ 2381250 h 4265692"/>
                <a:gd name="connsiteX10" fmla="*/ 1811277 w 2687725"/>
                <a:gd name="connsiteY10" fmla="*/ 3133725 h 4265692"/>
                <a:gd name="connsiteX11" fmla="*/ 1992252 w 2687725"/>
                <a:gd name="connsiteY11" fmla="*/ 3590925 h 4265692"/>
                <a:gd name="connsiteX12" fmla="*/ 2468502 w 2687725"/>
                <a:gd name="connsiteY12" fmla="*/ 4238625 h 4265692"/>
                <a:gd name="connsiteX13" fmla="*/ 2687577 w 2687725"/>
                <a:gd name="connsiteY13" fmla="*/ 4086225 h 4265692"/>
                <a:gd name="connsiteX14" fmla="*/ 2497077 w 2687725"/>
                <a:gd name="connsiteY14" fmla="*/ 3562350 h 4265692"/>
                <a:gd name="connsiteX15" fmla="*/ 2182752 w 2687725"/>
                <a:gd name="connsiteY15" fmla="*/ 3143250 h 4265692"/>
                <a:gd name="connsiteX16" fmla="*/ 2039877 w 2687725"/>
                <a:gd name="connsiteY16" fmla="*/ 2447925 h 4265692"/>
                <a:gd name="connsiteX17" fmla="*/ 1649352 w 2687725"/>
                <a:gd name="connsiteY17" fmla="*/ 1581150 h 4265692"/>
                <a:gd name="connsiteX18" fmla="*/ 1401702 w 2687725"/>
                <a:gd name="connsiteY18" fmla="*/ 942975 h 4265692"/>
                <a:gd name="connsiteX19" fmla="*/ 877827 w 2687725"/>
                <a:gd name="connsiteY19" fmla="*/ 361950 h 4265692"/>
                <a:gd name="connsiteX0" fmla="*/ 458727 w 2687725"/>
                <a:gd name="connsiteY0" fmla="*/ 0 h 4265692"/>
                <a:gd name="connsiteX1" fmla="*/ 153927 w 2687725"/>
                <a:gd name="connsiteY1" fmla="*/ 28575 h 4265692"/>
                <a:gd name="connsiteX2" fmla="*/ 11052 w 2687725"/>
                <a:gd name="connsiteY2" fmla="*/ 171450 h 4265692"/>
                <a:gd name="connsiteX3" fmla="*/ 39627 w 2687725"/>
                <a:gd name="connsiteY3" fmla="*/ 457200 h 4265692"/>
                <a:gd name="connsiteX4" fmla="*/ 277752 w 2687725"/>
                <a:gd name="connsiteY4" fmla="*/ 714375 h 4265692"/>
                <a:gd name="connsiteX5" fmla="*/ 277752 w 2687725"/>
                <a:gd name="connsiteY5" fmla="*/ 781050 h 4265692"/>
                <a:gd name="connsiteX6" fmla="*/ 515877 w 2687725"/>
                <a:gd name="connsiteY6" fmla="*/ 1009650 h 4265692"/>
                <a:gd name="connsiteX7" fmla="*/ 896877 w 2687725"/>
                <a:gd name="connsiteY7" fmla="*/ 1390650 h 4265692"/>
                <a:gd name="connsiteX8" fmla="*/ 1230252 w 2687725"/>
                <a:gd name="connsiteY8" fmla="*/ 1847850 h 4265692"/>
                <a:gd name="connsiteX9" fmla="*/ 1582677 w 2687725"/>
                <a:gd name="connsiteY9" fmla="*/ 2381250 h 4265692"/>
                <a:gd name="connsiteX10" fmla="*/ 1811277 w 2687725"/>
                <a:gd name="connsiteY10" fmla="*/ 3133725 h 4265692"/>
                <a:gd name="connsiteX11" fmla="*/ 1992252 w 2687725"/>
                <a:gd name="connsiteY11" fmla="*/ 3590925 h 4265692"/>
                <a:gd name="connsiteX12" fmla="*/ 2468502 w 2687725"/>
                <a:gd name="connsiteY12" fmla="*/ 4238625 h 4265692"/>
                <a:gd name="connsiteX13" fmla="*/ 2687577 w 2687725"/>
                <a:gd name="connsiteY13" fmla="*/ 4086225 h 4265692"/>
                <a:gd name="connsiteX14" fmla="*/ 2497077 w 2687725"/>
                <a:gd name="connsiteY14" fmla="*/ 3562350 h 4265692"/>
                <a:gd name="connsiteX15" fmla="*/ 2182752 w 2687725"/>
                <a:gd name="connsiteY15" fmla="*/ 3143250 h 4265692"/>
                <a:gd name="connsiteX16" fmla="*/ 2039877 w 2687725"/>
                <a:gd name="connsiteY16" fmla="*/ 2447925 h 4265692"/>
                <a:gd name="connsiteX17" fmla="*/ 1649352 w 2687725"/>
                <a:gd name="connsiteY17" fmla="*/ 1581150 h 4265692"/>
                <a:gd name="connsiteX18" fmla="*/ 1401702 w 2687725"/>
                <a:gd name="connsiteY18" fmla="*/ 942975 h 4265692"/>
                <a:gd name="connsiteX19" fmla="*/ 877827 w 2687725"/>
                <a:gd name="connsiteY19" fmla="*/ 361950 h 4265692"/>
                <a:gd name="connsiteX20" fmla="*/ 458727 w 2687725"/>
                <a:gd name="connsiteY20" fmla="*/ 0 h 426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87725" h="4265692">
                  <a:moveTo>
                    <a:pt x="458727" y="0"/>
                  </a:moveTo>
                  <a:cubicBezTo>
                    <a:pt x="343633" y="0"/>
                    <a:pt x="228539" y="0"/>
                    <a:pt x="153927" y="28575"/>
                  </a:cubicBezTo>
                  <a:cubicBezTo>
                    <a:pt x="79315" y="57150"/>
                    <a:pt x="30102" y="100013"/>
                    <a:pt x="11052" y="171450"/>
                  </a:cubicBezTo>
                  <a:cubicBezTo>
                    <a:pt x="-7998" y="242888"/>
                    <a:pt x="-4823" y="366713"/>
                    <a:pt x="39627" y="457200"/>
                  </a:cubicBezTo>
                  <a:cubicBezTo>
                    <a:pt x="84077" y="547687"/>
                    <a:pt x="238064" y="660400"/>
                    <a:pt x="277752" y="714375"/>
                  </a:cubicBezTo>
                  <a:cubicBezTo>
                    <a:pt x="317439" y="768350"/>
                    <a:pt x="238064" y="731838"/>
                    <a:pt x="277752" y="781050"/>
                  </a:cubicBezTo>
                  <a:cubicBezTo>
                    <a:pt x="317439" y="830263"/>
                    <a:pt x="412690" y="908050"/>
                    <a:pt x="515877" y="1009650"/>
                  </a:cubicBezTo>
                  <a:cubicBezTo>
                    <a:pt x="619064" y="1111250"/>
                    <a:pt x="777815" y="1250950"/>
                    <a:pt x="896877" y="1390650"/>
                  </a:cubicBezTo>
                  <a:cubicBezTo>
                    <a:pt x="1015939" y="1530350"/>
                    <a:pt x="1115952" y="1682750"/>
                    <a:pt x="1230252" y="1847850"/>
                  </a:cubicBezTo>
                  <a:cubicBezTo>
                    <a:pt x="1344552" y="2012950"/>
                    <a:pt x="1485840" y="2166938"/>
                    <a:pt x="1582677" y="2381250"/>
                  </a:cubicBezTo>
                  <a:cubicBezTo>
                    <a:pt x="1679514" y="2595562"/>
                    <a:pt x="1743015" y="2932113"/>
                    <a:pt x="1811277" y="3133725"/>
                  </a:cubicBezTo>
                  <a:cubicBezTo>
                    <a:pt x="1879539" y="3335337"/>
                    <a:pt x="1882715" y="3406775"/>
                    <a:pt x="1992252" y="3590925"/>
                  </a:cubicBezTo>
                  <a:cubicBezTo>
                    <a:pt x="2101790" y="3775075"/>
                    <a:pt x="2352615" y="4156075"/>
                    <a:pt x="2468502" y="4238625"/>
                  </a:cubicBezTo>
                  <a:cubicBezTo>
                    <a:pt x="2584389" y="4321175"/>
                    <a:pt x="2682815" y="4198938"/>
                    <a:pt x="2687577" y="4086225"/>
                  </a:cubicBezTo>
                  <a:cubicBezTo>
                    <a:pt x="2692340" y="3973513"/>
                    <a:pt x="2581215" y="3719513"/>
                    <a:pt x="2497077" y="3562350"/>
                  </a:cubicBezTo>
                  <a:cubicBezTo>
                    <a:pt x="2412940" y="3405188"/>
                    <a:pt x="2258952" y="3328988"/>
                    <a:pt x="2182752" y="3143250"/>
                  </a:cubicBezTo>
                  <a:cubicBezTo>
                    <a:pt x="2106552" y="2957512"/>
                    <a:pt x="2128777" y="2708275"/>
                    <a:pt x="2039877" y="2447925"/>
                  </a:cubicBezTo>
                  <a:cubicBezTo>
                    <a:pt x="1950977" y="2187575"/>
                    <a:pt x="1755714" y="1831975"/>
                    <a:pt x="1649352" y="1581150"/>
                  </a:cubicBezTo>
                  <a:cubicBezTo>
                    <a:pt x="1542990" y="1330325"/>
                    <a:pt x="1530289" y="1146175"/>
                    <a:pt x="1401702" y="942975"/>
                  </a:cubicBezTo>
                  <a:cubicBezTo>
                    <a:pt x="1273115" y="739775"/>
                    <a:pt x="1075471" y="550862"/>
                    <a:pt x="877827" y="361950"/>
                  </a:cubicBezTo>
                  <a:lnTo>
                    <a:pt x="458727" y="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1781175" y="804256"/>
              <a:ext cx="6515715" cy="1135473"/>
            </a:xfrm>
            <a:custGeom>
              <a:avLst/>
              <a:gdLst>
                <a:gd name="connsiteX0" fmla="*/ 1684 w 7612774"/>
                <a:gd name="connsiteY0" fmla="*/ 1024544 h 1135473"/>
                <a:gd name="connsiteX1" fmla="*/ 77884 w 7612774"/>
                <a:gd name="connsiteY1" fmla="*/ 738794 h 1135473"/>
                <a:gd name="connsiteX2" fmla="*/ 506509 w 7612774"/>
                <a:gd name="connsiteY2" fmla="*/ 281594 h 1135473"/>
                <a:gd name="connsiteX3" fmla="*/ 1097059 w 7612774"/>
                <a:gd name="connsiteY3" fmla="*/ 24419 h 1135473"/>
                <a:gd name="connsiteX4" fmla="*/ 1468534 w 7612774"/>
                <a:gd name="connsiteY4" fmla="*/ 14894 h 1135473"/>
                <a:gd name="connsiteX5" fmla="*/ 2382934 w 7612774"/>
                <a:gd name="connsiteY5" fmla="*/ 62519 h 1135473"/>
                <a:gd name="connsiteX6" fmla="*/ 3249709 w 7612774"/>
                <a:gd name="connsiteY6" fmla="*/ 233969 h 1135473"/>
                <a:gd name="connsiteX7" fmla="*/ 6421534 w 7612774"/>
                <a:gd name="connsiteY7" fmla="*/ 233969 h 1135473"/>
                <a:gd name="connsiteX8" fmla="*/ 6669184 w 7612774"/>
                <a:gd name="connsiteY8" fmla="*/ 300644 h 1135473"/>
                <a:gd name="connsiteX9" fmla="*/ 6983509 w 7612774"/>
                <a:gd name="connsiteY9" fmla="*/ 291119 h 1135473"/>
                <a:gd name="connsiteX10" fmla="*/ 6993034 w 7612774"/>
                <a:gd name="connsiteY10" fmla="*/ 433994 h 1135473"/>
                <a:gd name="connsiteX11" fmla="*/ 7259734 w 7612774"/>
                <a:gd name="connsiteY11" fmla="*/ 405419 h 1135473"/>
                <a:gd name="connsiteX12" fmla="*/ 7297834 w 7612774"/>
                <a:gd name="connsiteY12" fmla="*/ 262544 h 1135473"/>
                <a:gd name="connsiteX13" fmla="*/ 7412134 w 7612774"/>
                <a:gd name="connsiteY13" fmla="*/ 243494 h 1135473"/>
                <a:gd name="connsiteX14" fmla="*/ 7535959 w 7612774"/>
                <a:gd name="connsiteY14" fmla="*/ 233969 h 1135473"/>
                <a:gd name="connsiteX15" fmla="*/ 7593109 w 7612774"/>
                <a:gd name="connsiteY15" fmla="*/ 405419 h 1135473"/>
                <a:gd name="connsiteX16" fmla="*/ 7612159 w 7612774"/>
                <a:gd name="connsiteY16" fmla="*/ 634019 h 1135473"/>
                <a:gd name="connsiteX17" fmla="*/ 7574059 w 7612774"/>
                <a:gd name="connsiteY17" fmla="*/ 843569 h 1135473"/>
                <a:gd name="connsiteX18" fmla="*/ 7421659 w 7612774"/>
                <a:gd name="connsiteY18" fmla="*/ 929294 h 1135473"/>
                <a:gd name="connsiteX19" fmla="*/ 7297834 w 7612774"/>
                <a:gd name="connsiteY19" fmla="*/ 872144 h 1135473"/>
                <a:gd name="connsiteX20" fmla="*/ 7269259 w 7612774"/>
                <a:gd name="connsiteY20" fmla="*/ 710219 h 1135473"/>
                <a:gd name="connsiteX21" fmla="*/ 7050184 w 7612774"/>
                <a:gd name="connsiteY21" fmla="*/ 691169 h 1135473"/>
                <a:gd name="connsiteX22" fmla="*/ 6993034 w 7612774"/>
                <a:gd name="connsiteY22" fmla="*/ 795944 h 1135473"/>
                <a:gd name="connsiteX23" fmla="*/ 6954934 w 7612774"/>
                <a:gd name="connsiteY23" fmla="*/ 843569 h 1135473"/>
                <a:gd name="connsiteX24" fmla="*/ 6573934 w 7612774"/>
                <a:gd name="connsiteY24" fmla="*/ 814994 h 1135473"/>
                <a:gd name="connsiteX25" fmla="*/ 6459634 w 7612774"/>
                <a:gd name="connsiteY25" fmla="*/ 900719 h 1135473"/>
                <a:gd name="connsiteX26" fmla="*/ 5602384 w 7612774"/>
                <a:gd name="connsiteY26" fmla="*/ 862619 h 1135473"/>
                <a:gd name="connsiteX27" fmla="*/ 4907059 w 7612774"/>
                <a:gd name="connsiteY27" fmla="*/ 872144 h 1135473"/>
                <a:gd name="connsiteX28" fmla="*/ 4240309 w 7612774"/>
                <a:gd name="connsiteY28" fmla="*/ 824519 h 1135473"/>
                <a:gd name="connsiteX29" fmla="*/ 3602134 w 7612774"/>
                <a:gd name="connsiteY29" fmla="*/ 910244 h 1135473"/>
                <a:gd name="connsiteX30" fmla="*/ 2802034 w 7612774"/>
                <a:gd name="connsiteY30" fmla="*/ 967394 h 1135473"/>
                <a:gd name="connsiteX31" fmla="*/ 2154334 w 7612774"/>
                <a:gd name="connsiteY31" fmla="*/ 1119794 h 1135473"/>
                <a:gd name="connsiteX32" fmla="*/ 1840009 w 7612774"/>
                <a:gd name="connsiteY32" fmla="*/ 1119794 h 1135473"/>
                <a:gd name="connsiteX33" fmla="*/ 1544734 w 7612774"/>
                <a:gd name="connsiteY33" fmla="*/ 1024544 h 1135473"/>
                <a:gd name="connsiteX34" fmla="*/ 1363759 w 7612774"/>
                <a:gd name="connsiteY34" fmla="*/ 786419 h 1135473"/>
                <a:gd name="connsiteX35" fmla="*/ 1268509 w 7612774"/>
                <a:gd name="connsiteY35" fmla="*/ 433994 h 1135473"/>
                <a:gd name="connsiteX36" fmla="*/ 1173259 w 7612774"/>
                <a:gd name="connsiteY36" fmla="*/ 52994 h 1135473"/>
                <a:gd name="connsiteX0" fmla="*/ 1684 w 7612774"/>
                <a:gd name="connsiteY0" fmla="*/ 1024544 h 1135473"/>
                <a:gd name="connsiteX1" fmla="*/ 77884 w 7612774"/>
                <a:gd name="connsiteY1" fmla="*/ 738794 h 1135473"/>
                <a:gd name="connsiteX2" fmla="*/ 506509 w 7612774"/>
                <a:gd name="connsiteY2" fmla="*/ 281594 h 1135473"/>
                <a:gd name="connsiteX3" fmla="*/ 1097059 w 7612774"/>
                <a:gd name="connsiteY3" fmla="*/ 24419 h 1135473"/>
                <a:gd name="connsiteX4" fmla="*/ 1468534 w 7612774"/>
                <a:gd name="connsiteY4" fmla="*/ 14894 h 1135473"/>
                <a:gd name="connsiteX5" fmla="*/ 2382934 w 7612774"/>
                <a:gd name="connsiteY5" fmla="*/ 62519 h 1135473"/>
                <a:gd name="connsiteX6" fmla="*/ 3249709 w 7612774"/>
                <a:gd name="connsiteY6" fmla="*/ 233969 h 1135473"/>
                <a:gd name="connsiteX7" fmla="*/ 5792884 w 7612774"/>
                <a:gd name="connsiteY7" fmla="*/ 243494 h 1135473"/>
                <a:gd name="connsiteX8" fmla="*/ 6669184 w 7612774"/>
                <a:gd name="connsiteY8" fmla="*/ 300644 h 1135473"/>
                <a:gd name="connsiteX9" fmla="*/ 6983509 w 7612774"/>
                <a:gd name="connsiteY9" fmla="*/ 291119 h 1135473"/>
                <a:gd name="connsiteX10" fmla="*/ 6993034 w 7612774"/>
                <a:gd name="connsiteY10" fmla="*/ 433994 h 1135473"/>
                <a:gd name="connsiteX11" fmla="*/ 7259734 w 7612774"/>
                <a:gd name="connsiteY11" fmla="*/ 405419 h 1135473"/>
                <a:gd name="connsiteX12" fmla="*/ 7297834 w 7612774"/>
                <a:gd name="connsiteY12" fmla="*/ 262544 h 1135473"/>
                <a:gd name="connsiteX13" fmla="*/ 7412134 w 7612774"/>
                <a:gd name="connsiteY13" fmla="*/ 243494 h 1135473"/>
                <a:gd name="connsiteX14" fmla="*/ 7535959 w 7612774"/>
                <a:gd name="connsiteY14" fmla="*/ 233969 h 1135473"/>
                <a:gd name="connsiteX15" fmla="*/ 7593109 w 7612774"/>
                <a:gd name="connsiteY15" fmla="*/ 405419 h 1135473"/>
                <a:gd name="connsiteX16" fmla="*/ 7612159 w 7612774"/>
                <a:gd name="connsiteY16" fmla="*/ 634019 h 1135473"/>
                <a:gd name="connsiteX17" fmla="*/ 7574059 w 7612774"/>
                <a:gd name="connsiteY17" fmla="*/ 843569 h 1135473"/>
                <a:gd name="connsiteX18" fmla="*/ 7421659 w 7612774"/>
                <a:gd name="connsiteY18" fmla="*/ 929294 h 1135473"/>
                <a:gd name="connsiteX19" fmla="*/ 7297834 w 7612774"/>
                <a:gd name="connsiteY19" fmla="*/ 872144 h 1135473"/>
                <a:gd name="connsiteX20" fmla="*/ 7269259 w 7612774"/>
                <a:gd name="connsiteY20" fmla="*/ 710219 h 1135473"/>
                <a:gd name="connsiteX21" fmla="*/ 7050184 w 7612774"/>
                <a:gd name="connsiteY21" fmla="*/ 691169 h 1135473"/>
                <a:gd name="connsiteX22" fmla="*/ 6993034 w 7612774"/>
                <a:gd name="connsiteY22" fmla="*/ 795944 h 1135473"/>
                <a:gd name="connsiteX23" fmla="*/ 6954934 w 7612774"/>
                <a:gd name="connsiteY23" fmla="*/ 843569 h 1135473"/>
                <a:gd name="connsiteX24" fmla="*/ 6573934 w 7612774"/>
                <a:gd name="connsiteY24" fmla="*/ 814994 h 1135473"/>
                <a:gd name="connsiteX25" fmla="*/ 6459634 w 7612774"/>
                <a:gd name="connsiteY25" fmla="*/ 900719 h 1135473"/>
                <a:gd name="connsiteX26" fmla="*/ 5602384 w 7612774"/>
                <a:gd name="connsiteY26" fmla="*/ 862619 h 1135473"/>
                <a:gd name="connsiteX27" fmla="*/ 4907059 w 7612774"/>
                <a:gd name="connsiteY27" fmla="*/ 872144 h 1135473"/>
                <a:gd name="connsiteX28" fmla="*/ 4240309 w 7612774"/>
                <a:gd name="connsiteY28" fmla="*/ 824519 h 1135473"/>
                <a:gd name="connsiteX29" fmla="*/ 3602134 w 7612774"/>
                <a:gd name="connsiteY29" fmla="*/ 910244 h 1135473"/>
                <a:gd name="connsiteX30" fmla="*/ 2802034 w 7612774"/>
                <a:gd name="connsiteY30" fmla="*/ 967394 h 1135473"/>
                <a:gd name="connsiteX31" fmla="*/ 2154334 w 7612774"/>
                <a:gd name="connsiteY31" fmla="*/ 1119794 h 1135473"/>
                <a:gd name="connsiteX32" fmla="*/ 1840009 w 7612774"/>
                <a:gd name="connsiteY32" fmla="*/ 1119794 h 1135473"/>
                <a:gd name="connsiteX33" fmla="*/ 1544734 w 7612774"/>
                <a:gd name="connsiteY33" fmla="*/ 1024544 h 1135473"/>
                <a:gd name="connsiteX34" fmla="*/ 1363759 w 7612774"/>
                <a:gd name="connsiteY34" fmla="*/ 786419 h 1135473"/>
                <a:gd name="connsiteX35" fmla="*/ 1268509 w 7612774"/>
                <a:gd name="connsiteY35" fmla="*/ 433994 h 1135473"/>
                <a:gd name="connsiteX36" fmla="*/ 1173259 w 7612774"/>
                <a:gd name="connsiteY36" fmla="*/ 52994 h 1135473"/>
                <a:gd name="connsiteX0" fmla="*/ 1684 w 7612774"/>
                <a:gd name="connsiteY0" fmla="*/ 1024544 h 1135473"/>
                <a:gd name="connsiteX1" fmla="*/ 77884 w 7612774"/>
                <a:gd name="connsiteY1" fmla="*/ 738794 h 1135473"/>
                <a:gd name="connsiteX2" fmla="*/ 506509 w 7612774"/>
                <a:gd name="connsiteY2" fmla="*/ 281594 h 1135473"/>
                <a:gd name="connsiteX3" fmla="*/ 1097059 w 7612774"/>
                <a:gd name="connsiteY3" fmla="*/ 24419 h 1135473"/>
                <a:gd name="connsiteX4" fmla="*/ 1468534 w 7612774"/>
                <a:gd name="connsiteY4" fmla="*/ 14894 h 1135473"/>
                <a:gd name="connsiteX5" fmla="*/ 2382934 w 7612774"/>
                <a:gd name="connsiteY5" fmla="*/ 62519 h 1135473"/>
                <a:gd name="connsiteX6" fmla="*/ 3249709 w 7612774"/>
                <a:gd name="connsiteY6" fmla="*/ 233969 h 1135473"/>
                <a:gd name="connsiteX7" fmla="*/ 5792884 w 7612774"/>
                <a:gd name="connsiteY7" fmla="*/ 243494 h 1135473"/>
                <a:gd name="connsiteX8" fmla="*/ 6412009 w 7612774"/>
                <a:gd name="connsiteY8" fmla="*/ 272069 h 1135473"/>
                <a:gd name="connsiteX9" fmla="*/ 6669184 w 7612774"/>
                <a:gd name="connsiteY9" fmla="*/ 300644 h 1135473"/>
                <a:gd name="connsiteX10" fmla="*/ 6983509 w 7612774"/>
                <a:gd name="connsiteY10" fmla="*/ 291119 h 1135473"/>
                <a:gd name="connsiteX11" fmla="*/ 6993034 w 7612774"/>
                <a:gd name="connsiteY11" fmla="*/ 433994 h 1135473"/>
                <a:gd name="connsiteX12" fmla="*/ 7259734 w 7612774"/>
                <a:gd name="connsiteY12" fmla="*/ 405419 h 1135473"/>
                <a:gd name="connsiteX13" fmla="*/ 7297834 w 7612774"/>
                <a:gd name="connsiteY13" fmla="*/ 262544 h 1135473"/>
                <a:gd name="connsiteX14" fmla="*/ 7412134 w 7612774"/>
                <a:gd name="connsiteY14" fmla="*/ 243494 h 1135473"/>
                <a:gd name="connsiteX15" fmla="*/ 7535959 w 7612774"/>
                <a:gd name="connsiteY15" fmla="*/ 233969 h 1135473"/>
                <a:gd name="connsiteX16" fmla="*/ 7593109 w 7612774"/>
                <a:gd name="connsiteY16" fmla="*/ 405419 h 1135473"/>
                <a:gd name="connsiteX17" fmla="*/ 7612159 w 7612774"/>
                <a:gd name="connsiteY17" fmla="*/ 634019 h 1135473"/>
                <a:gd name="connsiteX18" fmla="*/ 7574059 w 7612774"/>
                <a:gd name="connsiteY18" fmla="*/ 843569 h 1135473"/>
                <a:gd name="connsiteX19" fmla="*/ 7421659 w 7612774"/>
                <a:gd name="connsiteY19" fmla="*/ 929294 h 1135473"/>
                <a:gd name="connsiteX20" fmla="*/ 7297834 w 7612774"/>
                <a:gd name="connsiteY20" fmla="*/ 872144 h 1135473"/>
                <a:gd name="connsiteX21" fmla="*/ 7269259 w 7612774"/>
                <a:gd name="connsiteY21" fmla="*/ 710219 h 1135473"/>
                <a:gd name="connsiteX22" fmla="*/ 7050184 w 7612774"/>
                <a:gd name="connsiteY22" fmla="*/ 691169 h 1135473"/>
                <a:gd name="connsiteX23" fmla="*/ 6993034 w 7612774"/>
                <a:gd name="connsiteY23" fmla="*/ 795944 h 1135473"/>
                <a:gd name="connsiteX24" fmla="*/ 6954934 w 7612774"/>
                <a:gd name="connsiteY24" fmla="*/ 843569 h 1135473"/>
                <a:gd name="connsiteX25" fmla="*/ 6573934 w 7612774"/>
                <a:gd name="connsiteY25" fmla="*/ 814994 h 1135473"/>
                <a:gd name="connsiteX26" fmla="*/ 6459634 w 7612774"/>
                <a:gd name="connsiteY26" fmla="*/ 900719 h 1135473"/>
                <a:gd name="connsiteX27" fmla="*/ 5602384 w 7612774"/>
                <a:gd name="connsiteY27" fmla="*/ 862619 h 1135473"/>
                <a:gd name="connsiteX28" fmla="*/ 4907059 w 7612774"/>
                <a:gd name="connsiteY28" fmla="*/ 872144 h 1135473"/>
                <a:gd name="connsiteX29" fmla="*/ 4240309 w 7612774"/>
                <a:gd name="connsiteY29" fmla="*/ 824519 h 1135473"/>
                <a:gd name="connsiteX30" fmla="*/ 3602134 w 7612774"/>
                <a:gd name="connsiteY30" fmla="*/ 910244 h 1135473"/>
                <a:gd name="connsiteX31" fmla="*/ 2802034 w 7612774"/>
                <a:gd name="connsiteY31" fmla="*/ 967394 h 1135473"/>
                <a:gd name="connsiteX32" fmla="*/ 2154334 w 7612774"/>
                <a:gd name="connsiteY32" fmla="*/ 1119794 h 1135473"/>
                <a:gd name="connsiteX33" fmla="*/ 1840009 w 7612774"/>
                <a:gd name="connsiteY33" fmla="*/ 1119794 h 1135473"/>
                <a:gd name="connsiteX34" fmla="*/ 1544734 w 7612774"/>
                <a:gd name="connsiteY34" fmla="*/ 1024544 h 1135473"/>
                <a:gd name="connsiteX35" fmla="*/ 1363759 w 7612774"/>
                <a:gd name="connsiteY35" fmla="*/ 786419 h 1135473"/>
                <a:gd name="connsiteX36" fmla="*/ 1268509 w 7612774"/>
                <a:gd name="connsiteY36" fmla="*/ 433994 h 1135473"/>
                <a:gd name="connsiteX37" fmla="*/ 1173259 w 7612774"/>
                <a:gd name="connsiteY37" fmla="*/ 52994 h 1135473"/>
                <a:gd name="connsiteX0" fmla="*/ 1684 w 7612774"/>
                <a:gd name="connsiteY0" fmla="*/ 1024544 h 1135473"/>
                <a:gd name="connsiteX1" fmla="*/ 77884 w 7612774"/>
                <a:gd name="connsiteY1" fmla="*/ 738794 h 1135473"/>
                <a:gd name="connsiteX2" fmla="*/ 506509 w 7612774"/>
                <a:gd name="connsiteY2" fmla="*/ 281594 h 1135473"/>
                <a:gd name="connsiteX3" fmla="*/ 1097059 w 7612774"/>
                <a:gd name="connsiteY3" fmla="*/ 24419 h 1135473"/>
                <a:gd name="connsiteX4" fmla="*/ 1468534 w 7612774"/>
                <a:gd name="connsiteY4" fmla="*/ 14894 h 1135473"/>
                <a:gd name="connsiteX5" fmla="*/ 2382934 w 7612774"/>
                <a:gd name="connsiteY5" fmla="*/ 62519 h 1135473"/>
                <a:gd name="connsiteX6" fmla="*/ 3249709 w 7612774"/>
                <a:gd name="connsiteY6" fmla="*/ 233969 h 1135473"/>
                <a:gd name="connsiteX7" fmla="*/ 5792884 w 7612774"/>
                <a:gd name="connsiteY7" fmla="*/ 243494 h 1135473"/>
                <a:gd name="connsiteX8" fmla="*/ 6412009 w 7612774"/>
                <a:gd name="connsiteY8" fmla="*/ 272069 h 1135473"/>
                <a:gd name="connsiteX9" fmla="*/ 6526309 w 7612774"/>
                <a:gd name="connsiteY9" fmla="*/ 243494 h 1135473"/>
                <a:gd name="connsiteX10" fmla="*/ 6669184 w 7612774"/>
                <a:gd name="connsiteY10" fmla="*/ 300644 h 1135473"/>
                <a:gd name="connsiteX11" fmla="*/ 6983509 w 7612774"/>
                <a:gd name="connsiteY11" fmla="*/ 291119 h 1135473"/>
                <a:gd name="connsiteX12" fmla="*/ 6993034 w 7612774"/>
                <a:gd name="connsiteY12" fmla="*/ 433994 h 1135473"/>
                <a:gd name="connsiteX13" fmla="*/ 7259734 w 7612774"/>
                <a:gd name="connsiteY13" fmla="*/ 405419 h 1135473"/>
                <a:gd name="connsiteX14" fmla="*/ 7297834 w 7612774"/>
                <a:gd name="connsiteY14" fmla="*/ 262544 h 1135473"/>
                <a:gd name="connsiteX15" fmla="*/ 7412134 w 7612774"/>
                <a:gd name="connsiteY15" fmla="*/ 243494 h 1135473"/>
                <a:gd name="connsiteX16" fmla="*/ 7535959 w 7612774"/>
                <a:gd name="connsiteY16" fmla="*/ 233969 h 1135473"/>
                <a:gd name="connsiteX17" fmla="*/ 7593109 w 7612774"/>
                <a:gd name="connsiteY17" fmla="*/ 405419 h 1135473"/>
                <a:gd name="connsiteX18" fmla="*/ 7612159 w 7612774"/>
                <a:gd name="connsiteY18" fmla="*/ 634019 h 1135473"/>
                <a:gd name="connsiteX19" fmla="*/ 7574059 w 7612774"/>
                <a:gd name="connsiteY19" fmla="*/ 843569 h 1135473"/>
                <a:gd name="connsiteX20" fmla="*/ 7421659 w 7612774"/>
                <a:gd name="connsiteY20" fmla="*/ 929294 h 1135473"/>
                <a:gd name="connsiteX21" fmla="*/ 7297834 w 7612774"/>
                <a:gd name="connsiteY21" fmla="*/ 872144 h 1135473"/>
                <a:gd name="connsiteX22" fmla="*/ 7269259 w 7612774"/>
                <a:gd name="connsiteY22" fmla="*/ 710219 h 1135473"/>
                <a:gd name="connsiteX23" fmla="*/ 7050184 w 7612774"/>
                <a:gd name="connsiteY23" fmla="*/ 691169 h 1135473"/>
                <a:gd name="connsiteX24" fmla="*/ 6993034 w 7612774"/>
                <a:gd name="connsiteY24" fmla="*/ 795944 h 1135473"/>
                <a:gd name="connsiteX25" fmla="*/ 6954934 w 7612774"/>
                <a:gd name="connsiteY25" fmla="*/ 843569 h 1135473"/>
                <a:gd name="connsiteX26" fmla="*/ 6573934 w 7612774"/>
                <a:gd name="connsiteY26" fmla="*/ 814994 h 1135473"/>
                <a:gd name="connsiteX27" fmla="*/ 6459634 w 7612774"/>
                <a:gd name="connsiteY27" fmla="*/ 900719 h 1135473"/>
                <a:gd name="connsiteX28" fmla="*/ 5602384 w 7612774"/>
                <a:gd name="connsiteY28" fmla="*/ 862619 h 1135473"/>
                <a:gd name="connsiteX29" fmla="*/ 4907059 w 7612774"/>
                <a:gd name="connsiteY29" fmla="*/ 872144 h 1135473"/>
                <a:gd name="connsiteX30" fmla="*/ 4240309 w 7612774"/>
                <a:gd name="connsiteY30" fmla="*/ 824519 h 1135473"/>
                <a:gd name="connsiteX31" fmla="*/ 3602134 w 7612774"/>
                <a:gd name="connsiteY31" fmla="*/ 910244 h 1135473"/>
                <a:gd name="connsiteX32" fmla="*/ 2802034 w 7612774"/>
                <a:gd name="connsiteY32" fmla="*/ 967394 h 1135473"/>
                <a:gd name="connsiteX33" fmla="*/ 2154334 w 7612774"/>
                <a:gd name="connsiteY33" fmla="*/ 1119794 h 1135473"/>
                <a:gd name="connsiteX34" fmla="*/ 1840009 w 7612774"/>
                <a:gd name="connsiteY34" fmla="*/ 1119794 h 1135473"/>
                <a:gd name="connsiteX35" fmla="*/ 1544734 w 7612774"/>
                <a:gd name="connsiteY35" fmla="*/ 1024544 h 1135473"/>
                <a:gd name="connsiteX36" fmla="*/ 1363759 w 7612774"/>
                <a:gd name="connsiteY36" fmla="*/ 786419 h 1135473"/>
                <a:gd name="connsiteX37" fmla="*/ 1268509 w 7612774"/>
                <a:gd name="connsiteY37" fmla="*/ 433994 h 1135473"/>
                <a:gd name="connsiteX38" fmla="*/ 1173259 w 7612774"/>
                <a:gd name="connsiteY38" fmla="*/ 52994 h 1135473"/>
                <a:gd name="connsiteX0" fmla="*/ 1684 w 7612774"/>
                <a:gd name="connsiteY0" fmla="*/ 1024544 h 1135473"/>
                <a:gd name="connsiteX1" fmla="*/ 77884 w 7612774"/>
                <a:gd name="connsiteY1" fmla="*/ 738794 h 1135473"/>
                <a:gd name="connsiteX2" fmla="*/ 506509 w 7612774"/>
                <a:gd name="connsiteY2" fmla="*/ 281594 h 1135473"/>
                <a:gd name="connsiteX3" fmla="*/ 1097059 w 7612774"/>
                <a:gd name="connsiteY3" fmla="*/ 24419 h 1135473"/>
                <a:gd name="connsiteX4" fmla="*/ 1468534 w 7612774"/>
                <a:gd name="connsiteY4" fmla="*/ 14894 h 1135473"/>
                <a:gd name="connsiteX5" fmla="*/ 2382934 w 7612774"/>
                <a:gd name="connsiteY5" fmla="*/ 62519 h 1135473"/>
                <a:gd name="connsiteX6" fmla="*/ 3249709 w 7612774"/>
                <a:gd name="connsiteY6" fmla="*/ 233969 h 1135473"/>
                <a:gd name="connsiteX7" fmla="*/ 5792884 w 7612774"/>
                <a:gd name="connsiteY7" fmla="*/ 243494 h 1135473"/>
                <a:gd name="connsiteX8" fmla="*/ 6297709 w 7612774"/>
                <a:gd name="connsiteY8" fmla="*/ 253019 h 1135473"/>
                <a:gd name="connsiteX9" fmla="*/ 6526309 w 7612774"/>
                <a:gd name="connsiteY9" fmla="*/ 243494 h 1135473"/>
                <a:gd name="connsiteX10" fmla="*/ 6669184 w 7612774"/>
                <a:gd name="connsiteY10" fmla="*/ 300644 h 1135473"/>
                <a:gd name="connsiteX11" fmla="*/ 6983509 w 7612774"/>
                <a:gd name="connsiteY11" fmla="*/ 291119 h 1135473"/>
                <a:gd name="connsiteX12" fmla="*/ 6993034 w 7612774"/>
                <a:gd name="connsiteY12" fmla="*/ 433994 h 1135473"/>
                <a:gd name="connsiteX13" fmla="*/ 7259734 w 7612774"/>
                <a:gd name="connsiteY13" fmla="*/ 405419 h 1135473"/>
                <a:gd name="connsiteX14" fmla="*/ 7297834 w 7612774"/>
                <a:gd name="connsiteY14" fmla="*/ 262544 h 1135473"/>
                <a:gd name="connsiteX15" fmla="*/ 7412134 w 7612774"/>
                <a:gd name="connsiteY15" fmla="*/ 243494 h 1135473"/>
                <a:gd name="connsiteX16" fmla="*/ 7535959 w 7612774"/>
                <a:gd name="connsiteY16" fmla="*/ 233969 h 1135473"/>
                <a:gd name="connsiteX17" fmla="*/ 7593109 w 7612774"/>
                <a:gd name="connsiteY17" fmla="*/ 405419 h 1135473"/>
                <a:gd name="connsiteX18" fmla="*/ 7612159 w 7612774"/>
                <a:gd name="connsiteY18" fmla="*/ 634019 h 1135473"/>
                <a:gd name="connsiteX19" fmla="*/ 7574059 w 7612774"/>
                <a:gd name="connsiteY19" fmla="*/ 843569 h 1135473"/>
                <a:gd name="connsiteX20" fmla="*/ 7421659 w 7612774"/>
                <a:gd name="connsiteY20" fmla="*/ 929294 h 1135473"/>
                <a:gd name="connsiteX21" fmla="*/ 7297834 w 7612774"/>
                <a:gd name="connsiteY21" fmla="*/ 872144 h 1135473"/>
                <a:gd name="connsiteX22" fmla="*/ 7269259 w 7612774"/>
                <a:gd name="connsiteY22" fmla="*/ 710219 h 1135473"/>
                <a:gd name="connsiteX23" fmla="*/ 7050184 w 7612774"/>
                <a:gd name="connsiteY23" fmla="*/ 691169 h 1135473"/>
                <a:gd name="connsiteX24" fmla="*/ 6993034 w 7612774"/>
                <a:gd name="connsiteY24" fmla="*/ 795944 h 1135473"/>
                <a:gd name="connsiteX25" fmla="*/ 6954934 w 7612774"/>
                <a:gd name="connsiteY25" fmla="*/ 843569 h 1135473"/>
                <a:gd name="connsiteX26" fmla="*/ 6573934 w 7612774"/>
                <a:gd name="connsiteY26" fmla="*/ 814994 h 1135473"/>
                <a:gd name="connsiteX27" fmla="*/ 6459634 w 7612774"/>
                <a:gd name="connsiteY27" fmla="*/ 900719 h 1135473"/>
                <a:gd name="connsiteX28" fmla="*/ 5602384 w 7612774"/>
                <a:gd name="connsiteY28" fmla="*/ 862619 h 1135473"/>
                <a:gd name="connsiteX29" fmla="*/ 4907059 w 7612774"/>
                <a:gd name="connsiteY29" fmla="*/ 872144 h 1135473"/>
                <a:gd name="connsiteX30" fmla="*/ 4240309 w 7612774"/>
                <a:gd name="connsiteY30" fmla="*/ 824519 h 1135473"/>
                <a:gd name="connsiteX31" fmla="*/ 3602134 w 7612774"/>
                <a:gd name="connsiteY31" fmla="*/ 910244 h 1135473"/>
                <a:gd name="connsiteX32" fmla="*/ 2802034 w 7612774"/>
                <a:gd name="connsiteY32" fmla="*/ 967394 h 1135473"/>
                <a:gd name="connsiteX33" fmla="*/ 2154334 w 7612774"/>
                <a:gd name="connsiteY33" fmla="*/ 1119794 h 1135473"/>
                <a:gd name="connsiteX34" fmla="*/ 1840009 w 7612774"/>
                <a:gd name="connsiteY34" fmla="*/ 1119794 h 1135473"/>
                <a:gd name="connsiteX35" fmla="*/ 1544734 w 7612774"/>
                <a:gd name="connsiteY35" fmla="*/ 1024544 h 1135473"/>
                <a:gd name="connsiteX36" fmla="*/ 1363759 w 7612774"/>
                <a:gd name="connsiteY36" fmla="*/ 786419 h 1135473"/>
                <a:gd name="connsiteX37" fmla="*/ 1268509 w 7612774"/>
                <a:gd name="connsiteY37" fmla="*/ 433994 h 1135473"/>
                <a:gd name="connsiteX38" fmla="*/ 1173259 w 7612774"/>
                <a:gd name="connsiteY38" fmla="*/ 52994 h 1135473"/>
                <a:gd name="connsiteX0" fmla="*/ 0 w 7534890"/>
                <a:gd name="connsiteY0" fmla="*/ 738794 h 1135473"/>
                <a:gd name="connsiteX1" fmla="*/ 428625 w 7534890"/>
                <a:gd name="connsiteY1" fmla="*/ 281594 h 1135473"/>
                <a:gd name="connsiteX2" fmla="*/ 1019175 w 7534890"/>
                <a:gd name="connsiteY2" fmla="*/ 24419 h 1135473"/>
                <a:gd name="connsiteX3" fmla="*/ 1390650 w 7534890"/>
                <a:gd name="connsiteY3" fmla="*/ 14894 h 1135473"/>
                <a:gd name="connsiteX4" fmla="*/ 2305050 w 7534890"/>
                <a:gd name="connsiteY4" fmla="*/ 62519 h 1135473"/>
                <a:gd name="connsiteX5" fmla="*/ 3171825 w 7534890"/>
                <a:gd name="connsiteY5" fmla="*/ 233969 h 1135473"/>
                <a:gd name="connsiteX6" fmla="*/ 5715000 w 7534890"/>
                <a:gd name="connsiteY6" fmla="*/ 243494 h 1135473"/>
                <a:gd name="connsiteX7" fmla="*/ 6219825 w 7534890"/>
                <a:gd name="connsiteY7" fmla="*/ 253019 h 1135473"/>
                <a:gd name="connsiteX8" fmla="*/ 6448425 w 7534890"/>
                <a:gd name="connsiteY8" fmla="*/ 243494 h 1135473"/>
                <a:gd name="connsiteX9" fmla="*/ 6591300 w 7534890"/>
                <a:gd name="connsiteY9" fmla="*/ 300644 h 1135473"/>
                <a:gd name="connsiteX10" fmla="*/ 6905625 w 7534890"/>
                <a:gd name="connsiteY10" fmla="*/ 291119 h 1135473"/>
                <a:gd name="connsiteX11" fmla="*/ 6915150 w 7534890"/>
                <a:gd name="connsiteY11" fmla="*/ 433994 h 1135473"/>
                <a:gd name="connsiteX12" fmla="*/ 7181850 w 7534890"/>
                <a:gd name="connsiteY12" fmla="*/ 405419 h 1135473"/>
                <a:gd name="connsiteX13" fmla="*/ 7219950 w 7534890"/>
                <a:gd name="connsiteY13" fmla="*/ 262544 h 1135473"/>
                <a:gd name="connsiteX14" fmla="*/ 7334250 w 7534890"/>
                <a:gd name="connsiteY14" fmla="*/ 243494 h 1135473"/>
                <a:gd name="connsiteX15" fmla="*/ 7458075 w 7534890"/>
                <a:gd name="connsiteY15" fmla="*/ 233969 h 1135473"/>
                <a:gd name="connsiteX16" fmla="*/ 7515225 w 7534890"/>
                <a:gd name="connsiteY16" fmla="*/ 405419 h 1135473"/>
                <a:gd name="connsiteX17" fmla="*/ 7534275 w 7534890"/>
                <a:gd name="connsiteY17" fmla="*/ 634019 h 1135473"/>
                <a:gd name="connsiteX18" fmla="*/ 7496175 w 7534890"/>
                <a:gd name="connsiteY18" fmla="*/ 843569 h 1135473"/>
                <a:gd name="connsiteX19" fmla="*/ 7343775 w 7534890"/>
                <a:gd name="connsiteY19" fmla="*/ 929294 h 1135473"/>
                <a:gd name="connsiteX20" fmla="*/ 7219950 w 7534890"/>
                <a:gd name="connsiteY20" fmla="*/ 872144 h 1135473"/>
                <a:gd name="connsiteX21" fmla="*/ 7191375 w 7534890"/>
                <a:gd name="connsiteY21" fmla="*/ 710219 h 1135473"/>
                <a:gd name="connsiteX22" fmla="*/ 6972300 w 7534890"/>
                <a:gd name="connsiteY22" fmla="*/ 691169 h 1135473"/>
                <a:gd name="connsiteX23" fmla="*/ 6915150 w 7534890"/>
                <a:gd name="connsiteY23" fmla="*/ 795944 h 1135473"/>
                <a:gd name="connsiteX24" fmla="*/ 6877050 w 7534890"/>
                <a:gd name="connsiteY24" fmla="*/ 843569 h 1135473"/>
                <a:gd name="connsiteX25" fmla="*/ 6496050 w 7534890"/>
                <a:gd name="connsiteY25" fmla="*/ 814994 h 1135473"/>
                <a:gd name="connsiteX26" fmla="*/ 6381750 w 7534890"/>
                <a:gd name="connsiteY26" fmla="*/ 900719 h 1135473"/>
                <a:gd name="connsiteX27" fmla="*/ 5524500 w 7534890"/>
                <a:gd name="connsiteY27" fmla="*/ 862619 h 1135473"/>
                <a:gd name="connsiteX28" fmla="*/ 4829175 w 7534890"/>
                <a:gd name="connsiteY28" fmla="*/ 872144 h 1135473"/>
                <a:gd name="connsiteX29" fmla="*/ 4162425 w 7534890"/>
                <a:gd name="connsiteY29" fmla="*/ 824519 h 1135473"/>
                <a:gd name="connsiteX30" fmla="*/ 3524250 w 7534890"/>
                <a:gd name="connsiteY30" fmla="*/ 910244 h 1135473"/>
                <a:gd name="connsiteX31" fmla="*/ 2724150 w 7534890"/>
                <a:gd name="connsiteY31" fmla="*/ 967394 h 1135473"/>
                <a:gd name="connsiteX32" fmla="*/ 2076450 w 7534890"/>
                <a:gd name="connsiteY32" fmla="*/ 1119794 h 1135473"/>
                <a:gd name="connsiteX33" fmla="*/ 1762125 w 7534890"/>
                <a:gd name="connsiteY33" fmla="*/ 1119794 h 1135473"/>
                <a:gd name="connsiteX34" fmla="*/ 1466850 w 7534890"/>
                <a:gd name="connsiteY34" fmla="*/ 1024544 h 1135473"/>
                <a:gd name="connsiteX35" fmla="*/ 1285875 w 7534890"/>
                <a:gd name="connsiteY35" fmla="*/ 786419 h 1135473"/>
                <a:gd name="connsiteX36" fmla="*/ 1190625 w 7534890"/>
                <a:gd name="connsiteY36" fmla="*/ 433994 h 1135473"/>
                <a:gd name="connsiteX37" fmla="*/ 1095375 w 7534890"/>
                <a:gd name="connsiteY37" fmla="*/ 52994 h 1135473"/>
                <a:gd name="connsiteX0" fmla="*/ 0 w 7106265"/>
                <a:gd name="connsiteY0" fmla="*/ 281594 h 1135473"/>
                <a:gd name="connsiteX1" fmla="*/ 590550 w 7106265"/>
                <a:gd name="connsiteY1" fmla="*/ 24419 h 1135473"/>
                <a:gd name="connsiteX2" fmla="*/ 962025 w 7106265"/>
                <a:gd name="connsiteY2" fmla="*/ 14894 h 1135473"/>
                <a:gd name="connsiteX3" fmla="*/ 1876425 w 7106265"/>
                <a:gd name="connsiteY3" fmla="*/ 62519 h 1135473"/>
                <a:gd name="connsiteX4" fmla="*/ 2743200 w 7106265"/>
                <a:gd name="connsiteY4" fmla="*/ 233969 h 1135473"/>
                <a:gd name="connsiteX5" fmla="*/ 5286375 w 7106265"/>
                <a:gd name="connsiteY5" fmla="*/ 243494 h 1135473"/>
                <a:gd name="connsiteX6" fmla="*/ 5791200 w 7106265"/>
                <a:gd name="connsiteY6" fmla="*/ 253019 h 1135473"/>
                <a:gd name="connsiteX7" fmla="*/ 6019800 w 7106265"/>
                <a:gd name="connsiteY7" fmla="*/ 243494 h 1135473"/>
                <a:gd name="connsiteX8" fmla="*/ 6162675 w 7106265"/>
                <a:gd name="connsiteY8" fmla="*/ 300644 h 1135473"/>
                <a:gd name="connsiteX9" fmla="*/ 6477000 w 7106265"/>
                <a:gd name="connsiteY9" fmla="*/ 291119 h 1135473"/>
                <a:gd name="connsiteX10" fmla="*/ 6486525 w 7106265"/>
                <a:gd name="connsiteY10" fmla="*/ 433994 h 1135473"/>
                <a:gd name="connsiteX11" fmla="*/ 6753225 w 7106265"/>
                <a:gd name="connsiteY11" fmla="*/ 405419 h 1135473"/>
                <a:gd name="connsiteX12" fmla="*/ 6791325 w 7106265"/>
                <a:gd name="connsiteY12" fmla="*/ 262544 h 1135473"/>
                <a:gd name="connsiteX13" fmla="*/ 6905625 w 7106265"/>
                <a:gd name="connsiteY13" fmla="*/ 243494 h 1135473"/>
                <a:gd name="connsiteX14" fmla="*/ 7029450 w 7106265"/>
                <a:gd name="connsiteY14" fmla="*/ 233969 h 1135473"/>
                <a:gd name="connsiteX15" fmla="*/ 7086600 w 7106265"/>
                <a:gd name="connsiteY15" fmla="*/ 405419 h 1135473"/>
                <a:gd name="connsiteX16" fmla="*/ 7105650 w 7106265"/>
                <a:gd name="connsiteY16" fmla="*/ 634019 h 1135473"/>
                <a:gd name="connsiteX17" fmla="*/ 7067550 w 7106265"/>
                <a:gd name="connsiteY17" fmla="*/ 843569 h 1135473"/>
                <a:gd name="connsiteX18" fmla="*/ 6915150 w 7106265"/>
                <a:gd name="connsiteY18" fmla="*/ 929294 h 1135473"/>
                <a:gd name="connsiteX19" fmla="*/ 6791325 w 7106265"/>
                <a:gd name="connsiteY19" fmla="*/ 872144 h 1135473"/>
                <a:gd name="connsiteX20" fmla="*/ 6762750 w 7106265"/>
                <a:gd name="connsiteY20" fmla="*/ 710219 h 1135473"/>
                <a:gd name="connsiteX21" fmla="*/ 6543675 w 7106265"/>
                <a:gd name="connsiteY21" fmla="*/ 691169 h 1135473"/>
                <a:gd name="connsiteX22" fmla="*/ 6486525 w 7106265"/>
                <a:gd name="connsiteY22" fmla="*/ 795944 h 1135473"/>
                <a:gd name="connsiteX23" fmla="*/ 6448425 w 7106265"/>
                <a:gd name="connsiteY23" fmla="*/ 843569 h 1135473"/>
                <a:gd name="connsiteX24" fmla="*/ 6067425 w 7106265"/>
                <a:gd name="connsiteY24" fmla="*/ 814994 h 1135473"/>
                <a:gd name="connsiteX25" fmla="*/ 5953125 w 7106265"/>
                <a:gd name="connsiteY25" fmla="*/ 900719 h 1135473"/>
                <a:gd name="connsiteX26" fmla="*/ 5095875 w 7106265"/>
                <a:gd name="connsiteY26" fmla="*/ 862619 h 1135473"/>
                <a:gd name="connsiteX27" fmla="*/ 4400550 w 7106265"/>
                <a:gd name="connsiteY27" fmla="*/ 872144 h 1135473"/>
                <a:gd name="connsiteX28" fmla="*/ 3733800 w 7106265"/>
                <a:gd name="connsiteY28" fmla="*/ 824519 h 1135473"/>
                <a:gd name="connsiteX29" fmla="*/ 3095625 w 7106265"/>
                <a:gd name="connsiteY29" fmla="*/ 910244 h 1135473"/>
                <a:gd name="connsiteX30" fmla="*/ 2295525 w 7106265"/>
                <a:gd name="connsiteY30" fmla="*/ 967394 h 1135473"/>
                <a:gd name="connsiteX31" fmla="*/ 1647825 w 7106265"/>
                <a:gd name="connsiteY31" fmla="*/ 1119794 h 1135473"/>
                <a:gd name="connsiteX32" fmla="*/ 1333500 w 7106265"/>
                <a:gd name="connsiteY32" fmla="*/ 1119794 h 1135473"/>
                <a:gd name="connsiteX33" fmla="*/ 1038225 w 7106265"/>
                <a:gd name="connsiteY33" fmla="*/ 1024544 h 1135473"/>
                <a:gd name="connsiteX34" fmla="*/ 857250 w 7106265"/>
                <a:gd name="connsiteY34" fmla="*/ 786419 h 1135473"/>
                <a:gd name="connsiteX35" fmla="*/ 762000 w 7106265"/>
                <a:gd name="connsiteY35" fmla="*/ 433994 h 1135473"/>
                <a:gd name="connsiteX36" fmla="*/ 666750 w 7106265"/>
                <a:gd name="connsiteY36" fmla="*/ 52994 h 1135473"/>
                <a:gd name="connsiteX0" fmla="*/ 0 w 6515715"/>
                <a:gd name="connsiteY0" fmla="*/ 24419 h 1135473"/>
                <a:gd name="connsiteX1" fmla="*/ 371475 w 6515715"/>
                <a:gd name="connsiteY1" fmla="*/ 14894 h 1135473"/>
                <a:gd name="connsiteX2" fmla="*/ 1285875 w 6515715"/>
                <a:gd name="connsiteY2" fmla="*/ 62519 h 1135473"/>
                <a:gd name="connsiteX3" fmla="*/ 2152650 w 6515715"/>
                <a:gd name="connsiteY3" fmla="*/ 233969 h 1135473"/>
                <a:gd name="connsiteX4" fmla="*/ 4695825 w 6515715"/>
                <a:gd name="connsiteY4" fmla="*/ 243494 h 1135473"/>
                <a:gd name="connsiteX5" fmla="*/ 5200650 w 6515715"/>
                <a:gd name="connsiteY5" fmla="*/ 253019 h 1135473"/>
                <a:gd name="connsiteX6" fmla="*/ 5429250 w 6515715"/>
                <a:gd name="connsiteY6" fmla="*/ 243494 h 1135473"/>
                <a:gd name="connsiteX7" fmla="*/ 5572125 w 6515715"/>
                <a:gd name="connsiteY7" fmla="*/ 300644 h 1135473"/>
                <a:gd name="connsiteX8" fmla="*/ 5886450 w 6515715"/>
                <a:gd name="connsiteY8" fmla="*/ 291119 h 1135473"/>
                <a:gd name="connsiteX9" fmla="*/ 5895975 w 6515715"/>
                <a:gd name="connsiteY9" fmla="*/ 433994 h 1135473"/>
                <a:gd name="connsiteX10" fmla="*/ 6162675 w 6515715"/>
                <a:gd name="connsiteY10" fmla="*/ 405419 h 1135473"/>
                <a:gd name="connsiteX11" fmla="*/ 6200775 w 6515715"/>
                <a:gd name="connsiteY11" fmla="*/ 262544 h 1135473"/>
                <a:gd name="connsiteX12" fmla="*/ 6315075 w 6515715"/>
                <a:gd name="connsiteY12" fmla="*/ 243494 h 1135473"/>
                <a:gd name="connsiteX13" fmla="*/ 6438900 w 6515715"/>
                <a:gd name="connsiteY13" fmla="*/ 233969 h 1135473"/>
                <a:gd name="connsiteX14" fmla="*/ 6496050 w 6515715"/>
                <a:gd name="connsiteY14" fmla="*/ 405419 h 1135473"/>
                <a:gd name="connsiteX15" fmla="*/ 6515100 w 6515715"/>
                <a:gd name="connsiteY15" fmla="*/ 634019 h 1135473"/>
                <a:gd name="connsiteX16" fmla="*/ 6477000 w 6515715"/>
                <a:gd name="connsiteY16" fmla="*/ 843569 h 1135473"/>
                <a:gd name="connsiteX17" fmla="*/ 6324600 w 6515715"/>
                <a:gd name="connsiteY17" fmla="*/ 929294 h 1135473"/>
                <a:gd name="connsiteX18" fmla="*/ 6200775 w 6515715"/>
                <a:gd name="connsiteY18" fmla="*/ 872144 h 1135473"/>
                <a:gd name="connsiteX19" fmla="*/ 6172200 w 6515715"/>
                <a:gd name="connsiteY19" fmla="*/ 710219 h 1135473"/>
                <a:gd name="connsiteX20" fmla="*/ 5953125 w 6515715"/>
                <a:gd name="connsiteY20" fmla="*/ 691169 h 1135473"/>
                <a:gd name="connsiteX21" fmla="*/ 5895975 w 6515715"/>
                <a:gd name="connsiteY21" fmla="*/ 795944 h 1135473"/>
                <a:gd name="connsiteX22" fmla="*/ 5857875 w 6515715"/>
                <a:gd name="connsiteY22" fmla="*/ 843569 h 1135473"/>
                <a:gd name="connsiteX23" fmla="*/ 5476875 w 6515715"/>
                <a:gd name="connsiteY23" fmla="*/ 814994 h 1135473"/>
                <a:gd name="connsiteX24" fmla="*/ 5362575 w 6515715"/>
                <a:gd name="connsiteY24" fmla="*/ 900719 h 1135473"/>
                <a:gd name="connsiteX25" fmla="*/ 4505325 w 6515715"/>
                <a:gd name="connsiteY25" fmla="*/ 862619 h 1135473"/>
                <a:gd name="connsiteX26" fmla="*/ 3810000 w 6515715"/>
                <a:gd name="connsiteY26" fmla="*/ 872144 h 1135473"/>
                <a:gd name="connsiteX27" fmla="*/ 3143250 w 6515715"/>
                <a:gd name="connsiteY27" fmla="*/ 824519 h 1135473"/>
                <a:gd name="connsiteX28" fmla="*/ 2505075 w 6515715"/>
                <a:gd name="connsiteY28" fmla="*/ 910244 h 1135473"/>
                <a:gd name="connsiteX29" fmla="*/ 1704975 w 6515715"/>
                <a:gd name="connsiteY29" fmla="*/ 967394 h 1135473"/>
                <a:gd name="connsiteX30" fmla="*/ 1057275 w 6515715"/>
                <a:gd name="connsiteY30" fmla="*/ 1119794 h 1135473"/>
                <a:gd name="connsiteX31" fmla="*/ 742950 w 6515715"/>
                <a:gd name="connsiteY31" fmla="*/ 1119794 h 1135473"/>
                <a:gd name="connsiteX32" fmla="*/ 447675 w 6515715"/>
                <a:gd name="connsiteY32" fmla="*/ 1024544 h 1135473"/>
                <a:gd name="connsiteX33" fmla="*/ 266700 w 6515715"/>
                <a:gd name="connsiteY33" fmla="*/ 786419 h 1135473"/>
                <a:gd name="connsiteX34" fmla="*/ 171450 w 6515715"/>
                <a:gd name="connsiteY34" fmla="*/ 433994 h 1135473"/>
                <a:gd name="connsiteX35" fmla="*/ 76200 w 6515715"/>
                <a:gd name="connsiteY35" fmla="*/ 52994 h 1135473"/>
                <a:gd name="connsiteX0" fmla="*/ 0 w 6515715"/>
                <a:gd name="connsiteY0" fmla="*/ 24419 h 1135473"/>
                <a:gd name="connsiteX1" fmla="*/ 371475 w 6515715"/>
                <a:gd name="connsiteY1" fmla="*/ 14894 h 1135473"/>
                <a:gd name="connsiteX2" fmla="*/ 1285875 w 6515715"/>
                <a:gd name="connsiteY2" fmla="*/ 62519 h 1135473"/>
                <a:gd name="connsiteX3" fmla="*/ 2152650 w 6515715"/>
                <a:gd name="connsiteY3" fmla="*/ 233969 h 1135473"/>
                <a:gd name="connsiteX4" fmla="*/ 4695825 w 6515715"/>
                <a:gd name="connsiteY4" fmla="*/ 243494 h 1135473"/>
                <a:gd name="connsiteX5" fmla="*/ 5200650 w 6515715"/>
                <a:gd name="connsiteY5" fmla="*/ 253019 h 1135473"/>
                <a:gd name="connsiteX6" fmla="*/ 5429250 w 6515715"/>
                <a:gd name="connsiteY6" fmla="*/ 243494 h 1135473"/>
                <a:gd name="connsiteX7" fmla="*/ 5572125 w 6515715"/>
                <a:gd name="connsiteY7" fmla="*/ 300644 h 1135473"/>
                <a:gd name="connsiteX8" fmla="*/ 5886450 w 6515715"/>
                <a:gd name="connsiteY8" fmla="*/ 291119 h 1135473"/>
                <a:gd name="connsiteX9" fmla="*/ 5895975 w 6515715"/>
                <a:gd name="connsiteY9" fmla="*/ 433994 h 1135473"/>
                <a:gd name="connsiteX10" fmla="*/ 6162675 w 6515715"/>
                <a:gd name="connsiteY10" fmla="*/ 405419 h 1135473"/>
                <a:gd name="connsiteX11" fmla="*/ 6200775 w 6515715"/>
                <a:gd name="connsiteY11" fmla="*/ 262544 h 1135473"/>
                <a:gd name="connsiteX12" fmla="*/ 6315075 w 6515715"/>
                <a:gd name="connsiteY12" fmla="*/ 243494 h 1135473"/>
                <a:gd name="connsiteX13" fmla="*/ 6438900 w 6515715"/>
                <a:gd name="connsiteY13" fmla="*/ 233969 h 1135473"/>
                <a:gd name="connsiteX14" fmla="*/ 6496050 w 6515715"/>
                <a:gd name="connsiteY14" fmla="*/ 405419 h 1135473"/>
                <a:gd name="connsiteX15" fmla="*/ 6515100 w 6515715"/>
                <a:gd name="connsiteY15" fmla="*/ 634019 h 1135473"/>
                <a:gd name="connsiteX16" fmla="*/ 6477000 w 6515715"/>
                <a:gd name="connsiteY16" fmla="*/ 843569 h 1135473"/>
                <a:gd name="connsiteX17" fmla="*/ 6324600 w 6515715"/>
                <a:gd name="connsiteY17" fmla="*/ 929294 h 1135473"/>
                <a:gd name="connsiteX18" fmla="*/ 6200775 w 6515715"/>
                <a:gd name="connsiteY18" fmla="*/ 872144 h 1135473"/>
                <a:gd name="connsiteX19" fmla="*/ 6172200 w 6515715"/>
                <a:gd name="connsiteY19" fmla="*/ 710219 h 1135473"/>
                <a:gd name="connsiteX20" fmla="*/ 5953125 w 6515715"/>
                <a:gd name="connsiteY20" fmla="*/ 691169 h 1135473"/>
                <a:gd name="connsiteX21" fmla="*/ 5895975 w 6515715"/>
                <a:gd name="connsiteY21" fmla="*/ 795944 h 1135473"/>
                <a:gd name="connsiteX22" fmla="*/ 5857875 w 6515715"/>
                <a:gd name="connsiteY22" fmla="*/ 843569 h 1135473"/>
                <a:gd name="connsiteX23" fmla="*/ 5476875 w 6515715"/>
                <a:gd name="connsiteY23" fmla="*/ 814994 h 1135473"/>
                <a:gd name="connsiteX24" fmla="*/ 5362575 w 6515715"/>
                <a:gd name="connsiteY24" fmla="*/ 900719 h 1135473"/>
                <a:gd name="connsiteX25" fmla="*/ 4505325 w 6515715"/>
                <a:gd name="connsiteY25" fmla="*/ 862619 h 1135473"/>
                <a:gd name="connsiteX26" fmla="*/ 3810000 w 6515715"/>
                <a:gd name="connsiteY26" fmla="*/ 872144 h 1135473"/>
                <a:gd name="connsiteX27" fmla="*/ 3143250 w 6515715"/>
                <a:gd name="connsiteY27" fmla="*/ 824519 h 1135473"/>
                <a:gd name="connsiteX28" fmla="*/ 2505075 w 6515715"/>
                <a:gd name="connsiteY28" fmla="*/ 910244 h 1135473"/>
                <a:gd name="connsiteX29" fmla="*/ 1704975 w 6515715"/>
                <a:gd name="connsiteY29" fmla="*/ 967394 h 1135473"/>
                <a:gd name="connsiteX30" fmla="*/ 1057275 w 6515715"/>
                <a:gd name="connsiteY30" fmla="*/ 1119794 h 1135473"/>
                <a:gd name="connsiteX31" fmla="*/ 742950 w 6515715"/>
                <a:gd name="connsiteY31" fmla="*/ 1119794 h 1135473"/>
                <a:gd name="connsiteX32" fmla="*/ 447675 w 6515715"/>
                <a:gd name="connsiteY32" fmla="*/ 1024544 h 1135473"/>
                <a:gd name="connsiteX33" fmla="*/ 266700 w 6515715"/>
                <a:gd name="connsiteY33" fmla="*/ 786419 h 1135473"/>
                <a:gd name="connsiteX34" fmla="*/ 171450 w 6515715"/>
                <a:gd name="connsiteY34" fmla="*/ 433994 h 1135473"/>
                <a:gd name="connsiteX35" fmla="*/ 76200 w 6515715"/>
                <a:gd name="connsiteY35" fmla="*/ 52994 h 1135473"/>
                <a:gd name="connsiteX36" fmla="*/ 0 w 6515715"/>
                <a:gd name="connsiteY36" fmla="*/ 24419 h 113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515715" h="1135473">
                  <a:moveTo>
                    <a:pt x="0" y="24419"/>
                  </a:moveTo>
                  <a:cubicBezTo>
                    <a:pt x="160338" y="-20031"/>
                    <a:pt x="157163" y="8544"/>
                    <a:pt x="371475" y="14894"/>
                  </a:cubicBezTo>
                  <a:cubicBezTo>
                    <a:pt x="585787" y="21244"/>
                    <a:pt x="989013" y="26007"/>
                    <a:pt x="1285875" y="62519"/>
                  </a:cubicBezTo>
                  <a:cubicBezTo>
                    <a:pt x="1582737" y="99031"/>
                    <a:pt x="1584325" y="203807"/>
                    <a:pt x="2152650" y="233969"/>
                  </a:cubicBezTo>
                  <a:cubicBezTo>
                    <a:pt x="2720975" y="264131"/>
                    <a:pt x="4187825" y="240319"/>
                    <a:pt x="4695825" y="243494"/>
                  </a:cubicBezTo>
                  <a:cubicBezTo>
                    <a:pt x="5203825" y="246669"/>
                    <a:pt x="5092700" y="248257"/>
                    <a:pt x="5200650" y="253019"/>
                  </a:cubicBezTo>
                  <a:cubicBezTo>
                    <a:pt x="5308600" y="257781"/>
                    <a:pt x="5386388" y="238732"/>
                    <a:pt x="5429250" y="243494"/>
                  </a:cubicBezTo>
                  <a:cubicBezTo>
                    <a:pt x="5472113" y="248257"/>
                    <a:pt x="5495925" y="292707"/>
                    <a:pt x="5572125" y="300644"/>
                  </a:cubicBezTo>
                  <a:cubicBezTo>
                    <a:pt x="5648325" y="308581"/>
                    <a:pt x="5832475" y="268894"/>
                    <a:pt x="5886450" y="291119"/>
                  </a:cubicBezTo>
                  <a:cubicBezTo>
                    <a:pt x="5940425" y="313344"/>
                    <a:pt x="5849938" y="414944"/>
                    <a:pt x="5895975" y="433994"/>
                  </a:cubicBezTo>
                  <a:cubicBezTo>
                    <a:pt x="5942012" y="453044"/>
                    <a:pt x="6111875" y="433994"/>
                    <a:pt x="6162675" y="405419"/>
                  </a:cubicBezTo>
                  <a:cubicBezTo>
                    <a:pt x="6213475" y="376844"/>
                    <a:pt x="6175375" y="289531"/>
                    <a:pt x="6200775" y="262544"/>
                  </a:cubicBezTo>
                  <a:cubicBezTo>
                    <a:pt x="6226175" y="235556"/>
                    <a:pt x="6275388" y="248256"/>
                    <a:pt x="6315075" y="243494"/>
                  </a:cubicBezTo>
                  <a:cubicBezTo>
                    <a:pt x="6354763" y="238731"/>
                    <a:pt x="6408738" y="206981"/>
                    <a:pt x="6438900" y="233969"/>
                  </a:cubicBezTo>
                  <a:cubicBezTo>
                    <a:pt x="6469063" y="260956"/>
                    <a:pt x="6483350" y="338744"/>
                    <a:pt x="6496050" y="405419"/>
                  </a:cubicBezTo>
                  <a:cubicBezTo>
                    <a:pt x="6508750" y="472094"/>
                    <a:pt x="6518275" y="560994"/>
                    <a:pt x="6515100" y="634019"/>
                  </a:cubicBezTo>
                  <a:cubicBezTo>
                    <a:pt x="6511925" y="707044"/>
                    <a:pt x="6508750" y="794356"/>
                    <a:pt x="6477000" y="843569"/>
                  </a:cubicBezTo>
                  <a:cubicBezTo>
                    <a:pt x="6445250" y="892781"/>
                    <a:pt x="6370638" y="924531"/>
                    <a:pt x="6324600" y="929294"/>
                  </a:cubicBezTo>
                  <a:cubicBezTo>
                    <a:pt x="6278563" y="934056"/>
                    <a:pt x="6226175" y="908656"/>
                    <a:pt x="6200775" y="872144"/>
                  </a:cubicBezTo>
                  <a:cubicBezTo>
                    <a:pt x="6175375" y="835632"/>
                    <a:pt x="6213475" y="740381"/>
                    <a:pt x="6172200" y="710219"/>
                  </a:cubicBezTo>
                  <a:cubicBezTo>
                    <a:pt x="6130925" y="680057"/>
                    <a:pt x="5999162" y="676882"/>
                    <a:pt x="5953125" y="691169"/>
                  </a:cubicBezTo>
                  <a:cubicBezTo>
                    <a:pt x="5907088" y="705456"/>
                    <a:pt x="5911850" y="770544"/>
                    <a:pt x="5895975" y="795944"/>
                  </a:cubicBezTo>
                  <a:cubicBezTo>
                    <a:pt x="5880100" y="821344"/>
                    <a:pt x="5927725" y="840394"/>
                    <a:pt x="5857875" y="843569"/>
                  </a:cubicBezTo>
                  <a:cubicBezTo>
                    <a:pt x="5788025" y="846744"/>
                    <a:pt x="5559425" y="805469"/>
                    <a:pt x="5476875" y="814994"/>
                  </a:cubicBezTo>
                  <a:cubicBezTo>
                    <a:pt x="5394325" y="824519"/>
                    <a:pt x="5524500" y="892782"/>
                    <a:pt x="5362575" y="900719"/>
                  </a:cubicBezTo>
                  <a:lnTo>
                    <a:pt x="4505325" y="862619"/>
                  </a:lnTo>
                  <a:cubicBezTo>
                    <a:pt x="4246563" y="857857"/>
                    <a:pt x="4037012" y="878494"/>
                    <a:pt x="3810000" y="872144"/>
                  </a:cubicBezTo>
                  <a:cubicBezTo>
                    <a:pt x="3582988" y="865794"/>
                    <a:pt x="3360737" y="818169"/>
                    <a:pt x="3143250" y="824519"/>
                  </a:cubicBezTo>
                  <a:cubicBezTo>
                    <a:pt x="2925763" y="830869"/>
                    <a:pt x="2744787" y="886432"/>
                    <a:pt x="2505075" y="910244"/>
                  </a:cubicBezTo>
                  <a:cubicBezTo>
                    <a:pt x="2265363" y="934056"/>
                    <a:pt x="1946275" y="932469"/>
                    <a:pt x="1704975" y="967394"/>
                  </a:cubicBezTo>
                  <a:cubicBezTo>
                    <a:pt x="1463675" y="1002319"/>
                    <a:pt x="1217612" y="1094394"/>
                    <a:pt x="1057275" y="1119794"/>
                  </a:cubicBezTo>
                  <a:cubicBezTo>
                    <a:pt x="896938" y="1145194"/>
                    <a:pt x="844550" y="1135669"/>
                    <a:pt x="742950" y="1119794"/>
                  </a:cubicBezTo>
                  <a:cubicBezTo>
                    <a:pt x="641350" y="1103919"/>
                    <a:pt x="527050" y="1080106"/>
                    <a:pt x="447675" y="1024544"/>
                  </a:cubicBezTo>
                  <a:cubicBezTo>
                    <a:pt x="368300" y="968982"/>
                    <a:pt x="312737" y="884844"/>
                    <a:pt x="266700" y="786419"/>
                  </a:cubicBezTo>
                  <a:cubicBezTo>
                    <a:pt x="220663" y="687994"/>
                    <a:pt x="203200" y="556231"/>
                    <a:pt x="171450" y="433994"/>
                  </a:cubicBezTo>
                  <a:cubicBezTo>
                    <a:pt x="139700" y="311757"/>
                    <a:pt x="107950" y="182375"/>
                    <a:pt x="76200" y="52994"/>
                  </a:cubicBezTo>
                  <a:lnTo>
                    <a:pt x="0" y="24419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734300" y="1209675"/>
              <a:ext cx="209550" cy="3048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695575" y="1276350"/>
              <a:ext cx="247650" cy="23812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3295650" y="2238375"/>
              <a:ext cx="247650" cy="23812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4105275" y="2790825"/>
              <a:ext cx="247650" cy="23812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0" name="Group 69"/>
          <p:cNvGrpSpPr>
            <a:grpSpLocks noChangeAspect="1"/>
          </p:cNvGrpSpPr>
          <p:nvPr/>
        </p:nvGrpSpPr>
        <p:grpSpPr>
          <a:xfrm rot="19275270" flipV="1">
            <a:off x="1597890" y="1738623"/>
            <a:ext cx="1528395" cy="648424"/>
            <a:chOff x="654914" y="777513"/>
            <a:chExt cx="7641976" cy="3242122"/>
          </a:xfrm>
        </p:grpSpPr>
        <p:sp>
          <p:nvSpPr>
            <p:cNvPr id="71" name="Freeform 70"/>
            <p:cNvSpPr/>
            <p:nvPr/>
          </p:nvSpPr>
          <p:spPr>
            <a:xfrm rot="1223115">
              <a:off x="3699264" y="927608"/>
              <a:ext cx="2268855" cy="1915377"/>
            </a:xfrm>
            <a:custGeom>
              <a:avLst/>
              <a:gdLst>
                <a:gd name="connsiteX0" fmla="*/ 1188840 w 2270634"/>
                <a:gd name="connsiteY0" fmla="*/ 663066 h 1920851"/>
                <a:gd name="connsiteX1" fmla="*/ 1141215 w 2270634"/>
                <a:gd name="connsiteY1" fmla="*/ 891666 h 1920851"/>
                <a:gd name="connsiteX2" fmla="*/ 988815 w 2270634"/>
                <a:gd name="connsiteY2" fmla="*/ 996441 h 1920851"/>
                <a:gd name="connsiteX3" fmla="*/ 779265 w 2270634"/>
                <a:gd name="connsiteY3" fmla="*/ 986916 h 1920851"/>
                <a:gd name="connsiteX4" fmla="*/ 293490 w 2270634"/>
                <a:gd name="connsiteY4" fmla="*/ 1367916 h 1920851"/>
                <a:gd name="connsiteX5" fmla="*/ 36315 w 2270634"/>
                <a:gd name="connsiteY5" fmla="*/ 1539366 h 1920851"/>
                <a:gd name="connsiteX6" fmla="*/ 64890 w 2270634"/>
                <a:gd name="connsiteY6" fmla="*/ 1910841 h 1920851"/>
                <a:gd name="connsiteX7" fmla="*/ 617340 w 2270634"/>
                <a:gd name="connsiteY7" fmla="*/ 1787016 h 1920851"/>
                <a:gd name="connsiteX8" fmla="*/ 969765 w 2270634"/>
                <a:gd name="connsiteY8" fmla="*/ 1491741 h 1920851"/>
                <a:gd name="connsiteX9" fmla="*/ 1293615 w 2270634"/>
                <a:gd name="connsiteY9" fmla="*/ 1577466 h 1920851"/>
                <a:gd name="connsiteX10" fmla="*/ 1598415 w 2270634"/>
                <a:gd name="connsiteY10" fmla="*/ 1253616 h 1920851"/>
                <a:gd name="connsiteX11" fmla="*/ 1636515 w 2270634"/>
                <a:gd name="connsiteY11" fmla="*/ 1005966 h 1920851"/>
                <a:gd name="connsiteX12" fmla="*/ 1893690 w 2270634"/>
                <a:gd name="connsiteY12" fmla="*/ 577341 h 1920851"/>
                <a:gd name="connsiteX13" fmla="*/ 2131815 w 2270634"/>
                <a:gd name="connsiteY13" fmla="*/ 339216 h 1920851"/>
                <a:gd name="connsiteX14" fmla="*/ 2265165 w 2270634"/>
                <a:gd name="connsiteY14" fmla="*/ 15366 h 1920851"/>
                <a:gd name="connsiteX15" fmla="*/ 1950840 w 2270634"/>
                <a:gd name="connsiteY15" fmla="*/ 82041 h 1920851"/>
                <a:gd name="connsiteX0" fmla="*/ 1187061 w 2268855"/>
                <a:gd name="connsiteY0" fmla="*/ 663066 h 1915377"/>
                <a:gd name="connsiteX1" fmla="*/ 1139436 w 2268855"/>
                <a:gd name="connsiteY1" fmla="*/ 891666 h 1915377"/>
                <a:gd name="connsiteX2" fmla="*/ 987036 w 2268855"/>
                <a:gd name="connsiteY2" fmla="*/ 996441 h 1915377"/>
                <a:gd name="connsiteX3" fmla="*/ 777486 w 2268855"/>
                <a:gd name="connsiteY3" fmla="*/ 986916 h 1915377"/>
                <a:gd name="connsiteX4" fmla="*/ 291711 w 2268855"/>
                <a:gd name="connsiteY4" fmla="*/ 1367916 h 1915377"/>
                <a:gd name="connsiteX5" fmla="*/ 34536 w 2268855"/>
                <a:gd name="connsiteY5" fmla="*/ 1539366 h 1915377"/>
                <a:gd name="connsiteX6" fmla="*/ 63111 w 2268855"/>
                <a:gd name="connsiteY6" fmla="*/ 1910841 h 1915377"/>
                <a:gd name="connsiteX7" fmla="*/ 586986 w 2268855"/>
                <a:gd name="connsiteY7" fmla="*/ 1729866 h 1915377"/>
                <a:gd name="connsiteX8" fmla="*/ 967986 w 2268855"/>
                <a:gd name="connsiteY8" fmla="*/ 1491741 h 1915377"/>
                <a:gd name="connsiteX9" fmla="*/ 1291836 w 2268855"/>
                <a:gd name="connsiteY9" fmla="*/ 1577466 h 1915377"/>
                <a:gd name="connsiteX10" fmla="*/ 1596636 w 2268855"/>
                <a:gd name="connsiteY10" fmla="*/ 1253616 h 1915377"/>
                <a:gd name="connsiteX11" fmla="*/ 1634736 w 2268855"/>
                <a:gd name="connsiteY11" fmla="*/ 1005966 h 1915377"/>
                <a:gd name="connsiteX12" fmla="*/ 1891911 w 2268855"/>
                <a:gd name="connsiteY12" fmla="*/ 577341 h 1915377"/>
                <a:gd name="connsiteX13" fmla="*/ 2130036 w 2268855"/>
                <a:gd name="connsiteY13" fmla="*/ 339216 h 1915377"/>
                <a:gd name="connsiteX14" fmla="*/ 2263386 w 2268855"/>
                <a:gd name="connsiteY14" fmla="*/ 15366 h 1915377"/>
                <a:gd name="connsiteX15" fmla="*/ 1949061 w 2268855"/>
                <a:gd name="connsiteY15" fmla="*/ 82041 h 1915377"/>
                <a:gd name="connsiteX0" fmla="*/ 1187061 w 2268855"/>
                <a:gd name="connsiteY0" fmla="*/ 663066 h 1915377"/>
                <a:gd name="connsiteX1" fmla="*/ 1139436 w 2268855"/>
                <a:gd name="connsiteY1" fmla="*/ 891666 h 1915377"/>
                <a:gd name="connsiteX2" fmla="*/ 987036 w 2268855"/>
                <a:gd name="connsiteY2" fmla="*/ 996441 h 1915377"/>
                <a:gd name="connsiteX3" fmla="*/ 777486 w 2268855"/>
                <a:gd name="connsiteY3" fmla="*/ 986916 h 1915377"/>
                <a:gd name="connsiteX4" fmla="*/ 291711 w 2268855"/>
                <a:gd name="connsiteY4" fmla="*/ 1367916 h 1915377"/>
                <a:gd name="connsiteX5" fmla="*/ 34536 w 2268855"/>
                <a:gd name="connsiteY5" fmla="*/ 1539366 h 1915377"/>
                <a:gd name="connsiteX6" fmla="*/ 63111 w 2268855"/>
                <a:gd name="connsiteY6" fmla="*/ 1910841 h 1915377"/>
                <a:gd name="connsiteX7" fmla="*/ 586986 w 2268855"/>
                <a:gd name="connsiteY7" fmla="*/ 1729866 h 1915377"/>
                <a:gd name="connsiteX8" fmla="*/ 967986 w 2268855"/>
                <a:gd name="connsiteY8" fmla="*/ 1491741 h 1915377"/>
                <a:gd name="connsiteX9" fmla="*/ 1291836 w 2268855"/>
                <a:gd name="connsiteY9" fmla="*/ 1577466 h 1915377"/>
                <a:gd name="connsiteX10" fmla="*/ 1368036 w 2268855"/>
                <a:gd name="connsiteY10" fmla="*/ 1434591 h 1915377"/>
                <a:gd name="connsiteX11" fmla="*/ 1596636 w 2268855"/>
                <a:gd name="connsiteY11" fmla="*/ 1253616 h 1915377"/>
                <a:gd name="connsiteX12" fmla="*/ 1634736 w 2268855"/>
                <a:gd name="connsiteY12" fmla="*/ 1005966 h 1915377"/>
                <a:gd name="connsiteX13" fmla="*/ 1891911 w 2268855"/>
                <a:gd name="connsiteY13" fmla="*/ 577341 h 1915377"/>
                <a:gd name="connsiteX14" fmla="*/ 2130036 w 2268855"/>
                <a:gd name="connsiteY14" fmla="*/ 339216 h 1915377"/>
                <a:gd name="connsiteX15" fmla="*/ 2263386 w 2268855"/>
                <a:gd name="connsiteY15" fmla="*/ 15366 h 1915377"/>
                <a:gd name="connsiteX16" fmla="*/ 1949061 w 2268855"/>
                <a:gd name="connsiteY16" fmla="*/ 82041 h 1915377"/>
                <a:gd name="connsiteX0" fmla="*/ 1187061 w 2268855"/>
                <a:gd name="connsiteY0" fmla="*/ 663066 h 1915377"/>
                <a:gd name="connsiteX1" fmla="*/ 1139436 w 2268855"/>
                <a:gd name="connsiteY1" fmla="*/ 891666 h 1915377"/>
                <a:gd name="connsiteX2" fmla="*/ 987036 w 2268855"/>
                <a:gd name="connsiteY2" fmla="*/ 996441 h 1915377"/>
                <a:gd name="connsiteX3" fmla="*/ 777486 w 2268855"/>
                <a:gd name="connsiteY3" fmla="*/ 986916 h 1915377"/>
                <a:gd name="connsiteX4" fmla="*/ 291711 w 2268855"/>
                <a:gd name="connsiteY4" fmla="*/ 1367916 h 1915377"/>
                <a:gd name="connsiteX5" fmla="*/ 34536 w 2268855"/>
                <a:gd name="connsiteY5" fmla="*/ 1539366 h 1915377"/>
                <a:gd name="connsiteX6" fmla="*/ 63111 w 2268855"/>
                <a:gd name="connsiteY6" fmla="*/ 1910841 h 1915377"/>
                <a:gd name="connsiteX7" fmla="*/ 586986 w 2268855"/>
                <a:gd name="connsiteY7" fmla="*/ 1729866 h 1915377"/>
                <a:gd name="connsiteX8" fmla="*/ 967986 w 2268855"/>
                <a:gd name="connsiteY8" fmla="*/ 1491741 h 1915377"/>
                <a:gd name="connsiteX9" fmla="*/ 1291836 w 2268855"/>
                <a:gd name="connsiteY9" fmla="*/ 1577466 h 1915377"/>
                <a:gd name="connsiteX10" fmla="*/ 1596636 w 2268855"/>
                <a:gd name="connsiteY10" fmla="*/ 1253616 h 1915377"/>
                <a:gd name="connsiteX11" fmla="*/ 1634736 w 2268855"/>
                <a:gd name="connsiteY11" fmla="*/ 1005966 h 1915377"/>
                <a:gd name="connsiteX12" fmla="*/ 1891911 w 2268855"/>
                <a:gd name="connsiteY12" fmla="*/ 577341 h 1915377"/>
                <a:gd name="connsiteX13" fmla="*/ 2130036 w 2268855"/>
                <a:gd name="connsiteY13" fmla="*/ 339216 h 1915377"/>
                <a:gd name="connsiteX14" fmla="*/ 2263386 w 2268855"/>
                <a:gd name="connsiteY14" fmla="*/ 15366 h 1915377"/>
                <a:gd name="connsiteX15" fmla="*/ 1949061 w 2268855"/>
                <a:gd name="connsiteY15" fmla="*/ 82041 h 1915377"/>
                <a:gd name="connsiteX0" fmla="*/ 1187061 w 2268855"/>
                <a:gd name="connsiteY0" fmla="*/ 663066 h 1915377"/>
                <a:gd name="connsiteX1" fmla="*/ 1139436 w 2268855"/>
                <a:gd name="connsiteY1" fmla="*/ 891666 h 1915377"/>
                <a:gd name="connsiteX2" fmla="*/ 987036 w 2268855"/>
                <a:gd name="connsiteY2" fmla="*/ 996441 h 1915377"/>
                <a:gd name="connsiteX3" fmla="*/ 777486 w 2268855"/>
                <a:gd name="connsiteY3" fmla="*/ 986916 h 1915377"/>
                <a:gd name="connsiteX4" fmla="*/ 291711 w 2268855"/>
                <a:gd name="connsiteY4" fmla="*/ 1367916 h 1915377"/>
                <a:gd name="connsiteX5" fmla="*/ 34536 w 2268855"/>
                <a:gd name="connsiteY5" fmla="*/ 1539366 h 1915377"/>
                <a:gd name="connsiteX6" fmla="*/ 63111 w 2268855"/>
                <a:gd name="connsiteY6" fmla="*/ 1910841 h 1915377"/>
                <a:gd name="connsiteX7" fmla="*/ 586986 w 2268855"/>
                <a:gd name="connsiteY7" fmla="*/ 1729866 h 1915377"/>
                <a:gd name="connsiteX8" fmla="*/ 967986 w 2268855"/>
                <a:gd name="connsiteY8" fmla="*/ 1491741 h 1915377"/>
                <a:gd name="connsiteX9" fmla="*/ 1368036 w 2268855"/>
                <a:gd name="connsiteY9" fmla="*/ 1529841 h 1915377"/>
                <a:gd name="connsiteX10" fmla="*/ 1596636 w 2268855"/>
                <a:gd name="connsiteY10" fmla="*/ 1253616 h 1915377"/>
                <a:gd name="connsiteX11" fmla="*/ 1634736 w 2268855"/>
                <a:gd name="connsiteY11" fmla="*/ 1005966 h 1915377"/>
                <a:gd name="connsiteX12" fmla="*/ 1891911 w 2268855"/>
                <a:gd name="connsiteY12" fmla="*/ 577341 h 1915377"/>
                <a:gd name="connsiteX13" fmla="*/ 2130036 w 2268855"/>
                <a:gd name="connsiteY13" fmla="*/ 339216 h 1915377"/>
                <a:gd name="connsiteX14" fmla="*/ 2263386 w 2268855"/>
                <a:gd name="connsiteY14" fmla="*/ 15366 h 1915377"/>
                <a:gd name="connsiteX15" fmla="*/ 1949061 w 2268855"/>
                <a:gd name="connsiteY15" fmla="*/ 82041 h 1915377"/>
                <a:gd name="connsiteX0" fmla="*/ 1187061 w 2268855"/>
                <a:gd name="connsiteY0" fmla="*/ 663066 h 1915377"/>
                <a:gd name="connsiteX1" fmla="*/ 1139436 w 2268855"/>
                <a:gd name="connsiteY1" fmla="*/ 891666 h 1915377"/>
                <a:gd name="connsiteX2" fmla="*/ 987036 w 2268855"/>
                <a:gd name="connsiteY2" fmla="*/ 996441 h 1915377"/>
                <a:gd name="connsiteX3" fmla="*/ 777486 w 2268855"/>
                <a:gd name="connsiteY3" fmla="*/ 986916 h 1915377"/>
                <a:gd name="connsiteX4" fmla="*/ 291711 w 2268855"/>
                <a:gd name="connsiteY4" fmla="*/ 1367916 h 1915377"/>
                <a:gd name="connsiteX5" fmla="*/ 34536 w 2268855"/>
                <a:gd name="connsiteY5" fmla="*/ 1539366 h 1915377"/>
                <a:gd name="connsiteX6" fmla="*/ 63111 w 2268855"/>
                <a:gd name="connsiteY6" fmla="*/ 1910841 h 1915377"/>
                <a:gd name="connsiteX7" fmla="*/ 586986 w 2268855"/>
                <a:gd name="connsiteY7" fmla="*/ 1729866 h 1915377"/>
                <a:gd name="connsiteX8" fmla="*/ 967986 w 2268855"/>
                <a:gd name="connsiteY8" fmla="*/ 1491741 h 1915377"/>
                <a:gd name="connsiteX9" fmla="*/ 1368036 w 2268855"/>
                <a:gd name="connsiteY9" fmla="*/ 1529841 h 1915377"/>
                <a:gd name="connsiteX10" fmla="*/ 1596636 w 2268855"/>
                <a:gd name="connsiteY10" fmla="*/ 1253616 h 1915377"/>
                <a:gd name="connsiteX11" fmla="*/ 1634736 w 2268855"/>
                <a:gd name="connsiteY11" fmla="*/ 1005966 h 1915377"/>
                <a:gd name="connsiteX12" fmla="*/ 1891911 w 2268855"/>
                <a:gd name="connsiteY12" fmla="*/ 577341 h 1915377"/>
                <a:gd name="connsiteX13" fmla="*/ 2130036 w 2268855"/>
                <a:gd name="connsiteY13" fmla="*/ 339216 h 1915377"/>
                <a:gd name="connsiteX14" fmla="*/ 2263386 w 2268855"/>
                <a:gd name="connsiteY14" fmla="*/ 15366 h 1915377"/>
                <a:gd name="connsiteX15" fmla="*/ 1949061 w 2268855"/>
                <a:gd name="connsiteY15" fmla="*/ 82041 h 1915377"/>
                <a:gd name="connsiteX16" fmla="*/ 1187061 w 2268855"/>
                <a:gd name="connsiteY16" fmla="*/ 663066 h 1915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68855" h="1915377">
                  <a:moveTo>
                    <a:pt x="1187061" y="663066"/>
                  </a:moveTo>
                  <a:cubicBezTo>
                    <a:pt x="1179917" y="749585"/>
                    <a:pt x="1172773" y="836104"/>
                    <a:pt x="1139436" y="891666"/>
                  </a:cubicBezTo>
                  <a:cubicBezTo>
                    <a:pt x="1106098" y="947229"/>
                    <a:pt x="1047361" y="980566"/>
                    <a:pt x="987036" y="996441"/>
                  </a:cubicBezTo>
                  <a:cubicBezTo>
                    <a:pt x="926711" y="1012316"/>
                    <a:pt x="893373" y="925004"/>
                    <a:pt x="777486" y="986916"/>
                  </a:cubicBezTo>
                  <a:cubicBezTo>
                    <a:pt x="661599" y="1048828"/>
                    <a:pt x="415536" y="1275841"/>
                    <a:pt x="291711" y="1367916"/>
                  </a:cubicBezTo>
                  <a:cubicBezTo>
                    <a:pt x="167886" y="1459991"/>
                    <a:pt x="72636" y="1448879"/>
                    <a:pt x="34536" y="1539366"/>
                  </a:cubicBezTo>
                  <a:cubicBezTo>
                    <a:pt x="-3564" y="1629853"/>
                    <a:pt x="-28964" y="1879091"/>
                    <a:pt x="63111" y="1910841"/>
                  </a:cubicBezTo>
                  <a:cubicBezTo>
                    <a:pt x="155186" y="1942591"/>
                    <a:pt x="436174" y="1799716"/>
                    <a:pt x="586986" y="1729866"/>
                  </a:cubicBezTo>
                  <a:cubicBezTo>
                    <a:pt x="737798" y="1660016"/>
                    <a:pt x="837811" y="1525078"/>
                    <a:pt x="967986" y="1491741"/>
                  </a:cubicBezTo>
                  <a:cubicBezTo>
                    <a:pt x="1098161" y="1458404"/>
                    <a:pt x="1263261" y="1569528"/>
                    <a:pt x="1368036" y="1529841"/>
                  </a:cubicBezTo>
                  <a:cubicBezTo>
                    <a:pt x="1472811" y="1490154"/>
                    <a:pt x="1552186" y="1340928"/>
                    <a:pt x="1596636" y="1253616"/>
                  </a:cubicBezTo>
                  <a:cubicBezTo>
                    <a:pt x="1641086" y="1166304"/>
                    <a:pt x="1585524" y="1118679"/>
                    <a:pt x="1634736" y="1005966"/>
                  </a:cubicBezTo>
                  <a:cubicBezTo>
                    <a:pt x="1683949" y="893254"/>
                    <a:pt x="1809361" y="688466"/>
                    <a:pt x="1891911" y="577341"/>
                  </a:cubicBezTo>
                  <a:cubicBezTo>
                    <a:pt x="1974461" y="466216"/>
                    <a:pt x="2068124" y="432878"/>
                    <a:pt x="2130036" y="339216"/>
                  </a:cubicBezTo>
                  <a:cubicBezTo>
                    <a:pt x="2191948" y="245554"/>
                    <a:pt x="2293548" y="58228"/>
                    <a:pt x="2263386" y="15366"/>
                  </a:cubicBezTo>
                  <a:cubicBezTo>
                    <a:pt x="2233224" y="-27496"/>
                    <a:pt x="2091142" y="27272"/>
                    <a:pt x="1949061" y="82041"/>
                  </a:cubicBezTo>
                  <a:lnTo>
                    <a:pt x="1187061" y="663066"/>
                  </a:lnTo>
                  <a:close/>
                </a:path>
              </a:pathLst>
            </a:custGeom>
            <a:solidFill>
              <a:srgbClr val="77777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654914" y="781050"/>
              <a:ext cx="7641976" cy="1158679"/>
              <a:chOff x="654914" y="781050"/>
              <a:chExt cx="7641976" cy="1158679"/>
            </a:xfrm>
            <a:solidFill>
              <a:srgbClr val="777777"/>
            </a:solidFill>
          </p:grpSpPr>
          <p:sp>
            <p:nvSpPr>
              <p:cNvPr id="82" name="Freeform 81"/>
              <p:cNvSpPr/>
              <p:nvPr/>
            </p:nvSpPr>
            <p:spPr>
              <a:xfrm>
                <a:off x="654914" y="781050"/>
                <a:ext cx="1392962" cy="1029588"/>
              </a:xfrm>
              <a:custGeom>
                <a:avLst/>
                <a:gdLst>
                  <a:gd name="connsiteX0" fmla="*/ 1307237 w 1307237"/>
                  <a:gd name="connsiteY0" fmla="*/ 657225 h 981963"/>
                  <a:gd name="connsiteX1" fmla="*/ 954812 w 1307237"/>
                  <a:gd name="connsiteY1" fmla="*/ 666750 h 981963"/>
                  <a:gd name="connsiteX2" fmla="*/ 716687 w 1307237"/>
                  <a:gd name="connsiteY2" fmla="*/ 647700 h 981963"/>
                  <a:gd name="connsiteX3" fmla="*/ 545237 w 1307237"/>
                  <a:gd name="connsiteY3" fmla="*/ 723900 h 981963"/>
                  <a:gd name="connsiteX4" fmla="*/ 383312 w 1307237"/>
                  <a:gd name="connsiteY4" fmla="*/ 819150 h 981963"/>
                  <a:gd name="connsiteX5" fmla="*/ 278537 w 1307237"/>
                  <a:gd name="connsiteY5" fmla="*/ 885825 h 981963"/>
                  <a:gd name="connsiteX6" fmla="*/ 11837 w 1307237"/>
                  <a:gd name="connsiteY6" fmla="*/ 981075 h 981963"/>
                  <a:gd name="connsiteX7" fmla="*/ 49937 w 1307237"/>
                  <a:gd name="connsiteY7" fmla="*/ 923925 h 981963"/>
                  <a:gd name="connsiteX8" fmla="*/ 78512 w 1307237"/>
                  <a:gd name="connsiteY8" fmla="*/ 771525 h 981963"/>
                  <a:gd name="connsiteX9" fmla="*/ 240437 w 1307237"/>
                  <a:gd name="connsiteY9" fmla="*/ 495300 h 981963"/>
                  <a:gd name="connsiteX10" fmla="*/ 526187 w 1307237"/>
                  <a:gd name="connsiteY10" fmla="*/ 266700 h 981963"/>
                  <a:gd name="connsiteX11" fmla="*/ 840512 w 1307237"/>
                  <a:gd name="connsiteY11" fmla="*/ 104775 h 981963"/>
                  <a:gd name="connsiteX12" fmla="*/ 1154837 w 1307237"/>
                  <a:gd name="connsiteY12" fmla="*/ 0 h 981963"/>
                  <a:gd name="connsiteX0" fmla="*/ 1307237 w 1307237"/>
                  <a:gd name="connsiteY0" fmla="*/ 657225 h 981963"/>
                  <a:gd name="connsiteX1" fmla="*/ 954812 w 1307237"/>
                  <a:gd name="connsiteY1" fmla="*/ 666750 h 981963"/>
                  <a:gd name="connsiteX2" fmla="*/ 726212 w 1307237"/>
                  <a:gd name="connsiteY2" fmla="*/ 685800 h 981963"/>
                  <a:gd name="connsiteX3" fmla="*/ 545237 w 1307237"/>
                  <a:gd name="connsiteY3" fmla="*/ 723900 h 981963"/>
                  <a:gd name="connsiteX4" fmla="*/ 383312 w 1307237"/>
                  <a:gd name="connsiteY4" fmla="*/ 819150 h 981963"/>
                  <a:gd name="connsiteX5" fmla="*/ 278537 w 1307237"/>
                  <a:gd name="connsiteY5" fmla="*/ 885825 h 981963"/>
                  <a:gd name="connsiteX6" fmla="*/ 11837 w 1307237"/>
                  <a:gd name="connsiteY6" fmla="*/ 981075 h 981963"/>
                  <a:gd name="connsiteX7" fmla="*/ 49937 w 1307237"/>
                  <a:gd name="connsiteY7" fmla="*/ 923925 h 981963"/>
                  <a:gd name="connsiteX8" fmla="*/ 78512 w 1307237"/>
                  <a:gd name="connsiteY8" fmla="*/ 771525 h 981963"/>
                  <a:gd name="connsiteX9" fmla="*/ 240437 w 1307237"/>
                  <a:gd name="connsiteY9" fmla="*/ 495300 h 981963"/>
                  <a:gd name="connsiteX10" fmla="*/ 526187 w 1307237"/>
                  <a:gd name="connsiteY10" fmla="*/ 266700 h 981963"/>
                  <a:gd name="connsiteX11" fmla="*/ 840512 w 1307237"/>
                  <a:gd name="connsiteY11" fmla="*/ 104775 h 981963"/>
                  <a:gd name="connsiteX12" fmla="*/ 1154837 w 1307237"/>
                  <a:gd name="connsiteY12" fmla="*/ 0 h 981963"/>
                  <a:gd name="connsiteX0" fmla="*/ 1392962 w 1392962"/>
                  <a:gd name="connsiteY0" fmla="*/ 638175 h 981963"/>
                  <a:gd name="connsiteX1" fmla="*/ 954812 w 1392962"/>
                  <a:gd name="connsiteY1" fmla="*/ 666750 h 981963"/>
                  <a:gd name="connsiteX2" fmla="*/ 726212 w 1392962"/>
                  <a:gd name="connsiteY2" fmla="*/ 685800 h 981963"/>
                  <a:gd name="connsiteX3" fmla="*/ 545237 w 1392962"/>
                  <a:gd name="connsiteY3" fmla="*/ 723900 h 981963"/>
                  <a:gd name="connsiteX4" fmla="*/ 383312 w 1392962"/>
                  <a:gd name="connsiteY4" fmla="*/ 819150 h 981963"/>
                  <a:gd name="connsiteX5" fmla="*/ 278537 w 1392962"/>
                  <a:gd name="connsiteY5" fmla="*/ 885825 h 981963"/>
                  <a:gd name="connsiteX6" fmla="*/ 11837 w 1392962"/>
                  <a:gd name="connsiteY6" fmla="*/ 981075 h 981963"/>
                  <a:gd name="connsiteX7" fmla="*/ 49937 w 1392962"/>
                  <a:gd name="connsiteY7" fmla="*/ 923925 h 981963"/>
                  <a:gd name="connsiteX8" fmla="*/ 78512 w 1392962"/>
                  <a:gd name="connsiteY8" fmla="*/ 771525 h 981963"/>
                  <a:gd name="connsiteX9" fmla="*/ 240437 w 1392962"/>
                  <a:gd name="connsiteY9" fmla="*/ 495300 h 981963"/>
                  <a:gd name="connsiteX10" fmla="*/ 526187 w 1392962"/>
                  <a:gd name="connsiteY10" fmla="*/ 266700 h 981963"/>
                  <a:gd name="connsiteX11" fmla="*/ 840512 w 1392962"/>
                  <a:gd name="connsiteY11" fmla="*/ 104775 h 981963"/>
                  <a:gd name="connsiteX12" fmla="*/ 1154837 w 1392962"/>
                  <a:gd name="connsiteY12" fmla="*/ 0 h 981963"/>
                  <a:gd name="connsiteX0" fmla="*/ 1392962 w 1392962"/>
                  <a:gd name="connsiteY0" fmla="*/ 685800 h 1029588"/>
                  <a:gd name="connsiteX1" fmla="*/ 954812 w 1392962"/>
                  <a:gd name="connsiteY1" fmla="*/ 714375 h 1029588"/>
                  <a:gd name="connsiteX2" fmla="*/ 726212 w 1392962"/>
                  <a:gd name="connsiteY2" fmla="*/ 733425 h 1029588"/>
                  <a:gd name="connsiteX3" fmla="*/ 545237 w 1392962"/>
                  <a:gd name="connsiteY3" fmla="*/ 771525 h 1029588"/>
                  <a:gd name="connsiteX4" fmla="*/ 383312 w 1392962"/>
                  <a:gd name="connsiteY4" fmla="*/ 866775 h 1029588"/>
                  <a:gd name="connsiteX5" fmla="*/ 278537 w 1392962"/>
                  <a:gd name="connsiteY5" fmla="*/ 933450 h 1029588"/>
                  <a:gd name="connsiteX6" fmla="*/ 11837 w 1392962"/>
                  <a:gd name="connsiteY6" fmla="*/ 1028700 h 1029588"/>
                  <a:gd name="connsiteX7" fmla="*/ 49937 w 1392962"/>
                  <a:gd name="connsiteY7" fmla="*/ 971550 h 1029588"/>
                  <a:gd name="connsiteX8" fmla="*/ 78512 w 1392962"/>
                  <a:gd name="connsiteY8" fmla="*/ 819150 h 1029588"/>
                  <a:gd name="connsiteX9" fmla="*/ 240437 w 1392962"/>
                  <a:gd name="connsiteY9" fmla="*/ 542925 h 1029588"/>
                  <a:gd name="connsiteX10" fmla="*/ 526187 w 1392962"/>
                  <a:gd name="connsiteY10" fmla="*/ 314325 h 1029588"/>
                  <a:gd name="connsiteX11" fmla="*/ 840512 w 1392962"/>
                  <a:gd name="connsiteY11" fmla="*/ 152400 h 1029588"/>
                  <a:gd name="connsiteX12" fmla="*/ 1269137 w 1392962"/>
                  <a:gd name="connsiteY12" fmla="*/ 0 h 1029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92962" h="1029588">
                    <a:moveTo>
                      <a:pt x="1392962" y="685800"/>
                    </a:moveTo>
                    <a:cubicBezTo>
                      <a:pt x="1265962" y="691356"/>
                      <a:pt x="1065937" y="706438"/>
                      <a:pt x="954812" y="714375"/>
                    </a:cubicBezTo>
                    <a:cubicBezTo>
                      <a:pt x="843687" y="722312"/>
                      <a:pt x="794474" y="723900"/>
                      <a:pt x="726212" y="733425"/>
                    </a:cubicBezTo>
                    <a:cubicBezTo>
                      <a:pt x="657950" y="742950"/>
                      <a:pt x="602387" y="749300"/>
                      <a:pt x="545237" y="771525"/>
                    </a:cubicBezTo>
                    <a:cubicBezTo>
                      <a:pt x="488087" y="793750"/>
                      <a:pt x="427762" y="839787"/>
                      <a:pt x="383312" y="866775"/>
                    </a:cubicBezTo>
                    <a:cubicBezTo>
                      <a:pt x="338862" y="893763"/>
                      <a:pt x="340449" y="906463"/>
                      <a:pt x="278537" y="933450"/>
                    </a:cubicBezTo>
                    <a:cubicBezTo>
                      <a:pt x="216625" y="960437"/>
                      <a:pt x="49937" y="1022350"/>
                      <a:pt x="11837" y="1028700"/>
                    </a:cubicBezTo>
                    <a:cubicBezTo>
                      <a:pt x="-26263" y="1035050"/>
                      <a:pt x="38824" y="1006475"/>
                      <a:pt x="49937" y="971550"/>
                    </a:cubicBezTo>
                    <a:cubicBezTo>
                      <a:pt x="61049" y="936625"/>
                      <a:pt x="46762" y="890587"/>
                      <a:pt x="78512" y="819150"/>
                    </a:cubicBezTo>
                    <a:cubicBezTo>
                      <a:pt x="110262" y="747713"/>
                      <a:pt x="165824" y="627062"/>
                      <a:pt x="240437" y="542925"/>
                    </a:cubicBezTo>
                    <a:cubicBezTo>
                      <a:pt x="315049" y="458787"/>
                      <a:pt x="426175" y="379412"/>
                      <a:pt x="526187" y="314325"/>
                    </a:cubicBezTo>
                    <a:cubicBezTo>
                      <a:pt x="626199" y="249238"/>
                      <a:pt x="716687" y="204788"/>
                      <a:pt x="840512" y="152400"/>
                    </a:cubicBezTo>
                    <a:cubicBezTo>
                      <a:pt x="964337" y="100012"/>
                      <a:pt x="1164362" y="30162"/>
                      <a:pt x="1269137" y="0"/>
                    </a:cubicBezTo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686733" y="1211994"/>
                <a:ext cx="1027767" cy="559656"/>
              </a:xfrm>
              <a:custGeom>
                <a:avLst/>
                <a:gdLst>
                  <a:gd name="connsiteX0" fmla="*/ 1027767 w 1027767"/>
                  <a:gd name="connsiteY0" fmla="*/ 283431 h 559656"/>
                  <a:gd name="connsiteX1" fmla="*/ 932517 w 1027767"/>
                  <a:gd name="connsiteY1" fmla="*/ 16731 h 559656"/>
                  <a:gd name="connsiteX2" fmla="*/ 589617 w 1027767"/>
                  <a:gd name="connsiteY2" fmla="*/ 45306 h 559656"/>
                  <a:gd name="connsiteX3" fmla="*/ 303867 w 1027767"/>
                  <a:gd name="connsiteY3" fmla="*/ 188181 h 559656"/>
                  <a:gd name="connsiteX4" fmla="*/ 37167 w 1027767"/>
                  <a:gd name="connsiteY4" fmla="*/ 369156 h 559656"/>
                  <a:gd name="connsiteX5" fmla="*/ 8592 w 1027767"/>
                  <a:gd name="connsiteY5" fmla="*/ 559656 h 559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7767" h="559656">
                    <a:moveTo>
                      <a:pt x="1027767" y="283431"/>
                    </a:moveTo>
                    <a:cubicBezTo>
                      <a:pt x="1016654" y="169924"/>
                      <a:pt x="1005542" y="56418"/>
                      <a:pt x="932517" y="16731"/>
                    </a:cubicBezTo>
                    <a:cubicBezTo>
                      <a:pt x="859492" y="-22957"/>
                      <a:pt x="694392" y="16731"/>
                      <a:pt x="589617" y="45306"/>
                    </a:cubicBezTo>
                    <a:cubicBezTo>
                      <a:pt x="484842" y="73881"/>
                      <a:pt x="395942" y="134206"/>
                      <a:pt x="303867" y="188181"/>
                    </a:cubicBezTo>
                    <a:cubicBezTo>
                      <a:pt x="211792" y="242156"/>
                      <a:pt x="86379" y="307244"/>
                      <a:pt x="37167" y="369156"/>
                    </a:cubicBezTo>
                    <a:cubicBezTo>
                      <a:pt x="-12045" y="431068"/>
                      <a:pt x="-1727" y="495362"/>
                      <a:pt x="8592" y="55965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1781175" y="804256"/>
                <a:ext cx="6515715" cy="1135473"/>
              </a:xfrm>
              <a:custGeom>
                <a:avLst/>
                <a:gdLst>
                  <a:gd name="connsiteX0" fmla="*/ 1684 w 7612774"/>
                  <a:gd name="connsiteY0" fmla="*/ 1024544 h 1135473"/>
                  <a:gd name="connsiteX1" fmla="*/ 77884 w 7612774"/>
                  <a:gd name="connsiteY1" fmla="*/ 738794 h 1135473"/>
                  <a:gd name="connsiteX2" fmla="*/ 506509 w 7612774"/>
                  <a:gd name="connsiteY2" fmla="*/ 281594 h 1135473"/>
                  <a:gd name="connsiteX3" fmla="*/ 1097059 w 7612774"/>
                  <a:gd name="connsiteY3" fmla="*/ 24419 h 1135473"/>
                  <a:gd name="connsiteX4" fmla="*/ 1468534 w 7612774"/>
                  <a:gd name="connsiteY4" fmla="*/ 14894 h 1135473"/>
                  <a:gd name="connsiteX5" fmla="*/ 2382934 w 7612774"/>
                  <a:gd name="connsiteY5" fmla="*/ 62519 h 1135473"/>
                  <a:gd name="connsiteX6" fmla="*/ 3249709 w 7612774"/>
                  <a:gd name="connsiteY6" fmla="*/ 233969 h 1135473"/>
                  <a:gd name="connsiteX7" fmla="*/ 6421534 w 7612774"/>
                  <a:gd name="connsiteY7" fmla="*/ 233969 h 1135473"/>
                  <a:gd name="connsiteX8" fmla="*/ 6669184 w 7612774"/>
                  <a:gd name="connsiteY8" fmla="*/ 300644 h 1135473"/>
                  <a:gd name="connsiteX9" fmla="*/ 6983509 w 7612774"/>
                  <a:gd name="connsiteY9" fmla="*/ 291119 h 1135473"/>
                  <a:gd name="connsiteX10" fmla="*/ 6993034 w 7612774"/>
                  <a:gd name="connsiteY10" fmla="*/ 433994 h 1135473"/>
                  <a:gd name="connsiteX11" fmla="*/ 7259734 w 7612774"/>
                  <a:gd name="connsiteY11" fmla="*/ 405419 h 1135473"/>
                  <a:gd name="connsiteX12" fmla="*/ 7297834 w 7612774"/>
                  <a:gd name="connsiteY12" fmla="*/ 262544 h 1135473"/>
                  <a:gd name="connsiteX13" fmla="*/ 7412134 w 7612774"/>
                  <a:gd name="connsiteY13" fmla="*/ 243494 h 1135473"/>
                  <a:gd name="connsiteX14" fmla="*/ 7535959 w 7612774"/>
                  <a:gd name="connsiteY14" fmla="*/ 233969 h 1135473"/>
                  <a:gd name="connsiteX15" fmla="*/ 7593109 w 7612774"/>
                  <a:gd name="connsiteY15" fmla="*/ 405419 h 1135473"/>
                  <a:gd name="connsiteX16" fmla="*/ 7612159 w 7612774"/>
                  <a:gd name="connsiteY16" fmla="*/ 634019 h 1135473"/>
                  <a:gd name="connsiteX17" fmla="*/ 7574059 w 7612774"/>
                  <a:gd name="connsiteY17" fmla="*/ 843569 h 1135473"/>
                  <a:gd name="connsiteX18" fmla="*/ 7421659 w 7612774"/>
                  <a:gd name="connsiteY18" fmla="*/ 929294 h 1135473"/>
                  <a:gd name="connsiteX19" fmla="*/ 7297834 w 7612774"/>
                  <a:gd name="connsiteY19" fmla="*/ 872144 h 1135473"/>
                  <a:gd name="connsiteX20" fmla="*/ 7269259 w 7612774"/>
                  <a:gd name="connsiteY20" fmla="*/ 710219 h 1135473"/>
                  <a:gd name="connsiteX21" fmla="*/ 7050184 w 7612774"/>
                  <a:gd name="connsiteY21" fmla="*/ 691169 h 1135473"/>
                  <a:gd name="connsiteX22" fmla="*/ 6993034 w 7612774"/>
                  <a:gd name="connsiteY22" fmla="*/ 795944 h 1135473"/>
                  <a:gd name="connsiteX23" fmla="*/ 6954934 w 7612774"/>
                  <a:gd name="connsiteY23" fmla="*/ 843569 h 1135473"/>
                  <a:gd name="connsiteX24" fmla="*/ 6573934 w 7612774"/>
                  <a:gd name="connsiteY24" fmla="*/ 814994 h 1135473"/>
                  <a:gd name="connsiteX25" fmla="*/ 6459634 w 7612774"/>
                  <a:gd name="connsiteY25" fmla="*/ 900719 h 1135473"/>
                  <a:gd name="connsiteX26" fmla="*/ 5602384 w 7612774"/>
                  <a:gd name="connsiteY26" fmla="*/ 862619 h 1135473"/>
                  <a:gd name="connsiteX27" fmla="*/ 4907059 w 7612774"/>
                  <a:gd name="connsiteY27" fmla="*/ 872144 h 1135473"/>
                  <a:gd name="connsiteX28" fmla="*/ 4240309 w 7612774"/>
                  <a:gd name="connsiteY28" fmla="*/ 824519 h 1135473"/>
                  <a:gd name="connsiteX29" fmla="*/ 3602134 w 7612774"/>
                  <a:gd name="connsiteY29" fmla="*/ 910244 h 1135473"/>
                  <a:gd name="connsiteX30" fmla="*/ 2802034 w 7612774"/>
                  <a:gd name="connsiteY30" fmla="*/ 967394 h 1135473"/>
                  <a:gd name="connsiteX31" fmla="*/ 2154334 w 7612774"/>
                  <a:gd name="connsiteY31" fmla="*/ 1119794 h 1135473"/>
                  <a:gd name="connsiteX32" fmla="*/ 1840009 w 7612774"/>
                  <a:gd name="connsiteY32" fmla="*/ 1119794 h 1135473"/>
                  <a:gd name="connsiteX33" fmla="*/ 1544734 w 7612774"/>
                  <a:gd name="connsiteY33" fmla="*/ 1024544 h 1135473"/>
                  <a:gd name="connsiteX34" fmla="*/ 1363759 w 7612774"/>
                  <a:gd name="connsiteY34" fmla="*/ 786419 h 1135473"/>
                  <a:gd name="connsiteX35" fmla="*/ 1268509 w 7612774"/>
                  <a:gd name="connsiteY35" fmla="*/ 433994 h 1135473"/>
                  <a:gd name="connsiteX36" fmla="*/ 1173259 w 7612774"/>
                  <a:gd name="connsiteY36" fmla="*/ 52994 h 1135473"/>
                  <a:gd name="connsiteX0" fmla="*/ 1684 w 7612774"/>
                  <a:gd name="connsiteY0" fmla="*/ 1024544 h 1135473"/>
                  <a:gd name="connsiteX1" fmla="*/ 77884 w 7612774"/>
                  <a:gd name="connsiteY1" fmla="*/ 738794 h 1135473"/>
                  <a:gd name="connsiteX2" fmla="*/ 506509 w 7612774"/>
                  <a:gd name="connsiteY2" fmla="*/ 281594 h 1135473"/>
                  <a:gd name="connsiteX3" fmla="*/ 1097059 w 7612774"/>
                  <a:gd name="connsiteY3" fmla="*/ 24419 h 1135473"/>
                  <a:gd name="connsiteX4" fmla="*/ 1468534 w 7612774"/>
                  <a:gd name="connsiteY4" fmla="*/ 14894 h 1135473"/>
                  <a:gd name="connsiteX5" fmla="*/ 2382934 w 7612774"/>
                  <a:gd name="connsiteY5" fmla="*/ 62519 h 1135473"/>
                  <a:gd name="connsiteX6" fmla="*/ 3249709 w 7612774"/>
                  <a:gd name="connsiteY6" fmla="*/ 233969 h 1135473"/>
                  <a:gd name="connsiteX7" fmla="*/ 5792884 w 7612774"/>
                  <a:gd name="connsiteY7" fmla="*/ 243494 h 1135473"/>
                  <a:gd name="connsiteX8" fmla="*/ 6669184 w 7612774"/>
                  <a:gd name="connsiteY8" fmla="*/ 300644 h 1135473"/>
                  <a:gd name="connsiteX9" fmla="*/ 6983509 w 7612774"/>
                  <a:gd name="connsiteY9" fmla="*/ 291119 h 1135473"/>
                  <a:gd name="connsiteX10" fmla="*/ 6993034 w 7612774"/>
                  <a:gd name="connsiteY10" fmla="*/ 433994 h 1135473"/>
                  <a:gd name="connsiteX11" fmla="*/ 7259734 w 7612774"/>
                  <a:gd name="connsiteY11" fmla="*/ 405419 h 1135473"/>
                  <a:gd name="connsiteX12" fmla="*/ 7297834 w 7612774"/>
                  <a:gd name="connsiteY12" fmla="*/ 262544 h 1135473"/>
                  <a:gd name="connsiteX13" fmla="*/ 7412134 w 7612774"/>
                  <a:gd name="connsiteY13" fmla="*/ 243494 h 1135473"/>
                  <a:gd name="connsiteX14" fmla="*/ 7535959 w 7612774"/>
                  <a:gd name="connsiteY14" fmla="*/ 233969 h 1135473"/>
                  <a:gd name="connsiteX15" fmla="*/ 7593109 w 7612774"/>
                  <a:gd name="connsiteY15" fmla="*/ 405419 h 1135473"/>
                  <a:gd name="connsiteX16" fmla="*/ 7612159 w 7612774"/>
                  <a:gd name="connsiteY16" fmla="*/ 634019 h 1135473"/>
                  <a:gd name="connsiteX17" fmla="*/ 7574059 w 7612774"/>
                  <a:gd name="connsiteY17" fmla="*/ 843569 h 1135473"/>
                  <a:gd name="connsiteX18" fmla="*/ 7421659 w 7612774"/>
                  <a:gd name="connsiteY18" fmla="*/ 929294 h 1135473"/>
                  <a:gd name="connsiteX19" fmla="*/ 7297834 w 7612774"/>
                  <a:gd name="connsiteY19" fmla="*/ 872144 h 1135473"/>
                  <a:gd name="connsiteX20" fmla="*/ 7269259 w 7612774"/>
                  <a:gd name="connsiteY20" fmla="*/ 710219 h 1135473"/>
                  <a:gd name="connsiteX21" fmla="*/ 7050184 w 7612774"/>
                  <a:gd name="connsiteY21" fmla="*/ 691169 h 1135473"/>
                  <a:gd name="connsiteX22" fmla="*/ 6993034 w 7612774"/>
                  <a:gd name="connsiteY22" fmla="*/ 795944 h 1135473"/>
                  <a:gd name="connsiteX23" fmla="*/ 6954934 w 7612774"/>
                  <a:gd name="connsiteY23" fmla="*/ 843569 h 1135473"/>
                  <a:gd name="connsiteX24" fmla="*/ 6573934 w 7612774"/>
                  <a:gd name="connsiteY24" fmla="*/ 814994 h 1135473"/>
                  <a:gd name="connsiteX25" fmla="*/ 6459634 w 7612774"/>
                  <a:gd name="connsiteY25" fmla="*/ 900719 h 1135473"/>
                  <a:gd name="connsiteX26" fmla="*/ 5602384 w 7612774"/>
                  <a:gd name="connsiteY26" fmla="*/ 862619 h 1135473"/>
                  <a:gd name="connsiteX27" fmla="*/ 4907059 w 7612774"/>
                  <a:gd name="connsiteY27" fmla="*/ 872144 h 1135473"/>
                  <a:gd name="connsiteX28" fmla="*/ 4240309 w 7612774"/>
                  <a:gd name="connsiteY28" fmla="*/ 824519 h 1135473"/>
                  <a:gd name="connsiteX29" fmla="*/ 3602134 w 7612774"/>
                  <a:gd name="connsiteY29" fmla="*/ 910244 h 1135473"/>
                  <a:gd name="connsiteX30" fmla="*/ 2802034 w 7612774"/>
                  <a:gd name="connsiteY30" fmla="*/ 967394 h 1135473"/>
                  <a:gd name="connsiteX31" fmla="*/ 2154334 w 7612774"/>
                  <a:gd name="connsiteY31" fmla="*/ 1119794 h 1135473"/>
                  <a:gd name="connsiteX32" fmla="*/ 1840009 w 7612774"/>
                  <a:gd name="connsiteY32" fmla="*/ 1119794 h 1135473"/>
                  <a:gd name="connsiteX33" fmla="*/ 1544734 w 7612774"/>
                  <a:gd name="connsiteY33" fmla="*/ 1024544 h 1135473"/>
                  <a:gd name="connsiteX34" fmla="*/ 1363759 w 7612774"/>
                  <a:gd name="connsiteY34" fmla="*/ 786419 h 1135473"/>
                  <a:gd name="connsiteX35" fmla="*/ 1268509 w 7612774"/>
                  <a:gd name="connsiteY35" fmla="*/ 433994 h 1135473"/>
                  <a:gd name="connsiteX36" fmla="*/ 1173259 w 7612774"/>
                  <a:gd name="connsiteY36" fmla="*/ 52994 h 1135473"/>
                  <a:gd name="connsiteX0" fmla="*/ 1684 w 7612774"/>
                  <a:gd name="connsiteY0" fmla="*/ 1024544 h 1135473"/>
                  <a:gd name="connsiteX1" fmla="*/ 77884 w 7612774"/>
                  <a:gd name="connsiteY1" fmla="*/ 738794 h 1135473"/>
                  <a:gd name="connsiteX2" fmla="*/ 506509 w 7612774"/>
                  <a:gd name="connsiteY2" fmla="*/ 281594 h 1135473"/>
                  <a:gd name="connsiteX3" fmla="*/ 1097059 w 7612774"/>
                  <a:gd name="connsiteY3" fmla="*/ 24419 h 1135473"/>
                  <a:gd name="connsiteX4" fmla="*/ 1468534 w 7612774"/>
                  <a:gd name="connsiteY4" fmla="*/ 14894 h 1135473"/>
                  <a:gd name="connsiteX5" fmla="*/ 2382934 w 7612774"/>
                  <a:gd name="connsiteY5" fmla="*/ 62519 h 1135473"/>
                  <a:gd name="connsiteX6" fmla="*/ 3249709 w 7612774"/>
                  <a:gd name="connsiteY6" fmla="*/ 233969 h 1135473"/>
                  <a:gd name="connsiteX7" fmla="*/ 5792884 w 7612774"/>
                  <a:gd name="connsiteY7" fmla="*/ 243494 h 1135473"/>
                  <a:gd name="connsiteX8" fmla="*/ 6412009 w 7612774"/>
                  <a:gd name="connsiteY8" fmla="*/ 272069 h 1135473"/>
                  <a:gd name="connsiteX9" fmla="*/ 6669184 w 7612774"/>
                  <a:gd name="connsiteY9" fmla="*/ 300644 h 1135473"/>
                  <a:gd name="connsiteX10" fmla="*/ 6983509 w 7612774"/>
                  <a:gd name="connsiteY10" fmla="*/ 291119 h 1135473"/>
                  <a:gd name="connsiteX11" fmla="*/ 6993034 w 7612774"/>
                  <a:gd name="connsiteY11" fmla="*/ 433994 h 1135473"/>
                  <a:gd name="connsiteX12" fmla="*/ 7259734 w 7612774"/>
                  <a:gd name="connsiteY12" fmla="*/ 405419 h 1135473"/>
                  <a:gd name="connsiteX13" fmla="*/ 7297834 w 7612774"/>
                  <a:gd name="connsiteY13" fmla="*/ 262544 h 1135473"/>
                  <a:gd name="connsiteX14" fmla="*/ 7412134 w 7612774"/>
                  <a:gd name="connsiteY14" fmla="*/ 243494 h 1135473"/>
                  <a:gd name="connsiteX15" fmla="*/ 7535959 w 7612774"/>
                  <a:gd name="connsiteY15" fmla="*/ 233969 h 1135473"/>
                  <a:gd name="connsiteX16" fmla="*/ 7593109 w 7612774"/>
                  <a:gd name="connsiteY16" fmla="*/ 405419 h 1135473"/>
                  <a:gd name="connsiteX17" fmla="*/ 7612159 w 7612774"/>
                  <a:gd name="connsiteY17" fmla="*/ 634019 h 1135473"/>
                  <a:gd name="connsiteX18" fmla="*/ 7574059 w 7612774"/>
                  <a:gd name="connsiteY18" fmla="*/ 843569 h 1135473"/>
                  <a:gd name="connsiteX19" fmla="*/ 7421659 w 7612774"/>
                  <a:gd name="connsiteY19" fmla="*/ 929294 h 1135473"/>
                  <a:gd name="connsiteX20" fmla="*/ 7297834 w 7612774"/>
                  <a:gd name="connsiteY20" fmla="*/ 872144 h 1135473"/>
                  <a:gd name="connsiteX21" fmla="*/ 7269259 w 7612774"/>
                  <a:gd name="connsiteY21" fmla="*/ 710219 h 1135473"/>
                  <a:gd name="connsiteX22" fmla="*/ 7050184 w 7612774"/>
                  <a:gd name="connsiteY22" fmla="*/ 691169 h 1135473"/>
                  <a:gd name="connsiteX23" fmla="*/ 6993034 w 7612774"/>
                  <a:gd name="connsiteY23" fmla="*/ 795944 h 1135473"/>
                  <a:gd name="connsiteX24" fmla="*/ 6954934 w 7612774"/>
                  <a:gd name="connsiteY24" fmla="*/ 843569 h 1135473"/>
                  <a:gd name="connsiteX25" fmla="*/ 6573934 w 7612774"/>
                  <a:gd name="connsiteY25" fmla="*/ 814994 h 1135473"/>
                  <a:gd name="connsiteX26" fmla="*/ 6459634 w 7612774"/>
                  <a:gd name="connsiteY26" fmla="*/ 900719 h 1135473"/>
                  <a:gd name="connsiteX27" fmla="*/ 5602384 w 7612774"/>
                  <a:gd name="connsiteY27" fmla="*/ 862619 h 1135473"/>
                  <a:gd name="connsiteX28" fmla="*/ 4907059 w 7612774"/>
                  <a:gd name="connsiteY28" fmla="*/ 872144 h 1135473"/>
                  <a:gd name="connsiteX29" fmla="*/ 4240309 w 7612774"/>
                  <a:gd name="connsiteY29" fmla="*/ 824519 h 1135473"/>
                  <a:gd name="connsiteX30" fmla="*/ 3602134 w 7612774"/>
                  <a:gd name="connsiteY30" fmla="*/ 910244 h 1135473"/>
                  <a:gd name="connsiteX31" fmla="*/ 2802034 w 7612774"/>
                  <a:gd name="connsiteY31" fmla="*/ 967394 h 1135473"/>
                  <a:gd name="connsiteX32" fmla="*/ 2154334 w 7612774"/>
                  <a:gd name="connsiteY32" fmla="*/ 1119794 h 1135473"/>
                  <a:gd name="connsiteX33" fmla="*/ 1840009 w 7612774"/>
                  <a:gd name="connsiteY33" fmla="*/ 1119794 h 1135473"/>
                  <a:gd name="connsiteX34" fmla="*/ 1544734 w 7612774"/>
                  <a:gd name="connsiteY34" fmla="*/ 1024544 h 1135473"/>
                  <a:gd name="connsiteX35" fmla="*/ 1363759 w 7612774"/>
                  <a:gd name="connsiteY35" fmla="*/ 786419 h 1135473"/>
                  <a:gd name="connsiteX36" fmla="*/ 1268509 w 7612774"/>
                  <a:gd name="connsiteY36" fmla="*/ 433994 h 1135473"/>
                  <a:gd name="connsiteX37" fmla="*/ 1173259 w 7612774"/>
                  <a:gd name="connsiteY37" fmla="*/ 52994 h 1135473"/>
                  <a:gd name="connsiteX0" fmla="*/ 1684 w 7612774"/>
                  <a:gd name="connsiteY0" fmla="*/ 1024544 h 1135473"/>
                  <a:gd name="connsiteX1" fmla="*/ 77884 w 7612774"/>
                  <a:gd name="connsiteY1" fmla="*/ 738794 h 1135473"/>
                  <a:gd name="connsiteX2" fmla="*/ 506509 w 7612774"/>
                  <a:gd name="connsiteY2" fmla="*/ 281594 h 1135473"/>
                  <a:gd name="connsiteX3" fmla="*/ 1097059 w 7612774"/>
                  <a:gd name="connsiteY3" fmla="*/ 24419 h 1135473"/>
                  <a:gd name="connsiteX4" fmla="*/ 1468534 w 7612774"/>
                  <a:gd name="connsiteY4" fmla="*/ 14894 h 1135473"/>
                  <a:gd name="connsiteX5" fmla="*/ 2382934 w 7612774"/>
                  <a:gd name="connsiteY5" fmla="*/ 62519 h 1135473"/>
                  <a:gd name="connsiteX6" fmla="*/ 3249709 w 7612774"/>
                  <a:gd name="connsiteY6" fmla="*/ 233969 h 1135473"/>
                  <a:gd name="connsiteX7" fmla="*/ 5792884 w 7612774"/>
                  <a:gd name="connsiteY7" fmla="*/ 243494 h 1135473"/>
                  <a:gd name="connsiteX8" fmla="*/ 6412009 w 7612774"/>
                  <a:gd name="connsiteY8" fmla="*/ 272069 h 1135473"/>
                  <a:gd name="connsiteX9" fmla="*/ 6526309 w 7612774"/>
                  <a:gd name="connsiteY9" fmla="*/ 243494 h 1135473"/>
                  <a:gd name="connsiteX10" fmla="*/ 6669184 w 7612774"/>
                  <a:gd name="connsiteY10" fmla="*/ 300644 h 1135473"/>
                  <a:gd name="connsiteX11" fmla="*/ 6983509 w 7612774"/>
                  <a:gd name="connsiteY11" fmla="*/ 291119 h 1135473"/>
                  <a:gd name="connsiteX12" fmla="*/ 6993034 w 7612774"/>
                  <a:gd name="connsiteY12" fmla="*/ 433994 h 1135473"/>
                  <a:gd name="connsiteX13" fmla="*/ 7259734 w 7612774"/>
                  <a:gd name="connsiteY13" fmla="*/ 405419 h 1135473"/>
                  <a:gd name="connsiteX14" fmla="*/ 7297834 w 7612774"/>
                  <a:gd name="connsiteY14" fmla="*/ 262544 h 1135473"/>
                  <a:gd name="connsiteX15" fmla="*/ 7412134 w 7612774"/>
                  <a:gd name="connsiteY15" fmla="*/ 243494 h 1135473"/>
                  <a:gd name="connsiteX16" fmla="*/ 7535959 w 7612774"/>
                  <a:gd name="connsiteY16" fmla="*/ 233969 h 1135473"/>
                  <a:gd name="connsiteX17" fmla="*/ 7593109 w 7612774"/>
                  <a:gd name="connsiteY17" fmla="*/ 405419 h 1135473"/>
                  <a:gd name="connsiteX18" fmla="*/ 7612159 w 7612774"/>
                  <a:gd name="connsiteY18" fmla="*/ 634019 h 1135473"/>
                  <a:gd name="connsiteX19" fmla="*/ 7574059 w 7612774"/>
                  <a:gd name="connsiteY19" fmla="*/ 843569 h 1135473"/>
                  <a:gd name="connsiteX20" fmla="*/ 7421659 w 7612774"/>
                  <a:gd name="connsiteY20" fmla="*/ 929294 h 1135473"/>
                  <a:gd name="connsiteX21" fmla="*/ 7297834 w 7612774"/>
                  <a:gd name="connsiteY21" fmla="*/ 872144 h 1135473"/>
                  <a:gd name="connsiteX22" fmla="*/ 7269259 w 7612774"/>
                  <a:gd name="connsiteY22" fmla="*/ 710219 h 1135473"/>
                  <a:gd name="connsiteX23" fmla="*/ 7050184 w 7612774"/>
                  <a:gd name="connsiteY23" fmla="*/ 691169 h 1135473"/>
                  <a:gd name="connsiteX24" fmla="*/ 6993034 w 7612774"/>
                  <a:gd name="connsiteY24" fmla="*/ 795944 h 1135473"/>
                  <a:gd name="connsiteX25" fmla="*/ 6954934 w 7612774"/>
                  <a:gd name="connsiteY25" fmla="*/ 843569 h 1135473"/>
                  <a:gd name="connsiteX26" fmla="*/ 6573934 w 7612774"/>
                  <a:gd name="connsiteY26" fmla="*/ 814994 h 1135473"/>
                  <a:gd name="connsiteX27" fmla="*/ 6459634 w 7612774"/>
                  <a:gd name="connsiteY27" fmla="*/ 900719 h 1135473"/>
                  <a:gd name="connsiteX28" fmla="*/ 5602384 w 7612774"/>
                  <a:gd name="connsiteY28" fmla="*/ 862619 h 1135473"/>
                  <a:gd name="connsiteX29" fmla="*/ 4907059 w 7612774"/>
                  <a:gd name="connsiteY29" fmla="*/ 872144 h 1135473"/>
                  <a:gd name="connsiteX30" fmla="*/ 4240309 w 7612774"/>
                  <a:gd name="connsiteY30" fmla="*/ 824519 h 1135473"/>
                  <a:gd name="connsiteX31" fmla="*/ 3602134 w 7612774"/>
                  <a:gd name="connsiteY31" fmla="*/ 910244 h 1135473"/>
                  <a:gd name="connsiteX32" fmla="*/ 2802034 w 7612774"/>
                  <a:gd name="connsiteY32" fmla="*/ 967394 h 1135473"/>
                  <a:gd name="connsiteX33" fmla="*/ 2154334 w 7612774"/>
                  <a:gd name="connsiteY33" fmla="*/ 1119794 h 1135473"/>
                  <a:gd name="connsiteX34" fmla="*/ 1840009 w 7612774"/>
                  <a:gd name="connsiteY34" fmla="*/ 1119794 h 1135473"/>
                  <a:gd name="connsiteX35" fmla="*/ 1544734 w 7612774"/>
                  <a:gd name="connsiteY35" fmla="*/ 1024544 h 1135473"/>
                  <a:gd name="connsiteX36" fmla="*/ 1363759 w 7612774"/>
                  <a:gd name="connsiteY36" fmla="*/ 786419 h 1135473"/>
                  <a:gd name="connsiteX37" fmla="*/ 1268509 w 7612774"/>
                  <a:gd name="connsiteY37" fmla="*/ 433994 h 1135473"/>
                  <a:gd name="connsiteX38" fmla="*/ 1173259 w 7612774"/>
                  <a:gd name="connsiteY38" fmla="*/ 52994 h 1135473"/>
                  <a:gd name="connsiteX0" fmla="*/ 1684 w 7612774"/>
                  <a:gd name="connsiteY0" fmla="*/ 1024544 h 1135473"/>
                  <a:gd name="connsiteX1" fmla="*/ 77884 w 7612774"/>
                  <a:gd name="connsiteY1" fmla="*/ 738794 h 1135473"/>
                  <a:gd name="connsiteX2" fmla="*/ 506509 w 7612774"/>
                  <a:gd name="connsiteY2" fmla="*/ 281594 h 1135473"/>
                  <a:gd name="connsiteX3" fmla="*/ 1097059 w 7612774"/>
                  <a:gd name="connsiteY3" fmla="*/ 24419 h 1135473"/>
                  <a:gd name="connsiteX4" fmla="*/ 1468534 w 7612774"/>
                  <a:gd name="connsiteY4" fmla="*/ 14894 h 1135473"/>
                  <a:gd name="connsiteX5" fmla="*/ 2382934 w 7612774"/>
                  <a:gd name="connsiteY5" fmla="*/ 62519 h 1135473"/>
                  <a:gd name="connsiteX6" fmla="*/ 3249709 w 7612774"/>
                  <a:gd name="connsiteY6" fmla="*/ 233969 h 1135473"/>
                  <a:gd name="connsiteX7" fmla="*/ 5792884 w 7612774"/>
                  <a:gd name="connsiteY7" fmla="*/ 243494 h 1135473"/>
                  <a:gd name="connsiteX8" fmla="*/ 6297709 w 7612774"/>
                  <a:gd name="connsiteY8" fmla="*/ 253019 h 1135473"/>
                  <a:gd name="connsiteX9" fmla="*/ 6526309 w 7612774"/>
                  <a:gd name="connsiteY9" fmla="*/ 243494 h 1135473"/>
                  <a:gd name="connsiteX10" fmla="*/ 6669184 w 7612774"/>
                  <a:gd name="connsiteY10" fmla="*/ 300644 h 1135473"/>
                  <a:gd name="connsiteX11" fmla="*/ 6983509 w 7612774"/>
                  <a:gd name="connsiteY11" fmla="*/ 291119 h 1135473"/>
                  <a:gd name="connsiteX12" fmla="*/ 6993034 w 7612774"/>
                  <a:gd name="connsiteY12" fmla="*/ 433994 h 1135473"/>
                  <a:gd name="connsiteX13" fmla="*/ 7259734 w 7612774"/>
                  <a:gd name="connsiteY13" fmla="*/ 405419 h 1135473"/>
                  <a:gd name="connsiteX14" fmla="*/ 7297834 w 7612774"/>
                  <a:gd name="connsiteY14" fmla="*/ 262544 h 1135473"/>
                  <a:gd name="connsiteX15" fmla="*/ 7412134 w 7612774"/>
                  <a:gd name="connsiteY15" fmla="*/ 243494 h 1135473"/>
                  <a:gd name="connsiteX16" fmla="*/ 7535959 w 7612774"/>
                  <a:gd name="connsiteY16" fmla="*/ 233969 h 1135473"/>
                  <a:gd name="connsiteX17" fmla="*/ 7593109 w 7612774"/>
                  <a:gd name="connsiteY17" fmla="*/ 405419 h 1135473"/>
                  <a:gd name="connsiteX18" fmla="*/ 7612159 w 7612774"/>
                  <a:gd name="connsiteY18" fmla="*/ 634019 h 1135473"/>
                  <a:gd name="connsiteX19" fmla="*/ 7574059 w 7612774"/>
                  <a:gd name="connsiteY19" fmla="*/ 843569 h 1135473"/>
                  <a:gd name="connsiteX20" fmla="*/ 7421659 w 7612774"/>
                  <a:gd name="connsiteY20" fmla="*/ 929294 h 1135473"/>
                  <a:gd name="connsiteX21" fmla="*/ 7297834 w 7612774"/>
                  <a:gd name="connsiteY21" fmla="*/ 872144 h 1135473"/>
                  <a:gd name="connsiteX22" fmla="*/ 7269259 w 7612774"/>
                  <a:gd name="connsiteY22" fmla="*/ 710219 h 1135473"/>
                  <a:gd name="connsiteX23" fmla="*/ 7050184 w 7612774"/>
                  <a:gd name="connsiteY23" fmla="*/ 691169 h 1135473"/>
                  <a:gd name="connsiteX24" fmla="*/ 6993034 w 7612774"/>
                  <a:gd name="connsiteY24" fmla="*/ 795944 h 1135473"/>
                  <a:gd name="connsiteX25" fmla="*/ 6954934 w 7612774"/>
                  <a:gd name="connsiteY25" fmla="*/ 843569 h 1135473"/>
                  <a:gd name="connsiteX26" fmla="*/ 6573934 w 7612774"/>
                  <a:gd name="connsiteY26" fmla="*/ 814994 h 1135473"/>
                  <a:gd name="connsiteX27" fmla="*/ 6459634 w 7612774"/>
                  <a:gd name="connsiteY27" fmla="*/ 900719 h 1135473"/>
                  <a:gd name="connsiteX28" fmla="*/ 5602384 w 7612774"/>
                  <a:gd name="connsiteY28" fmla="*/ 862619 h 1135473"/>
                  <a:gd name="connsiteX29" fmla="*/ 4907059 w 7612774"/>
                  <a:gd name="connsiteY29" fmla="*/ 872144 h 1135473"/>
                  <a:gd name="connsiteX30" fmla="*/ 4240309 w 7612774"/>
                  <a:gd name="connsiteY30" fmla="*/ 824519 h 1135473"/>
                  <a:gd name="connsiteX31" fmla="*/ 3602134 w 7612774"/>
                  <a:gd name="connsiteY31" fmla="*/ 910244 h 1135473"/>
                  <a:gd name="connsiteX32" fmla="*/ 2802034 w 7612774"/>
                  <a:gd name="connsiteY32" fmla="*/ 967394 h 1135473"/>
                  <a:gd name="connsiteX33" fmla="*/ 2154334 w 7612774"/>
                  <a:gd name="connsiteY33" fmla="*/ 1119794 h 1135473"/>
                  <a:gd name="connsiteX34" fmla="*/ 1840009 w 7612774"/>
                  <a:gd name="connsiteY34" fmla="*/ 1119794 h 1135473"/>
                  <a:gd name="connsiteX35" fmla="*/ 1544734 w 7612774"/>
                  <a:gd name="connsiteY35" fmla="*/ 1024544 h 1135473"/>
                  <a:gd name="connsiteX36" fmla="*/ 1363759 w 7612774"/>
                  <a:gd name="connsiteY36" fmla="*/ 786419 h 1135473"/>
                  <a:gd name="connsiteX37" fmla="*/ 1268509 w 7612774"/>
                  <a:gd name="connsiteY37" fmla="*/ 433994 h 1135473"/>
                  <a:gd name="connsiteX38" fmla="*/ 1173259 w 7612774"/>
                  <a:gd name="connsiteY38" fmla="*/ 52994 h 1135473"/>
                  <a:gd name="connsiteX0" fmla="*/ 0 w 7534890"/>
                  <a:gd name="connsiteY0" fmla="*/ 738794 h 1135473"/>
                  <a:gd name="connsiteX1" fmla="*/ 428625 w 7534890"/>
                  <a:gd name="connsiteY1" fmla="*/ 281594 h 1135473"/>
                  <a:gd name="connsiteX2" fmla="*/ 1019175 w 7534890"/>
                  <a:gd name="connsiteY2" fmla="*/ 24419 h 1135473"/>
                  <a:gd name="connsiteX3" fmla="*/ 1390650 w 7534890"/>
                  <a:gd name="connsiteY3" fmla="*/ 14894 h 1135473"/>
                  <a:gd name="connsiteX4" fmla="*/ 2305050 w 7534890"/>
                  <a:gd name="connsiteY4" fmla="*/ 62519 h 1135473"/>
                  <a:gd name="connsiteX5" fmla="*/ 3171825 w 7534890"/>
                  <a:gd name="connsiteY5" fmla="*/ 233969 h 1135473"/>
                  <a:gd name="connsiteX6" fmla="*/ 5715000 w 7534890"/>
                  <a:gd name="connsiteY6" fmla="*/ 243494 h 1135473"/>
                  <a:gd name="connsiteX7" fmla="*/ 6219825 w 7534890"/>
                  <a:gd name="connsiteY7" fmla="*/ 253019 h 1135473"/>
                  <a:gd name="connsiteX8" fmla="*/ 6448425 w 7534890"/>
                  <a:gd name="connsiteY8" fmla="*/ 243494 h 1135473"/>
                  <a:gd name="connsiteX9" fmla="*/ 6591300 w 7534890"/>
                  <a:gd name="connsiteY9" fmla="*/ 300644 h 1135473"/>
                  <a:gd name="connsiteX10" fmla="*/ 6905625 w 7534890"/>
                  <a:gd name="connsiteY10" fmla="*/ 291119 h 1135473"/>
                  <a:gd name="connsiteX11" fmla="*/ 6915150 w 7534890"/>
                  <a:gd name="connsiteY11" fmla="*/ 433994 h 1135473"/>
                  <a:gd name="connsiteX12" fmla="*/ 7181850 w 7534890"/>
                  <a:gd name="connsiteY12" fmla="*/ 405419 h 1135473"/>
                  <a:gd name="connsiteX13" fmla="*/ 7219950 w 7534890"/>
                  <a:gd name="connsiteY13" fmla="*/ 262544 h 1135473"/>
                  <a:gd name="connsiteX14" fmla="*/ 7334250 w 7534890"/>
                  <a:gd name="connsiteY14" fmla="*/ 243494 h 1135473"/>
                  <a:gd name="connsiteX15" fmla="*/ 7458075 w 7534890"/>
                  <a:gd name="connsiteY15" fmla="*/ 233969 h 1135473"/>
                  <a:gd name="connsiteX16" fmla="*/ 7515225 w 7534890"/>
                  <a:gd name="connsiteY16" fmla="*/ 405419 h 1135473"/>
                  <a:gd name="connsiteX17" fmla="*/ 7534275 w 7534890"/>
                  <a:gd name="connsiteY17" fmla="*/ 634019 h 1135473"/>
                  <a:gd name="connsiteX18" fmla="*/ 7496175 w 7534890"/>
                  <a:gd name="connsiteY18" fmla="*/ 843569 h 1135473"/>
                  <a:gd name="connsiteX19" fmla="*/ 7343775 w 7534890"/>
                  <a:gd name="connsiteY19" fmla="*/ 929294 h 1135473"/>
                  <a:gd name="connsiteX20" fmla="*/ 7219950 w 7534890"/>
                  <a:gd name="connsiteY20" fmla="*/ 872144 h 1135473"/>
                  <a:gd name="connsiteX21" fmla="*/ 7191375 w 7534890"/>
                  <a:gd name="connsiteY21" fmla="*/ 710219 h 1135473"/>
                  <a:gd name="connsiteX22" fmla="*/ 6972300 w 7534890"/>
                  <a:gd name="connsiteY22" fmla="*/ 691169 h 1135473"/>
                  <a:gd name="connsiteX23" fmla="*/ 6915150 w 7534890"/>
                  <a:gd name="connsiteY23" fmla="*/ 795944 h 1135473"/>
                  <a:gd name="connsiteX24" fmla="*/ 6877050 w 7534890"/>
                  <a:gd name="connsiteY24" fmla="*/ 843569 h 1135473"/>
                  <a:gd name="connsiteX25" fmla="*/ 6496050 w 7534890"/>
                  <a:gd name="connsiteY25" fmla="*/ 814994 h 1135473"/>
                  <a:gd name="connsiteX26" fmla="*/ 6381750 w 7534890"/>
                  <a:gd name="connsiteY26" fmla="*/ 900719 h 1135473"/>
                  <a:gd name="connsiteX27" fmla="*/ 5524500 w 7534890"/>
                  <a:gd name="connsiteY27" fmla="*/ 862619 h 1135473"/>
                  <a:gd name="connsiteX28" fmla="*/ 4829175 w 7534890"/>
                  <a:gd name="connsiteY28" fmla="*/ 872144 h 1135473"/>
                  <a:gd name="connsiteX29" fmla="*/ 4162425 w 7534890"/>
                  <a:gd name="connsiteY29" fmla="*/ 824519 h 1135473"/>
                  <a:gd name="connsiteX30" fmla="*/ 3524250 w 7534890"/>
                  <a:gd name="connsiteY30" fmla="*/ 910244 h 1135473"/>
                  <a:gd name="connsiteX31" fmla="*/ 2724150 w 7534890"/>
                  <a:gd name="connsiteY31" fmla="*/ 967394 h 1135473"/>
                  <a:gd name="connsiteX32" fmla="*/ 2076450 w 7534890"/>
                  <a:gd name="connsiteY32" fmla="*/ 1119794 h 1135473"/>
                  <a:gd name="connsiteX33" fmla="*/ 1762125 w 7534890"/>
                  <a:gd name="connsiteY33" fmla="*/ 1119794 h 1135473"/>
                  <a:gd name="connsiteX34" fmla="*/ 1466850 w 7534890"/>
                  <a:gd name="connsiteY34" fmla="*/ 1024544 h 1135473"/>
                  <a:gd name="connsiteX35" fmla="*/ 1285875 w 7534890"/>
                  <a:gd name="connsiteY35" fmla="*/ 786419 h 1135473"/>
                  <a:gd name="connsiteX36" fmla="*/ 1190625 w 7534890"/>
                  <a:gd name="connsiteY36" fmla="*/ 433994 h 1135473"/>
                  <a:gd name="connsiteX37" fmla="*/ 1095375 w 7534890"/>
                  <a:gd name="connsiteY37" fmla="*/ 52994 h 1135473"/>
                  <a:gd name="connsiteX0" fmla="*/ 0 w 7106265"/>
                  <a:gd name="connsiteY0" fmla="*/ 281594 h 1135473"/>
                  <a:gd name="connsiteX1" fmla="*/ 590550 w 7106265"/>
                  <a:gd name="connsiteY1" fmla="*/ 24419 h 1135473"/>
                  <a:gd name="connsiteX2" fmla="*/ 962025 w 7106265"/>
                  <a:gd name="connsiteY2" fmla="*/ 14894 h 1135473"/>
                  <a:gd name="connsiteX3" fmla="*/ 1876425 w 7106265"/>
                  <a:gd name="connsiteY3" fmla="*/ 62519 h 1135473"/>
                  <a:gd name="connsiteX4" fmla="*/ 2743200 w 7106265"/>
                  <a:gd name="connsiteY4" fmla="*/ 233969 h 1135473"/>
                  <a:gd name="connsiteX5" fmla="*/ 5286375 w 7106265"/>
                  <a:gd name="connsiteY5" fmla="*/ 243494 h 1135473"/>
                  <a:gd name="connsiteX6" fmla="*/ 5791200 w 7106265"/>
                  <a:gd name="connsiteY6" fmla="*/ 253019 h 1135473"/>
                  <a:gd name="connsiteX7" fmla="*/ 6019800 w 7106265"/>
                  <a:gd name="connsiteY7" fmla="*/ 243494 h 1135473"/>
                  <a:gd name="connsiteX8" fmla="*/ 6162675 w 7106265"/>
                  <a:gd name="connsiteY8" fmla="*/ 300644 h 1135473"/>
                  <a:gd name="connsiteX9" fmla="*/ 6477000 w 7106265"/>
                  <a:gd name="connsiteY9" fmla="*/ 291119 h 1135473"/>
                  <a:gd name="connsiteX10" fmla="*/ 6486525 w 7106265"/>
                  <a:gd name="connsiteY10" fmla="*/ 433994 h 1135473"/>
                  <a:gd name="connsiteX11" fmla="*/ 6753225 w 7106265"/>
                  <a:gd name="connsiteY11" fmla="*/ 405419 h 1135473"/>
                  <a:gd name="connsiteX12" fmla="*/ 6791325 w 7106265"/>
                  <a:gd name="connsiteY12" fmla="*/ 262544 h 1135473"/>
                  <a:gd name="connsiteX13" fmla="*/ 6905625 w 7106265"/>
                  <a:gd name="connsiteY13" fmla="*/ 243494 h 1135473"/>
                  <a:gd name="connsiteX14" fmla="*/ 7029450 w 7106265"/>
                  <a:gd name="connsiteY14" fmla="*/ 233969 h 1135473"/>
                  <a:gd name="connsiteX15" fmla="*/ 7086600 w 7106265"/>
                  <a:gd name="connsiteY15" fmla="*/ 405419 h 1135473"/>
                  <a:gd name="connsiteX16" fmla="*/ 7105650 w 7106265"/>
                  <a:gd name="connsiteY16" fmla="*/ 634019 h 1135473"/>
                  <a:gd name="connsiteX17" fmla="*/ 7067550 w 7106265"/>
                  <a:gd name="connsiteY17" fmla="*/ 843569 h 1135473"/>
                  <a:gd name="connsiteX18" fmla="*/ 6915150 w 7106265"/>
                  <a:gd name="connsiteY18" fmla="*/ 929294 h 1135473"/>
                  <a:gd name="connsiteX19" fmla="*/ 6791325 w 7106265"/>
                  <a:gd name="connsiteY19" fmla="*/ 872144 h 1135473"/>
                  <a:gd name="connsiteX20" fmla="*/ 6762750 w 7106265"/>
                  <a:gd name="connsiteY20" fmla="*/ 710219 h 1135473"/>
                  <a:gd name="connsiteX21" fmla="*/ 6543675 w 7106265"/>
                  <a:gd name="connsiteY21" fmla="*/ 691169 h 1135473"/>
                  <a:gd name="connsiteX22" fmla="*/ 6486525 w 7106265"/>
                  <a:gd name="connsiteY22" fmla="*/ 795944 h 1135473"/>
                  <a:gd name="connsiteX23" fmla="*/ 6448425 w 7106265"/>
                  <a:gd name="connsiteY23" fmla="*/ 843569 h 1135473"/>
                  <a:gd name="connsiteX24" fmla="*/ 6067425 w 7106265"/>
                  <a:gd name="connsiteY24" fmla="*/ 814994 h 1135473"/>
                  <a:gd name="connsiteX25" fmla="*/ 5953125 w 7106265"/>
                  <a:gd name="connsiteY25" fmla="*/ 900719 h 1135473"/>
                  <a:gd name="connsiteX26" fmla="*/ 5095875 w 7106265"/>
                  <a:gd name="connsiteY26" fmla="*/ 862619 h 1135473"/>
                  <a:gd name="connsiteX27" fmla="*/ 4400550 w 7106265"/>
                  <a:gd name="connsiteY27" fmla="*/ 872144 h 1135473"/>
                  <a:gd name="connsiteX28" fmla="*/ 3733800 w 7106265"/>
                  <a:gd name="connsiteY28" fmla="*/ 824519 h 1135473"/>
                  <a:gd name="connsiteX29" fmla="*/ 3095625 w 7106265"/>
                  <a:gd name="connsiteY29" fmla="*/ 910244 h 1135473"/>
                  <a:gd name="connsiteX30" fmla="*/ 2295525 w 7106265"/>
                  <a:gd name="connsiteY30" fmla="*/ 967394 h 1135473"/>
                  <a:gd name="connsiteX31" fmla="*/ 1647825 w 7106265"/>
                  <a:gd name="connsiteY31" fmla="*/ 1119794 h 1135473"/>
                  <a:gd name="connsiteX32" fmla="*/ 1333500 w 7106265"/>
                  <a:gd name="connsiteY32" fmla="*/ 1119794 h 1135473"/>
                  <a:gd name="connsiteX33" fmla="*/ 1038225 w 7106265"/>
                  <a:gd name="connsiteY33" fmla="*/ 1024544 h 1135473"/>
                  <a:gd name="connsiteX34" fmla="*/ 857250 w 7106265"/>
                  <a:gd name="connsiteY34" fmla="*/ 786419 h 1135473"/>
                  <a:gd name="connsiteX35" fmla="*/ 762000 w 7106265"/>
                  <a:gd name="connsiteY35" fmla="*/ 433994 h 1135473"/>
                  <a:gd name="connsiteX36" fmla="*/ 666750 w 7106265"/>
                  <a:gd name="connsiteY36" fmla="*/ 52994 h 1135473"/>
                  <a:gd name="connsiteX0" fmla="*/ 0 w 6515715"/>
                  <a:gd name="connsiteY0" fmla="*/ 24419 h 1135473"/>
                  <a:gd name="connsiteX1" fmla="*/ 371475 w 6515715"/>
                  <a:gd name="connsiteY1" fmla="*/ 14894 h 1135473"/>
                  <a:gd name="connsiteX2" fmla="*/ 1285875 w 6515715"/>
                  <a:gd name="connsiteY2" fmla="*/ 62519 h 1135473"/>
                  <a:gd name="connsiteX3" fmla="*/ 2152650 w 6515715"/>
                  <a:gd name="connsiteY3" fmla="*/ 233969 h 1135473"/>
                  <a:gd name="connsiteX4" fmla="*/ 4695825 w 6515715"/>
                  <a:gd name="connsiteY4" fmla="*/ 243494 h 1135473"/>
                  <a:gd name="connsiteX5" fmla="*/ 5200650 w 6515715"/>
                  <a:gd name="connsiteY5" fmla="*/ 253019 h 1135473"/>
                  <a:gd name="connsiteX6" fmla="*/ 5429250 w 6515715"/>
                  <a:gd name="connsiteY6" fmla="*/ 243494 h 1135473"/>
                  <a:gd name="connsiteX7" fmla="*/ 5572125 w 6515715"/>
                  <a:gd name="connsiteY7" fmla="*/ 300644 h 1135473"/>
                  <a:gd name="connsiteX8" fmla="*/ 5886450 w 6515715"/>
                  <a:gd name="connsiteY8" fmla="*/ 291119 h 1135473"/>
                  <a:gd name="connsiteX9" fmla="*/ 5895975 w 6515715"/>
                  <a:gd name="connsiteY9" fmla="*/ 433994 h 1135473"/>
                  <a:gd name="connsiteX10" fmla="*/ 6162675 w 6515715"/>
                  <a:gd name="connsiteY10" fmla="*/ 405419 h 1135473"/>
                  <a:gd name="connsiteX11" fmla="*/ 6200775 w 6515715"/>
                  <a:gd name="connsiteY11" fmla="*/ 262544 h 1135473"/>
                  <a:gd name="connsiteX12" fmla="*/ 6315075 w 6515715"/>
                  <a:gd name="connsiteY12" fmla="*/ 243494 h 1135473"/>
                  <a:gd name="connsiteX13" fmla="*/ 6438900 w 6515715"/>
                  <a:gd name="connsiteY13" fmla="*/ 233969 h 1135473"/>
                  <a:gd name="connsiteX14" fmla="*/ 6496050 w 6515715"/>
                  <a:gd name="connsiteY14" fmla="*/ 405419 h 1135473"/>
                  <a:gd name="connsiteX15" fmla="*/ 6515100 w 6515715"/>
                  <a:gd name="connsiteY15" fmla="*/ 634019 h 1135473"/>
                  <a:gd name="connsiteX16" fmla="*/ 6477000 w 6515715"/>
                  <a:gd name="connsiteY16" fmla="*/ 843569 h 1135473"/>
                  <a:gd name="connsiteX17" fmla="*/ 6324600 w 6515715"/>
                  <a:gd name="connsiteY17" fmla="*/ 929294 h 1135473"/>
                  <a:gd name="connsiteX18" fmla="*/ 6200775 w 6515715"/>
                  <a:gd name="connsiteY18" fmla="*/ 872144 h 1135473"/>
                  <a:gd name="connsiteX19" fmla="*/ 6172200 w 6515715"/>
                  <a:gd name="connsiteY19" fmla="*/ 710219 h 1135473"/>
                  <a:gd name="connsiteX20" fmla="*/ 5953125 w 6515715"/>
                  <a:gd name="connsiteY20" fmla="*/ 691169 h 1135473"/>
                  <a:gd name="connsiteX21" fmla="*/ 5895975 w 6515715"/>
                  <a:gd name="connsiteY21" fmla="*/ 795944 h 1135473"/>
                  <a:gd name="connsiteX22" fmla="*/ 5857875 w 6515715"/>
                  <a:gd name="connsiteY22" fmla="*/ 843569 h 1135473"/>
                  <a:gd name="connsiteX23" fmla="*/ 5476875 w 6515715"/>
                  <a:gd name="connsiteY23" fmla="*/ 814994 h 1135473"/>
                  <a:gd name="connsiteX24" fmla="*/ 5362575 w 6515715"/>
                  <a:gd name="connsiteY24" fmla="*/ 900719 h 1135473"/>
                  <a:gd name="connsiteX25" fmla="*/ 4505325 w 6515715"/>
                  <a:gd name="connsiteY25" fmla="*/ 862619 h 1135473"/>
                  <a:gd name="connsiteX26" fmla="*/ 3810000 w 6515715"/>
                  <a:gd name="connsiteY26" fmla="*/ 872144 h 1135473"/>
                  <a:gd name="connsiteX27" fmla="*/ 3143250 w 6515715"/>
                  <a:gd name="connsiteY27" fmla="*/ 824519 h 1135473"/>
                  <a:gd name="connsiteX28" fmla="*/ 2505075 w 6515715"/>
                  <a:gd name="connsiteY28" fmla="*/ 910244 h 1135473"/>
                  <a:gd name="connsiteX29" fmla="*/ 1704975 w 6515715"/>
                  <a:gd name="connsiteY29" fmla="*/ 967394 h 1135473"/>
                  <a:gd name="connsiteX30" fmla="*/ 1057275 w 6515715"/>
                  <a:gd name="connsiteY30" fmla="*/ 1119794 h 1135473"/>
                  <a:gd name="connsiteX31" fmla="*/ 742950 w 6515715"/>
                  <a:gd name="connsiteY31" fmla="*/ 1119794 h 1135473"/>
                  <a:gd name="connsiteX32" fmla="*/ 447675 w 6515715"/>
                  <a:gd name="connsiteY32" fmla="*/ 1024544 h 1135473"/>
                  <a:gd name="connsiteX33" fmla="*/ 266700 w 6515715"/>
                  <a:gd name="connsiteY33" fmla="*/ 786419 h 1135473"/>
                  <a:gd name="connsiteX34" fmla="*/ 171450 w 6515715"/>
                  <a:gd name="connsiteY34" fmla="*/ 433994 h 1135473"/>
                  <a:gd name="connsiteX35" fmla="*/ 76200 w 6515715"/>
                  <a:gd name="connsiteY35" fmla="*/ 52994 h 1135473"/>
                  <a:gd name="connsiteX0" fmla="*/ 0 w 6515715"/>
                  <a:gd name="connsiteY0" fmla="*/ 24419 h 1135473"/>
                  <a:gd name="connsiteX1" fmla="*/ 371475 w 6515715"/>
                  <a:gd name="connsiteY1" fmla="*/ 14894 h 1135473"/>
                  <a:gd name="connsiteX2" fmla="*/ 1285875 w 6515715"/>
                  <a:gd name="connsiteY2" fmla="*/ 62519 h 1135473"/>
                  <a:gd name="connsiteX3" fmla="*/ 2152650 w 6515715"/>
                  <a:gd name="connsiteY3" fmla="*/ 233969 h 1135473"/>
                  <a:gd name="connsiteX4" fmla="*/ 4695825 w 6515715"/>
                  <a:gd name="connsiteY4" fmla="*/ 243494 h 1135473"/>
                  <a:gd name="connsiteX5" fmla="*/ 5200650 w 6515715"/>
                  <a:gd name="connsiteY5" fmla="*/ 253019 h 1135473"/>
                  <a:gd name="connsiteX6" fmla="*/ 5429250 w 6515715"/>
                  <a:gd name="connsiteY6" fmla="*/ 243494 h 1135473"/>
                  <a:gd name="connsiteX7" fmla="*/ 5572125 w 6515715"/>
                  <a:gd name="connsiteY7" fmla="*/ 300644 h 1135473"/>
                  <a:gd name="connsiteX8" fmla="*/ 5886450 w 6515715"/>
                  <a:gd name="connsiteY8" fmla="*/ 291119 h 1135473"/>
                  <a:gd name="connsiteX9" fmla="*/ 5895975 w 6515715"/>
                  <a:gd name="connsiteY9" fmla="*/ 433994 h 1135473"/>
                  <a:gd name="connsiteX10" fmla="*/ 6162675 w 6515715"/>
                  <a:gd name="connsiteY10" fmla="*/ 405419 h 1135473"/>
                  <a:gd name="connsiteX11" fmla="*/ 6200775 w 6515715"/>
                  <a:gd name="connsiteY11" fmla="*/ 262544 h 1135473"/>
                  <a:gd name="connsiteX12" fmla="*/ 6315075 w 6515715"/>
                  <a:gd name="connsiteY12" fmla="*/ 243494 h 1135473"/>
                  <a:gd name="connsiteX13" fmla="*/ 6438900 w 6515715"/>
                  <a:gd name="connsiteY13" fmla="*/ 233969 h 1135473"/>
                  <a:gd name="connsiteX14" fmla="*/ 6496050 w 6515715"/>
                  <a:gd name="connsiteY14" fmla="*/ 405419 h 1135473"/>
                  <a:gd name="connsiteX15" fmla="*/ 6515100 w 6515715"/>
                  <a:gd name="connsiteY15" fmla="*/ 634019 h 1135473"/>
                  <a:gd name="connsiteX16" fmla="*/ 6477000 w 6515715"/>
                  <a:gd name="connsiteY16" fmla="*/ 843569 h 1135473"/>
                  <a:gd name="connsiteX17" fmla="*/ 6324600 w 6515715"/>
                  <a:gd name="connsiteY17" fmla="*/ 929294 h 1135473"/>
                  <a:gd name="connsiteX18" fmla="*/ 6200775 w 6515715"/>
                  <a:gd name="connsiteY18" fmla="*/ 872144 h 1135473"/>
                  <a:gd name="connsiteX19" fmla="*/ 6172200 w 6515715"/>
                  <a:gd name="connsiteY19" fmla="*/ 710219 h 1135473"/>
                  <a:gd name="connsiteX20" fmla="*/ 5953125 w 6515715"/>
                  <a:gd name="connsiteY20" fmla="*/ 691169 h 1135473"/>
                  <a:gd name="connsiteX21" fmla="*/ 5895975 w 6515715"/>
                  <a:gd name="connsiteY21" fmla="*/ 795944 h 1135473"/>
                  <a:gd name="connsiteX22" fmla="*/ 5857875 w 6515715"/>
                  <a:gd name="connsiteY22" fmla="*/ 843569 h 1135473"/>
                  <a:gd name="connsiteX23" fmla="*/ 5476875 w 6515715"/>
                  <a:gd name="connsiteY23" fmla="*/ 814994 h 1135473"/>
                  <a:gd name="connsiteX24" fmla="*/ 5362575 w 6515715"/>
                  <a:gd name="connsiteY24" fmla="*/ 900719 h 1135473"/>
                  <a:gd name="connsiteX25" fmla="*/ 4505325 w 6515715"/>
                  <a:gd name="connsiteY25" fmla="*/ 862619 h 1135473"/>
                  <a:gd name="connsiteX26" fmla="*/ 3810000 w 6515715"/>
                  <a:gd name="connsiteY26" fmla="*/ 872144 h 1135473"/>
                  <a:gd name="connsiteX27" fmla="*/ 3143250 w 6515715"/>
                  <a:gd name="connsiteY27" fmla="*/ 824519 h 1135473"/>
                  <a:gd name="connsiteX28" fmla="*/ 2505075 w 6515715"/>
                  <a:gd name="connsiteY28" fmla="*/ 910244 h 1135473"/>
                  <a:gd name="connsiteX29" fmla="*/ 1704975 w 6515715"/>
                  <a:gd name="connsiteY29" fmla="*/ 967394 h 1135473"/>
                  <a:gd name="connsiteX30" fmla="*/ 1057275 w 6515715"/>
                  <a:gd name="connsiteY30" fmla="*/ 1119794 h 1135473"/>
                  <a:gd name="connsiteX31" fmla="*/ 742950 w 6515715"/>
                  <a:gd name="connsiteY31" fmla="*/ 1119794 h 1135473"/>
                  <a:gd name="connsiteX32" fmla="*/ 447675 w 6515715"/>
                  <a:gd name="connsiteY32" fmla="*/ 1024544 h 1135473"/>
                  <a:gd name="connsiteX33" fmla="*/ 266700 w 6515715"/>
                  <a:gd name="connsiteY33" fmla="*/ 786419 h 1135473"/>
                  <a:gd name="connsiteX34" fmla="*/ 171450 w 6515715"/>
                  <a:gd name="connsiteY34" fmla="*/ 433994 h 1135473"/>
                  <a:gd name="connsiteX35" fmla="*/ 76200 w 6515715"/>
                  <a:gd name="connsiteY35" fmla="*/ 52994 h 1135473"/>
                  <a:gd name="connsiteX36" fmla="*/ 0 w 6515715"/>
                  <a:gd name="connsiteY36" fmla="*/ 24419 h 1135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515715" h="1135473">
                    <a:moveTo>
                      <a:pt x="0" y="24419"/>
                    </a:moveTo>
                    <a:cubicBezTo>
                      <a:pt x="160338" y="-20031"/>
                      <a:pt x="157163" y="8544"/>
                      <a:pt x="371475" y="14894"/>
                    </a:cubicBezTo>
                    <a:cubicBezTo>
                      <a:pt x="585787" y="21244"/>
                      <a:pt x="989013" y="26007"/>
                      <a:pt x="1285875" y="62519"/>
                    </a:cubicBezTo>
                    <a:cubicBezTo>
                      <a:pt x="1582737" y="99031"/>
                      <a:pt x="1584325" y="203807"/>
                      <a:pt x="2152650" y="233969"/>
                    </a:cubicBezTo>
                    <a:cubicBezTo>
                      <a:pt x="2720975" y="264131"/>
                      <a:pt x="4187825" y="240319"/>
                      <a:pt x="4695825" y="243494"/>
                    </a:cubicBezTo>
                    <a:cubicBezTo>
                      <a:pt x="5203825" y="246669"/>
                      <a:pt x="5092700" y="248257"/>
                      <a:pt x="5200650" y="253019"/>
                    </a:cubicBezTo>
                    <a:cubicBezTo>
                      <a:pt x="5308600" y="257781"/>
                      <a:pt x="5386388" y="238732"/>
                      <a:pt x="5429250" y="243494"/>
                    </a:cubicBezTo>
                    <a:cubicBezTo>
                      <a:pt x="5472113" y="248257"/>
                      <a:pt x="5495925" y="292707"/>
                      <a:pt x="5572125" y="300644"/>
                    </a:cubicBezTo>
                    <a:cubicBezTo>
                      <a:pt x="5648325" y="308581"/>
                      <a:pt x="5832475" y="268894"/>
                      <a:pt x="5886450" y="291119"/>
                    </a:cubicBezTo>
                    <a:cubicBezTo>
                      <a:pt x="5940425" y="313344"/>
                      <a:pt x="5849938" y="414944"/>
                      <a:pt x="5895975" y="433994"/>
                    </a:cubicBezTo>
                    <a:cubicBezTo>
                      <a:pt x="5942012" y="453044"/>
                      <a:pt x="6111875" y="433994"/>
                      <a:pt x="6162675" y="405419"/>
                    </a:cubicBezTo>
                    <a:cubicBezTo>
                      <a:pt x="6213475" y="376844"/>
                      <a:pt x="6175375" y="289531"/>
                      <a:pt x="6200775" y="262544"/>
                    </a:cubicBezTo>
                    <a:cubicBezTo>
                      <a:pt x="6226175" y="235556"/>
                      <a:pt x="6275388" y="248256"/>
                      <a:pt x="6315075" y="243494"/>
                    </a:cubicBezTo>
                    <a:cubicBezTo>
                      <a:pt x="6354763" y="238731"/>
                      <a:pt x="6408738" y="206981"/>
                      <a:pt x="6438900" y="233969"/>
                    </a:cubicBezTo>
                    <a:cubicBezTo>
                      <a:pt x="6469063" y="260956"/>
                      <a:pt x="6483350" y="338744"/>
                      <a:pt x="6496050" y="405419"/>
                    </a:cubicBezTo>
                    <a:cubicBezTo>
                      <a:pt x="6508750" y="472094"/>
                      <a:pt x="6518275" y="560994"/>
                      <a:pt x="6515100" y="634019"/>
                    </a:cubicBezTo>
                    <a:cubicBezTo>
                      <a:pt x="6511925" y="707044"/>
                      <a:pt x="6508750" y="794356"/>
                      <a:pt x="6477000" y="843569"/>
                    </a:cubicBezTo>
                    <a:cubicBezTo>
                      <a:pt x="6445250" y="892781"/>
                      <a:pt x="6370638" y="924531"/>
                      <a:pt x="6324600" y="929294"/>
                    </a:cubicBezTo>
                    <a:cubicBezTo>
                      <a:pt x="6278563" y="934056"/>
                      <a:pt x="6226175" y="908656"/>
                      <a:pt x="6200775" y="872144"/>
                    </a:cubicBezTo>
                    <a:cubicBezTo>
                      <a:pt x="6175375" y="835632"/>
                      <a:pt x="6213475" y="740381"/>
                      <a:pt x="6172200" y="710219"/>
                    </a:cubicBezTo>
                    <a:cubicBezTo>
                      <a:pt x="6130925" y="680057"/>
                      <a:pt x="5999162" y="676882"/>
                      <a:pt x="5953125" y="691169"/>
                    </a:cubicBezTo>
                    <a:cubicBezTo>
                      <a:pt x="5907088" y="705456"/>
                      <a:pt x="5911850" y="770544"/>
                      <a:pt x="5895975" y="795944"/>
                    </a:cubicBezTo>
                    <a:cubicBezTo>
                      <a:pt x="5880100" y="821344"/>
                      <a:pt x="5927725" y="840394"/>
                      <a:pt x="5857875" y="843569"/>
                    </a:cubicBezTo>
                    <a:cubicBezTo>
                      <a:pt x="5788025" y="846744"/>
                      <a:pt x="5559425" y="805469"/>
                      <a:pt x="5476875" y="814994"/>
                    </a:cubicBezTo>
                    <a:cubicBezTo>
                      <a:pt x="5394325" y="824519"/>
                      <a:pt x="5524500" y="892782"/>
                      <a:pt x="5362575" y="900719"/>
                    </a:cubicBezTo>
                    <a:lnTo>
                      <a:pt x="4505325" y="862619"/>
                    </a:lnTo>
                    <a:cubicBezTo>
                      <a:pt x="4246563" y="857857"/>
                      <a:pt x="4037012" y="878494"/>
                      <a:pt x="3810000" y="872144"/>
                    </a:cubicBezTo>
                    <a:cubicBezTo>
                      <a:pt x="3582988" y="865794"/>
                      <a:pt x="3360737" y="818169"/>
                      <a:pt x="3143250" y="824519"/>
                    </a:cubicBezTo>
                    <a:cubicBezTo>
                      <a:pt x="2925763" y="830869"/>
                      <a:pt x="2744787" y="886432"/>
                      <a:pt x="2505075" y="910244"/>
                    </a:cubicBezTo>
                    <a:cubicBezTo>
                      <a:pt x="2265363" y="934056"/>
                      <a:pt x="1946275" y="932469"/>
                      <a:pt x="1704975" y="967394"/>
                    </a:cubicBezTo>
                    <a:cubicBezTo>
                      <a:pt x="1463675" y="1002319"/>
                      <a:pt x="1217612" y="1094394"/>
                      <a:pt x="1057275" y="1119794"/>
                    </a:cubicBezTo>
                    <a:cubicBezTo>
                      <a:pt x="896938" y="1145194"/>
                      <a:pt x="844550" y="1135669"/>
                      <a:pt x="742950" y="1119794"/>
                    </a:cubicBezTo>
                    <a:cubicBezTo>
                      <a:pt x="641350" y="1103919"/>
                      <a:pt x="527050" y="1080106"/>
                      <a:pt x="447675" y="1024544"/>
                    </a:cubicBezTo>
                    <a:cubicBezTo>
                      <a:pt x="368300" y="968982"/>
                      <a:pt x="312737" y="884844"/>
                      <a:pt x="266700" y="786419"/>
                    </a:cubicBezTo>
                    <a:cubicBezTo>
                      <a:pt x="220663" y="687994"/>
                      <a:pt x="203200" y="556231"/>
                      <a:pt x="171450" y="433994"/>
                    </a:cubicBezTo>
                    <a:cubicBezTo>
                      <a:pt x="139700" y="311757"/>
                      <a:pt x="107950" y="182375"/>
                      <a:pt x="76200" y="52994"/>
                    </a:cubicBezTo>
                    <a:lnTo>
                      <a:pt x="0" y="24419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7734300" y="1209675"/>
                <a:ext cx="209550" cy="3048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 rot="2030505">
              <a:off x="984932" y="777513"/>
              <a:ext cx="2422768" cy="1968506"/>
              <a:chOff x="1318307" y="1072787"/>
              <a:chExt cx="2422768" cy="1968506"/>
            </a:xfrm>
            <a:solidFill>
              <a:srgbClr val="777777"/>
            </a:solidFill>
          </p:grpSpPr>
          <p:grpSp>
            <p:nvGrpSpPr>
              <p:cNvPr id="78" name="Group 77"/>
              <p:cNvGrpSpPr/>
              <p:nvPr/>
            </p:nvGrpSpPr>
            <p:grpSpPr>
              <a:xfrm>
                <a:off x="1318307" y="1072787"/>
                <a:ext cx="2422768" cy="1968506"/>
                <a:chOff x="1318307" y="1072787"/>
                <a:chExt cx="2422768" cy="1968506"/>
              </a:xfrm>
              <a:grpFill/>
            </p:grpSpPr>
            <p:sp>
              <p:nvSpPr>
                <p:cNvPr id="80" name="Freeform 79"/>
                <p:cNvSpPr/>
                <p:nvPr/>
              </p:nvSpPr>
              <p:spPr>
                <a:xfrm>
                  <a:off x="1318307" y="1072787"/>
                  <a:ext cx="2422768" cy="1968506"/>
                </a:xfrm>
                <a:custGeom>
                  <a:avLst/>
                  <a:gdLst>
                    <a:gd name="connsiteX0" fmla="*/ 1015318 w 2422768"/>
                    <a:gd name="connsiteY0" fmla="*/ 832213 h 1968506"/>
                    <a:gd name="connsiteX1" fmla="*/ 872443 w 2422768"/>
                    <a:gd name="connsiteY1" fmla="*/ 1051288 h 1968506"/>
                    <a:gd name="connsiteX2" fmla="*/ 824818 w 2422768"/>
                    <a:gd name="connsiteY2" fmla="*/ 1127488 h 1968506"/>
                    <a:gd name="connsiteX3" fmla="*/ 758143 w 2422768"/>
                    <a:gd name="connsiteY3" fmla="*/ 1213213 h 1968506"/>
                    <a:gd name="connsiteX4" fmla="*/ 662893 w 2422768"/>
                    <a:gd name="connsiteY4" fmla="*/ 1317988 h 1968506"/>
                    <a:gd name="connsiteX5" fmla="*/ 577168 w 2422768"/>
                    <a:gd name="connsiteY5" fmla="*/ 1441813 h 1968506"/>
                    <a:gd name="connsiteX6" fmla="*/ 415243 w 2422768"/>
                    <a:gd name="connsiteY6" fmla="*/ 1546588 h 1968506"/>
                    <a:gd name="connsiteX7" fmla="*/ 215218 w 2422768"/>
                    <a:gd name="connsiteY7" fmla="*/ 1651363 h 1968506"/>
                    <a:gd name="connsiteX8" fmla="*/ 15193 w 2422768"/>
                    <a:gd name="connsiteY8" fmla="*/ 1841863 h 1968506"/>
                    <a:gd name="connsiteX9" fmla="*/ 24718 w 2422768"/>
                    <a:gd name="connsiteY9" fmla="*/ 1860913 h 1968506"/>
                    <a:gd name="connsiteX10" fmla="*/ 110443 w 2422768"/>
                    <a:gd name="connsiteY10" fmla="*/ 1927588 h 1968506"/>
                    <a:gd name="connsiteX11" fmla="*/ 500968 w 2422768"/>
                    <a:gd name="connsiteY11" fmla="*/ 1965688 h 1968506"/>
                    <a:gd name="connsiteX12" fmla="*/ 958168 w 2422768"/>
                    <a:gd name="connsiteY12" fmla="*/ 1851388 h 1968506"/>
                    <a:gd name="connsiteX13" fmla="*/ 1329643 w 2422768"/>
                    <a:gd name="connsiteY13" fmla="*/ 1603738 h 1968506"/>
                    <a:gd name="connsiteX14" fmla="*/ 1653493 w 2422768"/>
                    <a:gd name="connsiteY14" fmla="*/ 1518013 h 1968506"/>
                    <a:gd name="connsiteX15" fmla="*/ 1891618 w 2422768"/>
                    <a:gd name="connsiteY15" fmla="*/ 1489438 h 1968506"/>
                    <a:gd name="connsiteX16" fmla="*/ 2082118 w 2422768"/>
                    <a:gd name="connsiteY16" fmla="*/ 1603738 h 1968506"/>
                    <a:gd name="connsiteX17" fmla="*/ 2377393 w 2422768"/>
                    <a:gd name="connsiteY17" fmla="*/ 1518013 h 1968506"/>
                    <a:gd name="connsiteX18" fmla="*/ 2396443 w 2422768"/>
                    <a:gd name="connsiteY18" fmla="*/ 1137013 h 1968506"/>
                    <a:gd name="connsiteX19" fmla="*/ 2129743 w 2422768"/>
                    <a:gd name="connsiteY19" fmla="*/ 927463 h 1968506"/>
                    <a:gd name="connsiteX20" fmla="*/ 2082118 w 2422768"/>
                    <a:gd name="connsiteY20" fmla="*/ 898888 h 1968506"/>
                    <a:gd name="connsiteX21" fmla="*/ 2139268 w 2422768"/>
                    <a:gd name="connsiteY21" fmla="*/ 698863 h 1968506"/>
                    <a:gd name="connsiteX22" fmla="*/ 2110693 w 2422768"/>
                    <a:gd name="connsiteY22" fmla="*/ 384538 h 1968506"/>
                    <a:gd name="connsiteX23" fmla="*/ 1415368 w 2422768"/>
                    <a:gd name="connsiteY23" fmla="*/ 3538 h 1968506"/>
                    <a:gd name="connsiteX24" fmla="*/ 1148668 w 2422768"/>
                    <a:gd name="connsiteY24" fmla="*/ 622663 h 1968506"/>
                    <a:gd name="connsiteX0" fmla="*/ 1015318 w 2422768"/>
                    <a:gd name="connsiteY0" fmla="*/ 832213 h 1968506"/>
                    <a:gd name="connsiteX1" fmla="*/ 872443 w 2422768"/>
                    <a:gd name="connsiteY1" fmla="*/ 1051288 h 1968506"/>
                    <a:gd name="connsiteX2" fmla="*/ 824818 w 2422768"/>
                    <a:gd name="connsiteY2" fmla="*/ 1127488 h 1968506"/>
                    <a:gd name="connsiteX3" fmla="*/ 758143 w 2422768"/>
                    <a:gd name="connsiteY3" fmla="*/ 1213213 h 1968506"/>
                    <a:gd name="connsiteX4" fmla="*/ 662893 w 2422768"/>
                    <a:gd name="connsiteY4" fmla="*/ 1317988 h 1968506"/>
                    <a:gd name="connsiteX5" fmla="*/ 577168 w 2422768"/>
                    <a:gd name="connsiteY5" fmla="*/ 1441813 h 1968506"/>
                    <a:gd name="connsiteX6" fmla="*/ 415243 w 2422768"/>
                    <a:gd name="connsiteY6" fmla="*/ 1546588 h 1968506"/>
                    <a:gd name="connsiteX7" fmla="*/ 215218 w 2422768"/>
                    <a:gd name="connsiteY7" fmla="*/ 1651363 h 1968506"/>
                    <a:gd name="connsiteX8" fmla="*/ 15193 w 2422768"/>
                    <a:gd name="connsiteY8" fmla="*/ 1841863 h 1968506"/>
                    <a:gd name="connsiteX9" fmla="*/ 24718 w 2422768"/>
                    <a:gd name="connsiteY9" fmla="*/ 1860913 h 1968506"/>
                    <a:gd name="connsiteX10" fmla="*/ 110443 w 2422768"/>
                    <a:gd name="connsiteY10" fmla="*/ 1927588 h 1968506"/>
                    <a:gd name="connsiteX11" fmla="*/ 500968 w 2422768"/>
                    <a:gd name="connsiteY11" fmla="*/ 1965688 h 1968506"/>
                    <a:gd name="connsiteX12" fmla="*/ 958168 w 2422768"/>
                    <a:gd name="connsiteY12" fmla="*/ 1851388 h 1968506"/>
                    <a:gd name="connsiteX13" fmla="*/ 1329643 w 2422768"/>
                    <a:gd name="connsiteY13" fmla="*/ 1603738 h 1968506"/>
                    <a:gd name="connsiteX14" fmla="*/ 1653493 w 2422768"/>
                    <a:gd name="connsiteY14" fmla="*/ 1518013 h 1968506"/>
                    <a:gd name="connsiteX15" fmla="*/ 1891618 w 2422768"/>
                    <a:gd name="connsiteY15" fmla="*/ 1489438 h 1968506"/>
                    <a:gd name="connsiteX16" fmla="*/ 2082118 w 2422768"/>
                    <a:gd name="connsiteY16" fmla="*/ 1603738 h 1968506"/>
                    <a:gd name="connsiteX17" fmla="*/ 2377393 w 2422768"/>
                    <a:gd name="connsiteY17" fmla="*/ 1518013 h 1968506"/>
                    <a:gd name="connsiteX18" fmla="*/ 2396443 w 2422768"/>
                    <a:gd name="connsiteY18" fmla="*/ 1137013 h 1968506"/>
                    <a:gd name="connsiteX19" fmla="*/ 2129743 w 2422768"/>
                    <a:gd name="connsiteY19" fmla="*/ 927463 h 1968506"/>
                    <a:gd name="connsiteX20" fmla="*/ 2082118 w 2422768"/>
                    <a:gd name="connsiteY20" fmla="*/ 898888 h 1968506"/>
                    <a:gd name="connsiteX21" fmla="*/ 2139268 w 2422768"/>
                    <a:gd name="connsiteY21" fmla="*/ 698863 h 1968506"/>
                    <a:gd name="connsiteX22" fmla="*/ 2110693 w 2422768"/>
                    <a:gd name="connsiteY22" fmla="*/ 384538 h 1968506"/>
                    <a:gd name="connsiteX23" fmla="*/ 1415368 w 2422768"/>
                    <a:gd name="connsiteY23" fmla="*/ 3538 h 1968506"/>
                    <a:gd name="connsiteX24" fmla="*/ 1148668 w 2422768"/>
                    <a:gd name="connsiteY24" fmla="*/ 622663 h 1968506"/>
                    <a:gd name="connsiteX25" fmla="*/ 1015318 w 2422768"/>
                    <a:gd name="connsiteY25" fmla="*/ 832213 h 1968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22768" h="1968506">
                      <a:moveTo>
                        <a:pt x="1015318" y="832213"/>
                      </a:moveTo>
                      <a:lnTo>
                        <a:pt x="872443" y="1051288"/>
                      </a:lnTo>
                      <a:cubicBezTo>
                        <a:pt x="840693" y="1100501"/>
                        <a:pt x="843868" y="1100501"/>
                        <a:pt x="824818" y="1127488"/>
                      </a:cubicBezTo>
                      <a:cubicBezTo>
                        <a:pt x="805768" y="1154475"/>
                        <a:pt x="785130" y="1181463"/>
                        <a:pt x="758143" y="1213213"/>
                      </a:cubicBezTo>
                      <a:cubicBezTo>
                        <a:pt x="731156" y="1244963"/>
                        <a:pt x="693055" y="1279888"/>
                        <a:pt x="662893" y="1317988"/>
                      </a:cubicBezTo>
                      <a:cubicBezTo>
                        <a:pt x="632731" y="1356088"/>
                        <a:pt x="618443" y="1403713"/>
                        <a:pt x="577168" y="1441813"/>
                      </a:cubicBezTo>
                      <a:cubicBezTo>
                        <a:pt x="535893" y="1479913"/>
                        <a:pt x="475568" y="1511663"/>
                        <a:pt x="415243" y="1546588"/>
                      </a:cubicBezTo>
                      <a:cubicBezTo>
                        <a:pt x="354918" y="1581513"/>
                        <a:pt x="281893" y="1602151"/>
                        <a:pt x="215218" y="1651363"/>
                      </a:cubicBezTo>
                      <a:cubicBezTo>
                        <a:pt x="148543" y="1700576"/>
                        <a:pt x="46943" y="1806938"/>
                        <a:pt x="15193" y="1841863"/>
                      </a:cubicBezTo>
                      <a:cubicBezTo>
                        <a:pt x="-16557" y="1876788"/>
                        <a:pt x="8843" y="1846626"/>
                        <a:pt x="24718" y="1860913"/>
                      </a:cubicBezTo>
                      <a:cubicBezTo>
                        <a:pt x="40593" y="1875201"/>
                        <a:pt x="31068" y="1910126"/>
                        <a:pt x="110443" y="1927588"/>
                      </a:cubicBezTo>
                      <a:cubicBezTo>
                        <a:pt x="189818" y="1945050"/>
                        <a:pt x="359680" y="1978388"/>
                        <a:pt x="500968" y="1965688"/>
                      </a:cubicBezTo>
                      <a:cubicBezTo>
                        <a:pt x="642256" y="1952988"/>
                        <a:pt x="820056" y="1911713"/>
                        <a:pt x="958168" y="1851388"/>
                      </a:cubicBezTo>
                      <a:cubicBezTo>
                        <a:pt x="1096280" y="1791063"/>
                        <a:pt x="1213756" y="1659301"/>
                        <a:pt x="1329643" y="1603738"/>
                      </a:cubicBezTo>
                      <a:cubicBezTo>
                        <a:pt x="1445531" y="1548176"/>
                        <a:pt x="1559831" y="1537063"/>
                        <a:pt x="1653493" y="1518013"/>
                      </a:cubicBezTo>
                      <a:cubicBezTo>
                        <a:pt x="1747155" y="1498963"/>
                        <a:pt x="1820181" y="1475151"/>
                        <a:pt x="1891618" y="1489438"/>
                      </a:cubicBezTo>
                      <a:cubicBezTo>
                        <a:pt x="1963056" y="1503726"/>
                        <a:pt x="2001156" y="1598976"/>
                        <a:pt x="2082118" y="1603738"/>
                      </a:cubicBezTo>
                      <a:cubicBezTo>
                        <a:pt x="2163080" y="1608500"/>
                        <a:pt x="2325006" y="1595801"/>
                        <a:pt x="2377393" y="1518013"/>
                      </a:cubicBezTo>
                      <a:cubicBezTo>
                        <a:pt x="2429781" y="1440226"/>
                        <a:pt x="2437718" y="1235438"/>
                        <a:pt x="2396443" y="1137013"/>
                      </a:cubicBezTo>
                      <a:cubicBezTo>
                        <a:pt x="2355168" y="1038588"/>
                        <a:pt x="2182131" y="967151"/>
                        <a:pt x="2129743" y="927463"/>
                      </a:cubicBezTo>
                      <a:cubicBezTo>
                        <a:pt x="2077356" y="887776"/>
                        <a:pt x="2080530" y="936988"/>
                        <a:pt x="2082118" y="898888"/>
                      </a:cubicBezTo>
                      <a:cubicBezTo>
                        <a:pt x="2083706" y="860788"/>
                        <a:pt x="2134506" y="784588"/>
                        <a:pt x="2139268" y="698863"/>
                      </a:cubicBezTo>
                      <a:cubicBezTo>
                        <a:pt x="2144030" y="613138"/>
                        <a:pt x="2231343" y="500425"/>
                        <a:pt x="2110693" y="384538"/>
                      </a:cubicBezTo>
                      <a:cubicBezTo>
                        <a:pt x="1990043" y="268651"/>
                        <a:pt x="1575705" y="-36149"/>
                        <a:pt x="1415368" y="3538"/>
                      </a:cubicBezTo>
                      <a:cubicBezTo>
                        <a:pt x="1255031" y="43225"/>
                        <a:pt x="1201849" y="332944"/>
                        <a:pt x="1148668" y="622663"/>
                      </a:cubicBezTo>
                      <a:lnTo>
                        <a:pt x="1015318" y="832213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>
                  <a:off x="1352550" y="2171700"/>
                  <a:ext cx="954790" cy="828849"/>
                </a:xfrm>
                <a:custGeom>
                  <a:avLst/>
                  <a:gdLst>
                    <a:gd name="connsiteX0" fmla="*/ 781050 w 954790"/>
                    <a:gd name="connsiteY0" fmla="*/ 0 h 828849"/>
                    <a:gd name="connsiteX1" fmla="*/ 952500 w 954790"/>
                    <a:gd name="connsiteY1" fmla="*/ 190500 h 828849"/>
                    <a:gd name="connsiteX2" fmla="*/ 857250 w 954790"/>
                    <a:gd name="connsiteY2" fmla="*/ 352425 h 828849"/>
                    <a:gd name="connsiteX3" fmla="*/ 552450 w 954790"/>
                    <a:gd name="connsiteY3" fmla="*/ 628650 h 828849"/>
                    <a:gd name="connsiteX4" fmla="*/ 238125 w 954790"/>
                    <a:gd name="connsiteY4" fmla="*/ 771525 h 828849"/>
                    <a:gd name="connsiteX5" fmla="*/ 104775 w 954790"/>
                    <a:gd name="connsiteY5" fmla="*/ 828675 h 828849"/>
                    <a:gd name="connsiteX6" fmla="*/ 0 w 954790"/>
                    <a:gd name="connsiteY6" fmla="*/ 790575 h 828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4790" h="828849">
                      <a:moveTo>
                        <a:pt x="781050" y="0"/>
                      </a:moveTo>
                      <a:cubicBezTo>
                        <a:pt x="860425" y="65881"/>
                        <a:pt x="939800" y="131763"/>
                        <a:pt x="952500" y="190500"/>
                      </a:cubicBezTo>
                      <a:cubicBezTo>
                        <a:pt x="965200" y="249238"/>
                        <a:pt x="923925" y="279400"/>
                        <a:pt x="857250" y="352425"/>
                      </a:cubicBezTo>
                      <a:cubicBezTo>
                        <a:pt x="790575" y="425450"/>
                        <a:pt x="655637" y="558800"/>
                        <a:pt x="552450" y="628650"/>
                      </a:cubicBezTo>
                      <a:cubicBezTo>
                        <a:pt x="449263" y="698500"/>
                        <a:pt x="312737" y="738188"/>
                        <a:pt x="238125" y="771525"/>
                      </a:cubicBezTo>
                      <a:cubicBezTo>
                        <a:pt x="163512" y="804863"/>
                        <a:pt x="144462" y="825500"/>
                        <a:pt x="104775" y="828675"/>
                      </a:cubicBezTo>
                      <a:cubicBezTo>
                        <a:pt x="65088" y="831850"/>
                        <a:pt x="0" y="790575"/>
                        <a:pt x="0" y="790575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79" name="Oval 78"/>
              <p:cNvSpPr/>
              <p:nvPr/>
            </p:nvSpPr>
            <p:spPr>
              <a:xfrm>
                <a:off x="2695575" y="1276350"/>
                <a:ext cx="247650" cy="23812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18184881">
              <a:off x="3560823" y="542927"/>
              <a:ext cx="2687725" cy="4265692"/>
              <a:chOff x="3151248" y="2076450"/>
              <a:chExt cx="2687725" cy="4265692"/>
            </a:xfrm>
            <a:solidFill>
              <a:srgbClr val="777777"/>
            </a:solidFill>
          </p:grpSpPr>
          <p:sp>
            <p:nvSpPr>
              <p:cNvPr id="75" name="Freeform 74"/>
              <p:cNvSpPr/>
              <p:nvPr/>
            </p:nvSpPr>
            <p:spPr>
              <a:xfrm>
                <a:off x="3151248" y="2076450"/>
                <a:ext cx="2687725" cy="4265692"/>
              </a:xfrm>
              <a:custGeom>
                <a:avLst/>
                <a:gdLst>
                  <a:gd name="connsiteX0" fmla="*/ 458727 w 2687725"/>
                  <a:gd name="connsiteY0" fmla="*/ 0 h 4265692"/>
                  <a:gd name="connsiteX1" fmla="*/ 153927 w 2687725"/>
                  <a:gd name="connsiteY1" fmla="*/ 28575 h 4265692"/>
                  <a:gd name="connsiteX2" fmla="*/ 11052 w 2687725"/>
                  <a:gd name="connsiteY2" fmla="*/ 171450 h 4265692"/>
                  <a:gd name="connsiteX3" fmla="*/ 39627 w 2687725"/>
                  <a:gd name="connsiteY3" fmla="*/ 457200 h 4265692"/>
                  <a:gd name="connsiteX4" fmla="*/ 277752 w 2687725"/>
                  <a:gd name="connsiteY4" fmla="*/ 714375 h 4265692"/>
                  <a:gd name="connsiteX5" fmla="*/ 277752 w 2687725"/>
                  <a:gd name="connsiteY5" fmla="*/ 781050 h 4265692"/>
                  <a:gd name="connsiteX6" fmla="*/ 515877 w 2687725"/>
                  <a:gd name="connsiteY6" fmla="*/ 1009650 h 4265692"/>
                  <a:gd name="connsiteX7" fmla="*/ 896877 w 2687725"/>
                  <a:gd name="connsiteY7" fmla="*/ 1390650 h 4265692"/>
                  <a:gd name="connsiteX8" fmla="*/ 1230252 w 2687725"/>
                  <a:gd name="connsiteY8" fmla="*/ 1847850 h 4265692"/>
                  <a:gd name="connsiteX9" fmla="*/ 1582677 w 2687725"/>
                  <a:gd name="connsiteY9" fmla="*/ 2381250 h 4265692"/>
                  <a:gd name="connsiteX10" fmla="*/ 1811277 w 2687725"/>
                  <a:gd name="connsiteY10" fmla="*/ 3133725 h 4265692"/>
                  <a:gd name="connsiteX11" fmla="*/ 1992252 w 2687725"/>
                  <a:gd name="connsiteY11" fmla="*/ 3590925 h 4265692"/>
                  <a:gd name="connsiteX12" fmla="*/ 2468502 w 2687725"/>
                  <a:gd name="connsiteY12" fmla="*/ 4238625 h 4265692"/>
                  <a:gd name="connsiteX13" fmla="*/ 2687577 w 2687725"/>
                  <a:gd name="connsiteY13" fmla="*/ 4086225 h 4265692"/>
                  <a:gd name="connsiteX14" fmla="*/ 2497077 w 2687725"/>
                  <a:gd name="connsiteY14" fmla="*/ 3562350 h 4265692"/>
                  <a:gd name="connsiteX15" fmla="*/ 2182752 w 2687725"/>
                  <a:gd name="connsiteY15" fmla="*/ 3143250 h 4265692"/>
                  <a:gd name="connsiteX16" fmla="*/ 2039877 w 2687725"/>
                  <a:gd name="connsiteY16" fmla="*/ 2447925 h 4265692"/>
                  <a:gd name="connsiteX17" fmla="*/ 1649352 w 2687725"/>
                  <a:gd name="connsiteY17" fmla="*/ 1581150 h 4265692"/>
                  <a:gd name="connsiteX18" fmla="*/ 1401702 w 2687725"/>
                  <a:gd name="connsiteY18" fmla="*/ 942975 h 4265692"/>
                  <a:gd name="connsiteX19" fmla="*/ 877827 w 2687725"/>
                  <a:gd name="connsiteY19" fmla="*/ 361950 h 4265692"/>
                  <a:gd name="connsiteX0" fmla="*/ 458727 w 2687725"/>
                  <a:gd name="connsiteY0" fmla="*/ 0 h 4265692"/>
                  <a:gd name="connsiteX1" fmla="*/ 153927 w 2687725"/>
                  <a:gd name="connsiteY1" fmla="*/ 28575 h 4265692"/>
                  <a:gd name="connsiteX2" fmla="*/ 11052 w 2687725"/>
                  <a:gd name="connsiteY2" fmla="*/ 171450 h 4265692"/>
                  <a:gd name="connsiteX3" fmla="*/ 39627 w 2687725"/>
                  <a:gd name="connsiteY3" fmla="*/ 457200 h 4265692"/>
                  <a:gd name="connsiteX4" fmla="*/ 277752 w 2687725"/>
                  <a:gd name="connsiteY4" fmla="*/ 714375 h 4265692"/>
                  <a:gd name="connsiteX5" fmla="*/ 277752 w 2687725"/>
                  <a:gd name="connsiteY5" fmla="*/ 781050 h 4265692"/>
                  <a:gd name="connsiteX6" fmla="*/ 515877 w 2687725"/>
                  <a:gd name="connsiteY6" fmla="*/ 1009650 h 4265692"/>
                  <a:gd name="connsiteX7" fmla="*/ 896877 w 2687725"/>
                  <a:gd name="connsiteY7" fmla="*/ 1390650 h 4265692"/>
                  <a:gd name="connsiteX8" fmla="*/ 1230252 w 2687725"/>
                  <a:gd name="connsiteY8" fmla="*/ 1847850 h 4265692"/>
                  <a:gd name="connsiteX9" fmla="*/ 1582677 w 2687725"/>
                  <a:gd name="connsiteY9" fmla="*/ 2381250 h 4265692"/>
                  <a:gd name="connsiteX10" fmla="*/ 1811277 w 2687725"/>
                  <a:gd name="connsiteY10" fmla="*/ 3133725 h 4265692"/>
                  <a:gd name="connsiteX11" fmla="*/ 1992252 w 2687725"/>
                  <a:gd name="connsiteY11" fmla="*/ 3590925 h 4265692"/>
                  <a:gd name="connsiteX12" fmla="*/ 2468502 w 2687725"/>
                  <a:gd name="connsiteY12" fmla="*/ 4238625 h 4265692"/>
                  <a:gd name="connsiteX13" fmla="*/ 2687577 w 2687725"/>
                  <a:gd name="connsiteY13" fmla="*/ 4086225 h 4265692"/>
                  <a:gd name="connsiteX14" fmla="*/ 2497077 w 2687725"/>
                  <a:gd name="connsiteY14" fmla="*/ 3562350 h 4265692"/>
                  <a:gd name="connsiteX15" fmla="*/ 2182752 w 2687725"/>
                  <a:gd name="connsiteY15" fmla="*/ 3143250 h 4265692"/>
                  <a:gd name="connsiteX16" fmla="*/ 2039877 w 2687725"/>
                  <a:gd name="connsiteY16" fmla="*/ 2447925 h 4265692"/>
                  <a:gd name="connsiteX17" fmla="*/ 1649352 w 2687725"/>
                  <a:gd name="connsiteY17" fmla="*/ 1581150 h 4265692"/>
                  <a:gd name="connsiteX18" fmla="*/ 1401702 w 2687725"/>
                  <a:gd name="connsiteY18" fmla="*/ 942975 h 4265692"/>
                  <a:gd name="connsiteX19" fmla="*/ 877827 w 2687725"/>
                  <a:gd name="connsiteY19" fmla="*/ 361950 h 4265692"/>
                  <a:gd name="connsiteX20" fmla="*/ 458727 w 2687725"/>
                  <a:gd name="connsiteY20" fmla="*/ 0 h 426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87725" h="4265692">
                    <a:moveTo>
                      <a:pt x="458727" y="0"/>
                    </a:moveTo>
                    <a:cubicBezTo>
                      <a:pt x="343633" y="0"/>
                      <a:pt x="228539" y="0"/>
                      <a:pt x="153927" y="28575"/>
                    </a:cubicBezTo>
                    <a:cubicBezTo>
                      <a:pt x="79315" y="57150"/>
                      <a:pt x="30102" y="100013"/>
                      <a:pt x="11052" y="171450"/>
                    </a:cubicBezTo>
                    <a:cubicBezTo>
                      <a:pt x="-7998" y="242888"/>
                      <a:pt x="-4823" y="366713"/>
                      <a:pt x="39627" y="457200"/>
                    </a:cubicBezTo>
                    <a:cubicBezTo>
                      <a:pt x="84077" y="547687"/>
                      <a:pt x="238064" y="660400"/>
                      <a:pt x="277752" y="714375"/>
                    </a:cubicBezTo>
                    <a:cubicBezTo>
                      <a:pt x="317439" y="768350"/>
                      <a:pt x="238064" y="731838"/>
                      <a:pt x="277752" y="781050"/>
                    </a:cubicBezTo>
                    <a:cubicBezTo>
                      <a:pt x="317439" y="830263"/>
                      <a:pt x="412690" y="908050"/>
                      <a:pt x="515877" y="1009650"/>
                    </a:cubicBezTo>
                    <a:cubicBezTo>
                      <a:pt x="619064" y="1111250"/>
                      <a:pt x="777815" y="1250950"/>
                      <a:pt x="896877" y="1390650"/>
                    </a:cubicBezTo>
                    <a:cubicBezTo>
                      <a:pt x="1015939" y="1530350"/>
                      <a:pt x="1115952" y="1682750"/>
                      <a:pt x="1230252" y="1847850"/>
                    </a:cubicBezTo>
                    <a:cubicBezTo>
                      <a:pt x="1344552" y="2012950"/>
                      <a:pt x="1485840" y="2166938"/>
                      <a:pt x="1582677" y="2381250"/>
                    </a:cubicBezTo>
                    <a:cubicBezTo>
                      <a:pt x="1679514" y="2595562"/>
                      <a:pt x="1743015" y="2932113"/>
                      <a:pt x="1811277" y="3133725"/>
                    </a:cubicBezTo>
                    <a:cubicBezTo>
                      <a:pt x="1879539" y="3335337"/>
                      <a:pt x="1882715" y="3406775"/>
                      <a:pt x="1992252" y="3590925"/>
                    </a:cubicBezTo>
                    <a:cubicBezTo>
                      <a:pt x="2101790" y="3775075"/>
                      <a:pt x="2352615" y="4156075"/>
                      <a:pt x="2468502" y="4238625"/>
                    </a:cubicBezTo>
                    <a:cubicBezTo>
                      <a:pt x="2584389" y="4321175"/>
                      <a:pt x="2682815" y="4198938"/>
                      <a:pt x="2687577" y="4086225"/>
                    </a:cubicBezTo>
                    <a:cubicBezTo>
                      <a:pt x="2692340" y="3973513"/>
                      <a:pt x="2581215" y="3719513"/>
                      <a:pt x="2497077" y="3562350"/>
                    </a:cubicBezTo>
                    <a:cubicBezTo>
                      <a:pt x="2412940" y="3405188"/>
                      <a:pt x="2258952" y="3328988"/>
                      <a:pt x="2182752" y="3143250"/>
                    </a:cubicBezTo>
                    <a:cubicBezTo>
                      <a:pt x="2106552" y="2957512"/>
                      <a:pt x="2128777" y="2708275"/>
                      <a:pt x="2039877" y="2447925"/>
                    </a:cubicBezTo>
                    <a:cubicBezTo>
                      <a:pt x="1950977" y="2187575"/>
                      <a:pt x="1755714" y="1831975"/>
                      <a:pt x="1649352" y="1581150"/>
                    </a:cubicBezTo>
                    <a:cubicBezTo>
                      <a:pt x="1542990" y="1330325"/>
                      <a:pt x="1530289" y="1146175"/>
                      <a:pt x="1401702" y="942975"/>
                    </a:cubicBezTo>
                    <a:cubicBezTo>
                      <a:pt x="1273115" y="739775"/>
                      <a:pt x="1075471" y="550862"/>
                      <a:pt x="877827" y="361950"/>
                    </a:cubicBezTo>
                    <a:lnTo>
                      <a:pt x="458727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3295650" y="2238375"/>
                <a:ext cx="247650" cy="23812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4105275" y="2790825"/>
                <a:ext cx="247650" cy="23812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86" name="Group 85"/>
          <p:cNvGrpSpPr>
            <a:grpSpLocks noChangeAspect="1"/>
          </p:cNvGrpSpPr>
          <p:nvPr/>
        </p:nvGrpSpPr>
        <p:grpSpPr>
          <a:xfrm rot="19275270" flipV="1">
            <a:off x="3936278" y="1091691"/>
            <a:ext cx="1528395" cy="665936"/>
            <a:chOff x="693013" y="3909406"/>
            <a:chExt cx="7641977" cy="3329679"/>
          </a:xfrm>
        </p:grpSpPr>
        <p:sp>
          <p:nvSpPr>
            <p:cNvPr id="87" name="Freeform 86"/>
            <p:cNvSpPr/>
            <p:nvPr/>
          </p:nvSpPr>
          <p:spPr>
            <a:xfrm rot="1118332">
              <a:off x="3699264" y="4004183"/>
              <a:ext cx="2268855" cy="1915377"/>
            </a:xfrm>
            <a:custGeom>
              <a:avLst/>
              <a:gdLst>
                <a:gd name="connsiteX0" fmla="*/ 1188840 w 2270634"/>
                <a:gd name="connsiteY0" fmla="*/ 663066 h 1920851"/>
                <a:gd name="connsiteX1" fmla="*/ 1141215 w 2270634"/>
                <a:gd name="connsiteY1" fmla="*/ 891666 h 1920851"/>
                <a:gd name="connsiteX2" fmla="*/ 988815 w 2270634"/>
                <a:gd name="connsiteY2" fmla="*/ 996441 h 1920851"/>
                <a:gd name="connsiteX3" fmla="*/ 779265 w 2270634"/>
                <a:gd name="connsiteY3" fmla="*/ 986916 h 1920851"/>
                <a:gd name="connsiteX4" fmla="*/ 293490 w 2270634"/>
                <a:gd name="connsiteY4" fmla="*/ 1367916 h 1920851"/>
                <a:gd name="connsiteX5" fmla="*/ 36315 w 2270634"/>
                <a:gd name="connsiteY5" fmla="*/ 1539366 h 1920851"/>
                <a:gd name="connsiteX6" fmla="*/ 64890 w 2270634"/>
                <a:gd name="connsiteY6" fmla="*/ 1910841 h 1920851"/>
                <a:gd name="connsiteX7" fmla="*/ 617340 w 2270634"/>
                <a:gd name="connsiteY7" fmla="*/ 1787016 h 1920851"/>
                <a:gd name="connsiteX8" fmla="*/ 969765 w 2270634"/>
                <a:gd name="connsiteY8" fmla="*/ 1491741 h 1920851"/>
                <a:gd name="connsiteX9" fmla="*/ 1293615 w 2270634"/>
                <a:gd name="connsiteY9" fmla="*/ 1577466 h 1920851"/>
                <a:gd name="connsiteX10" fmla="*/ 1598415 w 2270634"/>
                <a:gd name="connsiteY10" fmla="*/ 1253616 h 1920851"/>
                <a:gd name="connsiteX11" fmla="*/ 1636515 w 2270634"/>
                <a:gd name="connsiteY11" fmla="*/ 1005966 h 1920851"/>
                <a:gd name="connsiteX12" fmla="*/ 1893690 w 2270634"/>
                <a:gd name="connsiteY12" fmla="*/ 577341 h 1920851"/>
                <a:gd name="connsiteX13" fmla="*/ 2131815 w 2270634"/>
                <a:gd name="connsiteY13" fmla="*/ 339216 h 1920851"/>
                <a:gd name="connsiteX14" fmla="*/ 2265165 w 2270634"/>
                <a:gd name="connsiteY14" fmla="*/ 15366 h 1920851"/>
                <a:gd name="connsiteX15" fmla="*/ 1950840 w 2270634"/>
                <a:gd name="connsiteY15" fmla="*/ 82041 h 1920851"/>
                <a:gd name="connsiteX0" fmla="*/ 1187061 w 2268855"/>
                <a:gd name="connsiteY0" fmla="*/ 663066 h 1915377"/>
                <a:gd name="connsiteX1" fmla="*/ 1139436 w 2268855"/>
                <a:gd name="connsiteY1" fmla="*/ 891666 h 1915377"/>
                <a:gd name="connsiteX2" fmla="*/ 987036 w 2268855"/>
                <a:gd name="connsiteY2" fmla="*/ 996441 h 1915377"/>
                <a:gd name="connsiteX3" fmla="*/ 777486 w 2268855"/>
                <a:gd name="connsiteY3" fmla="*/ 986916 h 1915377"/>
                <a:gd name="connsiteX4" fmla="*/ 291711 w 2268855"/>
                <a:gd name="connsiteY4" fmla="*/ 1367916 h 1915377"/>
                <a:gd name="connsiteX5" fmla="*/ 34536 w 2268855"/>
                <a:gd name="connsiteY5" fmla="*/ 1539366 h 1915377"/>
                <a:gd name="connsiteX6" fmla="*/ 63111 w 2268855"/>
                <a:gd name="connsiteY6" fmla="*/ 1910841 h 1915377"/>
                <a:gd name="connsiteX7" fmla="*/ 586986 w 2268855"/>
                <a:gd name="connsiteY7" fmla="*/ 1729866 h 1915377"/>
                <a:gd name="connsiteX8" fmla="*/ 967986 w 2268855"/>
                <a:gd name="connsiteY8" fmla="*/ 1491741 h 1915377"/>
                <a:gd name="connsiteX9" fmla="*/ 1291836 w 2268855"/>
                <a:gd name="connsiteY9" fmla="*/ 1577466 h 1915377"/>
                <a:gd name="connsiteX10" fmla="*/ 1596636 w 2268855"/>
                <a:gd name="connsiteY10" fmla="*/ 1253616 h 1915377"/>
                <a:gd name="connsiteX11" fmla="*/ 1634736 w 2268855"/>
                <a:gd name="connsiteY11" fmla="*/ 1005966 h 1915377"/>
                <a:gd name="connsiteX12" fmla="*/ 1891911 w 2268855"/>
                <a:gd name="connsiteY12" fmla="*/ 577341 h 1915377"/>
                <a:gd name="connsiteX13" fmla="*/ 2130036 w 2268855"/>
                <a:gd name="connsiteY13" fmla="*/ 339216 h 1915377"/>
                <a:gd name="connsiteX14" fmla="*/ 2263386 w 2268855"/>
                <a:gd name="connsiteY14" fmla="*/ 15366 h 1915377"/>
                <a:gd name="connsiteX15" fmla="*/ 1949061 w 2268855"/>
                <a:gd name="connsiteY15" fmla="*/ 82041 h 1915377"/>
                <a:gd name="connsiteX0" fmla="*/ 1187061 w 2268855"/>
                <a:gd name="connsiteY0" fmla="*/ 663066 h 1915377"/>
                <a:gd name="connsiteX1" fmla="*/ 1139436 w 2268855"/>
                <a:gd name="connsiteY1" fmla="*/ 891666 h 1915377"/>
                <a:gd name="connsiteX2" fmla="*/ 987036 w 2268855"/>
                <a:gd name="connsiteY2" fmla="*/ 996441 h 1915377"/>
                <a:gd name="connsiteX3" fmla="*/ 777486 w 2268855"/>
                <a:gd name="connsiteY3" fmla="*/ 986916 h 1915377"/>
                <a:gd name="connsiteX4" fmla="*/ 291711 w 2268855"/>
                <a:gd name="connsiteY4" fmla="*/ 1367916 h 1915377"/>
                <a:gd name="connsiteX5" fmla="*/ 34536 w 2268855"/>
                <a:gd name="connsiteY5" fmla="*/ 1539366 h 1915377"/>
                <a:gd name="connsiteX6" fmla="*/ 63111 w 2268855"/>
                <a:gd name="connsiteY6" fmla="*/ 1910841 h 1915377"/>
                <a:gd name="connsiteX7" fmla="*/ 586986 w 2268855"/>
                <a:gd name="connsiteY7" fmla="*/ 1729866 h 1915377"/>
                <a:gd name="connsiteX8" fmla="*/ 967986 w 2268855"/>
                <a:gd name="connsiteY8" fmla="*/ 1491741 h 1915377"/>
                <a:gd name="connsiteX9" fmla="*/ 1291836 w 2268855"/>
                <a:gd name="connsiteY9" fmla="*/ 1577466 h 1915377"/>
                <a:gd name="connsiteX10" fmla="*/ 1368036 w 2268855"/>
                <a:gd name="connsiteY10" fmla="*/ 1434591 h 1915377"/>
                <a:gd name="connsiteX11" fmla="*/ 1596636 w 2268855"/>
                <a:gd name="connsiteY11" fmla="*/ 1253616 h 1915377"/>
                <a:gd name="connsiteX12" fmla="*/ 1634736 w 2268855"/>
                <a:gd name="connsiteY12" fmla="*/ 1005966 h 1915377"/>
                <a:gd name="connsiteX13" fmla="*/ 1891911 w 2268855"/>
                <a:gd name="connsiteY13" fmla="*/ 577341 h 1915377"/>
                <a:gd name="connsiteX14" fmla="*/ 2130036 w 2268855"/>
                <a:gd name="connsiteY14" fmla="*/ 339216 h 1915377"/>
                <a:gd name="connsiteX15" fmla="*/ 2263386 w 2268855"/>
                <a:gd name="connsiteY15" fmla="*/ 15366 h 1915377"/>
                <a:gd name="connsiteX16" fmla="*/ 1949061 w 2268855"/>
                <a:gd name="connsiteY16" fmla="*/ 82041 h 1915377"/>
                <a:gd name="connsiteX0" fmla="*/ 1187061 w 2268855"/>
                <a:gd name="connsiteY0" fmla="*/ 663066 h 1915377"/>
                <a:gd name="connsiteX1" fmla="*/ 1139436 w 2268855"/>
                <a:gd name="connsiteY1" fmla="*/ 891666 h 1915377"/>
                <a:gd name="connsiteX2" fmla="*/ 987036 w 2268855"/>
                <a:gd name="connsiteY2" fmla="*/ 996441 h 1915377"/>
                <a:gd name="connsiteX3" fmla="*/ 777486 w 2268855"/>
                <a:gd name="connsiteY3" fmla="*/ 986916 h 1915377"/>
                <a:gd name="connsiteX4" fmla="*/ 291711 w 2268855"/>
                <a:gd name="connsiteY4" fmla="*/ 1367916 h 1915377"/>
                <a:gd name="connsiteX5" fmla="*/ 34536 w 2268855"/>
                <a:gd name="connsiteY5" fmla="*/ 1539366 h 1915377"/>
                <a:gd name="connsiteX6" fmla="*/ 63111 w 2268855"/>
                <a:gd name="connsiteY6" fmla="*/ 1910841 h 1915377"/>
                <a:gd name="connsiteX7" fmla="*/ 586986 w 2268855"/>
                <a:gd name="connsiteY7" fmla="*/ 1729866 h 1915377"/>
                <a:gd name="connsiteX8" fmla="*/ 967986 w 2268855"/>
                <a:gd name="connsiteY8" fmla="*/ 1491741 h 1915377"/>
                <a:gd name="connsiteX9" fmla="*/ 1291836 w 2268855"/>
                <a:gd name="connsiteY9" fmla="*/ 1577466 h 1915377"/>
                <a:gd name="connsiteX10" fmla="*/ 1596636 w 2268855"/>
                <a:gd name="connsiteY10" fmla="*/ 1253616 h 1915377"/>
                <a:gd name="connsiteX11" fmla="*/ 1634736 w 2268855"/>
                <a:gd name="connsiteY11" fmla="*/ 1005966 h 1915377"/>
                <a:gd name="connsiteX12" fmla="*/ 1891911 w 2268855"/>
                <a:gd name="connsiteY12" fmla="*/ 577341 h 1915377"/>
                <a:gd name="connsiteX13" fmla="*/ 2130036 w 2268855"/>
                <a:gd name="connsiteY13" fmla="*/ 339216 h 1915377"/>
                <a:gd name="connsiteX14" fmla="*/ 2263386 w 2268855"/>
                <a:gd name="connsiteY14" fmla="*/ 15366 h 1915377"/>
                <a:gd name="connsiteX15" fmla="*/ 1949061 w 2268855"/>
                <a:gd name="connsiteY15" fmla="*/ 82041 h 1915377"/>
                <a:gd name="connsiteX0" fmla="*/ 1187061 w 2268855"/>
                <a:gd name="connsiteY0" fmla="*/ 663066 h 1915377"/>
                <a:gd name="connsiteX1" fmla="*/ 1139436 w 2268855"/>
                <a:gd name="connsiteY1" fmla="*/ 891666 h 1915377"/>
                <a:gd name="connsiteX2" fmla="*/ 987036 w 2268855"/>
                <a:gd name="connsiteY2" fmla="*/ 996441 h 1915377"/>
                <a:gd name="connsiteX3" fmla="*/ 777486 w 2268855"/>
                <a:gd name="connsiteY3" fmla="*/ 986916 h 1915377"/>
                <a:gd name="connsiteX4" fmla="*/ 291711 w 2268855"/>
                <a:gd name="connsiteY4" fmla="*/ 1367916 h 1915377"/>
                <a:gd name="connsiteX5" fmla="*/ 34536 w 2268855"/>
                <a:gd name="connsiteY5" fmla="*/ 1539366 h 1915377"/>
                <a:gd name="connsiteX6" fmla="*/ 63111 w 2268855"/>
                <a:gd name="connsiteY6" fmla="*/ 1910841 h 1915377"/>
                <a:gd name="connsiteX7" fmla="*/ 586986 w 2268855"/>
                <a:gd name="connsiteY7" fmla="*/ 1729866 h 1915377"/>
                <a:gd name="connsiteX8" fmla="*/ 967986 w 2268855"/>
                <a:gd name="connsiteY8" fmla="*/ 1491741 h 1915377"/>
                <a:gd name="connsiteX9" fmla="*/ 1368036 w 2268855"/>
                <a:gd name="connsiteY9" fmla="*/ 1529841 h 1915377"/>
                <a:gd name="connsiteX10" fmla="*/ 1596636 w 2268855"/>
                <a:gd name="connsiteY10" fmla="*/ 1253616 h 1915377"/>
                <a:gd name="connsiteX11" fmla="*/ 1634736 w 2268855"/>
                <a:gd name="connsiteY11" fmla="*/ 1005966 h 1915377"/>
                <a:gd name="connsiteX12" fmla="*/ 1891911 w 2268855"/>
                <a:gd name="connsiteY12" fmla="*/ 577341 h 1915377"/>
                <a:gd name="connsiteX13" fmla="*/ 2130036 w 2268855"/>
                <a:gd name="connsiteY13" fmla="*/ 339216 h 1915377"/>
                <a:gd name="connsiteX14" fmla="*/ 2263386 w 2268855"/>
                <a:gd name="connsiteY14" fmla="*/ 15366 h 1915377"/>
                <a:gd name="connsiteX15" fmla="*/ 1949061 w 2268855"/>
                <a:gd name="connsiteY15" fmla="*/ 82041 h 1915377"/>
                <a:gd name="connsiteX0" fmla="*/ 1187061 w 2268855"/>
                <a:gd name="connsiteY0" fmla="*/ 663066 h 1915377"/>
                <a:gd name="connsiteX1" fmla="*/ 1139436 w 2268855"/>
                <a:gd name="connsiteY1" fmla="*/ 891666 h 1915377"/>
                <a:gd name="connsiteX2" fmla="*/ 987036 w 2268855"/>
                <a:gd name="connsiteY2" fmla="*/ 996441 h 1915377"/>
                <a:gd name="connsiteX3" fmla="*/ 777486 w 2268855"/>
                <a:gd name="connsiteY3" fmla="*/ 986916 h 1915377"/>
                <a:gd name="connsiteX4" fmla="*/ 291711 w 2268855"/>
                <a:gd name="connsiteY4" fmla="*/ 1367916 h 1915377"/>
                <a:gd name="connsiteX5" fmla="*/ 34536 w 2268855"/>
                <a:gd name="connsiteY5" fmla="*/ 1539366 h 1915377"/>
                <a:gd name="connsiteX6" fmla="*/ 63111 w 2268855"/>
                <a:gd name="connsiteY6" fmla="*/ 1910841 h 1915377"/>
                <a:gd name="connsiteX7" fmla="*/ 586986 w 2268855"/>
                <a:gd name="connsiteY7" fmla="*/ 1729866 h 1915377"/>
                <a:gd name="connsiteX8" fmla="*/ 967986 w 2268855"/>
                <a:gd name="connsiteY8" fmla="*/ 1491741 h 1915377"/>
                <a:gd name="connsiteX9" fmla="*/ 1368036 w 2268855"/>
                <a:gd name="connsiteY9" fmla="*/ 1529841 h 1915377"/>
                <a:gd name="connsiteX10" fmla="*/ 1596636 w 2268855"/>
                <a:gd name="connsiteY10" fmla="*/ 1253616 h 1915377"/>
                <a:gd name="connsiteX11" fmla="*/ 1634736 w 2268855"/>
                <a:gd name="connsiteY11" fmla="*/ 1005966 h 1915377"/>
                <a:gd name="connsiteX12" fmla="*/ 1891911 w 2268855"/>
                <a:gd name="connsiteY12" fmla="*/ 577341 h 1915377"/>
                <a:gd name="connsiteX13" fmla="*/ 2130036 w 2268855"/>
                <a:gd name="connsiteY13" fmla="*/ 339216 h 1915377"/>
                <a:gd name="connsiteX14" fmla="*/ 2263386 w 2268855"/>
                <a:gd name="connsiteY14" fmla="*/ 15366 h 1915377"/>
                <a:gd name="connsiteX15" fmla="*/ 1949061 w 2268855"/>
                <a:gd name="connsiteY15" fmla="*/ 82041 h 1915377"/>
                <a:gd name="connsiteX16" fmla="*/ 1187061 w 2268855"/>
                <a:gd name="connsiteY16" fmla="*/ 663066 h 1915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68855" h="1915377">
                  <a:moveTo>
                    <a:pt x="1187061" y="663066"/>
                  </a:moveTo>
                  <a:cubicBezTo>
                    <a:pt x="1179917" y="749585"/>
                    <a:pt x="1172773" y="836104"/>
                    <a:pt x="1139436" y="891666"/>
                  </a:cubicBezTo>
                  <a:cubicBezTo>
                    <a:pt x="1106098" y="947229"/>
                    <a:pt x="1047361" y="980566"/>
                    <a:pt x="987036" y="996441"/>
                  </a:cubicBezTo>
                  <a:cubicBezTo>
                    <a:pt x="926711" y="1012316"/>
                    <a:pt x="893373" y="925004"/>
                    <a:pt x="777486" y="986916"/>
                  </a:cubicBezTo>
                  <a:cubicBezTo>
                    <a:pt x="661599" y="1048828"/>
                    <a:pt x="415536" y="1275841"/>
                    <a:pt x="291711" y="1367916"/>
                  </a:cubicBezTo>
                  <a:cubicBezTo>
                    <a:pt x="167886" y="1459991"/>
                    <a:pt x="72636" y="1448879"/>
                    <a:pt x="34536" y="1539366"/>
                  </a:cubicBezTo>
                  <a:cubicBezTo>
                    <a:pt x="-3564" y="1629853"/>
                    <a:pt x="-28964" y="1879091"/>
                    <a:pt x="63111" y="1910841"/>
                  </a:cubicBezTo>
                  <a:cubicBezTo>
                    <a:pt x="155186" y="1942591"/>
                    <a:pt x="436174" y="1799716"/>
                    <a:pt x="586986" y="1729866"/>
                  </a:cubicBezTo>
                  <a:cubicBezTo>
                    <a:pt x="737798" y="1660016"/>
                    <a:pt x="837811" y="1525078"/>
                    <a:pt x="967986" y="1491741"/>
                  </a:cubicBezTo>
                  <a:cubicBezTo>
                    <a:pt x="1098161" y="1458404"/>
                    <a:pt x="1263261" y="1569528"/>
                    <a:pt x="1368036" y="1529841"/>
                  </a:cubicBezTo>
                  <a:cubicBezTo>
                    <a:pt x="1472811" y="1490154"/>
                    <a:pt x="1552186" y="1340928"/>
                    <a:pt x="1596636" y="1253616"/>
                  </a:cubicBezTo>
                  <a:cubicBezTo>
                    <a:pt x="1641086" y="1166304"/>
                    <a:pt x="1585524" y="1118679"/>
                    <a:pt x="1634736" y="1005966"/>
                  </a:cubicBezTo>
                  <a:cubicBezTo>
                    <a:pt x="1683949" y="893254"/>
                    <a:pt x="1809361" y="688466"/>
                    <a:pt x="1891911" y="577341"/>
                  </a:cubicBezTo>
                  <a:cubicBezTo>
                    <a:pt x="1974461" y="466216"/>
                    <a:pt x="2068124" y="432878"/>
                    <a:pt x="2130036" y="339216"/>
                  </a:cubicBezTo>
                  <a:cubicBezTo>
                    <a:pt x="2191948" y="245554"/>
                    <a:pt x="2293548" y="58228"/>
                    <a:pt x="2263386" y="15366"/>
                  </a:cubicBezTo>
                  <a:cubicBezTo>
                    <a:pt x="2233224" y="-27496"/>
                    <a:pt x="2091142" y="27272"/>
                    <a:pt x="1949061" y="82041"/>
                  </a:cubicBezTo>
                  <a:lnTo>
                    <a:pt x="1187061" y="663066"/>
                  </a:lnTo>
                  <a:close/>
                </a:path>
              </a:pathLst>
            </a:custGeom>
            <a:solidFill>
              <a:srgbClr val="77777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693013" y="3909406"/>
              <a:ext cx="7641977" cy="1135473"/>
              <a:chOff x="654913" y="804256"/>
              <a:chExt cx="7641977" cy="1135473"/>
            </a:xfrm>
            <a:solidFill>
              <a:srgbClr val="777777"/>
            </a:solidFill>
          </p:grpSpPr>
          <p:sp>
            <p:nvSpPr>
              <p:cNvPr id="98" name="Freeform 97"/>
              <p:cNvSpPr/>
              <p:nvPr/>
            </p:nvSpPr>
            <p:spPr>
              <a:xfrm>
                <a:off x="654913" y="838201"/>
                <a:ext cx="1383437" cy="972438"/>
              </a:xfrm>
              <a:custGeom>
                <a:avLst/>
                <a:gdLst>
                  <a:gd name="connsiteX0" fmla="*/ 1307237 w 1307237"/>
                  <a:gd name="connsiteY0" fmla="*/ 657225 h 981963"/>
                  <a:gd name="connsiteX1" fmla="*/ 954812 w 1307237"/>
                  <a:gd name="connsiteY1" fmla="*/ 666750 h 981963"/>
                  <a:gd name="connsiteX2" fmla="*/ 716687 w 1307237"/>
                  <a:gd name="connsiteY2" fmla="*/ 647700 h 981963"/>
                  <a:gd name="connsiteX3" fmla="*/ 545237 w 1307237"/>
                  <a:gd name="connsiteY3" fmla="*/ 723900 h 981963"/>
                  <a:gd name="connsiteX4" fmla="*/ 383312 w 1307237"/>
                  <a:gd name="connsiteY4" fmla="*/ 819150 h 981963"/>
                  <a:gd name="connsiteX5" fmla="*/ 278537 w 1307237"/>
                  <a:gd name="connsiteY5" fmla="*/ 885825 h 981963"/>
                  <a:gd name="connsiteX6" fmla="*/ 11837 w 1307237"/>
                  <a:gd name="connsiteY6" fmla="*/ 981075 h 981963"/>
                  <a:gd name="connsiteX7" fmla="*/ 49937 w 1307237"/>
                  <a:gd name="connsiteY7" fmla="*/ 923925 h 981963"/>
                  <a:gd name="connsiteX8" fmla="*/ 78512 w 1307237"/>
                  <a:gd name="connsiteY8" fmla="*/ 771525 h 981963"/>
                  <a:gd name="connsiteX9" fmla="*/ 240437 w 1307237"/>
                  <a:gd name="connsiteY9" fmla="*/ 495300 h 981963"/>
                  <a:gd name="connsiteX10" fmla="*/ 526187 w 1307237"/>
                  <a:gd name="connsiteY10" fmla="*/ 266700 h 981963"/>
                  <a:gd name="connsiteX11" fmla="*/ 840512 w 1307237"/>
                  <a:gd name="connsiteY11" fmla="*/ 104775 h 981963"/>
                  <a:gd name="connsiteX12" fmla="*/ 1154837 w 1307237"/>
                  <a:gd name="connsiteY12" fmla="*/ 0 h 981963"/>
                  <a:gd name="connsiteX0" fmla="*/ 1307237 w 1307237"/>
                  <a:gd name="connsiteY0" fmla="*/ 657225 h 981963"/>
                  <a:gd name="connsiteX1" fmla="*/ 954812 w 1307237"/>
                  <a:gd name="connsiteY1" fmla="*/ 666750 h 981963"/>
                  <a:gd name="connsiteX2" fmla="*/ 726212 w 1307237"/>
                  <a:gd name="connsiteY2" fmla="*/ 685800 h 981963"/>
                  <a:gd name="connsiteX3" fmla="*/ 545237 w 1307237"/>
                  <a:gd name="connsiteY3" fmla="*/ 723900 h 981963"/>
                  <a:gd name="connsiteX4" fmla="*/ 383312 w 1307237"/>
                  <a:gd name="connsiteY4" fmla="*/ 819150 h 981963"/>
                  <a:gd name="connsiteX5" fmla="*/ 278537 w 1307237"/>
                  <a:gd name="connsiteY5" fmla="*/ 885825 h 981963"/>
                  <a:gd name="connsiteX6" fmla="*/ 11837 w 1307237"/>
                  <a:gd name="connsiteY6" fmla="*/ 981075 h 981963"/>
                  <a:gd name="connsiteX7" fmla="*/ 49937 w 1307237"/>
                  <a:gd name="connsiteY7" fmla="*/ 923925 h 981963"/>
                  <a:gd name="connsiteX8" fmla="*/ 78512 w 1307237"/>
                  <a:gd name="connsiteY8" fmla="*/ 771525 h 981963"/>
                  <a:gd name="connsiteX9" fmla="*/ 240437 w 1307237"/>
                  <a:gd name="connsiteY9" fmla="*/ 495300 h 981963"/>
                  <a:gd name="connsiteX10" fmla="*/ 526187 w 1307237"/>
                  <a:gd name="connsiteY10" fmla="*/ 266700 h 981963"/>
                  <a:gd name="connsiteX11" fmla="*/ 840512 w 1307237"/>
                  <a:gd name="connsiteY11" fmla="*/ 104775 h 981963"/>
                  <a:gd name="connsiteX12" fmla="*/ 1154837 w 1307237"/>
                  <a:gd name="connsiteY12" fmla="*/ 0 h 981963"/>
                  <a:gd name="connsiteX0" fmla="*/ 1383437 w 1383437"/>
                  <a:gd name="connsiteY0" fmla="*/ 657225 h 981963"/>
                  <a:gd name="connsiteX1" fmla="*/ 954812 w 1383437"/>
                  <a:gd name="connsiteY1" fmla="*/ 666750 h 981963"/>
                  <a:gd name="connsiteX2" fmla="*/ 726212 w 1383437"/>
                  <a:gd name="connsiteY2" fmla="*/ 685800 h 981963"/>
                  <a:gd name="connsiteX3" fmla="*/ 545237 w 1383437"/>
                  <a:gd name="connsiteY3" fmla="*/ 723900 h 981963"/>
                  <a:gd name="connsiteX4" fmla="*/ 383312 w 1383437"/>
                  <a:gd name="connsiteY4" fmla="*/ 819150 h 981963"/>
                  <a:gd name="connsiteX5" fmla="*/ 278537 w 1383437"/>
                  <a:gd name="connsiteY5" fmla="*/ 885825 h 981963"/>
                  <a:gd name="connsiteX6" fmla="*/ 11837 w 1383437"/>
                  <a:gd name="connsiteY6" fmla="*/ 981075 h 981963"/>
                  <a:gd name="connsiteX7" fmla="*/ 49937 w 1383437"/>
                  <a:gd name="connsiteY7" fmla="*/ 923925 h 981963"/>
                  <a:gd name="connsiteX8" fmla="*/ 78512 w 1383437"/>
                  <a:gd name="connsiteY8" fmla="*/ 771525 h 981963"/>
                  <a:gd name="connsiteX9" fmla="*/ 240437 w 1383437"/>
                  <a:gd name="connsiteY9" fmla="*/ 495300 h 981963"/>
                  <a:gd name="connsiteX10" fmla="*/ 526187 w 1383437"/>
                  <a:gd name="connsiteY10" fmla="*/ 266700 h 981963"/>
                  <a:gd name="connsiteX11" fmla="*/ 840512 w 1383437"/>
                  <a:gd name="connsiteY11" fmla="*/ 104775 h 981963"/>
                  <a:gd name="connsiteX12" fmla="*/ 1154837 w 1383437"/>
                  <a:gd name="connsiteY12" fmla="*/ 0 h 981963"/>
                  <a:gd name="connsiteX0" fmla="*/ 1383437 w 1383437"/>
                  <a:gd name="connsiteY0" fmla="*/ 647700 h 972438"/>
                  <a:gd name="connsiteX1" fmla="*/ 954812 w 1383437"/>
                  <a:gd name="connsiteY1" fmla="*/ 657225 h 972438"/>
                  <a:gd name="connsiteX2" fmla="*/ 726212 w 1383437"/>
                  <a:gd name="connsiteY2" fmla="*/ 676275 h 972438"/>
                  <a:gd name="connsiteX3" fmla="*/ 545237 w 1383437"/>
                  <a:gd name="connsiteY3" fmla="*/ 714375 h 972438"/>
                  <a:gd name="connsiteX4" fmla="*/ 383312 w 1383437"/>
                  <a:gd name="connsiteY4" fmla="*/ 809625 h 972438"/>
                  <a:gd name="connsiteX5" fmla="*/ 278537 w 1383437"/>
                  <a:gd name="connsiteY5" fmla="*/ 876300 h 972438"/>
                  <a:gd name="connsiteX6" fmla="*/ 11837 w 1383437"/>
                  <a:gd name="connsiteY6" fmla="*/ 971550 h 972438"/>
                  <a:gd name="connsiteX7" fmla="*/ 49937 w 1383437"/>
                  <a:gd name="connsiteY7" fmla="*/ 914400 h 972438"/>
                  <a:gd name="connsiteX8" fmla="*/ 78512 w 1383437"/>
                  <a:gd name="connsiteY8" fmla="*/ 762000 h 972438"/>
                  <a:gd name="connsiteX9" fmla="*/ 240437 w 1383437"/>
                  <a:gd name="connsiteY9" fmla="*/ 485775 h 972438"/>
                  <a:gd name="connsiteX10" fmla="*/ 526187 w 1383437"/>
                  <a:gd name="connsiteY10" fmla="*/ 257175 h 972438"/>
                  <a:gd name="connsiteX11" fmla="*/ 840512 w 1383437"/>
                  <a:gd name="connsiteY11" fmla="*/ 95250 h 972438"/>
                  <a:gd name="connsiteX12" fmla="*/ 1211987 w 1383437"/>
                  <a:gd name="connsiteY12" fmla="*/ 0 h 97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83437" h="972438">
                    <a:moveTo>
                      <a:pt x="1383437" y="647700"/>
                    </a:moveTo>
                    <a:cubicBezTo>
                      <a:pt x="1256437" y="653256"/>
                      <a:pt x="1064349" y="652463"/>
                      <a:pt x="954812" y="657225"/>
                    </a:cubicBezTo>
                    <a:cubicBezTo>
                      <a:pt x="845275" y="661987"/>
                      <a:pt x="794474" y="666750"/>
                      <a:pt x="726212" y="676275"/>
                    </a:cubicBezTo>
                    <a:cubicBezTo>
                      <a:pt x="657950" y="685800"/>
                      <a:pt x="602387" y="692150"/>
                      <a:pt x="545237" y="714375"/>
                    </a:cubicBezTo>
                    <a:cubicBezTo>
                      <a:pt x="488087" y="736600"/>
                      <a:pt x="427762" y="782637"/>
                      <a:pt x="383312" y="809625"/>
                    </a:cubicBezTo>
                    <a:cubicBezTo>
                      <a:pt x="338862" y="836613"/>
                      <a:pt x="340449" y="849313"/>
                      <a:pt x="278537" y="876300"/>
                    </a:cubicBezTo>
                    <a:cubicBezTo>
                      <a:pt x="216625" y="903287"/>
                      <a:pt x="49937" y="965200"/>
                      <a:pt x="11837" y="971550"/>
                    </a:cubicBezTo>
                    <a:cubicBezTo>
                      <a:pt x="-26263" y="977900"/>
                      <a:pt x="38824" y="949325"/>
                      <a:pt x="49937" y="914400"/>
                    </a:cubicBezTo>
                    <a:cubicBezTo>
                      <a:pt x="61049" y="879475"/>
                      <a:pt x="46762" y="833437"/>
                      <a:pt x="78512" y="762000"/>
                    </a:cubicBezTo>
                    <a:cubicBezTo>
                      <a:pt x="110262" y="690563"/>
                      <a:pt x="165824" y="569912"/>
                      <a:pt x="240437" y="485775"/>
                    </a:cubicBezTo>
                    <a:cubicBezTo>
                      <a:pt x="315049" y="401637"/>
                      <a:pt x="426175" y="322262"/>
                      <a:pt x="526187" y="257175"/>
                    </a:cubicBezTo>
                    <a:cubicBezTo>
                      <a:pt x="626199" y="192088"/>
                      <a:pt x="726212" y="138113"/>
                      <a:pt x="840512" y="95250"/>
                    </a:cubicBezTo>
                    <a:cubicBezTo>
                      <a:pt x="954812" y="52388"/>
                      <a:pt x="1107212" y="30162"/>
                      <a:pt x="1211987" y="0"/>
                    </a:cubicBezTo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Freeform 98"/>
              <p:cNvSpPr/>
              <p:nvPr/>
            </p:nvSpPr>
            <p:spPr>
              <a:xfrm>
                <a:off x="686733" y="1211994"/>
                <a:ext cx="1027767" cy="559656"/>
              </a:xfrm>
              <a:custGeom>
                <a:avLst/>
                <a:gdLst>
                  <a:gd name="connsiteX0" fmla="*/ 1027767 w 1027767"/>
                  <a:gd name="connsiteY0" fmla="*/ 283431 h 559656"/>
                  <a:gd name="connsiteX1" fmla="*/ 932517 w 1027767"/>
                  <a:gd name="connsiteY1" fmla="*/ 16731 h 559656"/>
                  <a:gd name="connsiteX2" fmla="*/ 589617 w 1027767"/>
                  <a:gd name="connsiteY2" fmla="*/ 45306 h 559656"/>
                  <a:gd name="connsiteX3" fmla="*/ 303867 w 1027767"/>
                  <a:gd name="connsiteY3" fmla="*/ 188181 h 559656"/>
                  <a:gd name="connsiteX4" fmla="*/ 37167 w 1027767"/>
                  <a:gd name="connsiteY4" fmla="*/ 369156 h 559656"/>
                  <a:gd name="connsiteX5" fmla="*/ 8592 w 1027767"/>
                  <a:gd name="connsiteY5" fmla="*/ 559656 h 559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7767" h="559656">
                    <a:moveTo>
                      <a:pt x="1027767" y="283431"/>
                    </a:moveTo>
                    <a:cubicBezTo>
                      <a:pt x="1016654" y="169924"/>
                      <a:pt x="1005542" y="56418"/>
                      <a:pt x="932517" y="16731"/>
                    </a:cubicBezTo>
                    <a:cubicBezTo>
                      <a:pt x="859492" y="-22957"/>
                      <a:pt x="694392" y="16731"/>
                      <a:pt x="589617" y="45306"/>
                    </a:cubicBezTo>
                    <a:cubicBezTo>
                      <a:pt x="484842" y="73881"/>
                      <a:pt x="395942" y="134206"/>
                      <a:pt x="303867" y="188181"/>
                    </a:cubicBezTo>
                    <a:cubicBezTo>
                      <a:pt x="211792" y="242156"/>
                      <a:pt x="86379" y="307244"/>
                      <a:pt x="37167" y="369156"/>
                    </a:cubicBezTo>
                    <a:cubicBezTo>
                      <a:pt x="-12045" y="431068"/>
                      <a:pt x="-1727" y="495362"/>
                      <a:pt x="8592" y="55965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Freeform 99"/>
              <p:cNvSpPr/>
              <p:nvPr/>
            </p:nvSpPr>
            <p:spPr>
              <a:xfrm>
                <a:off x="1781175" y="804256"/>
                <a:ext cx="6515715" cy="1135473"/>
              </a:xfrm>
              <a:custGeom>
                <a:avLst/>
                <a:gdLst>
                  <a:gd name="connsiteX0" fmla="*/ 1684 w 7612774"/>
                  <a:gd name="connsiteY0" fmla="*/ 1024544 h 1135473"/>
                  <a:gd name="connsiteX1" fmla="*/ 77884 w 7612774"/>
                  <a:gd name="connsiteY1" fmla="*/ 738794 h 1135473"/>
                  <a:gd name="connsiteX2" fmla="*/ 506509 w 7612774"/>
                  <a:gd name="connsiteY2" fmla="*/ 281594 h 1135473"/>
                  <a:gd name="connsiteX3" fmla="*/ 1097059 w 7612774"/>
                  <a:gd name="connsiteY3" fmla="*/ 24419 h 1135473"/>
                  <a:gd name="connsiteX4" fmla="*/ 1468534 w 7612774"/>
                  <a:gd name="connsiteY4" fmla="*/ 14894 h 1135473"/>
                  <a:gd name="connsiteX5" fmla="*/ 2382934 w 7612774"/>
                  <a:gd name="connsiteY5" fmla="*/ 62519 h 1135473"/>
                  <a:gd name="connsiteX6" fmla="*/ 3249709 w 7612774"/>
                  <a:gd name="connsiteY6" fmla="*/ 233969 h 1135473"/>
                  <a:gd name="connsiteX7" fmla="*/ 6421534 w 7612774"/>
                  <a:gd name="connsiteY7" fmla="*/ 233969 h 1135473"/>
                  <a:gd name="connsiteX8" fmla="*/ 6669184 w 7612774"/>
                  <a:gd name="connsiteY8" fmla="*/ 300644 h 1135473"/>
                  <a:gd name="connsiteX9" fmla="*/ 6983509 w 7612774"/>
                  <a:gd name="connsiteY9" fmla="*/ 291119 h 1135473"/>
                  <a:gd name="connsiteX10" fmla="*/ 6993034 w 7612774"/>
                  <a:gd name="connsiteY10" fmla="*/ 433994 h 1135473"/>
                  <a:gd name="connsiteX11" fmla="*/ 7259734 w 7612774"/>
                  <a:gd name="connsiteY11" fmla="*/ 405419 h 1135473"/>
                  <a:gd name="connsiteX12" fmla="*/ 7297834 w 7612774"/>
                  <a:gd name="connsiteY12" fmla="*/ 262544 h 1135473"/>
                  <a:gd name="connsiteX13" fmla="*/ 7412134 w 7612774"/>
                  <a:gd name="connsiteY13" fmla="*/ 243494 h 1135473"/>
                  <a:gd name="connsiteX14" fmla="*/ 7535959 w 7612774"/>
                  <a:gd name="connsiteY14" fmla="*/ 233969 h 1135473"/>
                  <a:gd name="connsiteX15" fmla="*/ 7593109 w 7612774"/>
                  <a:gd name="connsiteY15" fmla="*/ 405419 h 1135473"/>
                  <a:gd name="connsiteX16" fmla="*/ 7612159 w 7612774"/>
                  <a:gd name="connsiteY16" fmla="*/ 634019 h 1135473"/>
                  <a:gd name="connsiteX17" fmla="*/ 7574059 w 7612774"/>
                  <a:gd name="connsiteY17" fmla="*/ 843569 h 1135473"/>
                  <a:gd name="connsiteX18" fmla="*/ 7421659 w 7612774"/>
                  <a:gd name="connsiteY18" fmla="*/ 929294 h 1135473"/>
                  <a:gd name="connsiteX19" fmla="*/ 7297834 w 7612774"/>
                  <a:gd name="connsiteY19" fmla="*/ 872144 h 1135473"/>
                  <a:gd name="connsiteX20" fmla="*/ 7269259 w 7612774"/>
                  <a:gd name="connsiteY20" fmla="*/ 710219 h 1135473"/>
                  <a:gd name="connsiteX21" fmla="*/ 7050184 w 7612774"/>
                  <a:gd name="connsiteY21" fmla="*/ 691169 h 1135473"/>
                  <a:gd name="connsiteX22" fmla="*/ 6993034 w 7612774"/>
                  <a:gd name="connsiteY22" fmla="*/ 795944 h 1135473"/>
                  <a:gd name="connsiteX23" fmla="*/ 6954934 w 7612774"/>
                  <a:gd name="connsiteY23" fmla="*/ 843569 h 1135473"/>
                  <a:gd name="connsiteX24" fmla="*/ 6573934 w 7612774"/>
                  <a:gd name="connsiteY24" fmla="*/ 814994 h 1135473"/>
                  <a:gd name="connsiteX25" fmla="*/ 6459634 w 7612774"/>
                  <a:gd name="connsiteY25" fmla="*/ 900719 h 1135473"/>
                  <a:gd name="connsiteX26" fmla="*/ 5602384 w 7612774"/>
                  <a:gd name="connsiteY26" fmla="*/ 862619 h 1135473"/>
                  <a:gd name="connsiteX27" fmla="*/ 4907059 w 7612774"/>
                  <a:gd name="connsiteY27" fmla="*/ 872144 h 1135473"/>
                  <a:gd name="connsiteX28" fmla="*/ 4240309 w 7612774"/>
                  <a:gd name="connsiteY28" fmla="*/ 824519 h 1135473"/>
                  <a:gd name="connsiteX29" fmla="*/ 3602134 w 7612774"/>
                  <a:gd name="connsiteY29" fmla="*/ 910244 h 1135473"/>
                  <a:gd name="connsiteX30" fmla="*/ 2802034 w 7612774"/>
                  <a:gd name="connsiteY30" fmla="*/ 967394 h 1135473"/>
                  <a:gd name="connsiteX31" fmla="*/ 2154334 w 7612774"/>
                  <a:gd name="connsiteY31" fmla="*/ 1119794 h 1135473"/>
                  <a:gd name="connsiteX32" fmla="*/ 1840009 w 7612774"/>
                  <a:gd name="connsiteY32" fmla="*/ 1119794 h 1135473"/>
                  <a:gd name="connsiteX33" fmla="*/ 1544734 w 7612774"/>
                  <a:gd name="connsiteY33" fmla="*/ 1024544 h 1135473"/>
                  <a:gd name="connsiteX34" fmla="*/ 1363759 w 7612774"/>
                  <a:gd name="connsiteY34" fmla="*/ 786419 h 1135473"/>
                  <a:gd name="connsiteX35" fmla="*/ 1268509 w 7612774"/>
                  <a:gd name="connsiteY35" fmla="*/ 433994 h 1135473"/>
                  <a:gd name="connsiteX36" fmla="*/ 1173259 w 7612774"/>
                  <a:gd name="connsiteY36" fmla="*/ 52994 h 1135473"/>
                  <a:gd name="connsiteX0" fmla="*/ 1684 w 7612774"/>
                  <a:gd name="connsiteY0" fmla="*/ 1024544 h 1135473"/>
                  <a:gd name="connsiteX1" fmla="*/ 77884 w 7612774"/>
                  <a:gd name="connsiteY1" fmla="*/ 738794 h 1135473"/>
                  <a:gd name="connsiteX2" fmla="*/ 506509 w 7612774"/>
                  <a:gd name="connsiteY2" fmla="*/ 281594 h 1135473"/>
                  <a:gd name="connsiteX3" fmla="*/ 1097059 w 7612774"/>
                  <a:gd name="connsiteY3" fmla="*/ 24419 h 1135473"/>
                  <a:gd name="connsiteX4" fmla="*/ 1468534 w 7612774"/>
                  <a:gd name="connsiteY4" fmla="*/ 14894 h 1135473"/>
                  <a:gd name="connsiteX5" fmla="*/ 2382934 w 7612774"/>
                  <a:gd name="connsiteY5" fmla="*/ 62519 h 1135473"/>
                  <a:gd name="connsiteX6" fmla="*/ 3249709 w 7612774"/>
                  <a:gd name="connsiteY6" fmla="*/ 233969 h 1135473"/>
                  <a:gd name="connsiteX7" fmla="*/ 5792884 w 7612774"/>
                  <a:gd name="connsiteY7" fmla="*/ 243494 h 1135473"/>
                  <a:gd name="connsiteX8" fmla="*/ 6669184 w 7612774"/>
                  <a:gd name="connsiteY8" fmla="*/ 300644 h 1135473"/>
                  <a:gd name="connsiteX9" fmla="*/ 6983509 w 7612774"/>
                  <a:gd name="connsiteY9" fmla="*/ 291119 h 1135473"/>
                  <a:gd name="connsiteX10" fmla="*/ 6993034 w 7612774"/>
                  <a:gd name="connsiteY10" fmla="*/ 433994 h 1135473"/>
                  <a:gd name="connsiteX11" fmla="*/ 7259734 w 7612774"/>
                  <a:gd name="connsiteY11" fmla="*/ 405419 h 1135473"/>
                  <a:gd name="connsiteX12" fmla="*/ 7297834 w 7612774"/>
                  <a:gd name="connsiteY12" fmla="*/ 262544 h 1135473"/>
                  <a:gd name="connsiteX13" fmla="*/ 7412134 w 7612774"/>
                  <a:gd name="connsiteY13" fmla="*/ 243494 h 1135473"/>
                  <a:gd name="connsiteX14" fmla="*/ 7535959 w 7612774"/>
                  <a:gd name="connsiteY14" fmla="*/ 233969 h 1135473"/>
                  <a:gd name="connsiteX15" fmla="*/ 7593109 w 7612774"/>
                  <a:gd name="connsiteY15" fmla="*/ 405419 h 1135473"/>
                  <a:gd name="connsiteX16" fmla="*/ 7612159 w 7612774"/>
                  <a:gd name="connsiteY16" fmla="*/ 634019 h 1135473"/>
                  <a:gd name="connsiteX17" fmla="*/ 7574059 w 7612774"/>
                  <a:gd name="connsiteY17" fmla="*/ 843569 h 1135473"/>
                  <a:gd name="connsiteX18" fmla="*/ 7421659 w 7612774"/>
                  <a:gd name="connsiteY18" fmla="*/ 929294 h 1135473"/>
                  <a:gd name="connsiteX19" fmla="*/ 7297834 w 7612774"/>
                  <a:gd name="connsiteY19" fmla="*/ 872144 h 1135473"/>
                  <a:gd name="connsiteX20" fmla="*/ 7269259 w 7612774"/>
                  <a:gd name="connsiteY20" fmla="*/ 710219 h 1135473"/>
                  <a:gd name="connsiteX21" fmla="*/ 7050184 w 7612774"/>
                  <a:gd name="connsiteY21" fmla="*/ 691169 h 1135473"/>
                  <a:gd name="connsiteX22" fmla="*/ 6993034 w 7612774"/>
                  <a:gd name="connsiteY22" fmla="*/ 795944 h 1135473"/>
                  <a:gd name="connsiteX23" fmla="*/ 6954934 w 7612774"/>
                  <a:gd name="connsiteY23" fmla="*/ 843569 h 1135473"/>
                  <a:gd name="connsiteX24" fmla="*/ 6573934 w 7612774"/>
                  <a:gd name="connsiteY24" fmla="*/ 814994 h 1135473"/>
                  <a:gd name="connsiteX25" fmla="*/ 6459634 w 7612774"/>
                  <a:gd name="connsiteY25" fmla="*/ 900719 h 1135473"/>
                  <a:gd name="connsiteX26" fmla="*/ 5602384 w 7612774"/>
                  <a:gd name="connsiteY26" fmla="*/ 862619 h 1135473"/>
                  <a:gd name="connsiteX27" fmla="*/ 4907059 w 7612774"/>
                  <a:gd name="connsiteY27" fmla="*/ 872144 h 1135473"/>
                  <a:gd name="connsiteX28" fmla="*/ 4240309 w 7612774"/>
                  <a:gd name="connsiteY28" fmla="*/ 824519 h 1135473"/>
                  <a:gd name="connsiteX29" fmla="*/ 3602134 w 7612774"/>
                  <a:gd name="connsiteY29" fmla="*/ 910244 h 1135473"/>
                  <a:gd name="connsiteX30" fmla="*/ 2802034 w 7612774"/>
                  <a:gd name="connsiteY30" fmla="*/ 967394 h 1135473"/>
                  <a:gd name="connsiteX31" fmla="*/ 2154334 w 7612774"/>
                  <a:gd name="connsiteY31" fmla="*/ 1119794 h 1135473"/>
                  <a:gd name="connsiteX32" fmla="*/ 1840009 w 7612774"/>
                  <a:gd name="connsiteY32" fmla="*/ 1119794 h 1135473"/>
                  <a:gd name="connsiteX33" fmla="*/ 1544734 w 7612774"/>
                  <a:gd name="connsiteY33" fmla="*/ 1024544 h 1135473"/>
                  <a:gd name="connsiteX34" fmla="*/ 1363759 w 7612774"/>
                  <a:gd name="connsiteY34" fmla="*/ 786419 h 1135473"/>
                  <a:gd name="connsiteX35" fmla="*/ 1268509 w 7612774"/>
                  <a:gd name="connsiteY35" fmla="*/ 433994 h 1135473"/>
                  <a:gd name="connsiteX36" fmla="*/ 1173259 w 7612774"/>
                  <a:gd name="connsiteY36" fmla="*/ 52994 h 1135473"/>
                  <a:gd name="connsiteX0" fmla="*/ 1684 w 7612774"/>
                  <a:gd name="connsiteY0" fmla="*/ 1024544 h 1135473"/>
                  <a:gd name="connsiteX1" fmla="*/ 77884 w 7612774"/>
                  <a:gd name="connsiteY1" fmla="*/ 738794 h 1135473"/>
                  <a:gd name="connsiteX2" fmla="*/ 506509 w 7612774"/>
                  <a:gd name="connsiteY2" fmla="*/ 281594 h 1135473"/>
                  <a:gd name="connsiteX3" fmla="*/ 1097059 w 7612774"/>
                  <a:gd name="connsiteY3" fmla="*/ 24419 h 1135473"/>
                  <a:gd name="connsiteX4" fmla="*/ 1468534 w 7612774"/>
                  <a:gd name="connsiteY4" fmla="*/ 14894 h 1135473"/>
                  <a:gd name="connsiteX5" fmla="*/ 2382934 w 7612774"/>
                  <a:gd name="connsiteY5" fmla="*/ 62519 h 1135473"/>
                  <a:gd name="connsiteX6" fmla="*/ 3249709 w 7612774"/>
                  <a:gd name="connsiteY6" fmla="*/ 233969 h 1135473"/>
                  <a:gd name="connsiteX7" fmla="*/ 5792884 w 7612774"/>
                  <a:gd name="connsiteY7" fmla="*/ 243494 h 1135473"/>
                  <a:gd name="connsiteX8" fmla="*/ 6412009 w 7612774"/>
                  <a:gd name="connsiteY8" fmla="*/ 272069 h 1135473"/>
                  <a:gd name="connsiteX9" fmla="*/ 6669184 w 7612774"/>
                  <a:gd name="connsiteY9" fmla="*/ 300644 h 1135473"/>
                  <a:gd name="connsiteX10" fmla="*/ 6983509 w 7612774"/>
                  <a:gd name="connsiteY10" fmla="*/ 291119 h 1135473"/>
                  <a:gd name="connsiteX11" fmla="*/ 6993034 w 7612774"/>
                  <a:gd name="connsiteY11" fmla="*/ 433994 h 1135473"/>
                  <a:gd name="connsiteX12" fmla="*/ 7259734 w 7612774"/>
                  <a:gd name="connsiteY12" fmla="*/ 405419 h 1135473"/>
                  <a:gd name="connsiteX13" fmla="*/ 7297834 w 7612774"/>
                  <a:gd name="connsiteY13" fmla="*/ 262544 h 1135473"/>
                  <a:gd name="connsiteX14" fmla="*/ 7412134 w 7612774"/>
                  <a:gd name="connsiteY14" fmla="*/ 243494 h 1135473"/>
                  <a:gd name="connsiteX15" fmla="*/ 7535959 w 7612774"/>
                  <a:gd name="connsiteY15" fmla="*/ 233969 h 1135473"/>
                  <a:gd name="connsiteX16" fmla="*/ 7593109 w 7612774"/>
                  <a:gd name="connsiteY16" fmla="*/ 405419 h 1135473"/>
                  <a:gd name="connsiteX17" fmla="*/ 7612159 w 7612774"/>
                  <a:gd name="connsiteY17" fmla="*/ 634019 h 1135473"/>
                  <a:gd name="connsiteX18" fmla="*/ 7574059 w 7612774"/>
                  <a:gd name="connsiteY18" fmla="*/ 843569 h 1135473"/>
                  <a:gd name="connsiteX19" fmla="*/ 7421659 w 7612774"/>
                  <a:gd name="connsiteY19" fmla="*/ 929294 h 1135473"/>
                  <a:gd name="connsiteX20" fmla="*/ 7297834 w 7612774"/>
                  <a:gd name="connsiteY20" fmla="*/ 872144 h 1135473"/>
                  <a:gd name="connsiteX21" fmla="*/ 7269259 w 7612774"/>
                  <a:gd name="connsiteY21" fmla="*/ 710219 h 1135473"/>
                  <a:gd name="connsiteX22" fmla="*/ 7050184 w 7612774"/>
                  <a:gd name="connsiteY22" fmla="*/ 691169 h 1135473"/>
                  <a:gd name="connsiteX23" fmla="*/ 6993034 w 7612774"/>
                  <a:gd name="connsiteY23" fmla="*/ 795944 h 1135473"/>
                  <a:gd name="connsiteX24" fmla="*/ 6954934 w 7612774"/>
                  <a:gd name="connsiteY24" fmla="*/ 843569 h 1135473"/>
                  <a:gd name="connsiteX25" fmla="*/ 6573934 w 7612774"/>
                  <a:gd name="connsiteY25" fmla="*/ 814994 h 1135473"/>
                  <a:gd name="connsiteX26" fmla="*/ 6459634 w 7612774"/>
                  <a:gd name="connsiteY26" fmla="*/ 900719 h 1135473"/>
                  <a:gd name="connsiteX27" fmla="*/ 5602384 w 7612774"/>
                  <a:gd name="connsiteY27" fmla="*/ 862619 h 1135473"/>
                  <a:gd name="connsiteX28" fmla="*/ 4907059 w 7612774"/>
                  <a:gd name="connsiteY28" fmla="*/ 872144 h 1135473"/>
                  <a:gd name="connsiteX29" fmla="*/ 4240309 w 7612774"/>
                  <a:gd name="connsiteY29" fmla="*/ 824519 h 1135473"/>
                  <a:gd name="connsiteX30" fmla="*/ 3602134 w 7612774"/>
                  <a:gd name="connsiteY30" fmla="*/ 910244 h 1135473"/>
                  <a:gd name="connsiteX31" fmla="*/ 2802034 w 7612774"/>
                  <a:gd name="connsiteY31" fmla="*/ 967394 h 1135473"/>
                  <a:gd name="connsiteX32" fmla="*/ 2154334 w 7612774"/>
                  <a:gd name="connsiteY32" fmla="*/ 1119794 h 1135473"/>
                  <a:gd name="connsiteX33" fmla="*/ 1840009 w 7612774"/>
                  <a:gd name="connsiteY33" fmla="*/ 1119794 h 1135473"/>
                  <a:gd name="connsiteX34" fmla="*/ 1544734 w 7612774"/>
                  <a:gd name="connsiteY34" fmla="*/ 1024544 h 1135473"/>
                  <a:gd name="connsiteX35" fmla="*/ 1363759 w 7612774"/>
                  <a:gd name="connsiteY35" fmla="*/ 786419 h 1135473"/>
                  <a:gd name="connsiteX36" fmla="*/ 1268509 w 7612774"/>
                  <a:gd name="connsiteY36" fmla="*/ 433994 h 1135473"/>
                  <a:gd name="connsiteX37" fmla="*/ 1173259 w 7612774"/>
                  <a:gd name="connsiteY37" fmla="*/ 52994 h 1135473"/>
                  <a:gd name="connsiteX0" fmla="*/ 1684 w 7612774"/>
                  <a:gd name="connsiteY0" fmla="*/ 1024544 h 1135473"/>
                  <a:gd name="connsiteX1" fmla="*/ 77884 w 7612774"/>
                  <a:gd name="connsiteY1" fmla="*/ 738794 h 1135473"/>
                  <a:gd name="connsiteX2" fmla="*/ 506509 w 7612774"/>
                  <a:gd name="connsiteY2" fmla="*/ 281594 h 1135473"/>
                  <a:gd name="connsiteX3" fmla="*/ 1097059 w 7612774"/>
                  <a:gd name="connsiteY3" fmla="*/ 24419 h 1135473"/>
                  <a:gd name="connsiteX4" fmla="*/ 1468534 w 7612774"/>
                  <a:gd name="connsiteY4" fmla="*/ 14894 h 1135473"/>
                  <a:gd name="connsiteX5" fmla="*/ 2382934 w 7612774"/>
                  <a:gd name="connsiteY5" fmla="*/ 62519 h 1135473"/>
                  <a:gd name="connsiteX6" fmla="*/ 3249709 w 7612774"/>
                  <a:gd name="connsiteY6" fmla="*/ 233969 h 1135473"/>
                  <a:gd name="connsiteX7" fmla="*/ 5792884 w 7612774"/>
                  <a:gd name="connsiteY7" fmla="*/ 243494 h 1135473"/>
                  <a:gd name="connsiteX8" fmla="*/ 6412009 w 7612774"/>
                  <a:gd name="connsiteY8" fmla="*/ 272069 h 1135473"/>
                  <a:gd name="connsiteX9" fmla="*/ 6526309 w 7612774"/>
                  <a:gd name="connsiteY9" fmla="*/ 243494 h 1135473"/>
                  <a:gd name="connsiteX10" fmla="*/ 6669184 w 7612774"/>
                  <a:gd name="connsiteY10" fmla="*/ 300644 h 1135473"/>
                  <a:gd name="connsiteX11" fmla="*/ 6983509 w 7612774"/>
                  <a:gd name="connsiteY11" fmla="*/ 291119 h 1135473"/>
                  <a:gd name="connsiteX12" fmla="*/ 6993034 w 7612774"/>
                  <a:gd name="connsiteY12" fmla="*/ 433994 h 1135473"/>
                  <a:gd name="connsiteX13" fmla="*/ 7259734 w 7612774"/>
                  <a:gd name="connsiteY13" fmla="*/ 405419 h 1135473"/>
                  <a:gd name="connsiteX14" fmla="*/ 7297834 w 7612774"/>
                  <a:gd name="connsiteY14" fmla="*/ 262544 h 1135473"/>
                  <a:gd name="connsiteX15" fmla="*/ 7412134 w 7612774"/>
                  <a:gd name="connsiteY15" fmla="*/ 243494 h 1135473"/>
                  <a:gd name="connsiteX16" fmla="*/ 7535959 w 7612774"/>
                  <a:gd name="connsiteY16" fmla="*/ 233969 h 1135473"/>
                  <a:gd name="connsiteX17" fmla="*/ 7593109 w 7612774"/>
                  <a:gd name="connsiteY17" fmla="*/ 405419 h 1135473"/>
                  <a:gd name="connsiteX18" fmla="*/ 7612159 w 7612774"/>
                  <a:gd name="connsiteY18" fmla="*/ 634019 h 1135473"/>
                  <a:gd name="connsiteX19" fmla="*/ 7574059 w 7612774"/>
                  <a:gd name="connsiteY19" fmla="*/ 843569 h 1135473"/>
                  <a:gd name="connsiteX20" fmla="*/ 7421659 w 7612774"/>
                  <a:gd name="connsiteY20" fmla="*/ 929294 h 1135473"/>
                  <a:gd name="connsiteX21" fmla="*/ 7297834 w 7612774"/>
                  <a:gd name="connsiteY21" fmla="*/ 872144 h 1135473"/>
                  <a:gd name="connsiteX22" fmla="*/ 7269259 w 7612774"/>
                  <a:gd name="connsiteY22" fmla="*/ 710219 h 1135473"/>
                  <a:gd name="connsiteX23" fmla="*/ 7050184 w 7612774"/>
                  <a:gd name="connsiteY23" fmla="*/ 691169 h 1135473"/>
                  <a:gd name="connsiteX24" fmla="*/ 6993034 w 7612774"/>
                  <a:gd name="connsiteY24" fmla="*/ 795944 h 1135473"/>
                  <a:gd name="connsiteX25" fmla="*/ 6954934 w 7612774"/>
                  <a:gd name="connsiteY25" fmla="*/ 843569 h 1135473"/>
                  <a:gd name="connsiteX26" fmla="*/ 6573934 w 7612774"/>
                  <a:gd name="connsiteY26" fmla="*/ 814994 h 1135473"/>
                  <a:gd name="connsiteX27" fmla="*/ 6459634 w 7612774"/>
                  <a:gd name="connsiteY27" fmla="*/ 900719 h 1135473"/>
                  <a:gd name="connsiteX28" fmla="*/ 5602384 w 7612774"/>
                  <a:gd name="connsiteY28" fmla="*/ 862619 h 1135473"/>
                  <a:gd name="connsiteX29" fmla="*/ 4907059 w 7612774"/>
                  <a:gd name="connsiteY29" fmla="*/ 872144 h 1135473"/>
                  <a:gd name="connsiteX30" fmla="*/ 4240309 w 7612774"/>
                  <a:gd name="connsiteY30" fmla="*/ 824519 h 1135473"/>
                  <a:gd name="connsiteX31" fmla="*/ 3602134 w 7612774"/>
                  <a:gd name="connsiteY31" fmla="*/ 910244 h 1135473"/>
                  <a:gd name="connsiteX32" fmla="*/ 2802034 w 7612774"/>
                  <a:gd name="connsiteY32" fmla="*/ 967394 h 1135473"/>
                  <a:gd name="connsiteX33" fmla="*/ 2154334 w 7612774"/>
                  <a:gd name="connsiteY33" fmla="*/ 1119794 h 1135473"/>
                  <a:gd name="connsiteX34" fmla="*/ 1840009 w 7612774"/>
                  <a:gd name="connsiteY34" fmla="*/ 1119794 h 1135473"/>
                  <a:gd name="connsiteX35" fmla="*/ 1544734 w 7612774"/>
                  <a:gd name="connsiteY35" fmla="*/ 1024544 h 1135473"/>
                  <a:gd name="connsiteX36" fmla="*/ 1363759 w 7612774"/>
                  <a:gd name="connsiteY36" fmla="*/ 786419 h 1135473"/>
                  <a:gd name="connsiteX37" fmla="*/ 1268509 w 7612774"/>
                  <a:gd name="connsiteY37" fmla="*/ 433994 h 1135473"/>
                  <a:gd name="connsiteX38" fmla="*/ 1173259 w 7612774"/>
                  <a:gd name="connsiteY38" fmla="*/ 52994 h 1135473"/>
                  <a:gd name="connsiteX0" fmla="*/ 1684 w 7612774"/>
                  <a:gd name="connsiteY0" fmla="*/ 1024544 h 1135473"/>
                  <a:gd name="connsiteX1" fmla="*/ 77884 w 7612774"/>
                  <a:gd name="connsiteY1" fmla="*/ 738794 h 1135473"/>
                  <a:gd name="connsiteX2" fmla="*/ 506509 w 7612774"/>
                  <a:gd name="connsiteY2" fmla="*/ 281594 h 1135473"/>
                  <a:gd name="connsiteX3" fmla="*/ 1097059 w 7612774"/>
                  <a:gd name="connsiteY3" fmla="*/ 24419 h 1135473"/>
                  <a:gd name="connsiteX4" fmla="*/ 1468534 w 7612774"/>
                  <a:gd name="connsiteY4" fmla="*/ 14894 h 1135473"/>
                  <a:gd name="connsiteX5" fmla="*/ 2382934 w 7612774"/>
                  <a:gd name="connsiteY5" fmla="*/ 62519 h 1135473"/>
                  <a:gd name="connsiteX6" fmla="*/ 3249709 w 7612774"/>
                  <a:gd name="connsiteY6" fmla="*/ 233969 h 1135473"/>
                  <a:gd name="connsiteX7" fmla="*/ 5792884 w 7612774"/>
                  <a:gd name="connsiteY7" fmla="*/ 243494 h 1135473"/>
                  <a:gd name="connsiteX8" fmla="*/ 6297709 w 7612774"/>
                  <a:gd name="connsiteY8" fmla="*/ 253019 h 1135473"/>
                  <a:gd name="connsiteX9" fmla="*/ 6526309 w 7612774"/>
                  <a:gd name="connsiteY9" fmla="*/ 243494 h 1135473"/>
                  <a:gd name="connsiteX10" fmla="*/ 6669184 w 7612774"/>
                  <a:gd name="connsiteY10" fmla="*/ 300644 h 1135473"/>
                  <a:gd name="connsiteX11" fmla="*/ 6983509 w 7612774"/>
                  <a:gd name="connsiteY11" fmla="*/ 291119 h 1135473"/>
                  <a:gd name="connsiteX12" fmla="*/ 6993034 w 7612774"/>
                  <a:gd name="connsiteY12" fmla="*/ 433994 h 1135473"/>
                  <a:gd name="connsiteX13" fmla="*/ 7259734 w 7612774"/>
                  <a:gd name="connsiteY13" fmla="*/ 405419 h 1135473"/>
                  <a:gd name="connsiteX14" fmla="*/ 7297834 w 7612774"/>
                  <a:gd name="connsiteY14" fmla="*/ 262544 h 1135473"/>
                  <a:gd name="connsiteX15" fmla="*/ 7412134 w 7612774"/>
                  <a:gd name="connsiteY15" fmla="*/ 243494 h 1135473"/>
                  <a:gd name="connsiteX16" fmla="*/ 7535959 w 7612774"/>
                  <a:gd name="connsiteY16" fmla="*/ 233969 h 1135473"/>
                  <a:gd name="connsiteX17" fmla="*/ 7593109 w 7612774"/>
                  <a:gd name="connsiteY17" fmla="*/ 405419 h 1135473"/>
                  <a:gd name="connsiteX18" fmla="*/ 7612159 w 7612774"/>
                  <a:gd name="connsiteY18" fmla="*/ 634019 h 1135473"/>
                  <a:gd name="connsiteX19" fmla="*/ 7574059 w 7612774"/>
                  <a:gd name="connsiteY19" fmla="*/ 843569 h 1135473"/>
                  <a:gd name="connsiteX20" fmla="*/ 7421659 w 7612774"/>
                  <a:gd name="connsiteY20" fmla="*/ 929294 h 1135473"/>
                  <a:gd name="connsiteX21" fmla="*/ 7297834 w 7612774"/>
                  <a:gd name="connsiteY21" fmla="*/ 872144 h 1135473"/>
                  <a:gd name="connsiteX22" fmla="*/ 7269259 w 7612774"/>
                  <a:gd name="connsiteY22" fmla="*/ 710219 h 1135473"/>
                  <a:gd name="connsiteX23" fmla="*/ 7050184 w 7612774"/>
                  <a:gd name="connsiteY23" fmla="*/ 691169 h 1135473"/>
                  <a:gd name="connsiteX24" fmla="*/ 6993034 w 7612774"/>
                  <a:gd name="connsiteY24" fmla="*/ 795944 h 1135473"/>
                  <a:gd name="connsiteX25" fmla="*/ 6954934 w 7612774"/>
                  <a:gd name="connsiteY25" fmla="*/ 843569 h 1135473"/>
                  <a:gd name="connsiteX26" fmla="*/ 6573934 w 7612774"/>
                  <a:gd name="connsiteY26" fmla="*/ 814994 h 1135473"/>
                  <a:gd name="connsiteX27" fmla="*/ 6459634 w 7612774"/>
                  <a:gd name="connsiteY27" fmla="*/ 900719 h 1135473"/>
                  <a:gd name="connsiteX28" fmla="*/ 5602384 w 7612774"/>
                  <a:gd name="connsiteY28" fmla="*/ 862619 h 1135473"/>
                  <a:gd name="connsiteX29" fmla="*/ 4907059 w 7612774"/>
                  <a:gd name="connsiteY29" fmla="*/ 872144 h 1135473"/>
                  <a:gd name="connsiteX30" fmla="*/ 4240309 w 7612774"/>
                  <a:gd name="connsiteY30" fmla="*/ 824519 h 1135473"/>
                  <a:gd name="connsiteX31" fmla="*/ 3602134 w 7612774"/>
                  <a:gd name="connsiteY31" fmla="*/ 910244 h 1135473"/>
                  <a:gd name="connsiteX32" fmla="*/ 2802034 w 7612774"/>
                  <a:gd name="connsiteY32" fmla="*/ 967394 h 1135473"/>
                  <a:gd name="connsiteX33" fmla="*/ 2154334 w 7612774"/>
                  <a:gd name="connsiteY33" fmla="*/ 1119794 h 1135473"/>
                  <a:gd name="connsiteX34" fmla="*/ 1840009 w 7612774"/>
                  <a:gd name="connsiteY34" fmla="*/ 1119794 h 1135473"/>
                  <a:gd name="connsiteX35" fmla="*/ 1544734 w 7612774"/>
                  <a:gd name="connsiteY35" fmla="*/ 1024544 h 1135473"/>
                  <a:gd name="connsiteX36" fmla="*/ 1363759 w 7612774"/>
                  <a:gd name="connsiteY36" fmla="*/ 786419 h 1135473"/>
                  <a:gd name="connsiteX37" fmla="*/ 1268509 w 7612774"/>
                  <a:gd name="connsiteY37" fmla="*/ 433994 h 1135473"/>
                  <a:gd name="connsiteX38" fmla="*/ 1173259 w 7612774"/>
                  <a:gd name="connsiteY38" fmla="*/ 52994 h 1135473"/>
                  <a:gd name="connsiteX0" fmla="*/ 0 w 7534890"/>
                  <a:gd name="connsiteY0" fmla="*/ 738794 h 1135473"/>
                  <a:gd name="connsiteX1" fmla="*/ 428625 w 7534890"/>
                  <a:gd name="connsiteY1" fmla="*/ 281594 h 1135473"/>
                  <a:gd name="connsiteX2" fmla="*/ 1019175 w 7534890"/>
                  <a:gd name="connsiteY2" fmla="*/ 24419 h 1135473"/>
                  <a:gd name="connsiteX3" fmla="*/ 1390650 w 7534890"/>
                  <a:gd name="connsiteY3" fmla="*/ 14894 h 1135473"/>
                  <a:gd name="connsiteX4" fmla="*/ 2305050 w 7534890"/>
                  <a:gd name="connsiteY4" fmla="*/ 62519 h 1135473"/>
                  <a:gd name="connsiteX5" fmla="*/ 3171825 w 7534890"/>
                  <a:gd name="connsiteY5" fmla="*/ 233969 h 1135473"/>
                  <a:gd name="connsiteX6" fmla="*/ 5715000 w 7534890"/>
                  <a:gd name="connsiteY6" fmla="*/ 243494 h 1135473"/>
                  <a:gd name="connsiteX7" fmla="*/ 6219825 w 7534890"/>
                  <a:gd name="connsiteY7" fmla="*/ 253019 h 1135473"/>
                  <a:gd name="connsiteX8" fmla="*/ 6448425 w 7534890"/>
                  <a:gd name="connsiteY8" fmla="*/ 243494 h 1135473"/>
                  <a:gd name="connsiteX9" fmla="*/ 6591300 w 7534890"/>
                  <a:gd name="connsiteY9" fmla="*/ 300644 h 1135473"/>
                  <a:gd name="connsiteX10" fmla="*/ 6905625 w 7534890"/>
                  <a:gd name="connsiteY10" fmla="*/ 291119 h 1135473"/>
                  <a:gd name="connsiteX11" fmla="*/ 6915150 w 7534890"/>
                  <a:gd name="connsiteY11" fmla="*/ 433994 h 1135473"/>
                  <a:gd name="connsiteX12" fmla="*/ 7181850 w 7534890"/>
                  <a:gd name="connsiteY12" fmla="*/ 405419 h 1135473"/>
                  <a:gd name="connsiteX13" fmla="*/ 7219950 w 7534890"/>
                  <a:gd name="connsiteY13" fmla="*/ 262544 h 1135473"/>
                  <a:gd name="connsiteX14" fmla="*/ 7334250 w 7534890"/>
                  <a:gd name="connsiteY14" fmla="*/ 243494 h 1135473"/>
                  <a:gd name="connsiteX15" fmla="*/ 7458075 w 7534890"/>
                  <a:gd name="connsiteY15" fmla="*/ 233969 h 1135473"/>
                  <a:gd name="connsiteX16" fmla="*/ 7515225 w 7534890"/>
                  <a:gd name="connsiteY16" fmla="*/ 405419 h 1135473"/>
                  <a:gd name="connsiteX17" fmla="*/ 7534275 w 7534890"/>
                  <a:gd name="connsiteY17" fmla="*/ 634019 h 1135473"/>
                  <a:gd name="connsiteX18" fmla="*/ 7496175 w 7534890"/>
                  <a:gd name="connsiteY18" fmla="*/ 843569 h 1135473"/>
                  <a:gd name="connsiteX19" fmla="*/ 7343775 w 7534890"/>
                  <a:gd name="connsiteY19" fmla="*/ 929294 h 1135473"/>
                  <a:gd name="connsiteX20" fmla="*/ 7219950 w 7534890"/>
                  <a:gd name="connsiteY20" fmla="*/ 872144 h 1135473"/>
                  <a:gd name="connsiteX21" fmla="*/ 7191375 w 7534890"/>
                  <a:gd name="connsiteY21" fmla="*/ 710219 h 1135473"/>
                  <a:gd name="connsiteX22" fmla="*/ 6972300 w 7534890"/>
                  <a:gd name="connsiteY22" fmla="*/ 691169 h 1135473"/>
                  <a:gd name="connsiteX23" fmla="*/ 6915150 w 7534890"/>
                  <a:gd name="connsiteY23" fmla="*/ 795944 h 1135473"/>
                  <a:gd name="connsiteX24" fmla="*/ 6877050 w 7534890"/>
                  <a:gd name="connsiteY24" fmla="*/ 843569 h 1135473"/>
                  <a:gd name="connsiteX25" fmla="*/ 6496050 w 7534890"/>
                  <a:gd name="connsiteY25" fmla="*/ 814994 h 1135473"/>
                  <a:gd name="connsiteX26" fmla="*/ 6381750 w 7534890"/>
                  <a:gd name="connsiteY26" fmla="*/ 900719 h 1135473"/>
                  <a:gd name="connsiteX27" fmla="*/ 5524500 w 7534890"/>
                  <a:gd name="connsiteY27" fmla="*/ 862619 h 1135473"/>
                  <a:gd name="connsiteX28" fmla="*/ 4829175 w 7534890"/>
                  <a:gd name="connsiteY28" fmla="*/ 872144 h 1135473"/>
                  <a:gd name="connsiteX29" fmla="*/ 4162425 w 7534890"/>
                  <a:gd name="connsiteY29" fmla="*/ 824519 h 1135473"/>
                  <a:gd name="connsiteX30" fmla="*/ 3524250 w 7534890"/>
                  <a:gd name="connsiteY30" fmla="*/ 910244 h 1135473"/>
                  <a:gd name="connsiteX31" fmla="*/ 2724150 w 7534890"/>
                  <a:gd name="connsiteY31" fmla="*/ 967394 h 1135473"/>
                  <a:gd name="connsiteX32" fmla="*/ 2076450 w 7534890"/>
                  <a:gd name="connsiteY32" fmla="*/ 1119794 h 1135473"/>
                  <a:gd name="connsiteX33" fmla="*/ 1762125 w 7534890"/>
                  <a:gd name="connsiteY33" fmla="*/ 1119794 h 1135473"/>
                  <a:gd name="connsiteX34" fmla="*/ 1466850 w 7534890"/>
                  <a:gd name="connsiteY34" fmla="*/ 1024544 h 1135473"/>
                  <a:gd name="connsiteX35" fmla="*/ 1285875 w 7534890"/>
                  <a:gd name="connsiteY35" fmla="*/ 786419 h 1135473"/>
                  <a:gd name="connsiteX36" fmla="*/ 1190625 w 7534890"/>
                  <a:gd name="connsiteY36" fmla="*/ 433994 h 1135473"/>
                  <a:gd name="connsiteX37" fmla="*/ 1095375 w 7534890"/>
                  <a:gd name="connsiteY37" fmla="*/ 52994 h 1135473"/>
                  <a:gd name="connsiteX0" fmla="*/ 0 w 7106265"/>
                  <a:gd name="connsiteY0" fmla="*/ 281594 h 1135473"/>
                  <a:gd name="connsiteX1" fmla="*/ 590550 w 7106265"/>
                  <a:gd name="connsiteY1" fmla="*/ 24419 h 1135473"/>
                  <a:gd name="connsiteX2" fmla="*/ 962025 w 7106265"/>
                  <a:gd name="connsiteY2" fmla="*/ 14894 h 1135473"/>
                  <a:gd name="connsiteX3" fmla="*/ 1876425 w 7106265"/>
                  <a:gd name="connsiteY3" fmla="*/ 62519 h 1135473"/>
                  <a:gd name="connsiteX4" fmla="*/ 2743200 w 7106265"/>
                  <a:gd name="connsiteY4" fmla="*/ 233969 h 1135473"/>
                  <a:gd name="connsiteX5" fmla="*/ 5286375 w 7106265"/>
                  <a:gd name="connsiteY5" fmla="*/ 243494 h 1135473"/>
                  <a:gd name="connsiteX6" fmla="*/ 5791200 w 7106265"/>
                  <a:gd name="connsiteY6" fmla="*/ 253019 h 1135473"/>
                  <a:gd name="connsiteX7" fmla="*/ 6019800 w 7106265"/>
                  <a:gd name="connsiteY7" fmla="*/ 243494 h 1135473"/>
                  <a:gd name="connsiteX8" fmla="*/ 6162675 w 7106265"/>
                  <a:gd name="connsiteY8" fmla="*/ 300644 h 1135473"/>
                  <a:gd name="connsiteX9" fmla="*/ 6477000 w 7106265"/>
                  <a:gd name="connsiteY9" fmla="*/ 291119 h 1135473"/>
                  <a:gd name="connsiteX10" fmla="*/ 6486525 w 7106265"/>
                  <a:gd name="connsiteY10" fmla="*/ 433994 h 1135473"/>
                  <a:gd name="connsiteX11" fmla="*/ 6753225 w 7106265"/>
                  <a:gd name="connsiteY11" fmla="*/ 405419 h 1135473"/>
                  <a:gd name="connsiteX12" fmla="*/ 6791325 w 7106265"/>
                  <a:gd name="connsiteY12" fmla="*/ 262544 h 1135473"/>
                  <a:gd name="connsiteX13" fmla="*/ 6905625 w 7106265"/>
                  <a:gd name="connsiteY13" fmla="*/ 243494 h 1135473"/>
                  <a:gd name="connsiteX14" fmla="*/ 7029450 w 7106265"/>
                  <a:gd name="connsiteY14" fmla="*/ 233969 h 1135473"/>
                  <a:gd name="connsiteX15" fmla="*/ 7086600 w 7106265"/>
                  <a:gd name="connsiteY15" fmla="*/ 405419 h 1135473"/>
                  <a:gd name="connsiteX16" fmla="*/ 7105650 w 7106265"/>
                  <a:gd name="connsiteY16" fmla="*/ 634019 h 1135473"/>
                  <a:gd name="connsiteX17" fmla="*/ 7067550 w 7106265"/>
                  <a:gd name="connsiteY17" fmla="*/ 843569 h 1135473"/>
                  <a:gd name="connsiteX18" fmla="*/ 6915150 w 7106265"/>
                  <a:gd name="connsiteY18" fmla="*/ 929294 h 1135473"/>
                  <a:gd name="connsiteX19" fmla="*/ 6791325 w 7106265"/>
                  <a:gd name="connsiteY19" fmla="*/ 872144 h 1135473"/>
                  <a:gd name="connsiteX20" fmla="*/ 6762750 w 7106265"/>
                  <a:gd name="connsiteY20" fmla="*/ 710219 h 1135473"/>
                  <a:gd name="connsiteX21" fmla="*/ 6543675 w 7106265"/>
                  <a:gd name="connsiteY21" fmla="*/ 691169 h 1135473"/>
                  <a:gd name="connsiteX22" fmla="*/ 6486525 w 7106265"/>
                  <a:gd name="connsiteY22" fmla="*/ 795944 h 1135473"/>
                  <a:gd name="connsiteX23" fmla="*/ 6448425 w 7106265"/>
                  <a:gd name="connsiteY23" fmla="*/ 843569 h 1135473"/>
                  <a:gd name="connsiteX24" fmla="*/ 6067425 w 7106265"/>
                  <a:gd name="connsiteY24" fmla="*/ 814994 h 1135473"/>
                  <a:gd name="connsiteX25" fmla="*/ 5953125 w 7106265"/>
                  <a:gd name="connsiteY25" fmla="*/ 900719 h 1135473"/>
                  <a:gd name="connsiteX26" fmla="*/ 5095875 w 7106265"/>
                  <a:gd name="connsiteY26" fmla="*/ 862619 h 1135473"/>
                  <a:gd name="connsiteX27" fmla="*/ 4400550 w 7106265"/>
                  <a:gd name="connsiteY27" fmla="*/ 872144 h 1135473"/>
                  <a:gd name="connsiteX28" fmla="*/ 3733800 w 7106265"/>
                  <a:gd name="connsiteY28" fmla="*/ 824519 h 1135473"/>
                  <a:gd name="connsiteX29" fmla="*/ 3095625 w 7106265"/>
                  <a:gd name="connsiteY29" fmla="*/ 910244 h 1135473"/>
                  <a:gd name="connsiteX30" fmla="*/ 2295525 w 7106265"/>
                  <a:gd name="connsiteY30" fmla="*/ 967394 h 1135473"/>
                  <a:gd name="connsiteX31" fmla="*/ 1647825 w 7106265"/>
                  <a:gd name="connsiteY31" fmla="*/ 1119794 h 1135473"/>
                  <a:gd name="connsiteX32" fmla="*/ 1333500 w 7106265"/>
                  <a:gd name="connsiteY32" fmla="*/ 1119794 h 1135473"/>
                  <a:gd name="connsiteX33" fmla="*/ 1038225 w 7106265"/>
                  <a:gd name="connsiteY33" fmla="*/ 1024544 h 1135473"/>
                  <a:gd name="connsiteX34" fmla="*/ 857250 w 7106265"/>
                  <a:gd name="connsiteY34" fmla="*/ 786419 h 1135473"/>
                  <a:gd name="connsiteX35" fmla="*/ 762000 w 7106265"/>
                  <a:gd name="connsiteY35" fmla="*/ 433994 h 1135473"/>
                  <a:gd name="connsiteX36" fmla="*/ 666750 w 7106265"/>
                  <a:gd name="connsiteY36" fmla="*/ 52994 h 1135473"/>
                  <a:gd name="connsiteX0" fmla="*/ 0 w 6515715"/>
                  <a:gd name="connsiteY0" fmla="*/ 24419 h 1135473"/>
                  <a:gd name="connsiteX1" fmla="*/ 371475 w 6515715"/>
                  <a:gd name="connsiteY1" fmla="*/ 14894 h 1135473"/>
                  <a:gd name="connsiteX2" fmla="*/ 1285875 w 6515715"/>
                  <a:gd name="connsiteY2" fmla="*/ 62519 h 1135473"/>
                  <a:gd name="connsiteX3" fmla="*/ 2152650 w 6515715"/>
                  <a:gd name="connsiteY3" fmla="*/ 233969 h 1135473"/>
                  <a:gd name="connsiteX4" fmla="*/ 4695825 w 6515715"/>
                  <a:gd name="connsiteY4" fmla="*/ 243494 h 1135473"/>
                  <a:gd name="connsiteX5" fmla="*/ 5200650 w 6515715"/>
                  <a:gd name="connsiteY5" fmla="*/ 253019 h 1135473"/>
                  <a:gd name="connsiteX6" fmla="*/ 5429250 w 6515715"/>
                  <a:gd name="connsiteY6" fmla="*/ 243494 h 1135473"/>
                  <a:gd name="connsiteX7" fmla="*/ 5572125 w 6515715"/>
                  <a:gd name="connsiteY7" fmla="*/ 300644 h 1135473"/>
                  <a:gd name="connsiteX8" fmla="*/ 5886450 w 6515715"/>
                  <a:gd name="connsiteY8" fmla="*/ 291119 h 1135473"/>
                  <a:gd name="connsiteX9" fmla="*/ 5895975 w 6515715"/>
                  <a:gd name="connsiteY9" fmla="*/ 433994 h 1135473"/>
                  <a:gd name="connsiteX10" fmla="*/ 6162675 w 6515715"/>
                  <a:gd name="connsiteY10" fmla="*/ 405419 h 1135473"/>
                  <a:gd name="connsiteX11" fmla="*/ 6200775 w 6515715"/>
                  <a:gd name="connsiteY11" fmla="*/ 262544 h 1135473"/>
                  <a:gd name="connsiteX12" fmla="*/ 6315075 w 6515715"/>
                  <a:gd name="connsiteY12" fmla="*/ 243494 h 1135473"/>
                  <a:gd name="connsiteX13" fmla="*/ 6438900 w 6515715"/>
                  <a:gd name="connsiteY13" fmla="*/ 233969 h 1135473"/>
                  <a:gd name="connsiteX14" fmla="*/ 6496050 w 6515715"/>
                  <a:gd name="connsiteY14" fmla="*/ 405419 h 1135473"/>
                  <a:gd name="connsiteX15" fmla="*/ 6515100 w 6515715"/>
                  <a:gd name="connsiteY15" fmla="*/ 634019 h 1135473"/>
                  <a:gd name="connsiteX16" fmla="*/ 6477000 w 6515715"/>
                  <a:gd name="connsiteY16" fmla="*/ 843569 h 1135473"/>
                  <a:gd name="connsiteX17" fmla="*/ 6324600 w 6515715"/>
                  <a:gd name="connsiteY17" fmla="*/ 929294 h 1135473"/>
                  <a:gd name="connsiteX18" fmla="*/ 6200775 w 6515715"/>
                  <a:gd name="connsiteY18" fmla="*/ 872144 h 1135473"/>
                  <a:gd name="connsiteX19" fmla="*/ 6172200 w 6515715"/>
                  <a:gd name="connsiteY19" fmla="*/ 710219 h 1135473"/>
                  <a:gd name="connsiteX20" fmla="*/ 5953125 w 6515715"/>
                  <a:gd name="connsiteY20" fmla="*/ 691169 h 1135473"/>
                  <a:gd name="connsiteX21" fmla="*/ 5895975 w 6515715"/>
                  <a:gd name="connsiteY21" fmla="*/ 795944 h 1135473"/>
                  <a:gd name="connsiteX22" fmla="*/ 5857875 w 6515715"/>
                  <a:gd name="connsiteY22" fmla="*/ 843569 h 1135473"/>
                  <a:gd name="connsiteX23" fmla="*/ 5476875 w 6515715"/>
                  <a:gd name="connsiteY23" fmla="*/ 814994 h 1135473"/>
                  <a:gd name="connsiteX24" fmla="*/ 5362575 w 6515715"/>
                  <a:gd name="connsiteY24" fmla="*/ 900719 h 1135473"/>
                  <a:gd name="connsiteX25" fmla="*/ 4505325 w 6515715"/>
                  <a:gd name="connsiteY25" fmla="*/ 862619 h 1135473"/>
                  <a:gd name="connsiteX26" fmla="*/ 3810000 w 6515715"/>
                  <a:gd name="connsiteY26" fmla="*/ 872144 h 1135473"/>
                  <a:gd name="connsiteX27" fmla="*/ 3143250 w 6515715"/>
                  <a:gd name="connsiteY27" fmla="*/ 824519 h 1135473"/>
                  <a:gd name="connsiteX28" fmla="*/ 2505075 w 6515715"/>
                  <a:gd name="connsiteY28" fmla="*/ 910244 h 1135473"/>
                  <a:gd name="connsiteX29" fmla="*/ 1704975 w 6515715"/>
                  <a:gd name="connsiteY29" fmla="*/ 967394 h 1135473"/>
                  <a:gd name="connsiteX30" fmla="*/ 1057275 w 6515715"/>
                  <a:gd name="connsiteY30" fmla="*/ 1119794 h 1135473"/>
                  <a:gd name="connsiteX31" fmla="*/ 742950 w 6515715"/>
                  <a:gd name="connsiteY31" fmla="*/ 1119794 h 1135473"/>
                  <a:gd name="connsiteX32" fmla="*/ 447675 w 6515715"/>
                  <a:gd name="connsiteY32" fmla="*/ 1024544 h 1135473"/>
                  <a:gd name="connsiteX33" fmla="*/ 266700 w 6515715"/>
                  <a:gd name="connsiteY33" fmla="*/ 786419 h 1135473"/>
                  <a:gd name="connsiteX34" fmla="*/ 171450 w 6515715"/>
                  <a:gd name="connsiteY34" fmla="*/ 433994 h 1135473"/>
                  <a:gd name="connsiteX35" fmla="*/ 76200 w 6515715"/>
                  <a:gd name="connsiteY35" fmla="*/ 52994 h 1135473"/>
                  <a:gd name="connsiteX0" fmla="*/ 0 w 6515715"/>
                  <a:gd name="connsiteY0" fmla="*/ 24419 h 1135473"/>
                  <a:gd name="connsiteX1" fmla="*/ 371475 w 6515715"/>
                  <a:gd name="connsiteY1" fmla="*/ 14894 h 1135473"/>
                  <a:gd name="connsiteX2" fmla="*/ 1285875 w 6515715"/>
                  <a:gd name="connsiteY2" fmla="*/ 62519 h 1135473"/>
                  <a:gd name="connsiteX3" fmla="*/ 2152650 w 6515715"/>
                  <a:gd name="connsiteY3" fmla="*/ 233969 h 1135473"/>
                  <a:gd name="connsiteX4" fmla="*/ 4695825 w 6515715"/>
                  <a:gd name="connsiteY4" fmla="*/ 243494 h 1135473"/>
                  <a:gd name="connsiteX5" fmla="*/ 5200650 w 6515715"/>
                  <a:gd name="connsiteY5" fmla="*/ 253019 h 1135473"/>
                  <a:gd name="connsiteX6" fmla="*/ 5429250 w 6515715"/>
                  <a:gd name="connsiteY6" fmla="*/ 243494 h 1135473"/>
                  <a:gd name="connsiteX7" fmla="*/ 5572125 w 6515715"/>
                  <a:gd name="connsiteY7" fmla="*/ 300644 h 1135473"/>
                  <a:gd name="connsiteX8" fmla="*/ 5886450 w 6515715"/>
                  <a:gd name="connsiteY8" fmla="*/ 291119 h 1135473"/>
                  <a:gd name="connsiteX9" fmla="*/ 5895975 w 6515715"/>
                  <a:gd name="connsiteY9" fmla="*/ 433994 h 1135473"/>
                  <a:gd name="connsiteX10" fmla="*/ 6162675 w 6515715"/>
                  <a:gd name="connsiteY10" fmla="*/ 405419 h 1135473"/>
                  <a:gd name="connsiteX11" fmla="*/ 6200775 w 6515715"/>
                  <a:gd name="connsiteY11" fmla="*/ 262544 h 1135473"/>
                  <a:gd name="connsiteX12" fmla="*/ 6315075 w 6515715"/>
                  <a:gd name="connsiteY12" fmla="*/ 243494 h 1135473"/>
                  <a:gd name="connsiteX13" fmla="*/ 6438900 w 6515715"/>
                  <a:gd name="connsiteY13" fmla="*/ 233969 h 1135473"/>
                  <a:gd name="connsiteX14" fmla="*/ 6496050 w 6515715"/>
                  <a:gd name="connsiteY14" fmla="*/ 405419 h 1135473"/>
                  <a:gd name="connsiteX15" fmla="*/ 6515100 w 6515715"/>
                  <a:gd name="connsiteY15" fmla="*/ 634019 h 1135473"/>
                  <a:gd name="connsiteX16" fmla="*/ 6477000 w 6515715"/>
                  <a:gd name="connsiteY16" fmla="*/ 843569 h 1135473"/>
                  <a:gd name="connsiteX17" fmla="*/ 6324600 w 6515715"/>
                  <a:gd name="connsiteY17" fmla="*/ 929294 h 1135473"/>
                  <a:gd name="connsiteX18" fmla="*/ 6200775 w 6515715"/>
                  <a:gd name="connsiteY18" fmla="*/ 872144 h 1135473"/>
                  <a:gd name="connsiteX19" fmla="*/ 6172200 w 6515715"/>
                  <a:gd name="connsiteY19" fmla="*/ 710219 h 1135473"/>
                  <a:gd name="connsiteX20" fmla="*/ 5953125 w 6515715"/>
                  <a:gd name="connsiteY20" fmla="*/ 691169 h 1135473"/>
                  <a:gd name="connsiteX21" fmla="*/ 5895975 w 6515715"/>
                  <a:gd name="connsiteY21" fmla="*/ 795944 h 1135473"/>
                  <a:gd name="connsiteX22" fmla="*/ 5857875 w 6515715"/>
                  <a:gd name="connsiteY22" fmla="*/ 843569 h 1135473"/>
                  <a:gd name="connsiteX23" fmla="*/ 5476875 w 6515715"/>
                  <a:gd name="connsiteY23" fmla="*/ 814994 h 1135473"/>
                  <a:gd name="connsiteX24" fmla="*/ 5362575 w 6515715"/>
                  <a:gd name="connsiteY24" fmla="*/ 900719 h 1135473"/>
                  <a:gd name="connsiteX25" fmla="*/ 4505325 w 6515715"/>
                  <a:gd name="connsiteY25" fmla="*/ 862619 h 1135473"/>
                  <a:gd name="connsiteX26" fmla="*/ 3810000 w 6515715"/>
                  <a:gd name="connsiteY26" fmla="*/ 872144 h 1135473"/>
                  <a:gd name="connsiteX27" fmla="*/ 3143250 w 6515715"/>
                  <a:gd name="connsiteY27" fmla="*/ 824519 h 1135473"/>
                  <a:gd name="connsiteX28" fmla="*/ 2505075 w 6515715"/>
                  <a:gd name="connsiteY28" fmla="*/ 910244 h 1135473"/>
                  <a:gd name="connsiteX29" fmla="*/ 1704975 w 6515715"/>
                  <a:gd name="connsiteY29" fmla="*/ 967394 h 1135473"/>
                  <a:gd name="connsiteX30" fmla="*/ 1057275 w 6515715"/>
                  <a:gd name="connsiteY30" fmla="*/ 1119794 h 1135473"/>
                  <a:gd name="connsiteX31" fmla="*/ 742950 w 6515715"/>
                  <a:gd name="connsiteY31" fmla="*/ 1119794 h 1135473"/>
                  <a:gd name="connsiteX32" fmla="*/ 447675 w 6515715"/>
                  <a:gd name="connsiteY32" fmla="*/ 1024544 h 1135473"/>
                  <a:gd name="connsiteX33" fmla="*/ 266700 w 6515715"/>
                  <a:gd name="connsiteY33" fmla="*/ 786419 h 1135473"/>
                  <a:gd name="connsiteX34" fmla="*/ 171450 w 6515715"/>
                  <a:gd name="connsiteY34" fmla="*/ 433994 h 1135473"/>
                  <a:gd name="connsiteX35" fmla="*/ 76200 w 6515715"/>
                  <a:gd name="connsiteY35" fmla="*/ 52994 h 1135473"/>
                  <a:gd name="connsiteX36" fmla="*/ 0 w 6515715"/>
                  <a:gd name="connsiteY36" fmla="*/ 24419 h 1135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515715" h="1135473">
                    <a:moveTo>
                      <a:pt x="0" y="24419"/>
                    </a:moveTo>
                    <a:cubicBezTo>
                      <a:pt x="160338" y="-20031"/>
                      <a:pt x="157163" y="8544"/>
                      <a:pt x="371475" y="14894"/>
                    </a:cubicBezTo>
                    <a:cubicBezTo>
                      <a:pt x="585787" y="21244"/>
                      <a:pt x="989013" y="26007"/>
                      <a:pt x="1285875" y="62519"/>
                    </a:cubicBezTo>
                    <a:cubicBezTo>
                      <a:pt x="1582737" y="99031"/>
                      <a:pt x="1584325" y="203807"/>
                      <a:pt x="2152650" y="233969"/>
                    </a:cubicBezTo>
                    <a:cubicBezTo>
                      <a:pt x="2720975" y="264131"/>
                      <a:pt x="4187825" y="240319"/>
                      <a:pt x="4695825" y="243494"/>
                    </a:cubicBezTo>
                    <a:cubicBezTo>
                      <a:pt x="5203825" y="246669"/>
                      <a:pt x="5092700" y="248257"/>
                      <a:pt x="5200650" y="253019"/>
                    </a:cubicBezTo>
                    <a:cubicBezTo>
                      <a:pt x="5308600" y="257781"/>
                      <a:pt x="5386388" y="238732"/>
                      <a:pt x="5429250" y="243494"/>
                    </a:cubicBezTo>
                    <a:cubicBezTo>
                      <a:pt x="5472113" y="248257"/>
                      <a:pt x="5495925" y="292707"/>
                      <a:pt x="5572125" y="300644"/>
                    </a:cubicBezTo>
                    <a:cubicBezTo>
                      <a:pt x="5648325" y="308581"/>
                      <a:pt x="5832475" y="268894"/>
                      <a:pt x="5886450" y="291119"/>
                    </a:cubicBezTo>
                    <a:cubicBezTo>
                      <a:pt x="5940425" y="313344"/>
                      <a:pt x="5849938" y="414944"/>
                      <a:pt x="5895975" y="433994"/>
                    </a:cubicBezTo>
                    <a:cubicBezTo>
                      <a:pt x="5942012" y="453044"/>
                      <a:pt x="6111875" y="433994"/>
                      <a:pt x="6162675" y="405419"/>
                    </a:cubicBezTo>
                    <a:cubicBezTo>
                      <a:pt x="6213475" y="376844"/>
                      <a:pt x="6175375" y="289531"/>
                      <a:pt x="6200775" y="262544"/>
                    </a:cubicBezTo>
                    <a:cubicBezTo>
                      <a:pt x="6226175" y="235556"/>
                      <a:pt x="6275388" y="248256"/>
                      <a:pt x="6315075" y="243494"/>
                    </a:cubicBezTo>
                    <a:cubicBezTo>
                      <a:pt x="6354763" y="238731"/>
                      <a:pt x="6408738" y="206981"/>
                      <a:pt x="6438900" y="233969"/>
                    </a:cubicBezTo>
                    <a:cubicBezTo>
                      <a:pt x="6469063" y="260956"/>
                      <a:pt x="6483350" y="338744"/>
                      <a:pt x="6496050" y="405419"/>
                    </a:cubicBezTo>
                    <a:cubicBezTo>
                      <a:pt x="6508750" y="472094"/>
                      <a:pt x="6518275" y="560994"/>
                      <a:pt x="6515100" y="634019"/>
                    </a:cubicBezTo>
                    <a:cubicBezTo>
                      <a:pt x="6511925" y="707044"/>
                      <a:pt x="6508750" y="794356"/>
                      <a:pt x="6477000" y="843569"/>
                    </a:cubicBezTo>
                    <a:cubicBezTo>
                      <a:pt x="6445250" y="892781"/>
                      <a:pt x="6370638" y="924531"/>
                      <a:pt x="6324600" y="929294"/>
                    </a:cubicBezTo>
                    <a:cubicBezTo>
                      <a:pt x="6278563" y="934056"/>
                      <a:pt x="6226175" y="908656"/>
                      <a:pt x="6200775" y="872144"/>
                    </a:cubicBezTo>
                    <a:cubicBezTo>
                      <a:pt x="6175375" y="835632"/>
                      <a:pt x="6213475" y="740381"/>
                      <a:pt x="6172200" y="710219"/>
                    </a:cubicBezTo>
                    <a:cubicBezTo>
                      <a:pt x="6130925" y="680057"/>
                      <a:pt x="5999162" y="676882"/>
                      <a:pt x="5953125" y="691169"/>
                    </a:cubicBezTo>
                    <a:cubicBezTo>
                      <a:pt x="5907088" y="705456"/>
                      <a:pt x="5911850" y="770544"/>
                      <a:pt x="5895975" y="795944"/>
                    </a:cubicBezTo>
                    <a:cubicBezTo>
                      <a:pt x="5880100" y="821344"/>
                      <a:pt x="5927725" y="840394"/>
                      <a:pt x="5857875" y="843569"/>
                    </a:cubicBezTo>
                    <a:cubicBezTo>
                      <a:pt x="5788025" y="846744"/>
                      <a:pt x="5559425" y="805469"/>
                      <a:pt x="5476875" y="814994"/>
                    </a:cubicBezTo>
                    <a:cubicBezTo>
                      <a:pt x="5394325" y="824519"/>
                      <a:pt x="5524500" y="892782"/>
                      <a:pt x="5362575" y="900719"/>
                    </a:cubicBezTo>
                    <a:lnTo>
                      <a:pt x="4505325" y="862619"/>
                    </a:lnTo>
                    <a:cubicBezTo>
                      <a:pt x="4246563" y="857857"/>
                      <a:pt x="4037012" y="878494"/>
                      <a:pt x="3810000" y="872144"/>
                    </a:cubicBezTo>
                    <a:cubicBezTo>
                      <a:pt x="3582988" y="865794"/>
                      <a:pt x="3360737" y="818169"/>
                      <a:pt x="3143250" y="824519"/>
                    </a:cubicBezTo>
                    <a:cubicBezTo>
                      <a:pt x="2925763" y="830869"/>
                      <a:pt x="2744787" y="886432"/>
                      <a:pt x="2505075" y="910244"/>
                    </a:cubicBezTo>
                    <a:cubicBezTo>
                      <a:pt x="2265363" y="934056"/>
                      <a:pt x="1946275" y="932469"/>
                      <a:pt x="1704975" y="967394"/>
                    </a:cubicBezTo>
                    <a:cubicBezTo>
                      <a:pt x="1463675" y="1002319"/>
                      <a:pt x="1217612" y="1094394"/>
                      <a:pt x="1057275" y="1119794"/>
                    </a:cubicBezTo>
                    <a:cubicBezTo>
                      <a:pt x="896938" y="1145194"/>
                      <a:pt x="844550" y="1135669"/>
                      <a:pt x="742950" y="1119794"/>
                    </a:cubicBezTo>
                    <a:cubicBezTo>
                      <a:pt x="641350" y="1103919"/>
                      <a:pt x="527050" y="1080106"/>
                      <a:pt x="447675" y="1024544"/>
                    </a:cubicBezTo>
                    <a:cubicBezTo>
                      <a:pt x="368300" y="968982"/>
                      <a:pt x="312737" y="884844"/>
                      <a:pt x="266700" y="786419"/>
                    </a:cubicBezTo>
                    <a:cubicBezTo>
                      <a:pt x="220663" y="687994"/>
                      <a:pt x="203200" y="556231"/>
                      <a:pt x="171450" y="433994"/>
                    </a:cubicBezTo>
                    <a:cubicBezTo>
                      <a:pt x="139700" y="311757"/>
                      <a:pt x="107950" y="182375"/>
                      <a:pt x="76200" y="52994"/>
                    </a:cubicBezTo>
                    <a:lnTo>
                      <a:pt x="0" y="24419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7734300" y="1209675"/>
                <a:ext cx="209550" cy="3048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 rot="1751446">
              <a:off x="991335" y="3948526"/>
              <a:ext cx="2422768" cy="1981326"/>
              <a:chOff x="1325882" y="1144930"/>
              <a:chExt cx="2422768" cy="1981326"/>
            </a:xfrm>
            <a:solidFill>
              <a:srgbClr val="777777"/>
            </a:solidFill>
          </p:grpSpPr>
          <p:grpSp>
            <p:nvGrpSpPr>
              <p:cNvPr id="94" name="Group 93"/>
              <p:cNvGrpSpPr/>
              <p:nvPr/>
            </p:nvGrpSpPr>
            <p:grpSpPr>
              <a:xfrm>
                <a:off x="1325882" y="1144930"/>
                <a:ext cx="2422768" cy="1981326"/>
                <a:chOff x="1325882" y="1144930"/>
                <a:chExt cx="2422768" cy="1981326"/>
              </a:xfrm>
              <a:grpFill/>
            </p:grpSpPr>
            <p:sp>
              <p:nvSpPr>
                <p:cNvPr id="96" name="Freeform 95"/>
                <p:cNvSpPr/>
                <p:nvPr/>
              </p:nvSpPr>
              <p:spPr>
                <a:xfrm rot="21280583">
                  <a:off x="1325882" y="1144930"/>
                  <a:ext cx="2422768" cy="1968506"/>
                </a:xfrm>
                <a:custGeom>
                  <a:avLst/>
                  <a:gdLst>
                    <a:gd name="connsiteX0" fmla="*/ 1015318 w 2422768"/>
                    <a:gd name="connsiteY0" fmla="*/ 832213 h 1968506"/>
                    <a:gd name="connsiteX1" fmla="*/ 872443 w 2422768"/>
                    <a:gd name="connsiteY1" fmla="*/ 1051288 h 1968506"/>
                    <a:gd name="connsiteX2" fmla="*/ 824818 w 2422768"/>
                    <a:gd name="connsiteY2" fmla="*/ 1127488 h 1968506"/>
                    <a:gd name="connsiteX3" fmla="*/ 758143 w 2422768"/>
                    <a:gd name="connsiteY3" fmla="*/ 1213213 h 1968506"/>
                    <a:gd name="connsiteX4" fmla="*/ 662893 w 2422768"/>
                    <a:gd name="connsiteY4" fmla="*/ 1317988 h 1968506"/>
                    <a:gd name="connsiteX5" fmla="*/ 577168 w 2422768"/>
                    <a:gd name="connsiteY5" fmla="*/ 1441813 h 1968506"/>
                    <a:gd name="connsiteX6" fmla="*/ 415243 w 2422768"/>
                    <a:gd name="connsiteY6" fmla="*/ 1546588 h 1968506"/>
                    <a:gd name="connsiteX7" fmla="*/ 215218 w 2422768"/>
                    <a:gd name="connsiteY7" fmla="*/ 1651363 h 1968506"/>
                    <a:gd name="connsiteX8" fmla="*/ 15193 w 2422768"/>
                    <a:gd name="connsiteY8" fmla="*/ 1841863 h 1968506"/>
                    <a:gd name="connsiteX9" fmla="*/ 24718 w 2422768"/>
                    <a:gd name="connsiteY9" fmla="*/ 1860913 h 1968506"/>
                    <a:gd name="connsiteX10" fmla="*/ 110443 w 2422768"/>
                    <a:gd name="connsiteY10" fmla="*/ 1927588 h 1968506"/>
                    <a:gd name="connsiteX11" fmla="*/ 500968 w 2422768"/>
                    <a:gd name="connsiteY11" fmla="*/ 1965688 h 1968506"/>
                    <a:gd name="connsiteX12" fmla="*/ 958168 w 2422768"/>
                    <a:gd name="connsiteY12" fmla="*/ 1851388 h 1968506"/>
                    <a:gd name="connsiteX13" fmla="*/ 1329643 w 2422768"/>
                    <a:gd name="connsiteY13" fmla="*/ 1603738 h 1968506"/>
                    <a:gd name="connsiteX14" fmla="*/ 1653493 w 2422768"/>
                    <a:gd name="connsiteY14" fmla="*/ 1518013 h 1968506"/>
                    <a:gd name="connsiteX15" fmla="*/ 1891618 w 2422768"/>
                    <a:gd name="connsiteY15" fmla="*/ 1489438 h 1968506"/>
                    <a:gd name="connsiteX16" fmla="*/ 2082118 w 2422768"/>
                    <a:gd name="connsiteY16" fmla="*/ 1603738 h 1968506"/>
                    <a:gd name="connsiteX17" fmla="*/ 2377393 w 2422768"/>
                    <a:gd name="connsiteY17" fmla="*/ 1518013 h 1968506"/>
                    <a:gd name="connsiteX18" fmla="*/ 2396443 w 2422768"/>
                    <a:gd name="connsiteY18" fmla="*/ 1137013 h 1968506"/>
                    <a:gd name="connsiteX19" fmla="*/ 2129743 w 2422768"/>
                    <a:gd name="connsiteY19" fmla="*/ 927463 h 1968506"/>
                    <a:gd name="connsiteX20" fmla="*/ 2082118 w 2422768"/>
                    <a:gd name="connsiteY20" fmla="*/ 898888 h 1968506"/>
                    <a:gd name="connsiteX21" fmla="*/ 2139268 w 2422768"/>
                    <a:gd name="connsiteY21" fmla="*/ 698863 h 1968506"/>
                    <a:gd name="connsiteX22" fmla="*/ 2110693 w 2422768"/>
                    <a:gd name="connsiteY22" fmla="*/ 384538 h 1968506"/>
                    <a:gd name="connsiteX23" fmla="*/ 1415368 w 2422768"/>
                    <a:gd name="connsiteY23" fmla="*/ 3538 h 1968506"/>
                    <a:gd name="connsiteX24" fmla="*/ 1148668 w 2422768"/>
                    <a:gd name="connsiteY24" fmla="*/ 622663 h 1968506"/>
                    <a:gd name="connsiteX0" fmla="*/ 1015318 w 2422768"/>
                    <a:gd name="connsiteY0" fmla="*/ 832213 h 1968506"/>
                    <a:gd name="connsiteX1" fmla="*/ 872443 w 2422768"/>
                    <a:gd name="connsiteY1" fmla="*/ 1051288 h 1968506"/>
                    <a:gd name="connsiteX2" fmla="*/ 824818 w 2422768"/>
                    <a:gd name="connsiteY2" fmla="*/ 1127488 h 1968506"/>
                    <a:gd name="connsiteX3" fmla="*/ 758143 w 2422768"/>
                    <a:gd name="connsiteY3" fmla="*/ 1213213 h 1968506"/>
                    <a:gd name="connsiteX4" fmla="*/ 662893 w 2422768"/>
                    <a:gd name="connsiteY4" fmla="*/ 1317988 h 1968506"/>
                    <a:gd name="connsiteX5" fmla="*/ 577168 w 2422768"/>
                    <a:gd name="connsiteY5" fmla="*/ 1441813 h 1968506"/>
                    <a:gd name="connsiteX6" fmla="*/ 415243 w 2422768"/>
                    <a:gd name="connsiteY6" fmla="*/ 1546588 h 1968506"/>
                    <a:gd name="connsiteX7" fmla="*/ 215218 w 2422768"/>
                    <a:gd name="connsiteY7" fmla="*/ 1651363 h 1968506"/>
                    <a:gd name="connsiteX8" fmla="*/ 15193 w 2422768"/>
                    <a:gd name="connsiteY8" fmla="*/ 1841863 h 1968506"/>
                    <a:gd name="connsiteX9" fmla="*/ 24718 w 2422768"/>
                    <a:gd name="connsiteY9" fmla="*/ 1860913 h 1968506"/>
                    <a:gd name="connsiteX10" fmla="*/ 110443 w 2422768"/>
                    <a:gd name="connsiteY10" fmla="*/ 1927588 h 1968506"/>
                    <a:gd name="connsiteX11" fmla="*/ 500968 w 2422768"/>
                    <a:gd name="connsiteY11" fmla="*/ 1965688 h 1968506"/>
                    <a:gd name="connsiteX12" fmla="*/ 958168 w 2422768"/>
                    <a:gd name="connsiteY12" fmla="*/ 1851388 h 1968506"/>
                    <a:gd name="connsiteX13" fmla="*/ 1329643 w 2422768"/>
                    <a:gd name="connsiteY13" fmla="*/ 1603738 h 1968506"/>
                    <a:gd name="connsiteX14" fmla="*/ 1653493 w 2422768"/>
                    <a:gd name="connsiteY14" fmla="*/ 1518013 h 1968506"/>
                    <a:gd name="connsiteX15" fmla="*/ 1891618 w 2422768"/>
                    <a:gd name="connsiteY15" fmla="*/ 1489438 h 1968506"/>
                    <a:gd name="connsiteX16" fmla="*/ 2082118 w 2422768"/>
                    <a:gd name="connsiteY16" fmla="*/ 1603738 h 1968506"/>
                    <a:gd name="connsiteX17" fmla="*/ 2377393 w 2422768"/>
                    <a:gd name="connsiteY17" fmla="*/ 1518013 h 1968506"/>
                    <a:gd name="connsiteX18" fmla="*/ 2396443 w 2422768"/>
                    <a:gd name="connsiteY18" fmla="*/ 1137013 h 1968506"/>
                    <a:gd name="connsiteX19" fmla="*/ 2129743 w 2422768"/>
                    <a:gd name="connsiteY19" fmla="*/ 927463 h 1968506"/>
                    <a:gd name="connsiteX20" fmla="*/ 2082118 w 2422768"/>
                    <a:gd name="connsiteY20" fmla="*/ 898888 h 1968506"/>
                    <a:gd name="connsiteX21" fmla="*/ 2139268 w 2422768"/>
                    <a:gd name="connsiteY21" fmla="*/ 698863 h 1968506"/>
                    <a:gd name="connsiteX22" fmla="*/ 2110693 w 2422768"/>
                    <a:gd name="connsiteY22" fmla="*/ 384538 h 1968506"/>
                    <a:gd name="connsiteX23" fmla="*/ 1415368 w 2422768"/>
                    <a:gd name="connsiteY23" fmla="*/ 3538 h 1968506"/>
                    <a:gd name="connsiteX24" fmla="*/ 1148668 w 2422768"/>
                    <a:gd name="connsiteY24" fmla="*/ 622663 h 1968506"/>
                    <a:gd name="connsiteX25" fmla="*/ 1015318 w 2422768"/>
                    <a:gd name="connsiteY25" fmla="*/ 832213 h 1968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22768" h="1968506">
                      <a:moveTo>
                        <a:pt x="1015318" y="832213"/>
                      </a:moveTo>
                      <a:lnTo>
                        <a:pt x="872443" y="1051288"/>
                      </a:lnTo>
                      <a:cubicBezTo>
                        <a:pt x="840693" y="1100501"/>
                        <a:pt x="843868" y="1100501"/>
                        <a:pt x="824818" y="1127488"/>
                      </a:cubicBezTo>
                      <a:cubicBezTo>
                        <a:pt x="805768" y="1154475"/>
                        <a:pt x="785130" y="1181463"/>
                        <a:pt x="758143" y="1213213"/>
                      </a:cubicBezTo>
                      <a:cubicBezTo>
                        <a:pt x="731156" y="1244963"/>
                        <a:pt x="693055" y="1279888"/>
                        <a:pt x="662893" y="1317988"/>
                      </a:cubicBezTo>
                      <a:cubicBezTo>
                        <a:pt x="632731" y="1356088"/>
                        <a:pt x="618443" y="1403713"/>
                        <a:pt x="577168" y="1441813"/>
                      </a:cubicBezTo>
                      <a:cubicBezTo>
                        <a:pt x="535893" y="1479913"/>
                        <a:pt x="475568" y="1511663"/>
                        <a:pt x="415243" y="1546588"/>
                      </a:cubicBezTo>
                      <a:cubicBezTo>
                        <a:pt x="354918" y="1581513"/>
                        <a:pt x="281893" y="1602151"/>
                        <a:pt x="215218" y="1651363"/>
                      </a:cubicBezTo>
                      <a:cubicBezTo>
                        <a:pt x="148543" y="1700576"/>
                        <a:pt x="46943" y="1806938"/>
                        <a:pt x="15193" y="1841863"/>
                      </a:cubicBezTo>
                      <a:cubicBezTo>
                        <a:pt x="-16557" y="1876788"/>
                        <a:pt x="8843" y="1846626"/>
                        <a:pt x="24718" y="1860913"/>
                      </a:cubicBezTo>
                      <a:cubicBezTo>
                        <a:pt x="40593" y="1875201"/>
                        <a:pt x="31068" y="1910126"/>
                        <a:pt x="110443" y="1927588"/>
                      </a:cubicBezTo>
                      <a:cubicBezTo>
                        <a:pt x="189818" y="1945050"/>
                        <a:pt x="359680" y="1978388"/>
                        <a:pt x="500968" y="1965688"/>
                      </a:cubicBezTo>
                      <a:cubicBezTo>
                        <a:pt x="642256" y="1952988"/>
                        <a:pt x="820056" y="1911713"/>
                        <a:pt x="958168" y="1851388"/>
                      </a:cubicBezTo>
                      <a:cubicBezTo>
                        <a:pt x="1096280" y="1791063"/>
                        <a:pt x="1213756" y="1659301"/>
                        <a:pt x="1329643" y="1603738"/>
                      </a:cubicBezTo>
                      <a:cubicBezTo>
                        <a:pt x="1445531" y="1548176"/>
                        <a:pt x="1559831" y="1537063"/>
                        <a:pt x="1653493" y="1518013"/>
                      </a:cubicBezTo>
                      <a:cubicBezTo>
                        <a:pt x="1747155" y="1498963"/>
                        <a:pt x="1820181" y="1475151"/>
                        <a:pt x="1891618" y="1489438"/>
                      </a:cubicBezTo>
                      <a:cubicBezTo>
                        <a:pt x="1963056" y="1503726"/>
                        <a:pt x="2001156" y="1598976"/>
                        <a:pt x="2082118" y="1603738"/>
                      </a:cubicBezTo>
                      <a:cubicBezTo>
                        <a:pt x="2163080" y="1608500"/>
                        <a:pt x="2325006" y="1595801"/>
                        <a:pt x="2377393" y="1518013"/>
                      </a:cubicBezTo>
                      <a:cubicBezTo>
                        <a:pt x="2429781" y="1440226"/>
                        <a:pt x="2437718" y="1235438"/>
                        <a:pt x="2396443" y="1137013"/>
                      </a:cubicBezTo>
                      <a:cubicBezTo>
                        <a:pt x="2355168" y="1038588"/>
                        <a:pt x="2182131" y="967151"/>
                        <a:pt x="2129743" y="927463"/>
                      </a:cubicBezTo>
                      <a:cubicBezTo>
                        <a:pt x="2077356" y="887776"/>
                        <a:pt x="2080530" y="936988"/>
                        <a:pt x="2082118" y="898888"/>
                      </a:cubicBezTo>
                      <a:cubicBezTo>
                        <a:pt x="2083706" y="860788"/>
                        <a:pt x="2134506" y="784588"/>
                        <a:pt x="2139268" y="698863"/>
                      </a:cubicBezTo>
                      <a:cubicBezTo>
                        <a:pt x="2144030" y="613138"/>
                        <a:pt x="2231343" y="500425"/>
                        <a:pt x="2110693" y="384538"/>
                      </a:cubicBezTo>
                      <a:cubicBezTo>
                        <a:pt x="1990043" y="268651"/>
                        <a:pt x="1575705" y="-36149"/>
                        <a:pt x="1415368" y="3538"/>
                      </a:cubicBezTo>
                      <a:cubicBezTo>
                        <a:pt x="1255031" y="43225"/>
                        <a:pt x="1201849" y="332944"/>
                        <a:pt x="1148668" y="622663"/>
                      </a:cubicBezTo>
                      <a:lnTo>
                        <a:pt x="1015318" y="832213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7" name="Freeform 96"/>
                <p:cNvSpPr/>
                <p:nvPr/>
              </p:nvSpPr>
              <p:spPr>
                <a:xfrm rot="21427110">
                  <a:off x="1400957" y="2297407"/>
                  <a:ext cx="954790" cy="828849"/>
                </a:xfrm>
                <a:custGeom>
                  <a:avLst/>
                  <a:gdLst>
                    <a:gd name="connsiteX0" fmla="*/ 781050 w 954790"/>
                    <a:gd name="connsiteY0" fmla="*/ 0 h 828849"/>
                    <a:gd name="connsiteX1" fmla="*/ 952500 w 954790"/>
                    <a:gd name="connsiteY1" fmla="*/ 190500 h 828849"/>
                    <a:gd name="connsiteX2" fmla="*/ 857250 w 954790"/>
                    <a:gd name="connsiteY2" fmla="*/ 352425 h 828849"/>
                    <a:gd name="connsiteX3" fmla="*/ 552450 w 954790"/>
                    <a:gd name="connsiteY3" fmla="*/ 628650 h 828849"/>
                    <a:gd name="connsiteX4" fmla="*/ 238125 w 954790"/>
                    <a:gd name="connsiteY4" fmla="*/ 771525 h 828849"/>
                    <a:gd name="connsiteX5" fmla="*/ 104775 w 954790"/>
                    <a:gd name="connsiteY5" fmla="*/ 828675 h 828849"/>
                    <a:gd name="connsiteX6" fmla="*/ 0 w 954790"/>
                    <a:gd name="connsiteY6" fmla="*/ 790575 h 828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4790" h="828849">
                      <a:moveTo>
                        <a:pt x="781050" y="0"/>
                      </a:moveTo>
                      <a:cubicBezTo>
                        <a:pt x="860425" y="65881"/>
                        <a:pt x="939800" y="131763"/>
                        <a:pt x="952500" y="190500"/>
                      </a:cubicBezTo>
                      <a:cubicBezTo>
                        <a:pt x="965200" y="249238"/>
                        <a:pt x="923925" y="279400"/>
                        <a:pt x="857250" y="352425"/>
                      </a:cubicBezTo>
                      <a:cubicBezTo>
                        <a:pt x="790575" y="425450"/>
                        <a:pt x="655637" y="558800"/>
                        <a:pt x="552450" y="628650"/>
                      </a:cubicBezTo>
                      <a:cubicBezTo>
                        <a:pt x="449263" y="698500"/>
                        <a:pt x="312737" y="738188"/>
                        <a:pt x="238125" y="771525"/>
                      </a:cubicBezTo>
                      <a:cubicBezTo>
                        <a:pt x="163512" y="804863"/>
                        <a:pt x="144462" y="825500"/>
                        <a:pt x="104775" y="828675"/>
                      </a:cubicBezTo>
                      <a:cubicBezTo>
                        <a:pt x="65088" y="831850"/>
                        <a:pt x="0" y="790575"/>
                        <a:pt x="0" y="790575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95" name="Oval 94"/>
              <p:cNvSpPr/>
              <p:nvPr/>
            </p:nvSpPr>
            <p:spPr>
              <a:xfrm>
                <a:off x="2695575" y="1276350"/>
                <a:ext cx="247650" cy="23812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 rot="18468177">
              <a:off x="3608448" y="3762377"/>
              <a:ext cx="2687725" cy="4265692"/>
              <a:chOff x="3151248" y="2076450"/>
              <a:chExt cx="2687725" cy="4265692"/>
            </a:xfrm>
            <a:solidFill>
              <a:srgbClr val="777777"/>
            </a:solidFill>
          </p:grpSpPr>
          <p:sp>
            <p:nvSpPr>
              <p:cNvPr id="91" name="Freeform 90"/>
              <p:cNvSpPr/>
              <p:nvPr/>
            </p:nvSpPr>
            <p:spPr>
              <a:xfrm>
                <a:off x="3151248" y="2076450"/>
                <a:ext cx="2687725" cy="4265692"/>
              </a:xfrm>
              <a:custGeom>
                <a:avLst/>
                <a:gdLst>
                  <a:gd name="connsiteX0" fmla="*/ 458727 w 2687725"/>
                  <a:gd name="connsiteY0" fmla="*/ 0 h 4265692"/>
                  <a:gd name="connsiteX1" fmla="*/ 153927 w 2687725"/>
                  <a:gd name="connsiteY1" fmla="*/ 28575 h 4265692"/>
                  <a:gd name="connsiteX2" fmla="*/ 11052 w 2687725"/>
                  <a:gd name="connsiteY2" fmla="*/ 171450 h 4265692"/>
                  <a:gd name="connsiteX3" fmla="*/ 39627 w 2687725"/>
                  <a:gd name="connsiteY3" fmla="*/ 457200 h 4265692"/>
                  <a:gd name="connsiteX4" fmla="*/ 277752 w 2687725"/>
                  <a:gd name="connsiteY4" fmla="*/ 714375 h 4265692"/>
                  <a:gd name="connsiteX5" fmla="*/ 277752 w 2687725"/>
                  <a:gd name="connsiteY5" fmla="*/ 781050 h 4265692"/>
                  <a:gd name="connsiteX6" fmla="*/ 515877 w 2687725"/>
                  <a:gd name="connsiteY6" fmla="*/ 1009650 h 4265692"/>
                  <a:gd name="connsiteX7" fmla="*/ 896877 w 2687725"/>
                  <a:gd name="connsiteY7" fmla="*/ 1390650 h 4265692"/>
                  <a:gd name="connsiteX8" fmla="*/ 1230252 w 2687725"/>
                  <a:gd name="connsiteY8" fmla="*/ 1847850 h 4265692"/>
                  <a:gd name="connsiteX9" fmla="*/ 1582677 w 2687725"/>
                  <a:gd name="connsiteY9" fmla="*/ 2381250 h 4265692"/>
                  <a:gd name="connsiteX10" fmla="*/ 1811277 w 2687725"/>
                  <a:gd name="connsiteY10" fmla="*/ 3133725 h 4265692"/>
                  <a:gd name="connsiteX11" fmla="*/ 1992252 w 2687725"/>
                  <a:gd name="connsiteY11" fmla="*/ 3590925 h 4265692"/>
                  <a:gd name="connsiteX12" fmla="*/ 2468502 w 2687725"/>
                  <a:gd name="connsiteY12" fmla="*/ 4238625 h 4265692"/>
                  <a:gd name="connsiteX13" fmla="*/ 2687577 w 2687725"/>
                  <a:gd name="connsiteY13" fmla="*/ 4086225 h 4265692"/>
                  <a:gd name="connsiteX14" fmla="*/ 2497077 w 2687725"/>
                  <a:gd name="connsiteY14" fmla="*/ 3562350 h 4265692"/>
                  <a:gd name="connsiteX15" fmla="*/ 2182752 w 2687725"/>
                  <a:gd name="connsiteY15" fmla="*/ 3143250 h 4265692"/>
                  <a:gd name="connsiteX16" fmla="*/ 2039877 w 2687725"/>
                  <a:gd name="connsiteY16" fmla="*/ 2447925 h 4265692"/>
                  <a:gd name="connsiteX17" fmla="*/ 1649352 w 2687725"/>
                  <a:gd name="connsiteY17" fmla="*/ 1581150 h 4265692"/>
                  <a:gd name="connsiteX18" fmla="*/ 1401702 w 2687725"/>
                  <a:gd name="connsiteY18" fmla="*/ 942975 h 4265692"/>
                  <a:gd name="connsiteX19" fmla="*/ 877827 w 2687725"/>
                  <a:gd name="connsiteY19" fmla="*/ 361950 h 4265692"/>
                  <a:gd name="connsiteX0" fmla="*/ 458727 w 2687725"/>
                  <a:gd name="connsiteY0" fmla="*/ 0 h 4265692"/>
                  <a:gd name="connsiteX1" fmla="*/ 153927 w 2687725"/>
                  <a:gd name="connsiteY1" fmla="*/ 28575 h 4265692"/>
                  <a:gd name="connsiteX2" fmla="*/ 11052 w 2687725"/>
                  <a:gd name="connsiteY2" fmla="*/ 171450 h 4265692"/>
                  <a:gd name="connsiteX3" fmla="*/ 39627 w 2687725"/>
                  <a:gd name="connsiteY3" fmla="*/ 457200 h 4265692"/>
                  <a:gd name="connsiteX4" fmla="*/ 277752 w 2687725"/>
                  <a:gd name="connsiteY4" fmla="*/ 714375 h 4265692"/>
                  <a:gd name="connsiteX5" fmla="*/ 277752 w 2687725"/>
                  <a:gd name="connsiteY5" fmla="*/ 781050 h 4265692"/>
                  <a:gd name="connsiteX6" fmla="*/ 515877 w 2687725"/>
                  <a:gd name="connsiteY6" fmla="*/ 1009650 h 4265692"/>
                  <a:gd name="connsiteX7" fmla="*/ 896877 w 2687725"/>
                  <a:gd name="connsiteY7" fmla="*/ 1390650 h 4265692"/>
                  <a:gd name="connsiteX8" fmla="*/ 1230252 w 2687725"/>
                  <a:gd name="connsiteY8" fmla="*/ 1847850 h 4265692"/>
                  <a:gd name="connsiteX9" fmla="*/ 1582677 w 2687725"/>
                  <a:gd name="connsiteY9" fmla="*/ 2381250 h 4265692"/>
                  <a:gd name="connsiteX10" fmla="*/ 1811277 w 2687725"/>
                  <a:gd name="connsiteY10" fmla="*/ 3133725 h 4265692"/>
                  <a:gd name="connsiteX11" fmla="*/ 1992252 w 2687725"/>
                  <a:gd name="connsiteY11" fmla="*/ 3590925 h 4265692"/>
                  <a:gd name="connsiteX12" fmla="*/ 2468502 w 2687725"/>
                  <a:gd name="connsiteY12" fmla="*/ 4238625 h 4265692"/>
                  <a:gd name="connsiteX13" fmla="*/ 2687577 w 2687725"/>
                  <a:gd name="connsiteY13" fmla="*/ 4086225 h 4265692"/>
                  <a:gd name="connsiteX14" fmla="*/ 2497077 w 2687725"/>
                  <a:gd name="connsiteY14" fmla="*/ 3562350 h 4265692"/>
                  <a:gd name="connsiteX15" fmla="*/ 2182752 w 2687725"/>
                  <a:gd name="connsiteY15" fmla="*/ 3143250 h 4265692"/>
                  <a:gd name="connsiteX16" fmla="*/ 2039877 w 2687725"/>
                  <a:gd name="connsiteY16" fmla="*/ 2447925 h 4265692"/>
                  <a:gd name="connsiteX17" fmla="*/ 1649352 w 2687725"/>
                  <a:gd name="connsiteY17" fmla="*/ 1581150 h 4265692"/>
                  <a:gd name="connsiteX18" fmla="*/ 1401702 w 2687725"/>
                  <a:gd name="connsiteY18" fmla="*/ 942975 h 4265692"/>
                  <a:gd name="connsiteX19" fmla="*/ 877827 w 2687725"/>
                  <a:gd name="connsiteY19" fmla="*/ 361950 h 4265692"/>
                  <a:gd name="connsiteX20" fmla="*/ 458727 w 2687725"/>
                  <a:gd name="connsiteY20" fmla="*/ 0 h 426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87725" h="4265692">
                    <a:moveTo>
                      <a:pt x="458727" y="0"/>
                    </a:moveTo>
                    <a:cubicBezTo>
                      <a:pt x="343633" y="0"/>
                      <a:pt x="228539" y="0"/>
                      <a:pt x="153927" y="28575"/>
                    </a:cubicBezTo>
                    <a:cubicBezTo>
                      <a:pt x="79315" y="57150"/>
                      <a:pt x="30102" y="100013"/>
                      <a:pt x="11052" y="171450"/>
                    </a:cubicBezTo>
                    <a:cubicBezTo>
                      <a:pt x="-7998" y="242888"/>
                      <a:pt x="-4823" y="366713"/>
                      <a:pt x="39627" y="457200"/>
                    </a:cubicBezTo>
                    <a:cubicBezTo>
                      <a:pt x="84077" y="547687"/>
                      <a:pt x="238064" y="660400"/>
                      <a:pt x="277752" y="714375"/>
                    </a:cubicBezTo>
                    <a:cubicBezTo>
                      <a:pt x="317439" y="768350"/>
                      <a:pt x="238064" y="731838"/>
                      <a:pt x="277752" y="781050"/>
                    </a:cubicBezTo>
                    <a:cubicBezTo>
                      <a:pt x="317439" y="830263"/>
                      <a:pt x="412690" y="908050"/>
                      <a:pt x="515877" y="1009650"/>
                    </a:cubicBezTo>
                    <a:cubicBezTo>
                      <a:pt x="619064" y="1111250"/>
                      <a:pt x="777815" y="1250950"/>
                      <a:pt x="896877" y="1390650"/>
                    </a:cubicBezTo>
                    <a:cubicBezTo>
                      <a:pt x="1015939" y="1530350"/>
                      <a:pt x="1115952" y="1682750"/>
                      <a:pt x="1230252" y="1847850"/>
                    </a:cubicBezTo>
                    <a:cubicBezTo>
                      <a:pt x="1344552" y="2012950"/>
                      <a:pt x="1485840" y="2166938"/>
                      <a:pt x="1582677" y="2381250"/>
                    </a:cubicBezTo>
                    <a:cubicBezTo>
                      <a:pt x="1679514" y="2595562"/>
                      <a:pt x="1743015" y="2932113"/>
                      <a:pt x="1811277" y="3133725"/>
                    </a:cubicBezTo>
                    <a:cubicBezTo>
                      <a:pt x="1879539" y="3335337"/>
                      <a:pt x="1882715" y="3406775"/>
                      <a:pt x="1992252" y="3590925"/>
                    </a:cubicBezTo>
                    <a:cubicBezTo>
                      <a:pt x="2101790" y="3775075"/>
                      <a:pt x="2352615" y="4156075"/>
                      <a:pt x="2468502" y="4238625"/>
                    </a:cubicBezTo>
                    <a:cubicBezTo>
                      <a:pt x="2584389" y="4321175"/>
                      <a:pt x="2682815" y="4198938"/>
                      <a:pt x="2687577" y="4086225"/>
                    </a:cubicBezTo>
                    <a:cubicBezTo>
                      <a:pt x="2692340" y="3973513"/>
                      <a:pt x="2581215" y="3719513"/>
                      <a:pt x="2497077" y="3562350"/>
                    </a:cubicBezTo>
                    <a:cubicBezTo>
                      <a:pt x="2412940" y="3405188"/>
                      <a:pt x="2258952" y="3328988"/>
                      <a:pt x="2182752" y="3143250"/>
                    </a:cubicBezTo>
                    <a:cubicBezTo>
                      <a:pt x="2106552" y="2957512"/>
                      <a:pt x="2128777" y="2708275"/>
                      <a:pt x="2039877" y="2447925"/>
                    </a:cubicBezTo>
                    <a:cubicBezTo>
                      <a:pt x="1950977" y="2187575"/>
                      <a:pt x="1755714" y="1831975"/>
                      <a:pt x="1649352" y="1581150"/>
                    </a:cubicBezTo>
                    <a:cubicBezTo>
                      <a:pt x="1542990" y="1330325"/>
                      <a:pt x="1530289" y="1146175"/>
                      <a:pt x="1401702" y="942975"/>
                    </a:cubicBezTo>
                    <a:cubicBezTo>
                      <a:pt x="1273115" y="739775"/>
                      <a:pt x="1075471" y="550862"/>
                      <a:pt x="877827" y="361950"/>
                    </a:cubicBezTo>
                    <a:lnTo>
                      <a:pt x="458727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3295650" y="2238375"/>
                <a:ext cx="247650" cy="23812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4105275" y="2790825"/>
                <a:ext cx="247650" cy="23812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1145137" y="5955706"/>
            <a:ext cx="136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tangled</a:t>
            </a:r>
            <a:endParaRPr lang="en-US" sz="2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64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  <p:bldP spid="222" grpId="0"/>
      <p:bldP spid="1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430" y="118996"/>
            <a:ext cx="7480570" cy="737038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Travelling Salesman Problem Analogy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6" y="88056"/>
            <a:ext cx="160972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35804" y="778210"/>
            <a:ext cx="788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Spencer  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Passmore - </a:t>
            </a:r>
            <a:r>
              <a:rPr lang="en-US" dirty="0">
                <a:solidFill>
                  <a:srgbClr val="000000"/>
                </a:solidFill>
              </a:rPr>
              <a:t>Swinburne </a:t>
            </a:r>
            <a:r>
              <a:rPr lang="en-US" dirty="0" smtClean="0">
                <a:solidFill>
                  <a:srgbClr val="000000"/>
                </a:solidFill>
              </a:rPr>
              <a:t>University, Melbourne, Australia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2" name="Google Shape;98;p17"/>
          <p:cNvGrpSpPr/>
          <p:nvPr/>
        </p:nvGrpSpPr>
        <p:grpSpPr>
          <a:xfrm>
            <a:off x="4378361" y="4978081"/>
            <a:ext cx="4395485" cy="755632"/>
            <a:chOff x="2855650" y="693800"/>
            <a:chExt cx="3796800" cy="684600"/>
          </a:xfrm>
          <a:solidFill>
            <a:schemeClr val="bg2">
              <a:lumMod val="20000"/>
              <a:lumOff val="80000"/>
            </a:schemeClr>
          </a:solidFill>
        </p:grpSpPr>
        <p:grpSp>
          <p:nvGrpSpPr>
            <p:cNvPr id="16" name="Google Shape;99;p17"/>
            <p:cNvGrpSpPr/>
            <p:nvPr/>
          </p:nvGrpSpPr>
          <p:grpSpPr>
            <a:xfrm>
              <a:off x="2855650" y="693800"/>
              <a:ext cx="3796800" cy="684600"/>
              <a:chOff x="2855650" y="691200"/>
              <a:chExt cx="3796800" cy="684600"/>
            </a:xfrm>
            <a:grpFill/>
          </p:grpSpPr>
          <p:sp>
            <p:nvSpPr>
              <p:cNvPr id="18" name="Google Shape;100;p17"/>
              <p:cNvSpPr/>
              <p:nvPr/>
            </p:nvSpPr>
            <p:spPr>
              <a:xfrm>
                <a:off x="2855650" y="691200"/>
                <a:ext cx="3796800" cy="684600"/>
              </a:xfrm>
              <a:prstGeom prst="rect">
                <a:avLst/>
              </a:prstGeom>
              <a:grp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fontAlgn="base"/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Google Shape;101;p17"/>
              <p:cNvSpPr txBox="1"/>
              <p:nvPr/>
            </p:nvSpPr>
            <p:spPr>
              <a:xfrm>
                <a:off x="2855656" y="699561"/>
                <a:ext cx="1334100" cy="461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fontAlgn="base"/>
                <a:r>
                  <a:rPr lang="en">
                    <a:solidFill>
                      <a:srgbClr val="000000"/>
                    </a:solidFill>
                  </a:rPr>
                  <a:t>Minimize </a:t>
                </a:r>
                <a:endParaRPr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7" name="Google Shape;102;p17" title="lagrida_latex_editor (13)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12197" y="707597"/>
              <a:ext cx="2422021" cy="64932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20" name="Google Shape;104;p17" title="untangler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0911" y="1634247"/>
            <a:ext cx="3986123" cy="328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5;p17" title="lagrida_latex_editor (18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0416" y="6096929"/>
            <a:ext cx="2023419" cy="22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6;p17" title="lagrida_latex_editor (17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4323" y="5812001"/>
            <a:ext cx="1309524" cy="22756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97;p17"/>
          <p:cNvSpPr txBox="1"/>
          <p:nvPr/>
        </p:nvSpPr>
        <p:spPr>
          <a:xfrm>
            <a:off x="2260510" y="1347539"/>
            <a:ext cx="4149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fontAlgn="base"/>
            <a:r>
              <a:rPr lang="en" sz="1500" dirty="0">
                <a:solidFill>
                  <a:srgbClr val="000000"/>
                </a:solidFill>
                <a:cs typeface="Arial" panose="020B0604020202020204" pitchFamily="34" charset="0"/>
              </a:rPr>
              <a:t>2 possible costs per bond</a:t>
            </a:r>
            <a:endParaRPr sz="15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/>
            <a:r>
              <a:rPr lang="en" sz="1500" dirty="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" sz="1500" i="1" dirty="0">
                <a:solidFill>
                  <a:srgbClr val="000000"/>
                </a:solidFill>
                <a:cs typeface="Arial" panose="020B0604020202020204" pitchFamily="34" charset="0"/>
              </a:rPr>
              <a:t>AA-BB, AB-BA</a:t>
            </a:r>
            <a:r>
              <a:rPr lang="en" sz="15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sz="15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/>
            <a:r>
              <a:rPr lang="en" sz="1500" dirty="0">
                <a:solidFill>
                  <a:srgbClr val="000000"/>
                </a:solidFill>
                <a:cs typeface="Arial" panose="020B0604020202020204" pitchFamily="34" charset="0"/>
              </a:rPr>
              <a:t>4 possible costs per angle</a:t>
            </a:r>
            <a:endParaRPr sz="15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/>
            <a:r>
              <a:rPr lang="en" sz="1500" dirty="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" sz="1500" i="1" dirty="0">
                <a:solidFill>
                  <a:srgbClr val="000000"/>
                </a:solidFill>
                <a:cs typeface="Arial" panose="020B0604020202020204" pitchFamily="34" charset="0"/>
              </a:rPr>
              <a:t>AAA-BBB</a:t>
            </a:r>
            <a:r>
              <a:rPr lang="en" sz="15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" sz="1500" i="1" dirty="0">
                <a:solidFill>
                  <a:srgbClr val="000000"/>
                </a:solidFill>
                <a:cs typeface="Arial" panose="020B0604020202020204" pitchFamily="34" charset="0"/>
              </a:rPr>
              <a:t>BAA-ABB</a:t>
            </a:r>
            <a:r>
              <a:rPr lang="en" sz="15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" sz="1500" i="1" dirty="0">
                <a:solidFill>
                  <a:srgbClr val="000000"/>
                </a:solidFill>
                <a:cs typeface="Arial" panose="020B0604020202020204" pitchFamily="34" charset="0"/>
              </a:rPr>
              <a:t>ABA-BAB</a:t>
            </a:r>
            <a:r>
              <a:rPr lang="en" sz="15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" sz="1500" i="1" dirty="0">
                <a:solidFill>
                  <a:srgbClr val="000000"/>
                </a:solidFill>
                <a:cs typeface="Arial" panose="020B0604020202020204" pitchFamily="34" charset="0"/>
              </a:rPr>
              <a:t>AAB-BBA</a:t>
            </a:r>
            <a:r>
              <a:rPr lang="en" sz="15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sz="15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4553" y="5720263"/>
            <a:ext cx="40661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we find 20 or so </a:t>
            </a:r>
            <a:r>
              <a:rPr lang="en-US" dirty="0" smtClean="0">
                <a:solidFill>
                  <a:srgbClr val="000000"/>
                </a:solidFill>
              </a:rPr>
              <a:t>structures  with </a:t>
            </a:r>
            <a:r>
              <a:rPr lang="en-US" dirty="0">
                <a:solidFill>
                  <a:srgbClr val="000000"/>
                </a:solidFill>
              </a:rPr>
              <a:t>the lowest </a:t>
            </a:r>
            <a:r>
              <a:rPr lang="en-US" dirty="0" smtClean="0">
                <a:solidFill>
                  <a:srgbClr val="000000"/>
                </a:solidFill>
              </a:rPr>
              <a:t>values </a:t>
            </a:r>
            <a:r>
              <a:rPr lang="en-US" dirty="0">
                <a:solidFill>
                  <a:srgbClr val="000000"/>
                </a:solidFill>
              </a:rPr>
              <a:t>for </a:t>
            </a:r>
            <a:r>
              <a:rPr lang="en-US" i="1" dirty="0" smtClean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>
                <a:solidFill>
                  <a:srgbClr val="000000"/>
                </a:solidFill>
              </a:rPr>
              <a:t>then perform restrained refinement </a:t>
            </a:r>
          </a:p>
        </p:txBody>
      </p:sp>
      <p:pic>
        <p:nvPicPr>
          <p:cNvPr id="24" name="Google Shape;65;p14" title="untangler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528" y="2576224"/>
            <a:ext cx="3083890" cy="275827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66;p14"/>
          <p:cNvSpPr txBox="1">
            <a:spLocks noGrp="1"/>
          </p:cNvSpPr>
          <p:nvPr>
            <p:ph type="body" idx="1"/>
          </p:nvPr>
        </p:nvSpPr>
        <p:spPr>
          <a:xfrm>
            <a:off x="77813" y="5032578"/>
            <a:ext cx="1928268" cy="541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Minimum:</a:t>
            </a:r>
            <a:endParaRPr dirty="0"/>
          </a:p>
        </p:txBody>
      </p:sp>
      <p:pic>
        <p:nvPicPr>
          <p:cNvPr id="26" name="Google Shape;68;p14" title="lagrida_latex_editor (15)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6169" y="5416093"/>
            <a:ext cx="631425" cy="21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69;p14" title="lagrida_latex_editor (16).png"/>
          <p:cNvPicPr preferRelativeResize="0"/>
          <p:nvPr/>
        </p:nvPicPr>
        <p:blipFill rotWithShape="1">
          <a:blip r:embed="rId9">
            <a:alphaModFix/>
          </a:blip>
          <a:srcRect r="16029"/>
          <a:stretch/>
        </p:blipFill>
        <p:spPr>
          <a:xfrm>
            <a:off x="250851" y="2988847"/>
            <a:ext cx="623797" cy="213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043650" y="3244334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../build1/</a:t>
            </a:r>
          </a:p>
        </p:txBody>
      </p:sp>
    </p:spTree>
    <p:extLst>
      <p:ext uri="{BB962C8B-B14F-4D97-AF65-F5344CB8AC3E}">
        <p14:creationId xmlns:p14="http://schemas.microsoft.com/office/powerpoint/2010/main" val="181039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Long-range traps from rectified SA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4268" y="1022904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=21.4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3395" r="23627" b="3795"/>
          <a:stretch/>
        </p:blipFill>
        <p:spPr>
          <a:xfrm>
            <a:off x="2377440" y="1188720"/>
            <a:ext cx="5695950" cy="5321852"/>
          </a:xfrm>
        </p:spPr>
      </p:pic>
      <p:grpSp>
        <p:nvGrpSpPr>
          <p:cNvPr id="14" name="Group 13"/>
          <p:cNvGrpSpPr/>
          <p:nvPr/>
        </p:nvGrpSpPr>
        <p:grpSpPr>
          <a:xfrm>
            <a:off x="0" y="2381250"/>
            <a:ext cx="2647950" cy="371475"/>
            <a:chOff x="0" y="2381250"/>
            <a:chExt cx="2647950" cy="371475"/>
          </a:xfrm>
        </p:grpSpPr>
        <p:sp>
          <p:nvSpPr>
            <p:cNvPr id="7" name="TextBox 6"/>
            <p:cNvSpPr txBox="1"/>
            <p:nvPr/>
          </p:nvSpPr>
          <p:spPr>
            <a:xfrm>
              <a:off x="0" y="2381250"/>
              <a:ext cx="2313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Match ground-truth</a:t>
              </a:r>
              <a:endPara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/>
            <p:cNvCxnSpPr>
              <a:stCxn id="7" idx="3"/>
            </p:cNvCxnSpPr>
            <p:nvPr/>
          </p:nvCxnSpPr>
          <p:spPr>
            <a:xfrm>
              <a:off x="2313454" y="2565916"/>
              <a:ext cx="334496" cy="186809"/>
            </a:xfrm>
            <a:prstGeom prst="line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142875" y="4181475"/>
            <a:ext cx="2266950" cy="722531"/>
            <a:chOff x="142875" y="4181475"/>
            <a:chExt cx="2266950" cy="722531"/>
          </a:xfrm>
        </p:grpSpPr>
        <p:sp>
          <p:nvSpPr>
            <p:cNvPr id="8" name="TextBox 7"/>
            <p:cNvSpPr txBox="1"/>
            <p:nvPr/>
          </p:nvSpPr>
          <p:spPr>
            <a:xfrm>
              <a:off x="142875" y="4257675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wapped relative </a:t>
              </a:r>
            </a:p>
            <a:p>
              <a:r>
                <a:rPr lang="en-U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ground truth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2114550" y="4181475"/>
              <a:ext cx="295275" cy="171450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414766" y="1517134"/>
            <a:ext cx="1540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=3.48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94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6" t="3677" r="23712" b="3677"/>
          <a:stretch/>
        </p:blipFill>
        <p:spPr>
          <a:xfrm>
            <a:off x="2377440" y="1188720"/>
            <a:ext cx="5696712" cy="5321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best.pdb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4268" y="1022904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38125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ground-truth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4029075"/>
            <a:ext cx="2108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Nothing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wapped relative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ground truth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>
            <a:stCxn id="7" idx="3"/>
          </p:cNvCxnSpPr>
          <p:nvPr/>
        </p:nvCxnSpPr>
        <p:spPr>
          <a:xfrm>
            <a:off x="2313454" y="2565916"/>
            <a:ext cx="334496" cy="186809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14766" y="1517134"/>
            <a:ext cx="1540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=3.14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01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5476"/>
            <a:ext cx="8229600" cy="4230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cs typeface="Arial" panose="020B0604020202020204" pitchFamily="34" charset="0"/>
              </a:rPr>
              <a:t>Untangling Ensemble Models will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cs typeface="Arial" panose="020B0604020202020204" pitchFamily="34" charset="0"/>
              </a:rPr>
              <a:t>reveal correlated motions</a:t>
            </a:r>
          </a:p>
          <a:p>
            <a:pPr marL="0" indent="0" algn="ctr">
              <a:buNone/>
            </a:pP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 Because nothing else fits better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34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3389" y="363558"/>
            <a:ext cx="23791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</a:t>
            </a:r>
          </a:p>
          <a:p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ruth</a:t>
            </a:r>
            <a:endParaRPr lang="en-US" sz="4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33759" y="83116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 Scatter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63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7654" y="438840"/>
            <a:ext cx="190949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</a:p>
          <a:p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</a:p>
          <a:p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Traps</a:t>
            </a:r>
            <a:endParaRPr lang="en-US" sz="4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3759" y="83116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 Scatter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00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572000" y="0"/>
            <a:ext cx="4572000" cy="91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253" y="175352"/>
            <a:ext cx="27895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</a:p>
          <a:p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</a:t>
            </a:r>
            <a:endParaRPr lang="en-US" sz="4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0661" y="175352"/>
            <a:ext cx="27895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</a:p>
          <a:p>
            <a:pPr algn="r"/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</a:t>
            </a:r>
            <a:endParaRPr lang="en-US" sz="4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3395" r="23627" b="3795"/>
          <a:stretch/>
        </p:blipFill>
        <p:spPr>
          <a:xfrm>
            <a:off x="7019718" y="4873236"/>
            <a:ext cx="2124282" cy="1984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6" t="3677" r="23712" b="3677"/>
          <a:stretch/>
        </p:blipFill>
        <p:spPr>
          <a:xfrm>
            <a:off x="0" y="4872809"/>
            <a:ext cx="2125042" cy="19851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33759" y="83116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 Scatter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70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40374" y="388040"/>
            <a:ext cx="19602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</a:t>
            </a:r>
          </a:p>
          <a:p>
            <a:pPr algn="just"/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33759" y="83116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 Scatter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9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5"/>
          <a:stretch>
            <a:fillRect/>
          </a:stretch>
        </p:blipFill>
        <p:spPr bwMode="auto">
          <a:xfrm>
            <a:off x="0" y="1233488"/>
            <a:ext cx="9144000" cy="677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140-fold multiplicity</a:t>
            </a: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1649413" y="3616325"/>
            <a:ext cx="177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/>
              <a:t>7.4</a:t>
            </a:r>
            <a:r>
              <a:rPr lang="el-GR" altLang="en-US" sz="2800"/>
              <a:t>σ </a:t>
            </a:r>
            <a:r>
              <a:rPr lang="en-US" altLang="en-US" sz="2800"/>
              <a:t>= Na</a:t>
            </a:r>
          </a:p>
        </p:txBody>
      </p:sp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3570288" y="6105525"/>
            <a:ext cx="5573712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en-US" sz="2400"/>
              <a:t>DELFAN residual anomalous difference</a:t>
            </a:r>
          </a:p>
          <a:p>
            <a:pPr algn="r" eaLnBrk="1" hangingPunct="1"/>
            <a:r>
              <a:rPr lang="en-US" altLang="en-US"/>
              <a:t>data Courtesy of Tom &amp; Janet</a:t>
            </a:r>
          </a:p>
        </p:txBody>
      </p:sp>
      <p:sp>
        <p:nvSpPr>
          <p:cNvPr id="2" name="Rectangle 1"/>
          <p:cNvSpPr/>
          <p:nvPr/>
        </p:nvSpPr>
        <p:spPr>
          <a:xfrm>
            <a:off x="6324600" y="1143000"/>
            <a:ext cx="2514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+mj-lt"/>
              </a:rPr>
              <a:t>I/Sa = 260</a:t>
            </a: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1828800"/>
            <a:ext cx="2514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+mj-lt"/>
              </a:rPr>
              <a:t>16 </a:t>
            </a:r>
            <a:r>
              <a:rPr lang="en-US" sz="4000" dirty="0" err="1" smtClean="0">
                <a:solidFill>
                  <a:schemeClr val="tx1"/>
                </a:solidFill>
                <a:latin typeface="+mj-lt"/>
              </a:rPr>
              <a:t>xtals</a:t>
            </a: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42952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  <p:bldP spid="2" grpId="0" animBg="1"/>
      <p:bldP spid="7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1"/>
          <a:stretch/>
        </p:blipFill>
        <p:spPr>
          <a:xfrm>
            <a:off x="4594034" y="0"/>
            <a:ext cx="4549966" cy="91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253" y="175352"/>
            <a:ext cx="27895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</a:p>
          <a:p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</a:t>
            </a:r>
            <a:endParaRPr lang="en-US" sz="4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3759" y="83116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 Scatter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40374" y="388040"/>
            <a:ext cx="19602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</a:t>
            </a:r>
          </a:p>
          <a:p>
            <a:pPr algn="just"/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</a:p>
        </p:txBody>
      </p:sp>
    </p:spTree>
    <p:extLst>
      <p:ext uri="{BB962C8B-B14F-4D97-AF65-F5344CB8AC3E}">
        <p14:creationId xmlns:p14="http://schemas.microsoft.com/office/powerpoint/2010/main" val="28868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253" y="175352"/>
            <a:ext cx="27895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</a:p>
          <a:p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</a:t>
            </a:r>
            <a:endParaRPr lang="en-US" sz="4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2000" y="0"/>
            <a:ext cx="4572000" cy="9144000"/>
            <a:chOff x="4572000" y="0"/>
            <a:chExt cx="4572000" cy="9144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4572000" y="0"/>
              <a:ext cx="4572000" cy="9144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674526" y="175352"/>
              <a:ext cx="131568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Val1</a:t>
              </a:r>
              <a:endPara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033759" y="83116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 Scatter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6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62560" y="0"/>
            <a:ext cx="9306560" cy="9144000"/>
            <a:chOff x="-162560" y="0"/>
            <a:chExt cx="9306560" cy="9144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77" r="-2"/>
            <a:stretch/>
          </p:blipFill>
          <p:spPr>
            <a:xfrm>
              <a:off x="-162560" y="0"/>
              <a:ext cx="9306560" cy="9144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389815" y="175352"/>
              <a:ext cx="260039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Ala39</a:t>
              </a:r>
            </a:p>
            <a:p>
              <a:pPr algn="r"/>
              <a:r>
                <a:rPr lang="en-US" sz="4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swapped</a:t>
              </a:r>
              <a:endPara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96"/>
            <a:stretch/>
          </p:blipFill>
          <p:spPr>
            <a:xfrm>
              <a:off x="6585308" y="5514717"/>
              <a:ext cx="2558692" cy="155448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033759" y="83116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 Scatter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83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253" y="175352"/>
            <a:ext cx="27895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</a:p>
          <a:p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</a:t>
            </a:r>
            <a:endParaRPr lang="en-US" sz="4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6"/>
          <a:stretch/>
        </p:blipFill>
        <p:spPr>
          <a:xfrm>
            <a:off x="0" y="5520318"/>
            <a:ext cx="2479040" cy="154327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572000" y="0"/>
            <a:ext cx="4572000" cy="9144000"/>
            <a:chOff x="4572000" y="0"/>
            <a:chExt cx="4572000" cy="9144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4572000" y="0"/>
              <a:ext cx="4572000" cy="9144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389815" y="175352"/>
              <a:ext cx="260039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Ala39</a:t>
              </a:r>
            </a:p>
            <a:p>
              <a:pPr algn="r"/>
              <a:r>
                <a:rPr lang="en-US" sz="4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swapped</a:t>
              </a:r>
              <a:endPara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96"/>
            <a:stretch/>
          </p:blipFill>
          <p:spPr>
            <a:xfrm>
              <a:off x="6585308" y="5514717"/>
              <a:ext cx="2558692" cy="155448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033759" y="83116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 Scatter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07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Diffuse scatter: at scale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3800"/>
            <a:ext cx="9141307" cy="617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98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3800"/>
            <a:ext cx="9141307" cy="617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" t="11835" r="7010" b="-11835"/>
          <a:stretch/>
        </p:blipFill>
        <p:spPr bwMode="auto">
          <a:xfrm>
            <a:off x="587655" y="1094842"/>
            <a:ext cx="8278367" cy="6675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Diffuse scatter: at scale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0650"/>
            <a:ext cx="378142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6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5476"/>
            <a:ext cx="8229600" cy="4230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cs typeface="Arial" panose="020B0604020202020204" pitchFamily="34" charset="0"/>
              </a:rPr>
              <a:t>Diffuse Scatter will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cs typeface="Arial" panose="020B0604020202020204" pitchFamily="34" charset="0"/>
              </a:rPr>
              <a:t>reveal correlated motions</a:t>
            </a:r>
          </a:p>
          <a:p>
            <a:pPr marL="0" indent="0" algn="ctr">
              <a:buNone/>
            </a:pP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 Because </a:t>
            </a: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anything is possible 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enough averaging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32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300"/>
            <a:ext cx="9144000" cy="6608423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Ensemble model flattens differences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471" y="4659682"/>
            <a:ext cx="2506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All difference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features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are in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the solvent!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0566" y="5613747"/>
            <a:ext cx="1677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real data</a:t>
            </a:r>
          </a:p>
        </p:txBody>
      </p:sp>
    </p:spTree>
    <p:extLst>
      <p:ext uri="{BB962C8B-B14F-4D97-AF65-F5344CB8AC3E}">
        <p14:creationId xmlns:p14="http://schemas.microsoft.com/office/powerpoint/2010/main" val="42204638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I’ve tried that didn’t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Molecular dynamics</a:t>
            </a:r>
          </a:p>
          <a:p>
            <a:r>
              <a:rPr lang="en-US" dirty="0" smtClean="0"/>
              <a:t>Simulated annealing</a:t>
            </a:r>
          </a:p>
          <a:p>
            <a:r>
              <a:rPr lang="en-US" dirty="0" smtClean="0"/>
              <a:t>High-copy ensemble refinement</a:t>
            </a:r>
          </a:p>
          <a:p>
            <a:pPr lvl="1"/>
            <a:r>
              <a:rPr lang="en-US" dirty="0" smtClean="0"/>
              <a:t>“liquid helium” solvent</a:t>
            </a:r>
          </a:p>
          <a:p>
            <a:pPr lvl="1"/>
            <a:r>
              <a:rPr lang="en-US" dirty="0" smtClean="0"/>
              <a:t>48-copy protein</a:t>
            </a:r>
          </a:p>
          <a:p>
            <a:r>
              <a:rPr lang="en-US" dirty="0" smtClean="0"/>
              <a:t>SQUEEZE</a:t>
            </a:r>
          </a:p>
          <a:p>
            <a:r>
              <a:rPr lang="en-US" dirty="0" smtClean="0"/>
              <a:t>Sharp-edged masks</a:t>
            </a:r>
          </a:p>
          <a:p>
            <a:r>
              <a:rPr lang="en-US" dirty="0" smtClean="0"/>
              <a:t>“touch up”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71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Molecular Dynamics of crystals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80" y="1447800"/>
            <a:ext cx="785852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1050" y="1276350"/>
            <a:ext cx="527709" cy="504753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389773" y="3511782"/>
            <a:ext cx="1704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(%)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1524" y="6324602"/>
            <a:ext cx="1150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Time (ns)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3275" y="3286125"/>
            <a:ext cx="2186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unrestrained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225" y="5000625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restrained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55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124" y="1229709"/>
            <a:ext cx="8799661" cy="55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747172" y="2215166"/>
            <a:ext cx="2121093" cy="639789"/>
            <a:chOff x="6747172" y="2215166"/>
            <a:chExt cx="2121093" cy="639789"/>
          </a:xfrm>
        </p:grpSpPr>
        <p:sp>
          <p:nvSpPr>
            <p:cNvPr id="2" name="TextBox 1"/>
            <p:cNvSpPr txBox="1"/>
            <p:nvPr/>
          </p:nvSpPr>
          <p:spPr>
            <a:xfrm>
              <a:off x="6747172" y="2485623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Pick-up tool mark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6838682" y="2215166"/>
              <a:ext cx="136950" cy="27045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152840" y="1892000"/>
            <a:ext cx="1792647" cy="1864341"/>
            <a:chOff x="3152840" y="1892000"/>
            <a:chExt cx="1792647" cy="1864341"/>
          </a:xfrm>
        </p:grpSpPr>
        <p:sp>
          <p:nvSpPr>
            <p:cNvPr id="27" name="TextBox 26"/>
            <p:cNvSpPr txBox="1"/>
            <p:nvPr/>
          </p:nvSpPr>
          <p:spPr>
            <a:xfrm>
              <a:off x="3152840" y="1892000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Bragg</a:t>
              </a:r>
            </a:p>
            <a:p>
              <a:pPr algn="ctr"/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glitch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978707" y="2215166"/>
              <a:ext cx="657689" cy="10788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7" idx="3"/>
            </p:cNvCxnSpPr>
            <p:nvPr/>
          </p:nvCxnSpPr>
          <p:spPr>
            <a:xfrm>
              <a:off x="4004355" y="2215166"/>
              <a:ext cx="941132" cy="5635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3978707" y="2215166"/>
              <a:ext cx="155411" cy="1541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83915" y="4102895"/>
            <a:ext cx="2237313" cy="669109"/>
            <a:chOff x="183915" y="4102895"/>
            <a:chExt cx="2237313" cy="669109"/>
          </a:xfrm>
        </p:grpSpPr>
        <p:sp>
          <p:nvSpPr>
            <p:cNvPr id="22" name="TextBox 21"/>
            <p:cNvSpPr txBox="1"/>
            <p:nvPr/>
          </p:nvSpPr>
          <p:spPr>
            <a:xfrm>
              <a:off x="183915" y="4125673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oxygen</a:t>
              </a:r>
            </a:p>
            <a:p>
              <a:pPr algn="r"/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inclusions</a:t>
              </a:r>
            </a:p>
          </p:txBody>
        </p:sp>
        <p:cxnSp>
          <p:nvCxnSpPr>
            <p:cNvPr id="25" name="Straight Arrow Connector 24"/>
            <p:cNvCxnSpPr>
              <a:stCxn id="22" idx="3"/>
            </p:cNvCxnSpPr>
            <p:nvPr/>
          </p:nvCxnSpPr>
          <p:spPr>
            <a:xfrm flipV="1">
              <a:off x="1509919" y="4102895"/>
              <a:ext cx="337931" cy="3459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1509919" y="4143375"/>
              <a:ext cx="533194" cy="3054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509919" y="4448839"/>
              <a:ext cx="911309" cy="1183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957263" y="2266951"/>
            <a:ext cx="2238678" cy="640712"/>
            <a:chOff x="957263" y="2266951"/>
            <a:chExt cx="2238678" cy="640712"/>
          </a:xfrm>
        </p:grpSpPr>
        <p:sp>
          <p:nvSpPr>
            <p:cNvPr id="13" name="TextBox 12"/>
            <p:cNvSpPr txBox="1"/>
            <p:nvPr/>
          </p:nvSpPr>
          <p:spPr>
            <a:xfrm>
              <a:off x="1728873" y="2538331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“tree rings”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1"/>
            </p:cNvCxnSpPr>
            <p:nvPr/>
          </p:nvCxnSpPr>
          <p:spPr>
            <a:xfrm flipH="1" flipV="1">
              <a:off x="1071563" y="2614613"/>
              <a:ext cx="657310" cy="1083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13" idx="1"/>
            </p:cNvCxnSpPr>
            <p:nvPr/>
          </p:nvCxnSpPr>
          <p:spPr>
            <a:xfrm flipH="1" flipV="1">
              <a:off x="1338263" y="2266951"/>
              <a:ext cx="390610" cy="4560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13" idx="1"/>
            </p:cNvCxnSpPr>
            <p:nvPr/>
          </p:nvCxnSpPr>
          <p:spPr>
            <a:xfrm flipH="1" flipV="1">
              <a:off x="957263" y="2400301"/>
              <a:ext cx="771610" cy="32269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7188200" y="5127925"/>
            <a:ext cx="1743364" cy="1477328"/>
            <a:chOff x="72556" y="3222925"/>
            <a:chExt cx="1743364" cy="1477328"/>
          </a:xfrm>
        </p:grpSpPr>
        <p:sp>
          <p:nvSpPr>
            <p:cNvPr id="96" name="Rectangle 95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1% high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average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1% low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618040" y="863991"/>
            <a:ext cx="399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</a:rPr>
              <a:t>~3x10</a:t>
            </a:r>
            <a:r>
              <a:rPr lang="en-US" baseline="30000" dirty="0">
                <a:solidFill>
                  <a:srgbClr val="000000"/>
                </a:solidFill>
                <a:latin typeface="Arial"/>
              </a:rPr>
              <a:t>5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photon/pixel  Pilatus detector </a:t>
            </a: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en-US" sz="3000" kern="0" dirty="0" smtClean="0">
                <a:solidFill>
                  <a:srgbClr val="000000"/>
                </a:solidFill>
              </a:rPr>
              <a:t>Dominant source of error for Anomalous</a:t>
            </a:r>
            <a:endParaRPr lang="en-US" altLang="en-US" sz="3000" kern="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altLang="en-US" sz="3000" kern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6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8229600" cy="1143000"/>
          </a:xfrm>
        </p:spPr>
        <p:txBody>
          <a:bodyPr/>
          <a:lstStyle/>
          <a:p>
            <a:r>
              <a:rPr lang="en-US" dirty="0" smtClean="0"/>
              <a:t>Solvent models  vs  real data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8959670"/>
              </p:ext>
            </p:extLst>
          </p:nvPr>
        </p:nvGraphicFramePr>
        <p:xfrm>
          <a:off x="442685" y="1349828"/>
          <a:ext cx="8229600" cy="4822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115"/>
                <a:gridCol w="2017486"/>
                <a:gridCol w="1777999"/>
              </a:tblGrid>
              <a:tr h="964474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Arial" panose="020B0604020202020204" pitchFamily="34" charset="0"/>
                        </a:rPr>
                        <a:t>Method</a:t>
                      </a:r>
                      <a:endParaRPr lang="en-US" sz="4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work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free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9644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Default refmac5:</a:t>
                      </a:r>
                      <a:endParaRPr lang="en-US" sz="2400" baseline="0" dirty="0" smtClean="0"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flat bulk solvent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.1784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.1898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9644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RISM – protein fixed</a:t>
                      </a:r>
                    </a:p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multi-conformer weighted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.1578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.1739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9644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Molecular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dynamics average bulk solvent 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.1440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.1666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9644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MD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</a:rPr>
                        <a:t>avg</a:t>
                      </a:r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bulk solvent + watershed + 48 copies protein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.1059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.1295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317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many-conformer &amp; explicit solvent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0" y="564713"/>
            <a:ext cx="9147220" cy="62932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838200"/>
            <a:ext cx="286971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+mj-lt"/>
                <a:cs typeface="Arial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latin typeface="+mj-lt"/>
                <a:cs typeface="Arial" charset="0"/>
              </a:rPr>
              <a:t>work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charset="0"/>
              </a:rPr>
              <a:t> = 0.0309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+mj-lt"/>
                <a:cs typeface="Arial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latin typeface="+mj-lt"/>
                <a:cs typeface="Arial" charset="0"/>
              </a:rPr>
              <a:t>free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charset="0"/>
              </a:rPr>
              <a:t>  = 0.0678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+mj-lt"/>
                <a:cs typeface="Arial" charset="0"/>
              </a:rPr>
              <a:t>vs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charset="0"/>
              </a:rPr>
              <a:t>F</a:t>
            </a:r>
            <a:r>
              <a:rPr lang="en-US" sz="3200" baseline="-25000" dirty="0" err="1">
                <a:solidFill>
                  <a:prstClr val="black"/>
                </a:solidFill>
                <a:latin typeface="+mj-lt"/>
                <a:cs typeface="Arial" charset="0"/>
              </a:rPr>
              <a:t>sim</a:t>
            </a:r>
            <a:endParaRPr lang="en-US" sz="3200" baseline="-25000" dirty="0">
              <a:solidFill>
                <a:prstClr val="black"/>
              </a:solidFill>
              <a:latin typeface="+mj-lt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6499" y="4504499"/>
            <a:ext cx="663070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+mj-lt"/>
                <a:cs typeface="Arial" charset="0"/>
              </a:rPr>
              <a:t>Problem: diverges with more cycles</a:t>
            </a:r>
            <a:endParaRPr lang="en-US" sz="3200" baseline="-25000" dirty="0">
              <a:solidFill>
                <a:prstClr val="black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9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279785"/>
              </p:ext>
            </p:extLst>
          </p:nvPr>
        </p:nvGraphicFramePr>
        <p:xfrm>
          <a:off x="612811" y="588828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1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11" y="588828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665806" y="6204621"/>
            <a:ext cx="35621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Phenix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macro-cycle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667007" y="3263090"/>
            <a:ext cx="22028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 factor (%)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</a:rPr>
              <a:t>High-copy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ensembe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</a:rPr>
              <a:t>refinement is unstable</a:t>
            </a:r>
          </a:p>
        </p:txBody>
      </p:sp>
    </p:spTree>
    <p:extLst>
      <p:ext uri="{BB962C8B-B14F-4D97-AF65-F5344CB8AC3E}">
        <p14:creationId xmlns:p14="http://schemas.microsoft.com/office/powerpoint/2010/main" val="2246051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04754" y="2442757"/>
            <a:ext cx="2519498" cy="2519498"/>
            <a:chOff x="3162844" y="2194560"/>
            <a:chExt cx="1136469" cy="1136469"/>
          </a:xfrm>
        </p:grpSpPr>
        <p:sp>
          <p:nvSpPr>
            <p:cNvPr id="2" name="Oval 1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Plus 2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71554" y="1419500"/>
            <a:ext cx="2519498" cy="2519498"/>
            <a:chOff x="3162844" y="2194560"/>
            <a:chExt cx="1136469" cy="1136469"/>
          </a:xfrm>
        </p:grpSpPr>
        <p:sp>
          <p:nvSpPr>
            <p:cNvPr id="12" name="Oval 11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Plus 12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05498" y="3583580"/>
            <a:ext cx="2519498" cy="2519498"/>
            <a:chOff x="3162844" y="2194560"/>
            <a:chExt cx="1136469" cy="1136469"/>
          </a:xfrm>
        </p:grpSpPr>
        <p:sp>
          <p:nvSpPr>
            <p:cNvPr id="15" name="Oval 14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Plus 15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325440" y="3500847"/>
            <a:ext cx="2519498" cy="2519498"/>
            <a:chOff x="3162844" y="2194560"/>
            <a:chExt cx="1136469" cy="1136469"/>
          </a:xfrm>
        </p:grpSpPr>
        <p:sp>
          <p:nvSpPr>
            <p:cNvPr id="18" name="Oval 17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Plus 18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56217" y="2046517"/>
            <a:ext cx="2519498" cy="2519498"/>
            <a:chOff x="3162844" y="2194560"/>
            <a:chExt cx="1136469" cy="1136469"/>
          </a:xfrm>
        </p:grpSpPr>
        <p:sp>
          <p:nvSpPr>
            <p:cNvPr id="21" name="Oval 20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Plus 21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3824697" y="2934790"/>
            <a:ext cx="1792332" cy="1792332"/>
          </a:xfrm>
          <a:prstGeom prst="ellipse">
            <a:avLst/>
          </a:prstGeom>
          <a:gradFill flip="none" rotWithShape="1">
            <a:gsLst>
              <a:gs pos="0">
                <a:srgbClr val="00B000"/>
              </a:gs>
              <a:gs pos="5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24685"/>
            <a:ext cx="7772400" cy="1091485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Crowded-atom problem</a:t>
            </a: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856296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26823" y="2468883"/>
            <a:ext cx="2519498" cy="2519498"/>
            <a:chOff x="3162844" y="2194560"/>
            <a:chExt cx="1136469" cy="1136469"/>
          </a:xfrm>
        </p:grpSpPr>
        <p:sp>
          <p:nvSpPr>
            <p:cNvPr id="2" name="Oval 1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Plus 2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23806" y="1693820"/>
            <a:ext cx="2519498" cy="2519498"/>
            <a:chOff x="3162844" y="2194560"/>
            <a:chExt cx="1136469" cy="1136469"/>
          </a:xfrm>
        </p:grpSpPr>
        <p:sp>
          <p:nvSpPr>
            <p:cNvPr id="12" name="Oval 11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Plus 12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762252" y="3387637"/>
            <a:ext cx="2519498" cy="2519498"/>
            <a:chOff x="3162844" y="2194560"/>
            <a:chExt cx="1136469" cy="1136469"/>
          </a:xfrm>
        </p:grpSpPr>
        <p:sp>
          <p:nvSpPr>
            <p:cNvPr id="15" name="Oval 14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Plus 15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064183" y="3291841"/>
            <a:ext cx="2519498" cy="2519498"/>
            <a:chOff x="3162844" y="2194560"/>
            <a:chExt cx="1136469" cy="1136469"/>
          </a:xfrm>
        </p:grpSpPr>
        <p:sp>
          <p:nvSpPr>
            <p:cNvPr id="18" name="Oval 17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Plus 18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281897" y="2203272"/>
            <a:ext cx="2519498" cy="2519498"/>
            <a:chOff x="3162844" y="2194560"/>
            <a:chExt cx="1136469" cy="1136469"/>
          </a:xfrm>
        </p:grpSpPr>
        <p:sp>
          <p:nvSpPr>
            <p:cNvPr id="21" name="Oval 20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Plus 21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3448594" y="2663190"/>
            <a:ext cx="2299063" cy="229906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49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24685"/>
            <a:ext cx="7772400" cy="1091485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Crowded-atom problem</a:t>
            </a: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721793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stabilize refinement?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5920"/>
            <a:ext cx="8229600" cy="484632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 just 1 macro cycle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Apply overall scale factor to occupancies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Scale all changes back so that:</a:t>
            </a:r>
          </a:p>
          <a:p>
            <a:pPr marL="914400" lvl="1" indent="-514350"/>
            <a:r>
              <a:rPr lang="en-US" dirty="0"/>
              <a:t>m</a:t>
            </a:r>
            <a:r>
              <a:rPr lang="en-US" dirty="0" smtClean="0"/>
              <a:t>ax XYZ shift &lt;= 0.01 Å</a:t>
            </a:r>
          </a:p>
          <a:p>
            <a:pPr marL="914400" lvl="1" indent="-514350"/>
            <a:r>
              <a:rPr lang="en-US" dirty="0" smtClean="0"/>
              <a:t>Max </a:t>
            </a:r>
            <a:r>
              <a:rPr lang="en-US" dirty="0" err="1" smtClean="0"/>
              <a:t>occ</a:t>
            </a:r>
            <a:r>
              <a:rPr lang="en-US" dirty="0" smtClean="0"/>
              <a:t> shift &lt;= 0.01</a:t>
            </a:r>
          </a:p>
          <a:p>
            <a:pPr marL="914400" lvl="1" indent="-514350"/>
            <a:r>
              <a:rPr lang="en-US" dirty="0" smtClean="0"/>
              <a:t>Max B shift &lt;= 1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Repeat 1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6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174864"/>
              </p:ext>
            </p:extLst>
          </p:nvPr>
        </p:nvGraphicFramePr>
        <p:xfrm>
          <a:off x="612775" y="588963"/>
          <a:ext cx="8537575" cy="589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5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588963"/>
                        <a:ext cx="8537575" cy="589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665806" y="6204621"/>
            <a:ext cx="35621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Phenix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macro-cycle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667007" y="3263090"/>
            <a:ext cx="22028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 factor (%)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Small steps = stable refinement</a:t>
            </a:r>
          </a:p>
        </p:txBody>
      </p:sp>
    </p:spTree>
    <p:extLst>
      <p:ext uri="{BB962C8B-B14F-4D97-AF65-F5344CB8AC3E}">
        <p14:creationId xmlns:p14="http://schemas.microsoft.com/office/powerpoint/2010/main" val="20556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76103"/>
          </a:xfrm>
        </p:spPr>
        <p:txBody>
          <a:bodyPr/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Status of macromolecular representation: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20406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Even if we start with the “right answer”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will blow up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Need better model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3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Ton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Spek’s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SQUEEZE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8816" y="1238534"/>
            <a:ext cx="4846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https://doi.org/10.1107/S2053229614024929</a:t>
            </a:r>
          </a:p>
        </p:txBody>
      </p:sp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705" y="1560479"/>
            <a:ext cx="580231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4" y="2887580"/>
            <a:ext cx="6699590" cy="360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52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Even a “do nothing” FFT </a:t>
            </a:r>
            <a:br>
              <a:rPr lang="en-US" dirty="0" smtClean="0"/>
            </a:br>
            <a:r>
              <a:rPr lang="en-US" dirty="0" smtClean="0"/>
              <a:t>can impact map</a:t>
            </a:r>
            <a:endParaRPr lang="en-US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26" y="2160956"/>
            <a:ext cx="7658100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40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5476"/>
            <a:ext cx="8229600" cy="4230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In-situ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detector </a:t>
            </a:r>
            <a:r>
              <a:rPr lang="en-US" sz="3600" dirty="0" smtClean="0">
                <a:cs typeface="Arial" panose="020B0604020202020204" pitchFamily="34" charset="0"/>
              </a:rPr>
              <a:t>calibration will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cs typeface="Arial" panose="020B0604020202020204" pitchFamily="34" charset="0"/>
              </a:rPr>
              <a:t>Identify light metals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down to Na </a:t>
            </a:r>
          </a:p>
          <a:p>
            <a:pPr marL="0" indent="0" algn="ctr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(perhaps F?)</a:t>
            </a:r>
          </a:p>
          <a:p>
            <a:pPr marL="0" indent="0" algn="ctr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 Because ultra-high multiplicity can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86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8"/>
          <a:stretch/>
        </p:blipFill>
        <p:spPr>
          <a:xfrm>
            <a:off x="685800" y="914400"/>
            <a:ext cx="7680959" cy="5573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Solvent “touch-up”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437064" y="3333217"/>
            <a:ext cx="26359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</a:t>
            </a:r>
            <a:r>
              <a:rPr lang="el-G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6324600"/>
            <a:ext cx="237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osition along x (Å)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7605197" y="3466371"/>
            <a:ext cx="110158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05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680959" cy="576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Solvent “touch-up”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523691" y="3333217"/>
            <a:ext cx="26359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</a:t>
            </a:r>
            <a:r>
              <a:rPr lang="el-G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6324600"/>
            <a:ext cx="237917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osition along x (Å)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680960" cy="5760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437064" y="3333217"/>
            <a:ext cx="26359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</a:t>
            </a:r>
            <a:r>
              <a:rPr lang="el-G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7478559" y="3466371"/>
            <a:ext cx="135485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397718" y="6324600"/>
            <a:ext cx="2410459" cy="422709"/>
            <a:chOff x="3397718" y="6324600"/>
            <a:chExt cx="2410459" cy="422709"/>
          </a:xfrm>
        </p:grpSpPr>
        <p:sp>
          <p:nvSpPr>
            <p:cNvPr id="10" name="Rectangle 9"/>
            <p:cNvSpPr/>
            <p:nvPr/>
          </p:nvSpPr>
          <p:spPr>
            <a:xfrm>
              <a:off x="3397718" y="6429676"/>
              <a:ext cx="2021305" cy="3176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29000" y="6324600"/>
              <a:ext cx="23791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osition along x (Å)</a:t>
              </a:r>
              <a:endPara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52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680960" cy="576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Solvent “touch-up”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437064" y="3333217"/>
            <a:ext cx="26359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</a:t>
            </a:r>
            <a:r>
              <a:rPr lang="el-G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7478559" y="3466371"/>
            <a:ext cx="135485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397718" y="6324600"/>
            <a:ext cx="2410459" cy="422709"/>
            <a:chOff x="3397718" y="6324600"/>
            <a:chExt cx="2410459" cy="422709"/>
          </a:xfrm>
        </p:grpSpPr>
        <p:sp>
          <p:nvSpPr>
            <p:cNvPr id="12" name="Rectangle 11"/>
            <p:cNvSpPr/>
            <p:nvPr/>
          </p:nvSpPr>
          <p:spPr>
            <a:xfrm>
              <a:off x="3397718" y="6429676"/>
              <a:ext cx="2021305" cy="3176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29000" y="6324600"/>
              <a:ext cx="23791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osition along x (Å)</a:t>
              </a:r>
              <a:endPara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950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680960" cy="576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Solvent “touch-up”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437064" y="3333217"/>
            <a:ext cx="26359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</a:t>
            </a:r>
            <a:r>
              <a:rPr lang="el-G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7478559" y="3466371"/>
            <a:ext cx="135485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97718" y="6324600"/>
            <a:ext cx="2410459" cy="422709"/>
            <a:chOff x="3397718" y="6324600"/>
            <a:chExt cx="2410459" cy="422709"/>
          </a:xfrm>
        </p:grpSpPr>
        <p:sp>
          <p:nvSpPr>
            <p:cNvPr id="11" name="Rectangle 10"/>
            <p:cNvSpPr/>
            <p:nvPr/>
          </p:nvSpPr>
          <p:spPr>
            <a:xfrm>
              <a:off x="3397718" y="6429676"/>
              <a:ext cx="2021305" cy="3176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29000" y="6324600"/>
              <a:ext cx="23791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osition along x (Å)</a:t>
              </a:r>
              <a:endPara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30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680960" cy="576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Solvent “touch-up”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437064" y="3333217"/>
            <a:ext cx="26359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</a:t>
            </a:r>
            <a:r>
              <a:rPr lang="el-G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7478559" y="3466371"/>
            <a:ext cx="135485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97718" y="6324600"/>
            <a:ext cx="2410459" cy="422709"/>
            <a:chOff x="3397718" y="6324600"/>
            <a:chExt cx="2410459" cy="422709"/>
          </a:xfrm>
        </p:grpSpPr>
        <p:sp>
          <p:nvSpPr>
            <p:cNvPr id="11" name="Rectangle 10"/>
            <p:cNvSpPr/>
            <p:nvPr/>
          </p:nvSpPr>
          <p:spPr>
            <a:xfrm>
              <a:off x="3397718" y="6429676"/>
              <a:ext cx="2021305" cy="3176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29000" y="6324600"/>
              <a:ext cx="23791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osition along x (Å)</a:t>
              </a:r>
              <a:endPara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776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680960" cy="576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Solvent “touch-up”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437064" y="3333217"/>
            <a:ext cx="26359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</a:t>
            </a:r>
            <a:r>
              <a:rPr lang="el-G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7605197" y="3466371"/>
            <a:ext cx="110158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97718" y="6324600"/>
            <a:ext cx="2410459" cy="422709"/>
            <a:chOff x="3397718" y="6324600"/>
            <a:chExt cx="2410459" cy="422709"/>
          </a:xfrm>
        </p:grpSpPr>
        <p:sp>
          <p:nvSpPr>
            <p:cNvPr id="11" name="Rectangle 10"/>
            <p:cNvSpPr/>
            <p:nvPr/>
          </p:nvSpPr>
          <p:spPr>
            <a:xfrm>
              <a:off x="3397718" y="6429676"/>
              <a:ext cx="2021305" cy="3176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29000" y="6324600"/>
              <a:ext cx="23791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osition along x (Å)</a:t>
              </a:r>
              <a:endPara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06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680960" cy="576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Solvent “touch-up”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437064" y="3333217"/>
            <a:ext cx="26359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</a:t>
            </a:r>
            <a:r>
              <a:rPr lang="el-G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7478562" y="3466371"/>
            <a:ext cx="135485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97718" y="6324600"/>
            <a:ext cx="2410459" cy="422709"/>
            <a:chOff x="3397718" y="6324600"/>
            <a:chExt cx="2410459" cy="422709"/>
          </a:xfrm>
        </p:grpSpPr>
        <p:sp>
          <p:nvSpPr>
            <p:cNvPr id="11" name="Rectangle 10"/>
            <p:cNvSpPr/>
            <p:nvPr/>
          </p:nvSpPr>
          <p:spPr>
            <a:xfrm>
              <a:off x="3397718" y="6429676"/>
              <a:ext cx="2021305" cy="3176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29000" y="6324600"/>
              <a:ext cx="23791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osition along x (Å)</a:t>
              </a:r>
              <a:endPara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550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680960" cy="576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Solvent “touch-up”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437064" y="3333217"/>
            <a:ext cx="26359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</a:t>
            </a:r>
            <a:r>
              <a:rPr lang="el-G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7605197" y="3466371"/>
            <a:ext cx="110158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97718" y="6324600"/>
            <a:ext cx="2410459" cy="422709"/>
            <a:chOff x="3397718" y="6324600"/>
            <a:chExt cx="2410459" cy="422709"/>
          </a:xfrm>
        </p:grpSpPr>
        <p:sp>
          <p:nvSpPr>
            <p:cNvPr id="11" name="Rectangle 10"/>
            <p:cNvSpPr/>
            <p:nvPr/>
          </p:nvSpPr>
          <p:spPr>
            <a:xfrm>
              <a:off x="3397718" y="6429676"/>
              <a:ext cx="2021305" cy="3176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29000" y="6324600"/>
              <a:ext cx="23791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osition along x (Å)</a:t>
              </a:r>
              <a:endPara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25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Challenges</a:t>
            </a:r>
            <a:r>
              <a:rPr lang="en-US" dirty="0" smtClean="0"/>
              <a:t> to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Unlocking</a:t>
            </a:r>
            <a:r>
              <a:rPr lang="en-US" dirty="0" smtClean="0"/>
              <a:t> the </a:t>
            </a:r>
            <a:r>
              <a:rPr lang="en-US" dirty="0" smtClean="0">
                <a:solidFill>
                  <a:srgbClr val="0070C0"/>
                </a:solidFill>
              </a:rPr>
              <a:t>True Power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Macromolecular Crystallography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267200"/>
          </a:xfrm>
        </p:spPr>
        <p:txBody>
          <a:bodyPr>
            <a:normAutofit/>
          </a:bodyPr>
          <a:lstStyle/>
          <a:p>
            <a:r>
              <a:rPr lang="en-US" dirty="0" smtClean="0"/>
              <a:t>Signal-to-noise can be awesome</a:t>
            </a:r>
          </a:p>
          <a:p>
            <a:r>
              <a:rPr lang="en-US" dirty="0" smtClean="0"/>
              <a:t>Stills should be better</a:t>
            </a:r>
          </a:p>
          <a:p>
            <a:r>
              <a:rPr lang="en-US" dirty="0" smtClean="0"/>
              <a:t>Non-isomorphism is annoying</a:t>
            </a:r>
          </a:p>
          <a:p>
            <a:r>
              <a:rPr lang="en-US" dirty="0" smtClean="0"/>
              <a:t>Radiation damage is correctable</a:t>
            </a:r>
          </a:p>
          <a:p>
            <a:r>
              <a:rPr lang="en-US" dirty="0" smtClean="0"/>
              <a:t>R-factor gap</a:t>
            </a:r>
          </a:p>
          <a:p>
            <a:pPr lvl="1"/>
            <a:r>
              <a:rPr lang="en-US" dirty="0" smtClean="0"/>
              <a:t>Untangling ensemble models</a:t>
            </a:r>
          </a:p>
          <a:p>
            <a:pPr lvl="1"/>
            <a:r>
              <a:rPr lang="en-US" dirty="0" smtClean="0"/>
              <a:t>Capturing solvent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57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Stills should be better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why do we keep trying to integrate over them?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57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08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Real XFEL still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97899" y="762000"/>
            <a:ext cx="234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Lyubimov </a:t>
            </a:r>
            <a:r>
              <a:rPr lang="en-US" dirty="0" smtClean="0">
                <a:solidFill>
                  <a:prstClr val="black"/>
                </a:solidFill>
              </a:rPr>
              <a:t>et al. (2016).</a:t>
            </a:r>
          </a:p>
          <a:p>
            <a:r>
              <a:rPr lang="en-US" i="1" dirty="0" err="1" smtClean="0">
                <a:solidFill>
                  <a:prstClr val="black"/>
                </a:solidFill>
              </a:rPr>
              <a:t>eLife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5</a:t>
            </a:r>
            <a:r>
              <a:rPr lang="en-US" dirty="0">
                <a:solidFill>
                  <a:prstClr val="black"/>
                </a:solidFill>
              </a:rPr>
              <a:t>, e18740. </a:t>
            </a:r>
          </a:p>
        </p:txBody>
      </p:sp>
    </p:spTree>
    <p:extLst>
      <p:ext uri="{BB962C8B-B14F-4D97-AF65-F5344CB8AC3E}">
        <p14:creationId xmlns:p14="http://schemas.microsoft.com/office/powerpoint/2010/main" val="193503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6" y="0"/>
            <a:ext cx="1343024" cy="134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1152638" y="1787495"/>
            <a:ext cx="1985027" cy="1968150"/>
            <a:chOff x="1152638" y="1787495"/>
            <a:chExt cx="1985027" cy="1968150"/>
          </a:xfrm>
        </p:grpSpPr>
        <p:sp>
          <p:nvSpPr>
            <p:cNvPr id="9" name="Circular Arrow 8"/>
            <p:cNvSpPr/>
            <p:nvPr/>
          </p:nvSpPr>
          <p:spPr>
            <a:xfrm rot="8455500">
              <a:off x="1152638" y="1787495"/>
              <a:ext cx="1985027" cy="1968150"/>
            </a:xfrm>
            <a:prstGeom prst="circularArrow">
              <a:avLst>
                <a:gd name="adj1" fmla="val 6052"/>
                <a:gd name="adj2" fmla="val 1056392"/>
                <a:gd name="adj3" fmla="val 20475769"/>
                <a:gd name="adj4" fmla="val 10799998"/>
                <a:gd name="adj5" fmla="val 887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8889448">
              <a:off x="2249715" y="2931885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1" t="13364" r="12809" b="59688"/>
          <a:stretch/>
        </p:blipFill>
        <p:spPr>
          <a:xfrm>
            <a:off x="327737" y="3741474"/>
            <a:ext cx="1924333" cy="1419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37" y="1930853"/>
            <a:ext cx="3514725" cy="44767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7867650" cy="142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prstClr val="black"/>
                </a:solidFill>
              </a:rPr>
              <a:t>Simulation fit to XFEL still</a:t>
            </a:r>
            <a:endParaRPr lang="en-US" sz="4400" dirty="0">
              <a:solidFill>
                <a:prstClr val="black"/>
              </a:solidFill>
            </a:endParaRPr>
          </a:p>
        </p:txBody>
      </p:sp>
      <p:pic>
        <p:nvPicPr>
          <p:cNvPr id="6" name="Picture 10" descr="MCBS00386_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17" y="2179184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2057400" y="5334000"/>
            <a:ext cx="1822773" cy="1378074"/>
            <a:chOff x="1187201" y="5268686"/>
            <a:chExt cx="1822773" cy="1378074"/>
          </a:xfrm>
        </p:grpSpPr>
        <p:grpSp>
          <p:nvGrpSpPr>
            <p:cNvPr id="10" name="Group 9"/>
            <p:cNvGrpSpPr/>
            <p:nvPr/>
          </p:nvGrpSpPr>
          <p:grpSpPr>
            <a:xfrm>
              <a:off x="1187201" y="5370286"/>
              <a:ext cx="1425371" cy="1146630"/>
              <a:chOff x="3696237" y="2927796"/>
              <a:chExt cx="1324377" cy="1418824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696237" y="3251915"/>
                <a:ext cx="978794" cy="109470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3696237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4668726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675031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3696237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041820" y="4022501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4041820" y="2927796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041820" y="2927796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5020614" y="2927797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 rot="5400000">
              <a:off x="2457636" y="566057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02115" y="627742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53030" y="5268686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70743" y="1197430"/>
            <a:ext cx="1137631" cy="907142"/>
            <a:chOff x="1770743" y="1197430"/>
            <a:chExt cx="1137631" cy="907142"/>
          </a:xfrm>
        </p:grpSpPr>
        <p:sp>
          <p:nvSpPr>
            <p:cNvPr id="8" name="Curved Down Arrow 7"/>
            <p:cNvSpPr/>
            <p:nvPr/>
          </p:nvSpPr>
          <p:spPr>
            <a:xfrm>
              <a:off x="1770743" y="1335314"/>
              <a:ext cx="754743" cy="769258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00515" y="119743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7657" y="1908627"/>
            <a:ext cx="808521" cy="1110345"/>
            <a:chOff x="667657" y="1908627"/>
            <a:chExt cx="808521" cy="1110345"/>
          </a:xfrm>
        </p:grpSpPr>
        <p:sp>
          <p:nvSpPr>
            <p:cNvPr id="7" name="Curved Right Arrow 6"/>
            <p:cNvSpPr/>
            <p:nvPr/>
          </p:nvSpPr>
          <p:spPr>
            <a:xfrm>
              <a:off x="667657" y="2235200"/>
              <a:ext cx="754743" cy="783772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68319" y="1908627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Curved Connector 28"/>
          <p:cNvCxnSpPr/>
          <p:nvPr/>
        </p:nvCxnSpPr>
        <p:spPr>
          <a:xfrm rot="5400000">
            <a:off x="769258" y="3077029"/>
            <a:ext cx="841828" cy="754743"/>
          </a:xfrm>
          <a:prstGeom prst="curvedConnector3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flipV="1">
            <a:off x="3886200" y="5261432"/>
            <a:ext cx="1317175" cy="758368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959430" y="3338286"/>
            <a:ext cx="2355209" cy="1828801"/>
            <a:chOff x="1959430" y="3338286"/>
            <a:chExt cx="2355209" cy="182880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6" t="13367" r="12810" b="59686"/>
            <a:stretch/>
          </p:blipFill>
          <p:spPr>
            <a:xfrm>
              <a:off x="2389145" y="3748025"/>
              <a:ext cx="1925494" cy="14190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1959430" y="4325256"/>
              <a:ext cx="7328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94743" y="333828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781425" y="1191310"/>
            <a:ext cx="5200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https://pmc.ncbi.nlm.nih.gov/articles/PMC11801403/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05500" y="4191000"/>
            <a:ext cx="218521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“texture”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0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Best “round </a:t>
            </a:r>
            <a:r>
              <a:rPr lang="en-US" dirty="0" err="1" smtClean="0"/>
              <a:t>relp</a:t>
            </a:r>
            <a:r>
              <a:rPr lang="en-US" dirty="0" smtClean="0"/>
              <a:t>” simulation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7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58" y="423000"/>
            <a:ext cx="6361762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4" name="AutoShape 2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jamesh/powerpoint/BioSci_GM_2026.pptx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1000" y="1600200"/>
            <a:ext cx="333456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anose="020B0604020202020204" pitchFamily="34" charset="0"/>
              </a:rPr>
              <a:t>In order of response:</a:t>
            </a:r>
          </a:p>
          <a:p>
            <a:pPr algn="ctr"/>
            <a:endParaRPr lang="en-US" sz="2400" dirty="0" smtClean="0"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David von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Stetten</a:t>
            </a:r>
            <a:endParaRPr lang="en-US" sz="2400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Meitian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Wang</a:t>
            </a:r>
          </a:p>
          <a:p>
            <a:pPr algn="ctr"/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Manfred Weiss</a:t>
            </a:r>
          </a:p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Judith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Juanhuix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Gibert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endParaRPr lang="en-US" sz="2400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Bill Shepard</a:t>
            </a:r>
          </a:p>
          <a:p>
            <a:pPr algn="ctr"/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Ilme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Schlichting</a:t>
            </a:r>
            <a:endParaRPr lang="en-US" sz="2400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Kunio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Hirata</a:t>
            </a:r>
          </a:p>
          <a:p>
            <a:pPr algn="ctr"/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Armin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Wanger</a:t>
            </a:r>
            <a:endParaRPr lang="en-US" sz="2400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Tom Caradoc-Davies</a:t>
            </a:r>
          </a:p>
          <a:p>
            <a:pPr algn="ctr"/>
            <a:endParaRPr lang="en-US" sz="2400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8"/>
          <p:cNvSpPr txBox="1">
            <a:spLocks noChangeArrowheads="1"/>
          </p:cNvSpPr>
          <p:nvPr/>
        </p:nvSpPr>
        <p:spPr>
          <a:xfrm>
            <a:off x="1143000" y="2514600"/>
            <a:ext cx="7772400" cy="43352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cs typeface="Arial" panose="020B0604020202020204" pitchFamily="34" charset="0"/>
              </a:rPr>
              <a:t>LBNL </a:t>
            </a:r>
            <a:r>
              <a:rPr lang="en-US" altLang="en-US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cs typeface="Arial" panose="020B0604020202020204" pitchFamily="34" charset="0"/>
              </a:rPr>
              <a:t>SLAC</a:t>
            </a:r>
            <a:endParaRPr lang="en-US" altLang="en-US" sz="18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altLang="en-US" sz="2000" b="1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Astera.org diff-USE (Fraser)</a:t>
            </a:r>
          </a:p>
          <a:p>
            <a:pPr algn="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NIGMS R35 GM158447 (Holton)</a:t>
            </a:r>
          </a:p>
          <a:p>
            <a:pPr algn="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NIAID P50 AI150476 (</a:t>
            </a:r>
            <a:r>
              <a:rPr lang="en-US" altLang="en-US" sz="20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Krogan</a:t>
            </a: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</a:p>
          <a:p>
            <a:pPr algn="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en-US" sz="20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NIH NIGMS P30 GM124169  (Adams)</a:t>
            </a:r>
          </a:p>
          <a:p>
            <a:pPr algn="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en-US" sz="20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DOE-BER IDAT (</a:t>
            </a:r>
            <a:r>
              <a:rPr lang="en-US" altLang="en-US" sz="2000" b="1" dirty="0" err="1" smtClean="0">
                <a:solidFill>
                  <a:srgbClr val="663300"/>
                </a:solidFill>
                <a:cs typeface="Arial" panose="020B0604020202020204" pitchFamily="34" charset="0"/>
              </a:rPr>
              <a:t>Hura</a:t>
            </a:r>
            <a:r>
              <a:rPr lang="en-US" altLang="en-US" sz="20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)</a:t>
            </a:r>
          </a:p>
          <a:p>
            <a:pPr algn="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NIH NIGMS P30 GM133894  (Hodgson)</a:t>
            </a:r>
          </a:p>
          <a:p>
            <a:pPr algn="r">
              <a:lnSpc>
                <a:spcPct val="150000"/>
              </a:lnSpc>
              <a:spcBef>
                <a:spcPts val="6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</p:spTree>
    <p:extLst>
      <p:ext uri="{BB962C8B-B14F-4D97-AF65-F5344CB8AC3E}">
        <p14:creationId xmlns:p14="http://schemas.microsoft.com/office/powerpoint/2010/main" val="36950005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08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Real XFEL still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97899" y="762000"/>
            <a:ext cx="234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Lyubimov </a:t>
            </a:r>
            <a:r>
              <a:rPr lang="en-US" dirty="0" smtClean="0">
                <a:solidFill>
                  <a:prstClr val="black"/>
                </a:solidFill>
              </a:rPr>
              <a:t>et al. (2016).</a:t>
            </a:r>
          </a:p>
          <a:p>
            <a:r>
              <a:rPr lang="en-US" i="1" dirty="0" err="1" smtClean="0">
                <a:solidFill>
                  <a:prstClr val="black"/>
                </a:solidFill>
              </a:rPr>
              <a:t>eLife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5</a:t>
            </a:r>
            <a:r>
              <a:rPr lang="en-US" dirty="0">
                <a:solidFill>
                  <a:prstClr val="black"/>
                </a:solidFill>
              </a:rPr>
              <a:t>, e18740. </a:t>
            </a:r>
          </a:p>
        </p:txBody>
      </p:sp>
    </p:spTree>
    <p:extLst>
      <p:ext uri="{BB962C8B-B14F-4D97-AF65-F5344CB8AC3E}">
        <p14:creationId xmlns:p14="http://schemas.microsoft.com/office/powerpoint/2010/main" val="380941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3-cluster texture simulation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2"/>
            <a:ext cx="9144000" cy="544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Texture </a:t>
            </a:r>
            <a:r>
              <a:rPr lang="en-US" dirty="0" smtClean="0">
                <a:solidFill>
                  <a:srgbClr val="FF0000"/>
                </a:solidFill>
              </a:rPr>
              <a:t>sufficient</a:t>
            </a:r>
            <a:r>
              <a:rPr lang="en-US" dirty="0" smtClean="0"/>
              <a:t> for poor stats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3227309"/>
              </p:ext>
            </p:extLst>
          </p:nvPr>
        </p:nvGraphicFramePr>
        <p:xfrm>
          <a:off x="577984" y="1855986"/>
          <a:ext cx="7772400" cy="4316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texture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 cluster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r>
                        <a:rPr lang="en-US" sz="3600" baseline="0" dirty="0" smtClean="0"/>
                        <a:t> clusters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true</a:t>
                      </a:r>
                      <a:r>
                        <a:rPr lang="en-US" sz="3600" baseline="30000" dirty="0" smtClean="0"/>
                        <a:t>*</a:t>
                      </a:r>
                      <a:endParaRPr lang="en-US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merge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23%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I/σ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32 (1.1)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19 (1.2)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baseline="0" dirty="0" smtClean="0"/>
                        <a:t>CC</a:t>
                      </a:r>
                      <a:r>
                        <a:rPr lang="en-US" sz="3600" baseline="-25000" dirty="0" smtClean="0"/>
                        <a:t>1/2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99 (69)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99 (58)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resolution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1.55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1.94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1186934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500 images   </a:t>
            </a:r>
            <a:r>
              <a:rPr lang="en-US" dirty="0" smtClean="0">
                <a:latin typeface="+mj-lt"/>
              </a:rPr>
              <a:t>Results from iota: </a:t>
            </a:r>
            <a:r>
              <a:rPr lang="en-US" dirty="0" err="1" smtClean="0">
                <a:latin typeface="+mj-lt"/>
              </a:rPr>
              <a:t>cctbx</a:t>
            </a:r>
            <a:r>
              <a:rPr lang="en-US" dirty="0" smtClean="0">
                <a:latin typeface="+mj-lt"/>
              </a:rPr>
              <a:t> &amp; prime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6451600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*Agreement with F value fed into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41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5476"/>
            <a:ext cx="8229600" cy="4230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Incorporating texture </a:t>
            </a:r>
          </a:p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 serial data processing will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reduce image count requirement</a:t>
            </a:r>
          </a:p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from ~10,000 to ~100</a:t>
            </a:r>
          </a:p>
          <a:p>
            <a:pPr marL="0" indent="0" algn="ctr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 Because rotation data lack texture error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1" name="Screenshot 2024-08-06 at 10.08.45.png 1" descr="Screenshot 2024-08-06 at 10.08.45.png"/>
          <p:cNvPicPr/>
          <p:nvPr/>
        </p:nvPicPr>
        <p:blipFill>
          <a:blip r:embed="rId3"/>
          <a:stretch/>
        </p:blipFill>
        <p:spPr bwMode="auto">
          <a:xfrm>
            <a:off x="4123800" y="1152000"/>
            <a:ext cx="5011200" cy="5231040"/>
          </a:xfrm>
          <a:prstGeom prst="rect">
            <a:avLst/>
          </a:prstGeom>
          <a:ln w="25560">
            <a:noFill/>
          </a:ln>
        </p:spPr>
      </p:pic>
      <p:sp>
        <p:nvSpPr>
          <p:cNvPr id="172" name="PlaceHolder 1"/>
          <p:cNvSpPr>
            <a:spLocks noGrp="1"/>
          </p:cNvSpPr>
          <p:nvPr>
            <p:ph type="title" idx="4294967295"/>
          </p:nvPr>
        </p:nvSpPr>
        <p:spPr bwMode="auto">
          <a:xfrm>
            <a:off x="338040" y="365280"/>
            <a:ext cx="8446320" cy="68352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b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  <a:defRPr/>
            </a:pPr>
            <a:r>
              <a:rPr lang="en-GB" sz="2700" b="1" strike="noStrike" spc="-1" dirty="0" smtClean="0">
                <a:solidFill>
                  <a:srgbClr val="000000"/>
                </a:solidFill>
                <a:latin typeface="Arial"/>
              </a:rPr>
              <a:t>T-REXX beamline   - Sample </a:t>
            </a:r>
            <a:r>
              <a:rPr lang="en-GB" sz="2700" b="1" strike="noStrike" spc="-1" dirty="0">
                <a:solidFill>
                  <a:srgbClr val="000000"/>
                </a:solidFill>
                <a:latin typeface="Arial"/>
              </a:rPr>
              <a:t>environment chamber</a:t>
            </a:r>
            <a:endParaRPr lang="en-GB" sz="27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idx="4294967295"/>
          </p:nvPr>
        </p:nvSpPr>
        <p:spPr bwMode="auto">
          <a:xfrm>
            <a:off x="338040" y="1186560"/>
            <a:ext cx="8446320" cy="494112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 marL="171360" indent="-171360">
              <a:lnSpc>
                <a:spcPct val="90000"/>
              </a:lnSpc>
              <a:spcBef>
                <a:spcPts val="750"/>
              </a:spcBef>
              <a:buClr>
                <a:srgbClr val="18974C"/>
              </a:buClr>
              <a:buFont typeface="Arial"/>
              <a:buChar char="•"/>
              <a:defRPr/>
            </a:pPr>
            <a:r>
              <a:rPr lang="de-DE" sz="2200" b="0" strike="noStrike" spc="-1">
                <a:solidFill>
                  <a:srgbClr val="000000"/>
                </a:solidFill>
                <a:latin typeface="Arial"/>
              </a:rPr>
              <a:t>relative humidity: up to 98%</a:t>
            </a:r>
            <a:endParaRPr lang="en-GB" sz="2200" b="0" strike="noStrike" spc="-1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90000"/>
              </a:lnSpc>
              <a:spcBef>
                <a:spcPts val="750"/>
              </a:spcBef>
              <a:buClr>
                <a:srgbClr val="18974C"/>
              </a:buClr>
              <a:buFont typeface="Arial"/>
              <a:buChar char="•"/>
              <a:defRPr/>
            </a:pPr>
            <a:r>
              <a:rPr lang="de-DE" sz="2200" b="0" strike="noStrike" spc="-1">
                <a:solidFill>
                  <a:srgbClr val="000000"/>
                </a:solidFill>
                <a:latin typeface="Arial"/>
              </a:rPr>
              <a:t>temperature: 8 – 70 °C</a:t>
            </a:r>
            <a:endParaRPr lang="en-GB" sz="2200" b="0" strike="noStrike" spc="-1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90000"/>
              </a:lnSpc>
              <a:spcBef>
                <a:spcPts val="750"/>
              </a:spcBef>
              <a:buClr>
                <a:srgbClr val="18974C"/>
              </a:buClr>
              <a:buFont typeface="Arial"/>
              <a:buChar char="•"/>
              <a:defRPr/>
            </a:pPr>
            <a:r>
              <a:rPr lang="de-DE" sz="2200" b="0" strike="noStrike" spc="-1">
                <a:solidFill>
                  <a:srgbClr val="000000"/>
                </a:solidFill>
                <a:latin typeface="Arial"/>
              </a:rPr>
              <a:t>still a prototype, but in constant use </a:t>
            </a:r>
            <a:endParaRPr lang="en-GB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CustomShape 7"/>
          <p:cNvSpPr/>
          <p:nvPr/>
        </p:nvSpPr>
        <p:spPr bwMode="auto">
          <a:xfrm>
            <a:off x="5105400" y="6400800"/>
            <a:ext cx="3798720" cy="32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[Schulz </a:t>
            </a:r>
            <a:r>
              <a:rPr lang="en-GB" sz="1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et al.,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Nature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Commun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16, 6553 (2025)]</a:t>
            </a: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294967295"/>
          </p:nvPr>
        </p:nvSpPr>
        <p:spPr bwMode="auto">
          <a:xfrm>
            <a:off x="533400" y="6324600"/>
            <a:ext cx="3624360" cy="357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Courtesy: David von </a:t>
            </a:r>
            <a:r>
              <a:rPr lang="en-US" dirty="0" err="1" smtClean="0"/>
              <a:t>Stetten</a:t>
            </a: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3200"/>
            <a:ext cx="3505200" cy="33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95245"/>
      </p:ext>
    </p:extLst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09600" y="22225"/>
            <a:ext cx="7772400" cy="104457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Si(111) vs multilayers</a:t>
            </a:r>
          </a:p>
        </p:txBody>
      </p:sp>
      <p:pic>
        <p:nvPicPr>
          <p:cNvPr id="2051" name="Picture 2" descr="http://bl831.als.lbl.gov/%7Ejamesh/MX_w_ML/Si111_spots_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6" b="13521"/>
          <a:stretch>
            <a:fillRect/>
          </a:stretch>
        </p:blipFill>
        <p:spPr bwMode="auto">
          <a:xfrm>
            <a:off x="1857375" y="2176463"/>
            <a:ext cx="317182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bl831.als.lbl.gov/%7Ejamesh/MX_w_ML/multilayer_spots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6" b="13521"/>
          <a:stretch>
            <a:fillRect/>
          </a:stretch>
        </p:blipFill>
        <p:spPr bwMode="auto">
          <a:xfrm>
            <a:off x="5181600" y="2176463"/>
            <a:ext cx="317182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http://bl831.als.lbl.gov/%7Ejamesh/MX_w_ML/Si111_spot_1.9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4" b="13454"/>
          <a:stretch>
            <a:fillRect/>
          </a:stretch>
        </p:blipFill>
        <p:spPr bwMode="auto">
          <a:xfrm>
            <a:off x="1857375" y="4343400"/>
            <a:ext cx="317182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http://bl831.als.lbl.gov/%7Ejamesh/MX_w_ML/multilayer_spot_1.9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4" b="13454"/>
          <a:stretch>
            <a:fillRect/>
          </a:stretch>
        </p:blipFill>
        <p:spPr bwMode="auto">
          <a:xfrm>
            <a:off x="5181600" y="4343400"/>
            <a:ext cx="317182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Box 3"/>
          <p:cNvSpPr txBox="1">
            <a:spLocks noChangeArrowheads="1"/>
          </p:cNvSpPr>
          <p:nvPr/>
        </p:nvSpPr>
        <p:spPr bwMode="auto">
          <a:xfrm>
            <a:off x="2444149" y="1285875"/>
            <a:ext cx="140455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0.014%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Si(111)</a:t>
            </a:r>
          </a:p>
        </p:txBody>
      </p:sp>
      <p:sp>
        <p:nvSpPr>
          <p:cNvPr id="2056" name="TextBox 8"/>
          <p:cNvSpPr txBox="1">
            <a:spLocks noChangeArrowheads="1"/>
          </p:cNvSpPr>
          <p:nvPr/>
        </p:nvSpPr>
        <p:spPr bwMode="auto">
          <a:xfrm>
            <a:off x="6456092" y="1301750"/>
            <a:ext cx="117211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1%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multilayer</a:t>
            </a:r>
          </a:p>
        </p:txBody>
      </p:sp>
      <p:sp>
        <p:nvSpPr>
          <p:cNvPr id="2057" name="TextBox 4"/>
          <p:cNvSpPr txBox="1">
            <a:spLocks noChangeArrowheads="1"/>
          </p:cNvSpPr>
          <p:nvPr/>
        </p:nvSpPr>
        <p:spPr bwMode="auto">
          <a:xfrm>
            <a:off x="530225" y="2876550"/>
            <a:ext cx="8226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4 Å</a:t>
            </a:r>
          </a:p>
        </p:txBody>
      </p:sp>
      <p:sp>
        <p:nvSpPr>
          <p:cNvPr id="2058" name="TextBox 10"/>
          <p:cNvSpPr txBox="1">
            <a:spLocks noChangeArrowheads="1"/>
          </p:cNvSpPr>
          <p:nvPr/>
        </p:nvSpPr>
        <p:spPr bwMode="auto">
          <a:xfrm>
            <a:off x="373063" y="5043488"/>
            <a:ext cx="1164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1.9 Å</a:t>
            </a:r>
          </a:p>
        </p:txBody>
      </p:sp>
      <p:sp>
        <p:nvSpPr>
          <p:cNvPr id="2059" name="TextBox 5"/>
          <p:cNvSpPr txBox="1">
            <a:spLocks noChangeArrowheads="1"/>
          </p:cNvSpPr>
          <p:nvPr/>
        </p:nvSpPr>
        <p:spPr bwMode="auto">
          <a:xfrm>
            <a:off x="165100" y="4033838"/>
            <a:ext cx="15215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resolution</a:t>
            </a:r>
          </a:p>
        </p:txBody>
      </p:sp>
      <p:sp>
        <p:nvSpPr>
          <p:cNvPr id="2060" name="TextBox 6"/>
          <p:cNvSpPr txBox="1">
            <a:spLocks noChangeArrowheads="1"/>
          </p:cNvSpPr>
          <p:nvPr/>
        </p:nvSpPr>
        <p:spPr bwMode="auto">
          <a:xfrm>
            <a:off x="4233951" y="1285875"/>
            <a:ext cx="1590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spectral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dispersion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848600" y="3886200"/>
            <a:ext cx="1047750" cy="38100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1255126">
            <a:off x="7877623" y="3649990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beamstop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822101" y="6154532"/>
            <a:ext cx="1157341" cy="45888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92373">
            <a:off x="7877623" y="5783590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beamstop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1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Wide-bandpass MX?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6859760"/>
              </p:ext>
            </p:extLst>
          </p:nvPr>
        </p:nvGraphicFramePr>
        <p:xfrm>
          <a:off x="422275" y="1377950"/>
          <a:ext cx="8264524" cy="504349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652905"/>
                <a:gridCol w="1645841"/>
                <a:gridCol w="1723542"/>
                <a:gridCol w="1893070"/>
                <a:gridCol w="1349166"/>
              </a:tblGrid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Mono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Si(111)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multilayer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Difference (%)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good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Energy (eV)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11111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12027.5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+8.2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Scale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1.0000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1.0964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+9.6</a:t>
                      </a:r>
                      <a:endParaRPr lang="en-US" sz="18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Yes</a:t>
                      </a:r>
                      <a:endParaRPr lang="en-US" sz="18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800" baseline="-25000" dirty="0" err="1" smtClean="0">
                          <a:latin typeface="Arial" panose="020B0604020202020204" pitchFamily="34" charset="0"/>
                        </a:rPr>
                        <a:t>merge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(%)</a:t>
                      </a:r>
                      <a:endParaRPr lang="en-US" sz="1800" baseline="-250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7.5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8.4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+12</a:t>
                      </a:r>
                      <a:endParaRPr lang="en-US" sz="1800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No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800" baseline="-25000" dirty="0" err="1" smtClean="0">
                          <a:latin typeface="Arial" panose="020B0604020202020204" pitchFamily="34" charset="0"/>
                        </a:rPr>
                        <a:t>anom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(%)</a:t>
                      </a:r>
                      <a:endParaRPr lang="en-US" sz="1800" baseline="-25000" dirty="0" smtClean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5.6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5.5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</a:rPr>
                        <a:t>-1.8</a:t>
                      </a:r>
                      <a:endParaRPr lang="en-US" sz="1800" dirty="0">
                        <a:solidFill>
                          <a:srgbClr val="C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I/</a:t>
                      </a: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sd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13.2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12.3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</a:rPr>
                        <a:t>-6.8</a:t>
                      </a:r>
                      <a:endParaRPr lang="en-US" sz="1800" dirty="0">
                        <a:solidFill>
                          <a:srgbClr val="C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I/</a:t>
                      </a: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sd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(1.5Å)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2.3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1.8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-21.7</a:t>
                      </a:r>
                      <a:endParaRPr lang="en-US" sz="1800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No</a:t>
                      </a:r>
                      <a:endParaRPr lang="en-US" sz="1800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Ano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Patt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5.96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4.75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</a:rPr>
                        <a:t>-20.3</a:t>
                      </a:r>
                      <a:endParaRPr lang="en-US" sz="1800" dirty="0">
                        <a:solidFill>
                          <a:srgbClr val="C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Ano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Phased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41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39.33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-4.1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FOM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0.238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0.192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-19.3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CC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0.555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0.647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-6.1</a:t>
                      </a:r>
                      <a:endParaRPr lang="en-US" sz="18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Yes</a:t>
                      </a:r>
                      <a:endParaRPr lang="en-US" sz="18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800" baseline="-25000" dirty="0" err="1" smtClean="0">
                          <a:latin typeface="Arial" panose="020B0604020202020204" pitchFamily="34" charset="0"/>
                        </a:rPr>
                        <a:t>cryst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(%)</a:t>
                      </a:r>
                      <a:endParaRPr lang="en-US" sz="1800" baseline="-25000" dirty="0" smtClean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26.70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26.48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-0.2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Ligand peak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8.213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8.250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+0.4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142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5476"/>
            <a:ext cx="8229600" cy="4230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cs typeface="Arial" panose="020B0604020202020204" pitchFamily="34" charset="0"/>
              </a:rPr>
              <a:t>Multilayers are good for everything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cs typeface="Arial" panose="020B0604020202020204" pitchFamily="34" charset="0"/>
              </a:rPr>
              <a:t>Except resolution</a:t>
            </a:r>
            <a:endParaRPr 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</a:t>
            </a:r>
            <a:endParaRPr lang="en-US" sz="24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 Because </a:t>
            </a:r>
            <a:r>
              <a:rPr lang="en-US" sz="24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mosaicity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77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9293" y="144780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 annoying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33400" y="3886200"/>
            <a:ext cx="40386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Caused by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 dam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humidity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temperature</a:t>
            </a:r>
          </a:p>
          <a:p>
            <a:pPr algn="l"/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495800" y="4038600"/>
            <a:ext cx="40386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conditions</a:t>
            </a:r>
          </a:p>
          <a:p>
            <a:pPr algn="l"/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-cooling</a:t>
            </a:r>
          </a:p>
          <a:p>
            <a:pPr algn="l"/>
            <a:endPara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Everything</a:t>
            </a:r>
          </a:p>
          <a:p>
            <a:pPr algn="l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33400" y="2209800"/>
            <a:ext cx="33528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means you: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can’t merge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419600" y="2362200"/>
            <a:ext cx="23622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can’t 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172200" y="2362200"/>
            <a:ext cx="25908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can’t 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subtract</a:t>
            </a:r>
          </a:p>
        </p:txBody>
      </p:sp>
    </p:spTree>
    <p:extLst>
      <p:ext uri="{BB962C8B-B14F-4D97-AF65-F5344CB8AC3E}">
        <p14:creationId xmlns:p14="http://schemas.microsoft.com/office/powerpoint/2010/main" val="99442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clustering: 100 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49186" name="Picture 2" descr="http://bl831.als.lbl.gov/~jamesh/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9061"/>
            <a:ext cx="9053852" cy="57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02849" y="1582892"/>
            <a:ext cx="2287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Reality: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Perfect isomorphism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(simulated data)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2506222"/>
            <a:ext cx="9144000" cy="4301991"/>
            <a:chOff x="0" y="2506222"/>
            <a:chExt cx="9144000" cy="4301991"/>
          </a:xfrm>
        </p:grpSpPr>
        <p:sp>
          <p:nvSpPr>
            <p:cNvPr id="7" name="Rectangle 6"/>
            <p:cNvSpPr/>
            <p:nvPr/>
          </p:nvSpPr>
          <p:spPr>
            <a:xfrm>
              <a:off x="0" y="6408103"/>
              <a:ext cx="850700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2000" dirty="0" err="1"/>
                <a:t>Holton</a:t>
              </a:r>
              <a:r>
                <a:rPr lang="es-ES" sz="2000" dirty="0"/>
                <a:t>, J. (2019).</a:t>
              </a:r>
              <a:r>
                <a:rPr lang="es-ES" sz="2000" i="1" dirty="0"/>
                <a:t> Acta </a:t>
              </a:r>
              <a:r>
                <a:rPr lang="es-ES" sz="2000" i="1" dirty="0" err="1"/>
                <a:t>Cryst</a:t>
              </a:r>
              <a:r>
                <a:rPr lang="es-ES" sz="2000" i="1" dirty="0"/>
                <a:t>. D</a:t>
              </a:r>
              <a:r>
                <a:rPr lang="es-ES" sz="2000" dirty="0"/>
                <a:t> </a:t>
              </a:r>
              <a:r>
                <a:rPr lang="es-ES" sz="2000" b="1" dirty="0"/>
                <a:t>75</a:t>
              </a:r>
              <a:r>
                <a:rPr lang="es-ES" sz="2000" dirty="0"/>
                <a:t>, 113-122.</a:t>
              </a:r>
              <a:endParaRPr lang="en-US" sz="20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6" name="Picture 4" descr="http://bl831.als.lbl.gov/~jamesh/challenge/microfocus/movie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8552" y="2506222"/>
              <a:ext cx="4045448" cy="4061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511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785971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round the 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46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395494" y="5560526"/>
            <a:ext cx="5918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0.5% cell change → 15%</a:t>
            </a:r>
          </a:p>
        </p:txBody>
      </p:sp>
      <p:sp>
        <p:nvSpPr>
          <p:cNvPr id="91" name="Rectangle 90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Crick &amp; </a:t>
            </a:r>
            <a:r>
              <a:rPr lang="en-US" dirty="0" err="1">
                <a:solidFill>
                  <a:prstClr val="black"/>
                </a:solidFill>
              </a:rPr>
              <a:t>Magdoff</a:t>
            </a:r>
            <a:r>
              <a:rPr lang="en-US" dirty="0">
                <a:solidFill>
                  <a:prstClr val="black"/>
                </a:solidFill>
              </a:rPr>
              <a:t> (1956) “theory method isomorphous replacement”, </a:t>
            </a:r>
            <a:r>
              <a:rPr lang="en-US" i="1" dirty="0" err="1">
                <a:solidFill>
                  <a:prstClr val="black"/>
                </a:solidFill>
              </a:rPr>
              <a:t>Acta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Cryst</a:t>
            </a:r>
            <a:r>
              <a:rPr lang="en-US" i="1" dirty="0">
                <a:solidFill>
                  <a:prstClr val="black"/>
                </a:solidFill>
              </a:rPr>
              <a:t>. </a:t>
            </a:r>
            <a:r>
              <a:rPr lang="en-US" b="1" dirty="0">
                <a:solidFill>
                  <a:prstClr val="black"/>
                </a:solidFill>
              </a:rPr>
              <a:t>9</a:t>
            </a:r>
            <a:r>
              <a:rPr lang="en-US" dirty="0">
                <a:solidFill>
                  <a:prstClr val="black"/>
                </a:solidFill>
              </a:rPr>
              <a:t>, 901-8.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</a:rPr>
              <a:t>Same structure, different cell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78" name="Straight Connector 77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Rectangle 76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609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9" name="Straight Connector 218"/>
          <p:cNvCxnSpPr/>
          <p:nvPr/>
        </p:nvCxnSpPr>
        <p:spPr>
          <a:xfrm flipV="1">
            <a:off x="2278837" y="957943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V="1">
            <a:off x="6392690" y="957943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 flipV="1">
            <a:off x="6419361" y="4455877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flipV="1">
            <a:off x="2278837" y="4455877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 flipV="1">
            <a:off x="3740733" y="4455877"/>
            <a:ext cx="4140524" cy="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V="1">
            <a:off x="3740733" y="957943"/>
            <a:ext cx="4140524" cy="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>
            <a:off x="3740733" y="957943"/>
            <a:ext cx="0" cy="349793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>
            <a:off x="7881257" y="957946"/>
            <a:ext cx="0" cy="3497937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</a:rPr>
              <a:t>Same structure, different cell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395494" y="5560526"/>
            <a:ext cx="5918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0.5% cell change → 15%</a:t>
            </a:r>
          </a:p>
        </p:txBody>
      </p:sp>
      <p:sp>
        <p:nvSpPr>
          <p:cNvPr id="57" name="Rectangle 5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Crick &amp; </a:t>
            </a:r>
            <a:r>
              <a:rPr lang="en-US" dirty="0" err="1">
                <a:solidFill>
                  <a:prstClr val="black"/>
                </a:solidFill>
              </a:rPr>
              <a:t>Magdoff</a:t>
            </a:r>
            <a:r>
              <a:rPr lang="en-US" dirty="0">
                <a:solidFill>
                  <a:prstClr val="black"/>
                </a:solidFill>
              </a:rPr>
              <a:t> (1956) “theory method isomorphous replacement”, </a:t>
            </a:r>
            <a:r>
              <a:rPr lang="en-US" i="1" dirty="0" err="1">
                <a:solidFill>
                  <a:prstClr val="black"/>
                </a:solidFill>
              </a:rPr>
              <a:t>Acta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Cryst</a:t>
            </a:r>
            <a:r>
              <a:rPr lang="en-US" i="1" dirty="0">
                <a:solidFill>
                  <a:prstClr val="black"/>
                </a:solidFill>
              </a:rPr>
              <a:t>. </a:t>
            </a:r>
            <a:r>
              <a:rPr lang="en-US" b="1" dirty="0">
                <a:solidFill>
                  <a:prstClr val="black"/>
                </a:solidFill>
              </a:rPr>
              <a:t>9</a:t>
            </a:r>
            <a:r>
              <a:rPr lang="en-US" dirty="0">
                <a:solidFill>
                  <a:prstClr val="black"/>
                </a:solidFill>
              </a:rPr>
              <a:t>, 901-8.</a:t>
            </a:r>
          </a:p>
        </p:txBody>
      </p:sp>
      <p:pic>
        <p:nvPicPr>
          <p:cNvPr id="18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2592491" y="2865828"/>
            <a:ext cx="2463076" cy="260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4384649" y="2100598"/>
            <a:ext cx="2463076" cy="260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Rectangle 217"/>
          <p:cNvSpPr/>
          <p:nvPr/>
        </p:nvSpPr>
        <p:spPr>
          <a:xfrm>
            <a:off x="2278837" y="1993607"/>
            <a:ext cx="4140524" cy="34979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15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</a:rPr>
              <a:t>Uniform stretch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25419" y="5560526"/>
            <a:ext cx="4293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5% change → 0%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487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425419" y="5560526"/>
            <a:ext cx="4293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5% change → 0%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2283132" y="1524000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6083123" y="4578566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2283132" y="4578566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3624796" y="4578566"/>
            <a:ext cx="3799991" cy="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3624796" y="1524000"/>
            <a:ext cx="3799991" cy="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3624796" y="1524000"/>
            <a:ext cx="0" cy="305456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7424787" y="1524003"/>
            <a:ext cx="0" cy="305456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2629941" y="2549000"/>
            <a:ext cx="2761254" cy="292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4639056" y="1691132"/>
            <a:ext cx="2761254" cy="292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</a:rPr>
              <a:t>Uniform stretch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283132" y="2428392"/>
            <a:ext cx="3799991" cy="30545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6058645" y="1524000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6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Hygrostatic</a:t>
            </a:r>
            <a:r>
              <a:rPr lang="en-US" dirty="0" smtClean="0"/>
              <a:t> gradients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486400" y="2667000"/>
            <a:ext cx="2286000" cy="2240280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92D05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"/>
          <p:cNvSpPr>
            <a:spLocks/>
          </p:cNvSpPr>
          <p:nvPr/>
        </p:nvSpPr>
        <p:spPr bwMode="auto">
          <a:xfrm>
            <a:off x="2357437" y="3608387"/>
            <a:ext cx="1701800" cy="1408113"/>
          </a:xfrm>
          <a:custGeom>
            <a:avLst/>
            <a:gdLst>
              <a:gd name="T0" fmla="*/ 705 w 1072"/>
              <a:gd name="T1" fmla="*/ 274 h 887"/>
              <a:gd name="T2" fmla="*/ 1013 w 1072"/>
              <a:gd name="T3" fmla="*/ 511 h 887"/>
              <a:gd name="T4" fmla="*/ 1037 w 1072"/>
              <a:gd name="T5" fmla="*/ 772 h 887"/>
              <a:gd name="T6" fmla="*/ 800 w 1072"/>
              <a:gd name="T7" fmla="*/ 874 h 887"/>
              <a:gd name="T8" fmla="*/ 563 w 1072"/>
              <a:gd name="T9" fmla="*/ 850 h 887"/>
              <a:gd name="T10" fmla="*/ 279 w 1072"/>
              <a:gd name="T11" fmla="*/ 667 h 887"/>
              <a:gd name="T12" fmla="*/ 49 w 1072"/>
              <a:gd name="T13" fmla="*/ 165 h 887"/>
              <a:gd name="T14" fmla="*/ 16 w 1072"/>
              <a:gd name="T15" fmla="*/ 25 h 887"/>
              <a:gd name="T16" fmla="*/ 115 w 1072"/>
              <a:gd name="T17" fmla="*/ 41 h 887"/>
              <a:gd name="T18" fmla="*/ 705 w 1072"/>
              <a:gd name="T19" fmla="*/ 274 h 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72" h="887">
                <a:moveTo>
                  <a:pt x="705" y="274"/>
                </a:moveTo>
                <a:cubicBezTo>
                  <a:pt x="855" y="352"/>
                  <a:pt x="958" y="428"/>
                  <a:pt x="1013" y="511"/>
                </a:cubicBezTo>
                <a:cubicBezTo>
                  <a:pt x="1068" y="594"/>
                  <a:pt x="1072" y="712"/>
                  <a:pt x="1037" y="772"/>
                </a:cubicBezTo>
                <a:cubicBezTo>
                  <a:pt x="1002" y="832"/>
                  <a:pt x="879" y="861"/>
                  <a:pt x="800" y="874"/>
                </a:cubicBezTo>
                <a:cubicBezTo>
                  <a:pt x="721" y="887"/>
                  <a:pt x="650" y="884"/>
                  <a:pt x="563" y="850"/>
                </a:cubicBezTo>
                <a:cubicBezTo>
                  <a:pt x="476" y="816"/>
                  <a:pt x="365" y="781"/>
                  <a:pt x="279" y="667"/>
                </a:cubicBezTo>
                <a:cubicBezTo>
                  <a:pt x="193" y="553"/>
                  <a:pt x="93" y="272"/>
                  <a:pt x="49" y="165"/>
                </a:cubicBezTo>
                <a:cubicBezTo>
                  <a:pt x="5" y="58"/>
                  <a:pt x="5" y="46"/>
                  <a:pt x="16" y="25"/>
                </a:cubicBezTo>
                <a:cubicBezTo>
                  <a:pt x="27" y="4"/>
                  <a:pt x="0" y="0"/>
                  <a:pt x="115" y="41"/>
                </a:cubicBezTo>
                <a:cubicBezTo>
                  <a:pt x="230" y="82"/>
                  <a:pt x="555" y="196"/>
                  <a:pt x="705" y="274"/>
                </a:cubicBez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100000">
                <a:srgbClr val="92D050"/>
              </a:gs>
            </a:gsLst>
            <a:lin ang="27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685800" y="2057400"/>
            <a:ext cx="3359150" cy="3021012"/>
            <a:chOff x="11" y="1490"/>
            <a:chExt cx="2116" cy="1903"/>
          </a:xfrm>
        </p:grpSpPr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11" y="1543"/>
              <a:ext cx="2116" cy="1766"/>
            </a:xfrm>
            <a:custGeom>
              <a:avLst/>
              <a:gdLst>
                <a:gd name="T0" fmla="*/ 2020 w 2116"/>
                <a:gd name="T1" fmla="*/ 1766 h 1766"/>
                <a:gd name="T2" fmla="*/ 2096 w 2116"/>
                <a:gd name="T3" fmla="*/ 1668 h 1766"/>
                <a:gd name="T4" fmla="*/ 2017 w 2116"/>
                <a:gd name="T5" fmla="*/ 1369 h 1766"/>
                <a:gd name="T6" fmla="*/ 1504 w 2116"/>
                <a:gd name="T7" fmla="*/ 1029 h 1766"/>
                <a:gd name="T8" fmla="*/ 1054 w 2116"/>
                <a:gd name="T9" fmla="*/ 911 h 1766"/>
                <a:gd name="T10" fmla="*/ 819 w 2116"/>
                <a:gd name="T11" fmla="*/ 812 h 1766"/>
                <a:gd name="T12" fmla="*/ 711 w 2116"/>
                <a:gd name="T13" fmla="*/ 530 h 1766"/>
                <a:gd name="T14" fmla="*/ 413 w 2116"/>
                <a:gd name="T15" fmla="*/ 398 h 1766"/>
                <a:gd name="T16" fmla="*/ 299 w 2116"/>
                <a:gd name="T17" fmla="*/ 110 h 1766"/>
                <a:gd name="T18" fmla="*/ 0 w 2116"/>
                <a:gd name="T19" fmla="*/ 0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6" h="1766">
                  <a:moveTo>
                    <a:pt x="2020" y="1766"/>
                  </a:moveTo>
                  <a:cubicBezTo>
                    <a:pt x="2033" y="1750"/>
                    <a:pt x="2096" y="1734"/>
                    <a:pt x="2096" y="1668"/>
                  </a:cubicBezTo>
                  <a:cubicBezTo>
                    <a:pt x="2096" y="1602"/>
                    <a:pt x="2116" y="1475"/>
                    <a:pt x="2017" y="1369"/>
                  </a:cubicBezTo>
                  <a:cubicBezTo>
                    <a:pt x="1918" y="1263"/>
                    <a:pt x="1665" y="1105"/>
                    <a:pt x="1504" y="1029"/>
                  </a:cubicBezTo>
                  <a:cubicBezTo>
                    <a:pt x="1343" y="953"/>
                    <a:pt x="1168" y="947"/>
                    <a:pt x="1054" y="911"/>
                  </a:cubicBezTo>
                  <a:cubicBezTo>
                    <a:pt x="940" y="875"/>
                    <a:pt x="876" y="876"/>
                    <a:pt x="819" y="812"/>
                  </a:cubicBezTo>
                  <a:cubicBezTo>
                    <a:pt x="762" y="748"/>
                    <a:pt x="778" y="599"/>
                    <a:pt x="711" y="530"/>
                  </a:cubicBezTo>
                  <a:cubicBezTo>
                    <a:pt x="644" y="461"/>
                    <a:pt x="481" y="468"/>
                    <a:pt x="413" y="398"/>
                  </a:cubicBezTo>
                  <a:cubicBezTo>
                    <a:pt x="344" y="327"/>
                    <a:pt x="369" y="177"/>
                    <a:pt x="299" y="110"/>
                  </a:cubicBezTo>
                  <a:cubicBezTo>
                    <a:pt x="230" y="44"/>
                    <a:pt x="51" y="18"/>
                    <a:pt x="0" y="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131" y="1490"/>
              <a:ext cx="1930" cy="1903"/>
            </a:xfrm>
            <a:custGeom>
              <a:avLst/>
              <a:gdLst>
                <a:gd name="T0" fmla="*/ 1930 w 1930"/>
                <a:gd name="T1" fmla="*/ 1804 h 1903"/>
                <a:gd name="T2" fmla="*/ 1636 w 1930"/>
                <a:gd name="T3" fmla="*/ 1887 h 1903"/>
                <a:gd name="T4" fmla="*/ 1321 w 1930"/>
                <a:gd name="T5" fmla="*/ 1706 h 1903"/>
                <a:gd name="T6" fmla="*/ 1053 w 1930"/>
                <a:gd name="T7" fmla="*/ 1351 h 1903"/>
                <a:gd name="T8" fmla="*/ 911 w 1930"/>
                <a:gd name="T9" fmla="*/ 1051 h 1903"/>
                <a:gd name="T10" fmla="*/ 819 w 1930"/>
                <a:gd name="T11" fmla="*/ 812 h 1903"/>
                <a:gd name="T12" fmla="*/ 537 w 1930"/>
                <a:gd name="T13" fmla="*/ 706 h 1903"/>
                <a:gd name="T14" fmla="*/ 402 w 1930"/>
                <a:gd name="T15" fmla="*/ 409 h 1903"/>
                <a:gd name="T16" fmla="*/ 113 w 1930"/>
                <a:gd name="T17" fmla="*/ 298 h 1903"/>
                <a:gd name="T18" fmla="*/ 0 w 1930"/>
                <a:gd name="T19" fmla="*/ 0 h 1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0" h="1903">
                  <a:moveTo>
                    <a:pt x="1930" y="1804"/>
                  </a:moveTo>
                  <a:cubicBezTo>
                    <a:pt x="1881" y="1818"/>
                    <a:pt x="1737" y="1903"/>
                    <a:pt x="1636" y="1887"/>
                  </a:cubicBezTo>
                  <a:cubicBezTo>
                    <a:pt x="1535" y="1871"/>
                    <a:pt x="1418" y="1795"/>
                    <a:pt x="1321" y="1706"/>
                  </a:cubicBezTo>
                  <a:cubicBezTo>
                    <a:pt x="1224" y="1617"/>
                    <a:pt x="1121" y="1460"/>
                    <a:pt x="1053" y="1351"/>
                  </a:cubicBezTo>
                  <a:cubicBezTo>
                    <a:pt x="985" y="1242"/>
                    <a:pt x="950" y="1141"/>
                    <a:pt x="911" y="1051"/>
                  </a:cubicBezTo>
                  <a:cubicBezTo>
                    <a:pt x="872" y="961"/>
                    <a:pt x="881" y="869"/>
                    <a:pt x="819" y="812"/>
                  </a:cubicBezTo>
                  <a:cubicBezTo>
                    <a:pt x="757" y="755"/>
                    <a:pt x="606" y="773"/>
                    <a:pt x="537" y="706"/>
                  </a:cubicBezTo>
                  <a:cubicBezTo>
                    <a:pt x="467" y="640"/>
                    <a:pt x="473" y="477"/>
                    <a:pt x="402" y="409"/>
                  </a:cubicBezTo>
                  <a:cubicBezTo>
                    <a:pt x="330" y="341"/>
                    <a:pt x="180" y="367"/>
                    <a:pt x="113" y="298"/>
                  </a:cubicBezTo>
                  <a:cubicBezTo>
                    <a:pt x="46" y="229"/>
                    <a:pt x="19" y="51"/>
                    <a:pt x="0" y="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070225" y="4335462"/>
            <a:ext cx="225425" cy="22542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0999999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400" y="5562600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loop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5410200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jet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5562600" y="3124200"/>
            <a:ext cx="225425" cy="22542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0999999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6553200" y="3657600"/>
            <a:ext cx="225425" cy="22542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0999999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274193" y="2286000"/>
            <a:ext cx="5803007" cy="3316311"/>
            <a:chOff x="2274193" y="2286000"/>
            <a:chExt cx="5803007" cy="3316311"/>
          </a:xfrm>
        </p:grpSpPr>
        <p:sp>
          <p:nvSpPr>
            <p:cNvPr id="17" name="Freeform 16"/>
            <p:cNvSpPr/>
            <p:nvPr/>
          </p:nvSpPr>
          <p:spPr>
            <a:xfrm>
              <a:off x="3036194" y="3453685"/>
              <a:ext cx="1764406" cy="1880315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4406" h="1880315">
                  <a:moveTo>
                    <a:pt x="1764406" y="1880315"/>
                  </a:moveTo>
                  <a:cubicBezTo>
                    <a:pt x="1591614" y="1731134"/>
                    <a:pt x="1418823" y="1581954"/>
                    <a:pt x="1313646" y="1378039"/>
                  </a:cubicBezTo>
                  <a:cubicBezTo>
                    <a:pt x="1208468" y="1174123"/>
                    <a:pt x="1352282" y="886495"/>
                    <a:pt x="1133341" y="656822"/>
                  </a:cubicBezTo>
                  <a:cubicBezTo>
                    <a:pt x="914400" y="427149"/>
                    <a:pt x="457200" y="213574"/>
                    <a:pt x="0" y="0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74193" y="4404577"/>
              <a:ext cx="2189409" cy="1197734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678806 w 2678806"/>
                <a:gd name="connsiteY0" fmla="*/ 1237233 h 1237233"/>
                <a:gd name="connsiteX1" fmla="*/ 2228046 w 2678806"/>
                <a:gd name="connsiteY1" fmla="*/ 734957 h 1237233"/>
                <a:gd name="connsiteX2" fmla="*/ 2047741 w 2678806"/>
                <a:gd name="connsiteY2" fmla="*/ 13740 h 1237233"/>
                <a:gd name="connsiteX3" fmla="*/ 0 w 2678806"/>
                <a:gd name="connsiteY3" fmla="*/ 155409 h 1237233"/>
                <a:gd name="connsiteX0" fmla="*/ 2678806 w 2678806"/>
                <a:gd name="connsiteY0" fmla="*/ 1081824 h 1081824"/>
                <a:gd name="connsiteX1" fmla="*/ 2228046 w 2678806"/>
                <a:gd name="connsiteY1" fmla="*/ 579548 h 1081824"/>
                <a:gd name="connsiteX2" fmla="*/ 875764 w 2678806"/>
                <a:gd name="connsiteY2" fmla="*/ 862883 h 1081824"/>
                <a:gd name="connsiteX3" fmla="*/ 0 w 2678806"/>
                <a:gd name="connsiteY3" fmla="*/ 0 h 1081824"/>
                <a:gd name="connsiteX0" fmla="*/ 2678806 w 2678806"/>
                <a:gd name="connsiteY0" fmla="*/ 1081824 h 1081824"/>
                <a:gd name="connsiteX1" fmla="*/ 1571223 w 2678806"/>
                <a:gd name="connsiteY1" fmla="*/ 837125 h 1081824"/>
                <a:gd name="connsiteX2" fmla="*/ 875764 w 2678806"/>
                <a:gd name="connsiteY2" fmla="*/ 862883 h 1081824"/>
                <a:gd name="connsiteX3" fmla="*/ 0 w 2678806"/>
                <a:gd name="connsiteY3" fmla="*/ 0 h 1081824"/>
                <a:gd name="connsiteX0" fmla="*/ 2189409 w 2189409"/>
                <a:gd name="connsiteY0" fmla="*/ 1197734 h 1197734"/>
                <a:gd name="connsiteX1" fmla="*/ 1571223 w 2189409"/>
                <a:gd name="connsiteY1" fmla="*/ 837125 h 1197734"/>
                <a:gd name="connsiteX2" fmla="*/ 875764 w 2189409"/>
                <a:gd name="connsiteY2" fmla="*/ 862883 h 1197734"/>
                <a:gd name="connsiteX3" fmla="*/ 0 w 2189409"/>
                <a:gd name="connsiteY3" fmla="*/ 0 h 119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9409" h="1197734">
                  <a:moveTo>
                    <a:pt x="2189409" y="1197734"/>
                  </a:moveTo>
                  <a:cubicBezTo>
                    <a:pt x="2016617" y="1048553"/>
                    <a:pt x="1790164" y="892933"/>
                    <a:pt x="1571223" y="837125"/>
                  </a:cubicBezTo>
                  <a:cubicBezTo>
                    <a:pt x="1352282" y="781317"/>
                    <a:pt x="1137634" y="1002404"/>
                    <a:pt x="875764" y="862883"/>
                  </a:cubicBezTo>
                  <a:cubicBezTo>
                    <a:pt x="613894" y="723362"/>
                    <a:pt x="457200" y="213574"/>
                    <a:pt x="0" y="0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5181600" y="3886200"/>
              <a:ext cx="685800" cy="1143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6629400" y="2286000"/>
              <a:ext cx="0" cy="914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7162800" y="3581400"/>
              <a:ext cx="9144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858000" y="4114800"/>
              <a:ext cx="508000" cy="762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5867400" y="4267200"/>
              <a:ext cx="533400" cy="6667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2583286" y="1752600"/>
            <a:ext cx="3922268" cy="2868768"/>
            <a:chOff x="2583286" y="1752600"/>
            <a:chExt cx="3922268" cy="2868768"/>
          </a:xfrm>
        </p:grpSpPr>
        <p:sp>
          <p:nvSpPr>
            <p:cNvPr id="40" name="Freeform 39"/>
            <p:cNvSpPr/>
            <p:nvPr/>
          </p:nvSpPr>
          <p:spPr>
            <a:xfrm>
              <a:off x="2583286" y="1957589"/>
              <a:ext cx="1249252" cy="1893193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017432 w 1017432"/>
                <a:gd name="connsiteY0" fmla="*/ 0 h 1700010"/>
                <a:gd name="connsiteX1" fmla="*/ 0 w 1017432"/>
                <a:gd name="connsiteY1" fmla="*/ 1700010 h 1700010"/>
                <a:gd name="connsiteX0" fmla="*/ 1249252 w 1249252"/>
                <a:gd name="connsiteY0" fmla="*/ 0 h 1893193"/>
                <a:gd name="connsiteX1" fmla="*/ 0 w 1249252"/>
                <a:gd name="connsiteY1" fmla="*/ 1893193 h 189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9252" h="1893193">
                  <a:moveTo>
                    <a:pt x="1249252" y="0"/>
                  </a:moveTo>
                  <a:cubicBezTo>
                    <a:pt x="382074" y="4293"/>
                    <a:pt x="133082" y="1167683"/>
                    <a:pt x="0" y="1893193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4422822" y="1955442"/>
              <a:ext cx="2082732" cy="1596979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36607 w 2690278"/>
                <a:gd name="connsiteY0" fmla="*/ 0 h 798489"/>
                <a:gd name="connsiteX1" fmla="*/ 2686623 w 2690278"/>
                <a:gd name="connsiteY1" fmla="*/ 798489 h 798489"/>
                <a:gd name="connsiteX0" fmla="*/ 166783 w 1974427"/>
                <a:gd name="connsiteY0" fmla="*/ 0 h 1068945"/>
                <a:gd name="connsiteX1" fmla="*/ 1969824 w 1974427"/>
                <a:gd name="connsiteY1" fmla="*/ 1068945 h 1068945"/>
                <a:gd name="connsiteX0" fmla="*/ 0 w 1814382"/>
                <a:gd name="connsiteY0" fmla="*/ 0 h 1068945"/>
                <a:gd name="connsiteX1" fmla="*/ 1803041 w 1814382"/>
                <a:gd name="connsiteY1" fmla="*/ 1068945 h 1068945"/>
                <a:gd name="connsiteX0" fmla="*/ 0 w 1814382"/>
                <a:gd name="connsiteY0" fmla="*/ 0 h 991672"/>
                <a:gd name="connsiteX1" fmla="*/ 1803041 w 1814382"/>
                <a:gd name="connsiteY1" fmla="*/ 991672 h 991672"/>
                <a:gd name="connsiteX0" fmla="*/ 0 w 1686966"/>
                <a:gd name="connsiteY0" fmla="*/ 0 h 1378038"/>
                <a:gd name="connsiteX1" fmla="*/ 1674252 w 1686966"/>
                <a:gd name="connsiteY1" fmla="*/ 1378038 h 1378038"/>
                <a:gd name="connsiteX0" fmla="*/ 0 w 2082732"/>
                <a:gd name="connsiteY0" fmla="*/ 0 h 1596979"/>
                <a:gd name="connsiteX1" fmla="*/ 2073497 w 2082732"/>
                <a:gd name="connsiteY1" fmla="*/ 1596979 h 159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82732" h="1596979">
                  <a:moveTo>
                    <a:pt x="0" y="0"/>
                  </a:moveTo>
                  <a:cubicBezTo>
                    <a:pt x="871470" y="42930"/>
                    <a:pt x="2206579" y="871469"/>
                    <a:pt x="2073497" y="1596979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352800" y="1752600"/>
              <a:ext cx="15183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h</a:t>
              </a:r>
              <a:r>
                <a:rPr lang="en-US" dirty="0" smtClean="0">
                  <a:solidFill>
                    <a:srgbClr val="000000"/>
                  </a:solidFill>
                </a:rPr>
                <a:t>igh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w</a:t>
              </a:r>
              <a:r>
                <a:rPr lang="en-US" dirty="0" smtClean="0">
                  <a:solidFill>
                    <a:srgbClr val="000000"/>
                  </a:solidFill>
                </a:rPr>
                <a:t>ater activity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low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3489019" y="2483478"/>
              <a:ext cx="392888" cy="2137890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017432 w 1017432"/>
                <a:gd name="connsiteY0" fmla="*/ 0 h 1700010"/>
                <a:gd name="connsiteX1" fmla="*/ 0 w 1017432"/>
                <a:gd name="connsiteY1" fmla="*/ 1700010 h 1700010"/>
                <a:gd name="connsiteX0" fmla="*/ 1249252 w 1249252"/>
                <a:gd name="connsiteY0" fmla="*/ 0 h 1893193"/>
                <a:gd name="connsiteX1" fmla="*/ 0 w 1249252"/>
                <a:gd name="connsiteY1" fmla="*/ 1893193 h 1893193"/>
                <a:gd name="connsiteX0" fmla="*/ 423431 w 423431"/>
                <a:gd name="connsiteY0" fmla="*/ 0 h 2511378"/>
                <a:gd name="connsiteX1" fmla="*/ 178731 w 423431"/>
                <a:gd name="connsiteY1" fmla="*/ 2511378 h 2511378"/>
                <a:gd name="connsiteX0" fmla="*/ 392888 w 392888"/>
                <a:gd name="connsiteY0" fmla="*/ 0 h 2137890"/>
                <a:gd name="connsiteX1" fmla="*/ 251219 w 392888"/>
                <a:gd name="connsiteY1" fmla="*/ 2137890 h 213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2888" h="2137890">
                  <a:moveTo>
                    <a:pt x="392888" y="0"/>
                  </a:moveTo>
                  <a:cubicBezTo>
                    <a:pt x="-474290" y="4293"/>
                    <a:pt x="384301" y="1412380"/>
                    <a:pt x="251219" y="213789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4330521" y="2494208"/>
              <a:ext cx="1275008" cy="1107582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36607 w 2690278"/>
                <a:gd name="connsiteY0" fmla="*/ 0 h 798489"/>
                <a:gd name="connsiteX1" fmla="*/ 2686623 w 2690278"/>
                <a:gd name="connsiteY1" fmla="*/ 798489 h 798489"/>
                <a:gd name="connsiteX0" fmla="*/ 166783 w 1974427"/>
                <a:gd name="connsiteY0" fmla="*/ 0 h 1068945"/>
                <a:gd name="connsiteX1" fmla="*/ 1969824 w 1974427"/>
                <a:gd name="connsiteY1" fmla="*/ 1068945 h 1068945"/>
                <a:gd name="connsiteX0" fmla="*/ 0 w 1814382"/>
                <a:gd name="connsiteY0" fmla="*/ 0 h 1068945"/>
                <a:gd name="connsiteX1" fmla="*/ 1803041 w 1814382"/>
                <a:gd name="connsiteY1" fmla="*/ 1068945 h 1068945"/>
                <a:gd name="connsiteX0" fmla="*/ 0 w 1814382"/>
                <a:gd name="connsiteY0" fmla="*/ 0 h 991672"/>
                <a:gd name="connsiteX1" fmla="*/ 1803041 w 1814382"/>
                <a:gd name="connsiteY1" fmla="*/ 991672 h 991672"/>
                <a:gd name="connsiteX0" fmla="*/ 0 w 1686966"/>
                <a:gd name="connsiteY0" fmla="*/ 0 h 1378038"/>
                <a:gd name="connsiteX1" fmla="*/ 1674252 w 1686966"/>
                <a:gd name="connsiteY1" fmla="*/ 1378038 h 1378038"/>
                <a:gd name="connsiteX0" fmla="*/ 0 w 2082732"/>
                <a:gd name="connsiteY0" fmla="*/ 0 h 1596979"/>
                <a:gd name="connsiteX1" fmla="*/ 2073497 w 2082732"/>
                <a:gd name="connsiteY1" fmla="*/ 1596979 h 1596979"/>
                <a:gd name="connsiteX0" fmla="*/ 0 w 2326098"/>
                <a:gd name="connsiteY0" fmla="*/ 0 h 1210613"/>
                <a:gd name="connsiteX1" fmla="*/ 2318196 w 2326098"/>
                <a:gd name="connsiteY1" fmla="*/ 1210613 h 1210613"/>
                <a:gd name="connsiteX0" fmla="*/ 0 w 1295183"/>
                <a:gd name="connsiteY0" fmla="*/ 0 h 1107582"/>
                <a:gd name="connsiteX1" fmla="*/ 1275008 w 1295183"/>
                <a:gd name="connsiteY1" fmla="*/ 1107582 h 1107582"/>
                <a:gd name="connsiteX0" fmla="*/ 0 w 1275008"/>
                <a:gd name="connsiteY0" fmla="*/ 0 h 1107582"/>
                <a:gd name="connsiteX1" fmla="*/ 1275008 w 1275008"/>
                <a:gd name="connsiteY1" fmla="*/ 1107582 h 1107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5008" h="1107582">
                  <a:moveTo>
                    <a:pt x="0" y="0"/>
                  </a:moveTo>
                  <a:cubicBezTo>
                    <a:pt x="871470" y="42930"/>
                    <a:pt x="880056" y="884348"/>
                    <a:pt x="1275008" y="1107582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09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225" y="352029"/>
            <a:ext cx="8709660" cy="7543800"/>
          </a:xfrm>
        </p:spPr>
      </p:pic>
      <p:sp>
        <p:nvSpPr>
          <p:cNvPr id="6" name="TextBox 5"/>
          <p:cNvSpPr txBox="1"/>
          <p:nvPr/>
        </p:nvSpPr>
        <p:spPr>
          <a:xfrm>
            <a:off x="6726775" y="1710050"/>
            <a:ext cx="2721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RH: 84.2%</a:t>
            </a: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</a:rPr>
              <a:t>vs 71.9%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3764" y="1052500"/>
            <a:ext cx="2460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prstClr val="black"/>
                </a:solidFill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</a:rPr>
              <a:t>iso</a:t>
            </a:r>
            <a:r>
              <a:rPr lang="en-US" sz="3200" dirty="0">
                <a:solidFill>
                  <a:prstClr val="black"/>
                </a:solidFill>
              </a:rPr>
              <a:t> = 44.5%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99247" y="440774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8197" y="5559029"/>
            <a:ext cx="92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3aw6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3aw7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36513" y="1052500"/>
            <a:ext cx="2590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3200" dirty="0">
                <a:solidFill>
                  <a:srgbClr val="FF0000"/>
                </a:solidFill>
              </a:rPr>
              <a:t>Δ</a:t>
            </a:r>
            <a:r>
              <a:rPr lang="en-US" sz="3200" dirty="0">
                <a:solidFill>
                  <a:srgbClr val="FF0000"/>
                </a:solidFill>
              </a:rPr>
              <a:t>cell = 0.7 %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Non-isomorphism in lysozyme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052500"/>
            <a:ext cx="3046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RMSD = 1.70 Å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516295"/>
            <a:ext cx="3382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RMSD = 0.18 </a:t>
            </a:r>
            <a:r>
              <a:rPr lang="en-US" sz="3200" dirty="0" smtClean="0">
                <a:solidFill>
                  <a:prstClr val="black"/>
                </a:solidFill>
              </a:rPr>
              <a:t>Å LSQ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6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0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239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57775" y="390525"/>
            <a:ext cx="36076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-F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difference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1.8 Å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old way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8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239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57775" y="390525"/>
            <a:ext cx="36535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-F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difference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1.8 Å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“unbent”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30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609600"/>
            <a:ext cx="9117875" cy="68384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" y="76200"/>
            <a:ext cx="8908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Spatial Distortion Vector Field</a:t>
            </a:r>
            <a:endParaRPr lang="en-US" sz="4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69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3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round the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Study function and dynamics</a:t>
            </a:r>
          </a:p>
          <a:p>
            <a:pPr lvl="1"/>
            <a:r>
              <a:rPr lang="en-US" dirty="0" smtClean="0"/>
              <a:t>Fixed target, “serial”, capture intermediates</a:t>
            </a:r>
          </a:p>
          <a:p>
            <a:r>
              <a:rPr lang="en-US" dirty="0" smtClean="0"/>
              <a:t>Multi-crystal multi-data</a:t>
            </a:r>
          </a:p>
          <a:p>
            <a:pPr lvl="1"/>
            <a:r>
              <a:rPr lang="en-US" dirty="0"/>
              <a:t>Fragment screening</a:t>
            </a:r>
          </a:p>
          <a:p>
            <a:pPr lvl="1"/>
            <a:r>
              <a:rPr lang="en-US" dirty="0" smtClean="0"/>
              <a:t>Time-resolved (laser?, mixer?, tape?)</a:t>
            </a:r>
          </a:p>
          <a:p>
            <a:r>
              <a:rPr lang="en-US" dirty="0" smtClean="0"/>
              <a:t>“room” (core) temperature</a:t>
            </a:r>
          </a:p>
          <a:p>
            <a:r>
              <a:rPr lang="en-US" dirty="0" smtClean="0"/>
              <a:t>Element identification</a:t>
            </a:r>
          </a:p>
          <a:p>
            <a:r>
              <a:rPr lang="en-US" dirty="0" smtClean="0"/>
              <a:t>Very high resolution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91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 3aw7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6934200" y="4648200"/>
            <a:ext cx="228600" cy="45720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6324600" y="4581525"/>
            <a:ext cx="171450" cy="46672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153275" y="5238750"/>
            <a:ext cx="171450" cy="46672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00125" y="2867025"/>
            <a:ext cx="9525" cy="37147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276600" y="3057525"/>
            <a:ext cx="161925" cy="51435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724150" y="5810250"/>
            <a:ext cx="142876" cy="40957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24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3aw6, 3aw7, “bent” 3aw6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9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3aw7, “bent” 3aw6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259"/>
            <a:ext cx="9144000" cy="6404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55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8" y="450655"/>
            <a:ext cx="9147717" cy="6407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“bent” 3aw7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49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259"/>
            <a:ext cx="9144000" cy="6404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94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5476"/>
            <a:ext cx="8229600" cy="4230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Correcting non-isomorphism</a:t>
            </a:r>
          </a:p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will allow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infinite averaging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llowing arbitrary signal/noise</a:t>
            </a:r>
          </a:p>
          <a:p>
            <a:pPr marL="0" indent="0" algn="ctr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 Because it works for </a:t>
            </a:r>
            <a:r>
              <a:rPr lang="en-US" sz="24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cryoEM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09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s correctable</a:t>
            </a:r>
          </a:p>
          <a:p>
            <a:r>
              <a:rPr lang="en-US" dirty="0" smtClean="0"/>
              <a:t>if we make it linear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61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9367" y="641350"/>
            <a:ext cx="8345347" cy="596423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52" y="-260620"/>
            <a:ext cx="8229600" cy="1143000"/>
          </a:xfrm>
        </p:spPr>
        <p:txBody>
          <a:bodyPr/>
          <a:lstStyle/>
          <a:p>
            <a:r>
              <a:rPr lang="en-US" dirty="0" smtClean="0"/>
              <a:t>0 </a:t>
            </a:r>
            <a:r>
              <a:rPr lang="en-US" dirty="0" err="1" smtClean="0"/>
              <a:t>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0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orse_man_skeleton_in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641350"/>
            <a:ext cx="7962900" cy="596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6016"/>
            <a:ext cx="8229600" cy="1143000"/>
          </a:xfrm>
        </p:spPr>
        <p:txBody>
          <a:bodyPr/>
          <a:lstStyle/>
          <a:p>
            <a:r>
              <a:rPr lang="en-US" dirty="0" smtClean="0"/>
              <a:t>100 </a:t>
            </a:r>
            <a:r>
              <a:rPr lang="en-US" dirty="0" err="1" smtClean="0"/>
              <a:t>MGy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9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round the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“Fewer Beamlines”     </a:t>
            </a:r>
          </a:p>
          <a:p>
            <a:r>
              <a:rPr lang="en-US" dirty="0" err="1" smtClean="0"/>
              <a:t>cryoEM</a:t>
            </a:r>
            <a:endParaRPr lang="en-US" dirty="0" smtClean="0"/>
          </a:p>
          <a:p>
            <a:pPr lvl="1"/>
            <a:r>
              <a:rPr lang="en-US" dirty="0" smtClean="0"/>
              <a:t>“interesting” things don’t crystallize</a:t>
            </a:r>
          </a:p>
          <a:p>
            <a:r>
              <a:rPr lang="en-US" dirty="0" err="1" smtClean="0"/>
              <a:t>Alphafold</a:t>
            </a:r>
            <a:r>
              <a:rPr lang="en-US" dirty="0" smtClean="0"/>
              <a:t> is the new “low resolution”</a:t>
            </a:r>
          </a:p>
          <a:p>
            <a:r>
              <a:rPr lang="en-US" dirty="0" smtClean="0"/>
              <a:t>Data curation, training students</a:t>
            </a:r>
          </a:p>
          <a:p>
            <a:r>
              <a:rPr lang="en-US" dirty="0" smtClean="0"/>
              <a:t>Multilayers?, high energy? In-vacuum?</a:t>
            </a:r>
          </a:p>
          <a:p>
            <a:r>
              <a:rPr lang="en-US" dirty="0" smtClean="0"/>
              <a:t>Source upgrades </a:t>
            </a:r>
          </a:p>
          <a:p>
            <a:r>
              <a:rPr lang="en-US" dirty="0" smtClean="0"/>
              <a:t>China?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24400" y="1600200"/>
            <a:ext cx="2803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industrialized?</a:t>
            </a:r>
          </a:p>
        </p:txBody>
      </p:sp>
    </p:spTree>
    <p:extLst>
      <p:ext uri="{BB962C8B-B14F-4D97-AF65-F5344CB8AC3E}">
        <p14:creationId xmlns:p14="http://schemas.microsoft.com/office/powerpoint/2010/main" val="98007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orse_man_skeleton_in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641350"/>
            <a:ext cx="7962900" cy="596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9367" y="641350"/>
            <a:ext cx="8345347" cy="5964238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-216016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/>
              <a:t>50 </a:t>
            </a:r>
            <a:r>
              <a:rPr lang="en-US" kern="0" dirty="0" err="1" smtClean="0"/>
              <a:t>MGy</a:t>
            </a:r>
            <a:r>
              <a:rPr lang="en-US" kern="0" dirty="0" smtClean="0"/>
              <a:t> ?</a:t>
            </a:r>
            <a:endParaRPr lang="en-US" kern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4997"/>
            <a:ext cx="8229600" cy="1143000"/>
          </a:xfrm>
        </p:spPr>
        <p:txBody>
          <a:bodyPr/>
          <a:lstStyle/>
          <a:p>
            <a:r>
              <a:rPr lang="en-US" dirty="0" smtClean="0"/>
              <a:t>What is the dose?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44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Systematic error: </a:t>
            </a:r>
            <a:r>
              <a:rPr lang="en-US" dirty="0" smtClean="0">
                <a:solidFill>
                  <a:srgbClr val="FFC000"/>
                </a:solidFill>
              </a:rPr>
              <a:t>Illumination contrast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sz="3200" dirty="0" smtClean="0"/>
              <a:t>appears to “reverse” damage</a:t>
            </a:r>
            <a:endParaRPr lang="en-US" sz="3200" dirty="0"/>
          </a:p>
        </p:txBody>
      </p:sp>
      <p:pic>
        <p:nvPicPr>
          <p:cNvPr id="4" name="hd_14ms_22oct18.png" descr="hd_14ms_22oct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2286000"/>
            <a:ext cx="3654001" cy="3654001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0.34 MGy"/>
          <p:cNvSpPr txBox="1"/>
          <p:nvPr/>
        </p:nvSpPr>
        <p:spPr>
          <a:xfrm>
            <a:off x="289637" y="2257438"/>
            <a:ext cx="1325608" cy="441146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smtClean="0"/>
              <a:t>0.3</a:t>
            </a:r>
            <a:r>
              <a:rPr lang="fr-FR" smtClean="0"/>
              <a:t>5</a:t>
            </a:r>
            <a:r>
              <a:rPr smtClean="0"/>
              <a:t> </a:t>
            </a:r>
            <a:r>
              <a:rPr dirty="0"/>
              <a:t>MGy</a:t>
            </a:r>
          </a:p>
        </p:txBody>
      </p:sp>
      <p:sp>
        <p:nvSpPr>
          <p:cNvPr id="6" name="Cys6"/>
          <p:cNvSpPr txBox="1"/>
          <p:nvPr/>
        </p:nvSpPr>
        <p:spPr>
          <a:xfrm>
            <a:off x="1546586" y="4388557"/>
            <a:ext cx="635125" cy="36082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Cys6</a:t>
            </a:r>
          </a:p>
        </p:txBody>
      </p:sp>
      <p:sp>
        <p:nvSpPr>
          <p:cNvPr id="7" name="Cys127"/>
          <p:cNvSpPr txBox="1"/>
          <p:nvPr/>
        </p:nvSpPr>
        <p:spPr>
          <a:xfrm>
            <a:off x="2347575" y="3250704"/>
            <a:ext cx="889398" cy="36082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Cys127</a:t>
            </a:r>
          </a:p>
        </p:txBody>
      </p:sp>
      <p:sp>
        <p:nvSpPr>
          <p:cNvPr id="11" name="RT high-dose rate series"/>
          <p:cNvSpPr txBox="1"/>
          <p:nvPr/>
        </p:nvSpPr>
        <p:spPr>
          <a:xfrm>
            <a:off x="1981200" y="1752600"/>
            <a:ext cx="5234318" cy="4411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/>
              <a:t>Room temperature</a:t>
            </a:r>
            <a:r>
              <a:rPr dirty="0" smtClean="0"/>
              <a:t> </a:t>
            </a:r>
            <a:r>
              <a:rPr dirty="0"/>
              <a:t>high-dose rate series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488668"/>
            <a:ext cx="5925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 la Mora, </a:t>
            </a:r>
            <a:r>
              <a:rPr lang="en-US" dirty="0" smtClean="0"/>
              <a:t>et al. </a:t>
            </a:r>
            <a:r>
              <a:rPr lang="en-US" dirty="0"/>
              <a:t>(2020) </a:t>
            </a:r>
            <a:r>
              <a:rPr lang="en-US" i="1" dirty="0" smtClean="0"/>
              <a:t>PNAS </a:t>
            </a:r>
            <a:r>
              <a:rPr lang="en-US" i="1" dirty="0"/>
              <a:t>USA</a:t>
            </a:r>
            <a:r>
              <a:rPr lang="en-US" dirty="0"/>
              <a:t> </a:t>
            </a:r>
            <a:r>
              <a:rPr lang="en-US" b="1" dirty="0"/>
              <a:t>117</a:t>
            </a:r>
            <a:r>
              <a:rPr lang="en-US" dirty="0"/>
              <a:t>, 4142-4151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9800"/>
            <a:ext cx="4646216" cy="35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59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Damage reversal: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“hole burning”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9773" y="3206187"/>
            <a:ext cx="4237459" cy="1203434"/>
          </a:xfrm>
          <a:prstGeom prst="rect">
            <a:avLst/>
          </a:prstGeom>
          <a:gradFill flip="none" rotWithShape="1">
            <a:gsLst>
              <a:gs pos="0">
                <a:srgbClr val="66FF66"/>
              </a:gs>
              <a:gs pos="50000">
                <a:srgbClr val="993366"/>
              </a:gs>
              <a:gs pos="100000">
                <a:srgbClr val="66FF66"/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67816" y="2516291"/>
            <a:ext cx="2134956" cy="2305260"/>
            <a:chOff x="5146791" y="2954337"/>
            <a:chExt cx="1039078" cy="1390354"/>
          </a:xfrm>
        </p:grpSpPr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5209556" y="2954337"/>
              <a:ext cx="976313" cy="703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146791" y="3720803"/>
              <a:ext cx="1035050" cy="317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 flipV="1">
              <a:off x="5269029" y="3498553"/>
              <a:ext cx="520700" cy="200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>
              <a:off x="5265854" y="3847803"/>
              <a:ext cx="554038" cy="496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9933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61" name="Straight Connector 60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065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Damage reversal: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“hole burning”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9773" y="3206187"/>
            <a:ext cx="4237459" cy="1203434"/>
          </a:xfrm>
          <a:prstGeom prst="rect">
            <a:avLst/>
          </a:prstGeom>
          <a:gradFill flip="none" rotWithShape="1">
            <a:gsLst>
              <a:gs pos="0">
                <a:srgbClr val="66FF66"/>
              </a:gs>
              <a:gs pos="50000">
                <a:srgbClr val="993366"/>
              </a:gs>
              <a:gs pos="100000">
                <a:srgbClr val="66FF66"/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1000" y="3657600"/>
            <a:ext cx="914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66FF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61" name="Straight Connector 60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 flipH="1">
            <a:off x="5486400" y="2581497"/>
            <a:ext cx="2051292" cy="69510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5334000" y="4191000"/>
            <a:ext cx="1416819" cy="63055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5486400" y="4038600"/>
            <a:ext cx="2008101" cy="27494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334000" y="3429000"/>
            <a:ext cx="1371600" cy="76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20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 with X-rays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 rot="13660949">
            <a:off x="4162426" y="2630259"/>
            <a:ext cx="1460500" cy="1497012"/>
            <a:chOff x="5067300" y="3516313"/>
            <a:chExt cx="1460500" cy="149701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0" name="Freeform 3"/>
            <p:cNvSpPr>
              <a:spLocks/>
            </p:cNvSpPr>
            <p:nvPr/>
          </p:nvSpPr>
          <p:spPr bwMode="auto">
            <a:xfrm>
              <a:off x="5067300" y="3524250"/>
              <a:ext cx="1457325" cy="1489075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V="1">
              <a:off x="5068888" y="3692525"/>
              <a:ext cx="352425" cy="13208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V="1">
              <a:off x="5308600" y="3765550"/>
              <a:ext cx="309563" cy="115728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V="1">
              <a:off x="6018213" y="3822700"/>
              <a:ext cx="219075" cy="8191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6337300" y="3783013"/>
              <a:ext cx="190500" cy="7143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5416550" y="3516313"/>
              <a:ext cx="1108075" cy="265112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5422900" y="3678238"/>
              <a:ext cx="193675" cy="87312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5616575" y="3705225"/>
              <a:ext cx="619125" cy="111125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6238875" y="3711575"/>
              <a:ext cx="288925" cy="111125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 rot="10800000">
            <a:off x="3671882" y="2683105"/>
            <a:ext cx="5169699" cy="1458284"/>
            <a:chOff x="816" y="1957"/>
            <a:chExt cx="2885" cy="1107"/>
          </a:xfrm>
        </p:grpSpPr>
        <p:sp>
          <p:nvSpPr>
            <p:cNvPr id="20" name="Freeform 19"/>
            <p:cNvSpPr>
              <a:spLocks noChangeAspect="1"/>
            </p:cNvSpPr>
            <p:nvPr/>
          </p:nvSpPr>
          <p:spPr bwMode="auto">
            <a:xfrm flipH="1">
              <a:off x="2001" y="1957"/>
              <a:ext cx="1700" cy="1107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  <a:gd name="connsiteX0" fmla="*/ 10023 w 10399"/>
                <a:gd name="connsiteY0" fmla="*/ 3555 h 11423"/>
                <a:gd name="connsiteX1" fmla="*/ 5133 w 10399"/>
                <a:gd name="connsiteY1" fmla="*/ 9105 h 11423"/>
                <a:gd name="connsiteX2" fmla="*/ 381 w 10399"/>
                <a:gd name="connsiteY2" fmla="*/ 11208 h 11423"/>
                <a:gd name="connsiteX3" fmla="*/ 430 w 10399"/>
                <a:gd name="connsiteY3" fmla="*/ 4249 h 11423"/>
                <a:gd name="connsiteX4" fmla="*/ 1559 w 10399"/>
                <a:gd name="connsiteY4" fmla="*/ 781 h 11423"/>
                <a:gd name="connsiteX5" fmla="*/ 4568 w 10399"/>
                <a:gd name="connsiteY5" fmla="*/ 87 h 11423"/>
                <a:gd name="connsiteX6" fmla="*/ 7013 w 10399"/>
                <a:gd name="connsiteY6" fmla="*/ 2168 h 11423"/>
                <a:gd name="connsiteX7" fmla="*/ 9647 w 10399"/>
                <a:gd name="connsiteY7" fmla="*/ 3902 h 11423"/>
                <a:gd name="connsiteX8" fmla="*/ 10399 w 10399"/>
                <a:gd name="connsiteY8" fmla="*/ 3902 h 11423"/>
                <a:gd name="connsiteX0" fmla="*/ 10252 w 10628"/>
                <a:gd name="connsiteY0" fmla="*/ 5440 h 13308"/>
                <a:gd name="connsiteX1" fmla="*/ 5362 w 10628"/>
                <a:gd name="connsiteY1" fmla="*/ 10990 h 13308"/>
                <a:gd name="connsiteX2" fmla="*/ 610 w 10628"/>
                <a:gd name="connsiteY2" fmla="*/ 13093 h 13308"/>
                <a:gd name="connsiteX3" fmla="*/ 659 w 10628"/>
                <a:gd name="connsiteY3" fmla="*/ 6134 h 13308"/>
                <a:gd name="connsiteX4" fmla="*/ 233 w 10628"/>
                <a:gd name="connsiteY4" fmla="*/ 152 h 13308"/>
                <a:gd name="connsiteX5" fmla="*/ 4797 w 10628"/>
                <a:gd name="connsiteY5" fmla="*/ 1972 h 13308"/>
                <a:gd name="connsiteX6" fmla="*/ 7242 w 10628"/>
                <a:gd name="connsiteY6" fmla="*/ 4053 h 13308"/>
                <a:gd name="connsiteX7" fmla="*/ 9876 w 10628"/>
                <a:gd name="connsiteY7" fmla="*/ 5787 h 13308"/>
                <a:gd name="connsiteX8" fmla="*/ 10628 w 10628"/>
                <a:gd name="connsiteY8" fmla="*/ 5787 h 13308"/>
                <a:gd name="connsiteX0" fmla="*/ 11759 w 12135"/>
                <a:gd name="connsiteY0" fmla="*/ 5431 h 13310"/>
                <a:gd name="connsiteX1" fmla="*/ 6869 w 12135"/>
                <a:gd name="connsiteY1" fmla="*/ 10981 h 13310"/>
                <a:gd name="connsiteX2" fmla="*/ 2117 w 12135"/>
                <a:gd name="connsiteY2" fmla="*/ 13084 h 13310"/>
                <a:gd name="connsiteX3" fmla="*/ 3 w 12135"/>
                <a:gd name="connsiteY3" fmla="*/ 5945 h 13310"/>
                <a:gd name="connsiteX4" fmla="*/ 1740 w 12135"/>
                <a:gd name="connsiteY4" fmla="*/ 143 h 13310"/>
                <a:gd name="connsiteX5" fmla="*/ 6304 w 12135"/>
                <a:gd name="connsiteY5" fmla="*/ 1963 h 13310"/>
                <a:gd name="connsiteX6" fmla="*/ 8749 w 12135"/>
                <a:gd name="connsiteY6" fmla="*/ 4044 h 13310"/>
                <a:gd name="connsiteX7" fmla="*/ 11383 w 12135"/>
                <a:gd name="connsiteY7" fmla="*/ 5778 h 13310"/>
                <a:gd name="connsiteX8" fmla="*/ 12135 w 12135"/>
                <a:gd name="connsiteY8" fmla="*/ 5778 h 13310"/>
                <a:gd name="connsiteX0" fmla="*/ 11760 w 12136"/>
                <a:gd name="connsiteY0" fmla="*/ 5806 h 13685"/>
                <a:gd name="connsiteX1" fmla="*/ 6870 w 12136"/>
                <a:gd name="connsiteY1" fmla="*/ 11356 h 13685"/>
                <a:gd name="connsiteX2" fmla="*/ 2118 w 12136"/>
                <a:gd name="connsiteY2" fmla="*/ 13459 h 13685"/>
                <a:gd name="connsiteX3" fmla="*/ 4 w 12136"/>
                <a:gd name="connsiteY3" fmla="*/ 6320 h 13685"/>
                <a:gd name="connsiteX4" fmla="*/ 1741 w 12136"/>
                <a:gd name="connsiteY4" fmla="*/ 518 h 13685"/>
                <a:gd name="connsiteX5" fmla="*/ 6950 w 12136"/>
                <a:gd name="connsiteY5" fmla="*/ 722 h 13685"/>
                <a:gd name="connsiteX6" fmla="*/ 8750 w 12136"/>
                <a:gd name="connsiteY6" fmla="*/ 4419 h 13685"/>
                <a:gd name="connsiteX7" fmla="*/ 11384 w 12136"/>
                <a:gd name="connsiteY7" fmla="*/ 6153 h 13685"/>
                <a:gd name="connsiteX8" fmla="*/ 12136 w 12136"/>
                <a:gd name="connsiteY8" fmla="*/ 6153 h 13685"/>
                <a:gd name="connsiteX0" fmla="*/ 11760 w 12136"/>
                <a:gd name="connsiteY0" fmla="*/ 5770 h 13649"/>
                <a:gd name="connsiteX1" fmla="*/ 6870 w 12136"/>
                <a:gd name="connsiteY1" fmla="*/ 11320 h 13649"/>
                <a:gd name="connsiteX2" fmla="*/ 2118 w 12136"/>
                <a:gd name="connsiteY2" fmla="*/ 13423 h 13649"/>
                <a:gd name="connsiteX3" fmla="*/ 4 w 12136"/>
                <a:gd name="connsiteY3" fmla="*/ 6284 h 13649"/>
                <a:gd name="connsiteX4" fmla="*/ 1741 w 12136"/>
                <a:gd name="connsiteY4" fmla="*/ 482 h 13649"/>
                <a:gd name="connsiteX5" fmla="*/ 6950 w 12136"/>
                <a:gd name="connsiteY5" fmla="*/ 686 h 13649"/>
                <a:gd name="connsiteX6" fmla="*/ 9547 w 12136"/>
                <a:gd name="connsiteY6" fmla="*/ 3575 h 13649"/>
                <a:gd name="connsiteX7" fmla="*/ 11384 w 12136"/>
                <a:gd name="connsiteY7" fmla="*/ 6117 h 13649"/>
                <a:gd name="connsiteX8" fmla="*/ 12136 w 12136"/>
                <a:gd name="connsiteY8" fmla="*/ 6117 h 13649"/>
                <a:gd name="connsiteX0" fmla="*/ 11760 w 12136"/>
                <a:gd name="connsiteY0" fmla="*/ 5770 h 13749"/>
                <a:gd name="connsiteX1" fmla="*/ 7401 w 12136"/>
                <a:gd name="connsiteY1" fmla="*/ 11859 h 13749"/>
                <a:gd name="connsiteX2" fmla="*/ 2118 w 12136"/>
                <a:gd name="connsiteY2" fmla="*/ 13423 h 13749"/>
                <a:gd name="connsiteX3" fmla="*/ 4 w 12136"/>
                <a:gd name="connsiteY3" fmla="*/ 6284 h 13749"/>
                <a:gd name="connsiteX4" fmla="*/ 1741 w 12136"/>
                <a:gd name="connsiteY4" fmla="*/ 482 h 13749"/>
                <a:gd name="connsiteX5" fmla="*/ 6950 w 12136"/>
                <a:gd name="connsiteY5" fmla="*/ 686 h 13749"/>
                <a:gd name="connsiteX6" fmla="*/ 9547 w 12136"/>
                <a:gd name="connsiteY6" fmla="*/ 3575 h 13749"/>
                <a:gd name="connsiteX7" fmla="*/ 11384 w 12136"/>
                <a:gd name="connsiteY7" fmla="*/ 6117 h 13749"/>
                <a:gd name="connsiteX8" fmla="*/ 12136 w 12136"/>
                <a:gd name="connsiteY8" fmla="*/ 6117 h 1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36" h="13749">
                  <a:moveTo>
                    <a:pt x="11760" y="5770"/>
                  </a:moveTo>
                  <a:cubicBezTo>
                    <a:pt x="10004" y="8169"/>
                    <a:pt x="9008" y="10584"/>
                    <a:pt x="7401" y="11859"/>
                  </a:cubicBezTo>
                  <a:cubicBezTo>
                    <a:pt x="5794" y="13134"/>
                    <a:pt x="3351" y="14352"/>
                    <a:pt x="2118" y="13423"/>
                  </a:cubicBezTo>
                  <a:cubicBezTo>
                    <a:pt x="885" y="12494"/>
                    <a:pt x="67" y="8441"/>
                    <a:pt x="4" y="6284"/>
                  </a:cubicBezTo>
                  <a:cubicBezTo>
                    <a:pt x="-59" y="4127"/>
                    <a:pt x="583" y="1415"/>
                    <a:pt x="1741" y="482"/>
                  </a:cubicBezTo>
                  <a:cubicBezTo>
                    <a:pt x="2899" y="-451"/>
                    <a:pt x="5649" y="171"/>
                    <a:pt x="6950" y="686"/>
                  </a:cubicBezTo>
                  <a:cubicBezTo>
                    <a:pt x="8251" y="1202"/>
                    <a:pt x="8808" y="2670"/>
                    <a:pt x="9547" y="3575"/>
                  </a:cubicBezTo>
                  <a:cubicBezTo>
                    <a:pt x="10286" y="4480"/>
                    <a:pt x="10819" y="5828"/>
                    <a:pt x="11384" y="6117"/>
                  </a:cubicBezTo>
                  <a:cubicBezTo>
                    <a:pt x="11948" y="6406"/>
                    <a:pt x="12042" y="6262"/>
                    <a:pt x="12136" y="6117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816" y="2347"/>
              <a:ext cx="1306" cy="168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859" y="2337"/>
              <a:ext cx="1335" cy="182"/>
            </a:xfrm>
            <a:custGeom>
              <a:avLst/>
              <a:gdLst>
                <a:gd name="T0" fmla="*/ 1335 w 1335"/>
                <a:gd name="T1" fmla="*/ 117 h 182"/>
                <a:gd name="T2" fmla="*/ 1079 w 1335"/>
                <a:gd name="T3" fmla="*/ 165 h 182"/>
                <a:gd name="T4" fmla="*/ 822 w 1335"/>
                <a:gd name="T5" fmla="*/ 13 h 182"/>
                <a:gd name="T6" fmla="*/ 536 w 1335"/>
                <a:gd name="T7" fmla="*/ 155 h 182"/>
                <a:gd name="T8" fmla="*/ 271 w 1335"/>
                <a:gd name="T9" fmla="*/ 3 h 182"/>
                <a:gd name="T10" fmla="*/ 0 w 1335"/>
                <a:gd name="T11" fmla="*/ 16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5" h="182">
                  <a:moveTo>
                    <a:pt x="1335" y="117"/>
                  </a:moveTo>
                  <a:cubicBezTo>
                    <a:pt x="1292" y="125"/>
                    <a:pt x="1164" y="182"/>
                    <a:pt x="1079" y="165"/>
                  </a:cubicBezTo>
                  <a:cubicBezTo>
                    <a:pt x="994" y="148"/>
                    <a:pt x="912" y="15"/>
                    <a:pt x="822" y="13"/>
                  </a:cubicBezTo>
                  <a:cubicBezTo>
                    <a:pt x="732" y="10"/>
                    <a:pt x="627" y="158"/>
                    <a:pt x="536" y="155"/>
                  </a:cubicBezTo>
                  <a:cubicBezTo>
                    <a:pt x="444" y="153"/>
                    <a:pt x="361" y="0"/>
                    <a:pt x="271" y="3"/>
                  </a:cubicBezTo>
                  <a:cubicBezTo>
                    <a:pt x="182" y="5"/>
                    <a:pt x="46" y="137"/>
                    <a:pt x="0" y="165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546837" y="2124389"/>
            <a:ext cx="2804885" cy="370192"/>
            <a:chOff x="3726180" y="4232215"/>
            <a:chExt cx="2804885" cy="370192"/>
          </a:xfrm>
          <a:noFill/>
        </p:grpSpPr>
        <p:sp>
          <p:nvSpPr>
            <p:cNvPr id="23" name="Oval 22"/>
            <p:cNvSpPr/>
            <p:nvPr/>
          </p:nvSpPr>
          <p:spPr>
            <a:xfrm>
              <a:off x="3726180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99483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263482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532133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800784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069435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338086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5606737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875388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14404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546837" y="2366959"/>
            <a:ext cx="2804885" cy="370192"/>
            <a:chOff x="3726180" y="4232215"/>
            <a:chExt cx="2804885" cy="370192"/>
          </a:xfrm>
          <a:noFill/>
        </p:grpSpPr>
        <p:sp>
          <p:nvSpPr>
            <p:cNvPr id="35" name="Oval 34"/>
            <p:cNvSpPr/>
            <p:nvPr/>
          </p:nvSpPr>
          <p:spPr>
            <a:xfrm>
              <a:off x="3726180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99483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263482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532133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00784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069435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338086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606737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875388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614404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546837" y="2609529"/>
            <a:ext cx="2804885" cy="370192"/>
            <a:chOff x="3726180" y="4232215"/>
            <a:chExt cx="2804885" cy="370192"/>
          </a:xfrm>
          <a:noFill/>
        </p:grpSpPr>
        <p:sp>
          <p:nvSpPr>
            <p:cNvPr id="46" name="Oval 45"/>
            <p:cNvSpPr/>
            <p:nvPr/>
          </p:nvSpPr>
          <p:spPr>
            <a:xfrm>
              <a:off x="3726180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99483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263482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532133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800784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5069435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338086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606737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875388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614404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546837" y="2852099"/>
            <a:ext cx="2804885" cy="370192"/>
            <a:chOff x="3726180" y="4232215"/>
            <a:chExt cx="2804885" cy="370192"/>
          </a:xfrm>
          <a:noFill/>
        </p:grpSpPr>
        <p:sp>
          <p:nvSpPr>
            <p:cNvPr id="57" name="Oval 56"/>
            <p:cNvSpPr/>
            <p:nvPr/>
          </p:nvSpPr>
          <p:spPr>
            <a:xfrm>
              <a:off x="3726180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99483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4263482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4532133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800784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5069435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5338086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5606737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5388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614404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Oval 67"/>
          <p:cNvSpPr/>
          <p:nvPr/>
        </p:nvSpPr>
        <p:spPr>
          <a:xfrm>
            <a:off x="3546837" y="3094669"/>
            <a:ext cx="387024" cy="370192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3815488" y="3094669"/>
            <a:ext cx="387024" cy="370192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4084139" y="3094669"/>
            <a:ext cx="387024" cy="370192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352790" y="3094669"/>
            <a:ext cx="387024" cy="370192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4621441" y="3094669"/>
            <a:ext cx="387024" cy="370192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/>
          <p:cNvSpPr txBox="1"/>
          <p:nvPr/>
        </p:nvSpPr>
        <p:spPr>
          <a:xfrm>
            <a:off x="6629400" y="2196035"/>
            <a:ext cx="14654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  0°</a:t>
            </a:r>
            <a:endParaRPr lang="en-US" sz="6600" dirty="0"/>
          </a:p>
        </p:txBody>
      </p:sp>
      <p:sp>
        <p:nvSpPr>
          <p:cNvPr id="136" name="TextBox 135"/>
          <p:cNvSpPr txBox="1"/>
          <p:nvPr/>
        </p:nvSpPr>
        <p:spPr>
          <a:xfrm>
            <a:off x="3400741" y="4673003"/>
            <a:ext cx="3292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img_000045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0328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rot="13660949">
            <a:off x="4162426" y="2630259"/>
            <a:ext cx="1460500" cy="1497012"/>
            <a:chOff x="5067300" y="3516313"/>
            <a:chExt cx="1460500" cy="149701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0" name="Freeform 3"/>
            <p:cNvSpPr>
              <a:spLocks/>
            </p:cNvSpPr>
            <p:nvPr/>
          </p:nvSpPr>
          <p:spPr bwMode="auto">
            <a:xfrm>
              <a:off x="5067300" y="3524250"/>
              <a:ext cx="1457325" cy="1489075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V="1">
              <a:off x="5068888" y="3692525"/>
              <a:ext cx="352425" cy="13208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V="1">
              <a:off x="5308600" y="3765550"/>
              <a:ext cx="309563" cy="115728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V="1">
              <a:off x="6018213" y="3822700"/>
              <a:ext cx="219075" cy="8191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6337300" y="3783013"/>
              <a:ext cx="190500" cy="7143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5416550" y="3516313"/>
              <a:ext cx="1108075" cy="265112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5422900" y="3678238"/>
              <a:ext cx="193675" cy="87312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5616575" y="3705225"/>
              <a:ext cx="619125" cy="111125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6238875" y="3711575"/>
              <a:ext cx="288925" cy="111125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 rot="10800000">
            <a:off x="3671882" y="2683105"/>
            <a:ext cx="5169699" cy="1458284"/>
            <a:chOff x="816" y="1957"/>
            <a:chExt cx="2885" cy="1107"/>
          </a:xfrm>
        </p:grpSpPr>
        <p:sp>
          <p:nvSpPr>
            <p:cNvPr id="20" name="Freeform 19"/>
            <p:cNvSpPr>
              <a:spLocks noChangeAspect="1"/>
            </p:cNvSpPr>
            <p:nvPr/>
          </p:nvSpPr>
          <p:spPr bwMode="auto">
            <a:xfrm flipH="1">
              <a:off x="2001" y="1957"/>
              <a:ext cx="1700" cy="1107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  <a:gd name="connsiteX0" fmla="*/ 10023 w 10399"/>
                <a:gd name="connsiteY0" fmla="*/ 3555 h 11423"/>
                <a:gd name="connsiteX1" fmla="*/ 5133 w 10399"/>
                <a:gd name="connsiteY1" fmla="*/ 9105 h 11423"/>
                <a:gd name="connsiteX2" fmla="*/ 381 w 10399"/>
                <a:gd name="connsiteY2" fmla="*/ 11208 h 11423"/>
                <a:gd name="connsiteX3" fmla="*/ 430 w 10399"/>
                <a:gd name="connsiteY3" fmla="*/ 4249 h 11423"/>
                <a:gd name="connsiteX4" fmla="*/ 1559 w 10399"/>
                <a:gd name="connsiteY4" fmla="*/ 781 h 11423"/>
                <a:gd name="connsiteX5" fmla="*/ 4568 w 10399"/>
                <a:gd name="connsiteY5" fmla="*/ 87 h 11423"/>
                <a:gd name="connsiteX6" fmla="*/ 7013 w 10399"/>
                <a:gd name="connsiteY6" fmla="*/ 2168 h 11423"/>
                <a:gd name="connsiteX7" fmla="*/ 9647 w 10399"/>
                <a:gd name="connsiteY7" fmla="*/ 3902 h 11423"/>
                <a:gd name="connsiteX8" fmla="*/ 10399 w 10399"/>
                <a:gd name="connsiteY8" fmla="*/ 3902 h 11423"/>
                <a:gd name="connsiteX0" fmla="*/ 10252 w 10628"/>
                <a:gd name="connsiteY0" fmla="*/ 5440 h 13308"/>
                <a:gd name="connsiteX1" fmla="*/ 5362 w 10628"/>
                <a:gd name="connsiteY1" fmla="*/ 10990 h 13308"/>
                <a:gd name="connsiteX2" fmla="*/ 610 w 10628"/>
                <a:gd name="connsiteY2" fmla="*/ 13093 h 13308"/>
                <a:gd name="connsiteX3" fmla="*/ 659 w 10628"/>
                <a:gd name="connsiteY3" fmla="*/ 6134 h 13308"/>
                <a:gd name="connsiteX4" fmla="*/ 233 w 10628"/>
                <a:gd name="connsiteY4" fmla="*/ 152 h 13308"/>
                <a:gd name="connsiteX5" fmla="*/ 4797 w 10628"/>
                <a:gd name="connsiteY5" fmla="*/ 1972 h 13308"/>
                <a:gd name="connsiteX6" fmla="*/ 7242 w 10628"/>
                <a:gd name="connsiteY6" fmla="*/ 4053 h 13308"/>
                <a:gd name="connsiteX7" fmla="*/ 9876 w 10628"/>
                <a:gd name="connsiteY7" fmla="*/ 5787 h 13308"/>
                <a:gd name="connsiteX8" fmla="*/ 10628 w 10628"/>
                <a:gd name="connsiteY8" fmla="*/ 5787 h 13308"/>
                <a:gd name="connsiteX0" fmla="*/ 11759 w 12135"/>
                <a:gd name="connsiteY0" fmla="*/ 5431 h 13310"/>
                <a:gd name="connsiteX1" fmla="*/ 6869 w 12135"/>
                <a:gd name="connsiteY1" fmla="*/ 10981 h 13310"/>
                <a:gd name="connsiteX2" fmla="*/ 2117 w 12135"/>
                <a:gd name="connsiteY2" fmla="*/ 13084 h 13310"/>
                <a:gd name="connsiteX3" fmla="*/ 3 w 12135"/>
                <a:gd name="connsiteY3" fmla="*/ 5945 h 13310"/>
                <a:gd name="connsiteX4" fmla="*/ 1740 w 12135"/>
                <a:gd name="connsiteY4" fmla="*/ 143 h 13310"/>
                <a:gd name="connsiteX5" fmla="*/ 6304 w 12135"/>
                <a:gd name="connsiteY5" fmla="*/ 1963 h 13310"/>
                <a:gd name="connsiteX6" fmla="*/ 8749 w 12135"/>
                <a:gd name="connsiteY6" fmla="*/ 4044 h 13310"/>
                <a:gd name="connsiteX7" fmla="*/ 11383 w 12135"/>
                <a:gd name="connsiteY7" fmla="*/ 5778 h 13310"/>
                <a:gd name="connsiteX8" fmla="*/ 12135 w 12135"/>
                <a:gd name="connsiteY8" fmla="*/ 5778 h 13310"/>
                <a:gd name="connsiteX0" fmla="*/ 11760 w 12136"/>
                <a:gd name="connsiteY0" fmla="*/ 5806 h 13685"/>
                <a:gd name="connsiteX1" fmla="*/ 6870 w 12136"/>
                <a:gd name="connsiteY1" fmla="*/ 11356 h 13685"/>
                <a:gd name="connsiteX2" fmla="*/ 2118 w 12136"/>
                <a:gd name="connsiteY2" fmla="*/ 13459 h 13685"/>
                <a:gd name="connsiteX3" fmla="*/ 4 w 12136"/>
                <a:gd name="connsiteY3" fmla="*/ 6320 h 13685"/>
                <a:gd name="connsiteX4" fmla="*/ 1741 w 12136"/>
                <a:gd name="connsiteY4" fmla="*/ 518 h 13685"/>
                <a:gd name="connsiteX5" fmla="*/ 6950 w 12136"/>
                <a:gd name="connsiteY5" fmla="*/ 722 h 13685"/>
                <a:gd name="connsiteX6" fmla="*/ 8750 w 12136"/>
                <a:gd name="connsiteY6" fmla="*/ 4419 h 13685"/>
                <a:gd name="connsiteX7" fmla="*/ 11384 w 12136"/>
                <a:gd name="connsiteY7" fmla="*/ 6153 h 13685"/>
                <a:gd name="connsiteX8" fmla="*/ 12136 w 12136"/>
                <a:gd name="connsiteY8" fmla="*/ 6153 h 13685"/>
                <a:gd name="connsiteX0" fmla="*/ 11760 w 12136"/>
                <a:gd name="connsiteY0" fmla="*/ 5770 h 13649"/>
                <a:gd name="connsiteX1" fmla="*/ 6870 w 12136"/>
                <a:gd name="connsiteY1" fmla="*/ 11320 h 13649"/>
                <a:gd name="connsiteX2" fmla="*/ 2118 w 12136"/>
                <a:gd name="connsiteY2" fmla="*/ 13423 h 13649"/>
                <a:gd name="connsiteX3" fmla="*/ 4 w 12136"/>
                <a:gd name="connsiteY3" fmla="*/ 6284 h 13649"/>
                <a:gd name="connsiteX4" fmla="*/ 1741 w 12136"/>
                <a:gd name="connsiteY4" fmla="*/ 482 h 13649"/>
                <a:gd name="connsiteX5" fmla="*/ 6950 w 12136"/>
                <a:gd name="connsiteY5" fmla="*/ 686 h 13649"/>
                <a:gd name="connsiteX6" fmla="*/ 9547 w 12136"/>
                <a:gd name="connsiteY6" fmla="*/ 3575 h 13649"/>
                <a:gd name="connsiteX7" fmla="*/ 11384 w 12136"/>
                <a:gd name="connsiteY7" fmla="*/ 6117 h 13649"/>
                <a:gd name="connsiteX8" fmla="*/ 12136 w 12136"/>
                <a:gd name="connsiteY8" fmla="*/ 6117 h 13649"/>
                <a:gd name="connsiteX0" fmla="*/ 11760 w 12136"/>
                <a:gd name="connsiteY0" fmla="*/ 5770 h 13749"/>
                <a:gd name="connsiteX1" fmla="*/ 7401 w 12136"/>
                <a:gd name="connsiteY1" fmla="*/ 11859 h 13749"/>
                <a:gd name="connsiteX2" fmla="*/ 2118 w 12136"/>
                <a:gd name="connsiteY2" fmla="*/ 13423 h 13749"/>
                <a:gd name="connsiteX3" fmla="*/ 4 w 12136"/>
                <a:gd name="connsiteY3" fmla="*/ 6284 h 13749"/>
                <a:gd name="connsiteX4" fmla="*/ 1741 w 12136"/>
                <a:gd name="connsiteY4" fmla="*/ 482 h 13749"/>
                <a:gd name="connsiteX5" fmla="*/ 6950 w 12136"/>
                <a:gd name="connsiteY5" fmla="*/ 686 h 13749"/>
                <a:gd name="connsiteX6" fmla="*/ 9547 w 12136"/>
                <a:gd name="connsiteY6" fmla="*/ 3575 h 13749"/>
                <a:gd name="connsiteX7" fmla="*/ 11384 w 12136"/>
                <a:gd name="connsiteY7" fmla="*/ 6117 h 13749"/>
                <a:gd name="connsiteX8" fmla="*/ 12136 w 12136"/>
                <a:gd name="connsiteY8" fmla="*/ 6117 h 1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36" h="13749">
                  <a:moveTo>
                    <a:pt x="11760" y="5770"/>
                  </a:moveTo>
                  <a:cubicBezTo>
                    <a:pt x="10004" y="8169"/>
                    <a:pt x="9008" y="10584"/>
                    <a:pt x="7401" y="11859"/>
                  </a:cubicBezTo>
                  <a:cubicBezTo>
                    <a:pt x="5794" y="13134"/>
                    <a:pt x="3351" y="14352"/>
                    <a:pt x="2118" y="13423"/>
                  </a:cubicBezTo>
                  <a:cubicBezTo>
                    <a:pt x="885" y="12494"/>
                    <a:pt x="67" y="8441"/>
                    <a:pt x="4" y="6284"/>
                  </a:cubicBezTo>
                  <a:cubicBezTo>
                    <a:pt x="-59" y="4127"/>
                    <a:pt x="583" y="1415"/>
                    <a:pt x="1741" y="482"/>
                  </a:cubicBezTo>
                  <a:cubicBezTo>
                    <a:pt x="2899" y="-451"/>
                    <a:pt x="5649" y="171"/>
                    <a:pt x="6950" y="686"/>
                  </a:cubicBezTo>
                  <a:cubicBezTo>
                    <a:pt x="8251" y="1202"/>
                    <a:pt x="8808" y="2670"/>
                    <a:pt x="9547" y="3575"/>
                  </a:cubicBezTo>
                  <a:cubicBezTo>
                    <a:pt x="10286" y="4480"/>
                    <a:pt x="10819" y="5828"/>
                    <a:pt x="11384" y="6117"/>
                  </a:cubicBezTo>
                  <a:cubicBezTo>
                    <a:pt x="11948" y="6406"/>
                    <a:pt x="12042" y="6262"/>
                    <a:pt x="12136" y="6117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816" y="2347"/>
              <a:ext cx="1306" cy="168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859" y="2337"/>
              <a:ext cx="1335" cy="182"/>
            </a:xfrm>
            <a:custGeom>
              <a:avLst/>
              <a:gdLst>
                <a:gd name="T0" fmla="*/ 1335 w 1335"/>
                <a:gd name="T1" fmla="*/ 117 h 182"/>
                <a:gd name="T2" fmla="*/ 1079 w 1335"/>
                <a:gd name="T3" fmla="*/ 165 h 182"/>
                <a:gd name="T4" fmla="*/ 822 w 1335"/>
                <a:gd name="T5" fmla="*/ 13 h 182"/>
                <a:gd name="T6" fmla="*/ 536 w 1335"/>
                <a:gd name="T7" fmla="*/ 155 h 182"/>
                <a:gd name="T8" fmla="*/ 271 w 1335"/>
                <a:gd name="T9" fmla="*/ 3 h 182"/>
                <a:gd name="T10" fmla="*/ 0 w 1335"/>
                <a:gd name="T11" fmla="*/ 16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5" h="182">
                  <a:moveTo>
                    <a:pt x="1335" y="117"/>
                  </a:moveTo>
                  <a:cubicBezTo>
                    <a:pt x="1292" y="125"/>
                    <a:pt x="1164" y="182"/>
                    <a:pt x="1079" y="165"/>
                  </a:cubicBezTo>
                  <a:cubicBezTo>
                    <a:pt x="994" y="148"/>
                    <a:pt x="912" y="15"/>
                    <a:pt x="822" y="13"/>
                  </a:cubicBezTo>
                  <a:cubicBezTo>
                    <a:pt x="732" y="10"/>
                    <a:pt x="627" y="158"/>
                    <a:pt x="536" y="155"/>
                  </a:cubicBezTo>
                  <a:cubicBezTo>
                    <a:pt x="444" y="153"/>
                    <a:pt x="361" y="0"/>
                    <a:pt x="271" y="3"/>
                  </a:cubicBezTo>
                  <a:cubicBezTo>
                    <a:pt x="182" y="5"/>
                    <a:pt x="46" y="137"/>
                    <a:pt x="0" y="165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3546837" y="2124389"/>
            <a:ext cx="2804885" cy="2553322"/>
            <a:chOff x="4411980" y="4232215"/>
            <a:chExt cx="2804885" cy="2553322"/>
          </a:xfrm>
          <a:noFill/>
        </p:grpSpPr>
        <p:grpSp>
          <p:nvGrpSpPr>
            <p:cNvPr id="33" name="Group 32"/>
            <p:cNvGrpSpPr/>
            <p:nvPr/>
          </p:nvGrpSpPr>
          <p:grpSpPr>
            <a:xfrm>
              <a:off x="4411980" y="423221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3" name="Oval 22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411980" y="447478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35" name="Oval 34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4411980" y="471735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46" name="Oval 45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411980" y="495992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57" name="Oval 56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4411980" y="520249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68" name="Oval 6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4411980" y="544506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79" name="Oval 7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4411980" y="568763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90" name="Oval 89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4411980" y="593020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01" name="Oval 100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4411980" y="617277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12" name="Oval 111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4411980" y="641534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23" name="Oval 122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4" name="TextBox 133"/>
          <p:cNvSpPr txBox="1"/>
          <p:nvPr/>
        </p:nvSpPr>
        <p:spPr>
          <a:xfrm>
            <a:off x="6629400" y="2196035"/>
            <a:ext cx="17011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0.2°</a:t>
            </a:r>
            <a:endParaRPr lang="en-US" sz="6600" dirty="0"/>
          </a:p>
        </p:txBody>
      </p:sp>
      <p:sp>
        <p:nvSpPr>
          <p:cNvPr id="135" name="TextBox 134"/>
          <p:cNvSpPr txBox="1"/>
          <p:nvPr/>
        </p:nvSpPr>
        <p:spPr>
          <a:xfrm>
            <a:off x="3400741" y="4673003"/>
            <a:ext cx="3292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img_000100</a:t>
            </a:r>
            <a:endParaRPr lang="en-US" sz="4400" dirty="0"/>
          </a:p>
        </p:txBody>
      </p:sp>
      <p:sp>
        <p:nvSpPr>
          <p:cNvPr id="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 with X-rays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58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>
            <a:spLocks noChangeAspect="1"/>
          </p:cNvSpPr>
          <p:nvPr/>
        </p:nvSpPr>
        <p:spPr bwMode="auto">
          <a:xfrm rot="10800000" flipH="1">
            <a:off x="3671881" y="2864901"/>
            <a:ext cx="2949506" cy="665251"/>
          </a:xfrm>
          <a:custGeom>
            <a:avLst/>
            <a:gdLst>
              <a:gd name="T0" fmla="*/ 2456 w 2552"/>
              <a:gd name="T1" fmla="*/ 512 h 1384"/>
              <a:gd name="T2" fmla="*/ 1208 w 2552"/>
              <a:gd name="T3" fmla="*/ 1280 h 1384"/>
              <a:gd name="T4" fmla="*/ 344 w 2552"/>
              <a:gd name="T5" fmla="*/ 1136 h 1384"/>
              <a:gd name="T6" fmla="*/ 8 w 2552"/>
              <a:gd name="T7" fmla="*/ 608 h 1384"/>
              <a:gd name="T8" fmla="*/ 296 w 2552"/>
              <a:gd name="T9" fmla="*/ 128 h 1384"/>
              <a:gd name="T10" fmla="*/ 1064 w 2552"/>
              <a:gd name="T11" fmla="*/ 32 h 1384"/>
              <a:gd name="T12" fmla="*/ 1688 w 2552"/>
              <a:gd name="T13" fmla="*/ 320 h 1384"/>
              <a:gd name="T14" fmla="*/ 2360 w 2552"/>
              <a:gd name="T15" fmla="*/ 560 h 1384"/>
              <a:gd name="T16" fmla="*/ 2552 w 2552"/>
              <a:gd name="T17" fmla="*/ 560 h 1384"/>
              <a:gd name="connsiteX0" fmla="*/ 10023 w 10399"/>
              <a:gd name="connsiteY0" fmla="*/ 3555 h 11423"/>
              <a:gd name="connsiteX1" fmla="*/ 5133 w 10399"/>
              <a:gd name="connsiteY1" fmla="*/ 9105 h 11423"/>
              <a:gd name="connsiteX2" fmla="*/ 381 w 10399"/>
              <a:gd name="connsiteY2" fmla="*/ 11208 h 11423"/>
              <a:gd name="connsiteX3" fmla="*/ 430 w 10399"/>
              <a:gd name="connsiteY3" fmla="*/ 4249 h 11423"/>
              <a:gd name="connsiteX4" fmla="*/ 1559 w 10399"/>
              <a:gd name="connsiteY4" fmla="*/ 781 h 11423"/>
              <a:gd name="connsiteX5" fmla="*/ 4568 w 10399"/>
              <a:gd name="connsiteY5" fmla="*/ 87 h 11423"/>
              <a:gd name="connsiteX6" fmla="*/ 7013 w 10399"/>
              <a:gd name="connsiteY6" fmla="*/ 2168 h 11423"/>
              <a:gd name="connsiteX7" fmla="*/ 9647 w 10399"/>
              <a:gd name="connsiteY7" fmla="*/ 3902 h 11423"/>
              <a:gd name="connsiteX8" fmla="*/ 10399 w 10399"/>
              <a:gd name="connsiteY8" fmla="*/ 3902 h 11423"/>
              <a:gd name="connsiteX0" fmla="*/ 10252 w 10628"/>
              <a:gd name="connsiteY0" fmla="*/ 5440 h 13308"/>
              <a:gd name="connsiteX1" fmla="*/ 5362 w 10628"/>
              <a:gd name="connsiteY1" fmla="*/ 10990 h 13308"/>
              <a:gd name="connsiteX2" fmla="*/ 610 w 10628"/>
              <a:gd name="connsiteY2" fmla="*/ 13093 h 13308"/>
              <a:gd name="connsiteX3" fmla="*/ 659 w 10628"/>
              <a:gd name="connsiteY3" fmla="*/ 6134 h 13308"/>
              <a:gd name="connsiteX4" fmla="*/ 233 w 10628"/>
              <a:gd name="connsiteY4" fmla="*/ 152 h 13308"/>
              <a:gd name="connsiteX5" fmla="*/ 4797 w 10628"/>
              <a:gd name="connsiteY5" fmla="*/ 1972 h 13308"/>
              <a:gd name="connsiteX6" fmla="*/ 7242 w 10628"/>
              <a:gd name="connsiteY6" fmla="*/ 4053 h 13308"/>
              <a:gd name="connsiteX7" fmla="*/ 9876 w 10628"/>
              <a:gd name="connsiteY7" fmla="*/ 5787 h 13308"/>
              <a:gd name="connsiteX8" fmla="*/ 10628 w 10628"/>
              <a:gd name="connsiteY8" fmla="*/ 5787 h 13308"/>
              <a:gd name="connsiteX0" fmla="*/ 11759 w 12135"/>
              <a:gd name="connsiteY0" fmla="*/ 5431 h 13310"/>
              <a:gd name="connsiteX1" fmla="*/ 6869 w 12135"/>
              <a:gd name="connsiteY1" fmla="*/ 10981 h 13310"/>
              <a:gd name="connsiteX2" fmla="*/ 2117 w 12135"/>
              <a:gd name="connsiteY2" fmla="*/ 13084 h 13310"/>
              <a:gd name="connsiteX3" fmla="*/ 3 w 12135"/>
              <a:gd name="connsiteY3" fmla="*/ 5945 h 13310"/>
              <a:gd name="connsiteX4" fmla="*/ 1740 w 12135"/>
              <a:gd name="connsiteY4" fmla="*/ 143 h 13310"/>
              <a:gd name="connsiteX5" fmla="*/ 6304 w 12135"/>
              <a:gd name="connsiteY5" fmla="*/ 1963 h 13310"/>
              <a:gd name="connsiteX6" fmla="*/ 8749 w 12135"/>
              <a:gd name="connsiteY6" fmla="*/ 4044 h 13310"/>
              <a:gd name="connsiteX7" fmla="*/ 11383 w 12135"/>
              <a:gd name="connsiteY7" fmla="*/ 5778 h 13310"/>
              <a:gd name="connsiteX8" fmla="*/ 12135 w 12135"/>
              <a:gd name="connsiteY8" fmla="*/ 5778 h 13310"/>
              <a:gd name="connsiteX0" fmla="*/ 11760 w 12136"/>
              <a:gd name="connsiteY0" fmla="*/ 5806 h 13685"/>
              <a:gd name="connsiteX1" fmla="*/ 6870 w 12136"/>
              <a:gd name="connsiteY1" fmla="*/ 11356 h 13685"/>
              <a:gd name="connsiteX2" fmla="*/ 2118 w 12136"/>
              <a:gd name="connsiteY2" fmla="*/ 13459 h 13685"/>
              <a:gd name="connsiteX3" fmla="*/ 4 w 12136"/>
              <a:gd name="connsiteY3" fmla="*/ 6320 h 13685"/>
              <a:gd name="connsiteX4" fmla="*/ 1741 w 12136"/>
              <a:gd name="connsiteY4" fmla="*/ 518 h 13685"/>
              <a:gd name="connsiteX5" fmla="*/ 6950 w 12136"/>
              <a:gd name="connsiteY5" fmla="*/ 722 h 13685"/>
              <a:gd name="connsiteX6" fmla="*/ 8750 w 12136"/>
              <a:gd name="connsiteY6" fmla="*/ 4419 h 13685"/>
              <a:gd name="connsiteX7" fmla="*/ 11384 w 12136"/>
              <a:gd name="connsiteY7" fmla="*/ 6153 h 13685"/>
              <a:gd name="connsiteX8" fmla="*/ 12136 w 12136"/>
              <a:gd name="connsiteY8" fmla="*/ 6153 h 13685"/>
              <a:gd name="connsiteX0" fmla="*/ 11760 w 12136"/>
              <a:gd name="connsiteY0" fmla="*/ 5770 h 13649"/>
              <a:gd name="connsiteX1" fmla="*/ 6870 w 12136"/>
              <a:gd name="connsiteY1" fmla="*/ 11320 h 13649"/>
              <a:gd name="connsiteX2" fmla="*/ 2118 w 12136"/>
              <a:gd name="connsiteY2" fmla="*/ 13423 h 13649"/>
              <a:gd name="connsiteX3" fmla="*/ 4 w 12136"/>
              <a:gd name="connsiteY3" fmla="*/ 6284 h 13649"/>
              <a:gd name="connsiteX4" fmla="*/ 1741 w 12136"/>
              <a:gd name="connsiteY4" fmla="*/ 482 h 13649"/>
              <a:gd name="connsiteX5" fmla="*/ 6950 w 12136"/>
              <a:gd name="connsiteY5" fmla="*/ 686 h 13649"/>
              <a:gd name="connsiteX6" fmla="*/ 9547 w 12136"/>
              <a:gd name="connsiteY6" fmla="*/ 3575 h 13649"/>
              <a:gd name="connsiteX7" fmla="*/ 11384 w 12136"/>
              <a:gd name="connsiteY7" fmla="*/ 6117 h 13649"/>
              <a:gd name="connsiteX8" fmla="*/ 12136 w 12136"/>
              <a:gd name="connsiteY8" fmla="*/ 6117 h 13649"/>
              <a:gd name="connsiteX0" fmla="*/ 11760 w 12136"/>
              <a:gd name="connsiteY0" fmla="*/ 5770 h 13749"/>
              <a:gd name="connsiteX1" fmla="*/ 7401 w 12136"/>
              <a:gd name="connsiteY1" fmla="*/ 11859 h 13749"/>
              <a:gd name="connsiteX2" fmla="*/ 2118 w 12136"/>
              <a:gd name="connsiteY2" fmla="*/ 13423 h 13749"/>
              <a:gd name="connsiteX3" fmla="*/ 4 w 12136"/>
              <a:gd name="connsiteY3" fmla="*/ 6284 h 13749"/>
              <a:gd name="connsiteX4" fmla="*/ 1741 w 12136"/>
              <a:gd name="connsiteY4" fmla="*/ 482 h 13749"/>
              <a:gd name="connsiteX5" fmla="*/ 6950 w 12136"/>
              <a:gd name="connsiteY5" fmla="*/ 686 h 13749"/>
              <a:gd name="connsiteX6" fmla="*/ 9547 w 12136"/>
              <a:gd name="connsiteY6" fmla="*/ 3575 h 13749"/>
              <a:gd name="connsiteX7" fmla="*/ 11384 w 12136"/>
              <a:gd name="connsiteY7" fmla="*/ 6117 h 13749"/>
              <a:gd name="connsiteX8" fmla="*/ 12136 w 12136"/>
              <a:gd name="connsiteY8" fmla="*/ 6117 h 13749"/>
              <a:gd name="connsiteX0" fmla="*/ 11762 w 12138"/>
              <a:gd name="connsiteY0" fmla="*/ 5770 h 12436"/>
              <a:gd name="connsiteX1" fmla="*/ 7403 w 12138"/>
              <a:gd name="connsiteY1" fmla="*/ 11859 h 12436"/>
              <a:gd name="connsiteX2" fmla="*/ 2211 w 12138"/>
              <a:gd name="connsiteY2" fmla="*/ 11555 h 12436"/>
              <a:gd name="connsiteX3" fmla="*/ 6 w 12138"/>
              <a:gd name="connsiteY3" fmla="*/ 6284 h 12436"/>
              <a:gd name="connsiteX4" fmla="*/ 1743 w 12138"/>
              <a:gd name="connsiteY4" fmla="*/ 482 h 12436"/>
              <a:gd name="connsiteX5" fmla="*/ 6952 w 12138"/>
              <a:gd name="connsiteY5" fmla="*/ 686 h 12436"/>
              <a:gd name="connsiteX6" fmla="*/ 9549 w 12138"/>
              <a:gd name="connsiteY6" fmla="*/ 3575 h 12436"/>
              <a:gd name="connsiteX7" fmla="*/ 11386 w 12138"/>
              <a:gd name="connsiteY7" fmla="*/ 6117 h 12436"/>
              <a:gd name="connsiteX8" fmla="*/ 12138 w 12138"/>
              <a:gd name="connsiteY8" fmla="*/ 6117 h 12436"/>
              <a:gd name="connsiteX0" fmla="*/ 11762 w 12138"/>
              <a:gd name="connsiteY0" fmla="*/ 5770 h 12036"/>
              <a:gd name="connsiteX1" fmla="*/ 7251 w 12138"/>
              <a:gd name="connsiteY1" fmla="*/ 11140 h 12036"/>
              <a:gd name="connsiteX2" fmla="*/ 2211 w 12138"/>
              <a:gd name="connsiteY2" fmla="*/ 11555 h 12036"/>
              <a:gd name="connsiteX3" fmla="*/ 6 w 12138"/>
              <a:gd name="connsiteY3" fmla="*/ 6284 h 12036"/>
              <a:gd name="connsiteX4" fmla="*/ 1743 w 12138"/>
              <a:gd name="connsiteY4" fmla="*/ 482 h 12036"/>
              <a:gd name="connsiteX5" fmla="*/ 6952 w 12138"/>
              <a:gd name="connsiteY5" fmla="*/ 686 h 12036"/>
              <a:gd name="connsiteX6" fmla="*/ 9549 w 12138"/>
              <a:gd name="connsiteY6" fmla="*/ 3575 h 12036"/>
              <a:gd name="connsiteX7" fmla="*/ 11386 w 12138"/>
              <a:gd name="connsiteY7" fmla="*/ 6117 h 12036"/>
              <a:gd name="connsiteX8" fmla="*/ 12138 w 12138"/>
              <a:gd name="connsiteY8" fmla="*/ 6117 h 12036"/>
              <a:gd name="connsiteX0" fmla="*/ 11762 w 12138"/>
              <a:gd name="connsiteY0" fmla="*/ 5468 h 11734"/>
              <a:gd name="connsiteX1" fmla="*/ 7251 w 12138"/>
              <a:gd name="connsiteY1" fmla="*/ 10838 h 11734"/>
              <a:gd name="connsiteX2" fmla="*/ 2211 w 12138"/>
              <a:gd name="connsiteY2" fmla="*/ 11253 h 11734"/>
              <a:gd name="connsiteX3" fmla="*/ 6 w 12138"/>
              <a:gd name="connsiteY3" fmla="*/ 5982 h 11734"/>
              <a:gd name="connsiteX4" fmla="*/ 1743 w 12138"/>
              <a:gd name="connsiteY4" fmla="*/ 180 h 11734"/>
              <a:gd name="connsiteX5" fmla="*/ 6755 w 12138"/>
              <a:gd name="connsiteY5" fmla="*/ 1641 h 11734"/>
              <a:gd name="connsiteX6" fmla="*/ 9549 w 12138"/>
              <a:gd name="connsiteY6" fmla="*/ 3273 h 11734"/>
              <a:gd name="connsiteX7" fmla="*/ 11386 w 12138"/>
              <a:gd name="connsiteY7" fmla="*/ 5815 h 11734"/>
              <a:gd name="connsiteX8" fmla="*/ 12138 w 12138"/>
              <a:gd name="connsiteY8" fmla="*/ 5815 h 11734"/>
              <a:gd name="connsiteX0" fmla="*/ 11762 w 12138"/>
              <a:gd name="connsiteY0" fmla="*/ 5478 h 11744"/>
              <a:gd name="connsiteX1" fmla="*/ 7251 w 12138"/>
              <a:gd name="connsiteY1" fmla="*/ 10848 h 11744"/>
              <a:gd name="connsiteX2" fmla="*/ 2211 w 12138"/>
              <a:gd name="connsiteY2" fmla="*/ 11263 h 11744"/>
              <a:gd name="connsiteX3" fmla="*/ 6 w 12138"/>
              <a:gd name="connsiteY3" fmla="*/ 5992 h 11744"/>
              <a:gd name="connsiteX4" fmla="*/ 1743 w 12138"/>
              <a:gd name="connsiteY4" fmla="*/ 190 h 11744"/>
              <a:gd name="connsiteX5" fmla="*/ 6755 w 12138"/>
              <a:gd name="connsiteY5" fmla="*/ 1651 h 11744"/>
              <a:gd name="connsiteX6" fmla="*/ 9245 w 12138"/>
              <a:gd name="connsiteY6" fmla="*/ 4145 h 11744"/>
              <a:gd name="connsiteX7" fmla="*/ 11386 w 12138"/>
              <a:gd name="connsiteY7" fmla="*/ 5825 h 11744"/>
              <a:gd name="connsiteX8" fmla="*/ 12138 w 12138"/>
              <a:gd name="connsiteY8" fmla="*/ 5825 h 11744"/>
              <a:gd name="connsiteX0" fmla="*/ 11762 w 12138"/>
              <a:gd name="connsiteY0" fmla="*/ 4210 h 10476"/>
              <a:gd name="connsiteX1" fmla="*/ 7251 w 12138"/>
              <a:gd name="connsiteY1" fmla="*/ 9580 h 10476"/>
              <a:gd name="connsiteX2" fmla="*/ 2211 w 12138"/>
              <a:gd name="connsiteY2" fmla="*/ 9995 h 10476"/>
              <a:gd name="connsiteX3" fmla="*/ 6 w 12138"/>
              <a:gd name="connsiteY3" fmla="*/ 4724 h 10476"/>
              <a:gd name="connsiteX4" fmla="*/ 1713 w 12138"/>
              <a:gd name="connsiteY4" fmla="*/ 466 h 10476"/>
              <a:gd name="connsiteX5" fmla="*/ 6755 w 12138"/>
              <a:gd name="connsiteY5" fmla="*/ 383 h 10476"/>
              <a:gd name="connsiteX6" fmla="*/ 9245 w 12138"/>
              <a:gd name="connsiteY6" fmla="*/ 2877 h 10476"/>
              <a:gd name="connsiteX7" fmla="*/ 11386 w 12138"/>
              <a:gd name="connsiteY7" fmla="*/ 4557 h 10476"/>
              <a:gd name="connsiteX8" fmla="*/ 12138 w 12138"/>
              <a:gd name="connsiteY8" fmla="*/ 4557 h 10476"/>
              <a:gd name="connsiteX0" fmla="*/ 11762 w 11762"/>
              <a:gd name="connsiteY0" fmla="*/ 4210 h 10476"/>
              <a:gd name="connsiteX1" fmla="*/ 7251 w 11762"/>
              <a:gd name="connsiteY1" fmla="*/ 9580 h 10476"/>
              <a:gd name="connsiteX2" fmla="*/ 2211 w 11762"/>
              <a:gd name="connsiteY2" fmla="*/ 9995 h 10476"/>
              <a:gd name="connsiteX3" fmla="*/ 6 w 11762"/>
              <a:gd name="connsiteY3" fmla="*/ 4724 h 10476"/>
              <a:gd name="connsiteX4" fmla="*/ 1713 w 11762"/>
              <a:gd name="connsiteY4" fmla="*/ 466 h 10476"/>
              <a:gd name="connsiteX5" fmla="*/ 6755 w 11762"/>
              <a:gd name="connsiteY5" fmla="*/ 383 h 10476"/>
              <a:gd name="connsiteX6" fmla="*/ 9245 w 11762"/>
              <a:gd name="connsiteY6" fmla="*/ 2877 h 10476"/>
              <a:gd name="connsiteX7" fmla="*/ 11386 w 11762"/>
              <a:gd name="connsiteY7" fmla="*/ 4557 h 10476"/>
              <a:gd name="connsiteX0" fmla="*/ 11762 w 11762"/>
              <a:gd name="connsiteY0" fmla="*/ 4210 h 10476"/>
              <a:gd name="connsiteX1" fmla="*/ 7251 w 11762"/>
              <a:gd name="connsiteY1" fmla="*/ 9580 h 10476"/>
              <a:gd name="connsiteX2" fmla="*/ 2211 w 11762"/>
              <a:gd name="connsiteY2" fmla="*/ 9995 h 10476"/>
              <a:gd name="connsiteX3" fmla="*/ 6 w 11762"/>
              <a:gd name="connsiteY3" fmla="*/ 4724 h 10476"/>
              <a:gd name="connsiteX4" fmla="*/ 1713 w 11762"/>
              <a:gd name="connsiteY4" fmla="*/ 466 h 10476"/>
              <a:gd name="connsiteX5" fmla="*/ 6755 w 11762"/>
              <a:gd name="connsiteY5" fmla="*/ 383 h 10476"/>
              <a:gd name="connsiteX6" fmla="*/ 9245 w 11762"/>
              <a:gd name="connsiteY6" fmla="*/ 2877 h 10476"/>
              <a:gd name="connsiteX0" fmla="*/ 11762 w 11762"/>
              <a:gd name="connsiteY0" fmla="*/ 4210 h 10476"/>
              <a:gd name="connsiteX1" fmla="*/ 7251 w 11762"/>
              <a:gd name="connsiteY1" fmla="*/ 9580 h 10476"/>
              <a:gd name="connsiteX2" fmla="*/ 2211 w 11762"/>
              <a:gd name="connsiteY2" fmla="*/ 9995 h 10476"/>
              <a:gd name="connsiteX3" fmla="*/ 6 w 11762"/>
              <a:gd name="connsiteY3" fmla="*/ 4724 h 10476"/>
              <a:gd name="connsiteX4" fmla="*/ 1713 w 11762"/>
              <a:gd name="connsiteY4" fmla="*/ 466 h 10476"/>
              <a:gd name="connsiteX5" fmla="*/ 6755 w 11762"/>
              <a:gd name="connsiteY5" fmla="*/ 383 h 10476"/>
              <a:gd name="connsiteX0" fmla="*/ 11762 w 11762"/>
              <a:gd name="connsiteY0" fmla="*/ 3744 h 10010"/>
              <a:gd name="connsiteX1" fmla="*/ 7251 w 11762"/>
              <a:gd name="connsiteY1" fmla="*/ 9114 h 10010"/>
              <a:gd name="connsiteX2" fmla="*/ 2211 w 11762"/>
              <a:gd name="connsiteY2" fmla="*/ 9529 h 10010"/>
              <a:gd name="connsiteX3" fmla="*/ 6 w 11762"/>
              <a:gd name="connsiteY3" fmla="*/ 4258 h 10010"/>
              <a:gd name="connsiteX4" fmla="*/ 1713 w 11762"/>
              <a:gd name="connsiteY4" fmla="*/ 0 h 10010"/>
              <a:gd name="connsiteX0" fmla="*/ 11756 w 11756"/>
              <a:gd name="connsiteY0" fmla="*/ 0 h 6266"/>
              <a:gd name="connsiteX1" fmla="*/ 7245 w 11756"/>
              <a:gd name="connsiteY1" fmla="*/ 5370 h 6266"/>
              <a:gd name="connsiteX2" fmla="*/ 2205 w 11756"/>
              <a:gd name="connsiteY2" fmla="*/ 5785 h 6266"/>
              <a:gd name="connsiteX3" fmla="*/ 0 w 11756"/>
              <a:gd name="connsiteY3" fmla="*/ 514 h 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56" h="6266">
                <a:moveTo>
                  <a:pt x="11756" y="0"/>
                </a:moveTo>
                <a:cubicBezTo>
                  <a:pt x="10000" y="2399"/>
                  <a:pt x="8837" y="4406"/>
                  <a:pt x="7245" y="5370"/>
                </a:cubicBezTo>
                <a:cubicBezTo>
                  <a:pt x="5653" y="6334"/>
                  <a:pt x="3412" y="6594"/>
                  <a:pt x="2205" y="5785"/>
                </a:cubicBezTo>
                <a:cubicBezTo>
                  <a:pt x="998" y="4976"/>
                  <a:pt x="83" y="2102"/>
                  <a:pt x="0" y="514"/>
                </a:cubicBezTo>
              </a:path>
            </a:pathLst>
          </a:custGeom>
          <a:noFill/>
          <a:ln w="1778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3"/>
          <p:cNvSpPr>
            <a:spLocks/>
          </p:cNvSpPr>
          <p:nvPr/>
        </p:nvSpPr>
        <p:spPr bwMode="auto">
          <a:xfrm rot="13660949">
            <a:off x="4168017" y="2632730"/>
            <a:ext cx="1457325" cy="1489075"/>
          </a:xfrm>
          <a:custGeom>
            <a:avLst/>
            <a:gdLst>
              <a:gd name="T0" fmla="*/ 0 w 918"/>
              <a:gd name="T1" fmla="*/ 938 h 938"/>
              <a:gd name="T2" fmla="*/ 222 w 918"/>
              <a:gd name="T3" fmla="*/ 108 h 938"/>
              <a:gd name="T4" fmla="*/ 258 w 918"/>
              <a:gd name="T5" fmla="*/ 84 h 938"/>
              <a:gd name="T6" fmla="*/ 316 w 918"/>
              <a:gd name="T7" fmla="*/ 54 h 938"/>
              <a:gd name="T8" fmla="*/ 386 w 918"/>
              <a:gd name="T9" fmla="*/ 26 h 938"/>
              <a:gd name="T10" fmla="*/ 466 w 918"/>
              <a:gd name="T11" fmla="*/ 8 h 938"/>
              <a:gd name="T12" fmla="*/ 550 w 918"/>
              <a:gd name="T13" fmla="*/ 0 h 938"/>
              <a:gd name="T14" fmla="*/ 650 w 918"/>
              <a:gd name="T15" fmla="*/ 2 h 938"/>
              <a:gd name="T16" fmla="*/ 726 w 918"/>
              <a:gd name="T17" fmla="*/ 12 h 938"/>
              <a:gd name="T18" fmla="*/ 788 w 918"/>
              <a:gd name="T19" fmla="*/ 30 h 938"/>
              <a:gd name="T20" fmla="*/ 824 w 918"/>
              <a:gd name="T21" fmla="*/ 56 h 938"/>
              <a:gd name="T22" fmla="*/ 862 w 918"/>
              <a:gd name="T23" fmla="*/ 88 h 938"/>
              <a:gd name="T24" fmla="*/ 890 w 918"/>
              <a:gd name="T25" fmla="*/ 126 h 938"/>
              <a:gd name="T26" fmla="*/ 918 w 918"/>
              <a:gd name="T27" fmla="*/ 164 h 938"/>
              <a:gd name="T28" fmla="*/ 798 w 918"/>
              <a:gd name="T29" fmla="*/ 614 h 938"/>
              <a:gd name="T30" fmla="*/ 648 w 918"/>
              <a:gd name="T31" fmla="*/ 684 h 938"/>
              <a:gd name="T32" fmla="*/ 512 w 918"/>
              <a:gd name="T33" fmla="*/ 744 h 938"/>
              <a:gd name="T34" fmla="*/ 358 w 918"/>
              <a:gd name="T35" fmla="*/ 806 h 938"/>
              <a:gd name="T36" fmla="*/ 174 w 918"/>
              <a:gd name="T37" fmla="*/ 878 h 938"/>
              <a:gd name="T38" fmla="*/ 58 w 918"/>
              <a:gd name="T39" fmla="*/ 916 h 938"/>
              <a:gd name="T40" fmla="*/ 0 w 918"/>
              <a:gd name="T41" fmla="*/ 938 h 938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5577 w 10000"/>
              <a:gd name="connsiteY16" fmla="*/ 7932 h 10000"/>
              <a:gd name="connsiteX17" fmla="*/ 3900 w 10000"/>
              <a:gd name="connsiteY17" fmla="*/ 8593 h 10000"/>
              <a:gd name="connsiteX18" fmla="*/ 1895 w 10000"/>
              <a:gd name="connsiteY18" fmla="*/ 9360 h 10000"/>
              <a:gd name="connsiteX19" fmla="*/ 632 w 10000"/>
              <a:gd name="connsiteY19" fmla="*/ 9765 h 10000"/>
              <a:gd name="connsiteX20" fmla="*/ 0 w 10000"/>
              <a:gd name="connsiteY20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5577 w 10000"/>
              <a:gd name="connsiteY16" fmla="*/ 7932 h 10000"/>
              <a:gd name="connsiteX17" fmla="*/ 3900 w 10000"/>
              <a:gd name="connsiteY17" fmla="*/ 8593 h 10000"/>
              <a:gd name="connsiteX18" fmla="*/ 2658 w 10000"/>
              <a:gd name="connsiteY18" fmla="*/ 9832 h 10000"/>
              <a:gd name="connsiteX19" fmla="*/ 632 w 10000"/>
              <a:gd name="connsiteY19" fmla="*/ 9765 h 10000"/>
              <a:gd name="connsiteX20" fmla="*/ 0 w 10000"/>
              <a:gd name="connsiteY20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5577 w 10000"/>
              <a:gd name="connsiteY16" fmla="*/ 7932 h 10000"/>
              <a:gd name="connsiteX17" fmla="*/ 3900 w 10000"/>
              <a:gd name="connsiteY17" fmla="*/ 8593 h 10000"/>
              <a:gd name="connsiteX18" fmla="*/ 2658 w 10000"/>
              <a:gd name="connsiteY18" fmla="*/ 9832 h 10000"/>
              <a:gd name="connsiteX19" fmla="*/ 0 w 10000"/>
              <a:gd name="connsiteY19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3900 w 10000"/>
              <a:gd name="connsiteY16" fmla="*/ 8593 h 10000"/>
              <a:gd name="connsiteX17" fmla="*/ 2658 w 10000"/>
              <a:gd name="connsiteY17" fmla="*/ 9832 h 10000"/>
              <a:gd name="connsiteX18" fmla="*/ 0 w 10000"/>
              <a:gd name="connsiteY18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2658 w 10000"/>
              <a:gd name="connsiteY16" fmla="*/ 9832 h 10000"/>
              <a:gd name="connsiteX17" fmla="*/ 0 w 10000"/>
              <a:gd name="connsiteY17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418" y="1151"/>
                </a:lnTo>
                <a:lnTo>
                  <a:pt x="2810" y="896"/>
                </a:lnTo>
                <a:lnTo>
                  <a:pt x="3442" y="576"/>
                </a:lnTo>
                <a:lnTo>
                  <a:pt x="4205" y="277"/>
                </a:lnTo>
                <a:lnTo>
                  <a:pt x="5076" y="85"/>
                </a:lnTo>
                <a:lnTo>
                  <a:pt x="5991" y="0"/>
                </a:lnTo>
                <a:lnTo>
                  <a:pt x="7081" y="21"/>
                </a:lnTo>
                <a:lnTo>
                  <a:pt x="7908" y="128"/>
                </a:lnTo>
                <a:lnTo>
                  <a:pt x="8584" y="320"/>
                </a:lnTo>
                <a:lnTo>
                  <a:pt x="8976" y="597"/>
                </a:lnTo>
                <a:lnTo>
                  <a:pt x="9390" y="938"/>
                </a:lnTo>
                <a:lnTo>
                  <a:pt x="9695" y="1343"/>
                </a:lnTo>
                <a:lnTo>
                  <a:pt x="10000" y="1748"/>
                </a:lnTo>
                <a:lnTo>
                  <a:pt x="8693" y="6546"/>
                </a:lnTo>
                <a:lnTo>
                  <a:pt x="7074" y="7998"/>
                </a:lnTo>
                <a:lnTo>
                  <a:pt x="2658" y="9832"/>
                </a:lnTo>
                <a:lnTo>
                  <a:pt x="0" y="100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rot="13660949" flipV="1">
            <a:off x="5153542" y="3067544"/>
            <a:ext cx="352425" cy="1320800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rot="13660949" flipV="1">
            <a:off x="4958068" y="2846496"/>
            <a:ext cx="309563" cy="1157288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rot="13660949" flipV="1">
            <a:off x="4504228" y="2654874"/>
            <a:ext cx="215581" cy="822332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rot="13660949" flipV="1">
            <a:off x="4277773" y="2635940"/>
            <a:ext cx="190500" cy="714375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3"/>
          <p:cNvSpPr>
            <a:spLocks/>
          </p:cNvSpPr>
          <p:nvPr/>
        </p:nvSpPr>
        <p:spPr bwMode="auto">
          <a:xfrm rot="13660949">
            <a:off x="3766694" y="3532942"/>
            <a:ext cx="1108075" cy="265112"/>
          </a:xfrm>
          <a:custGeom>
            <a:avLst/>
            <a:gdLst>
              <a:gd name="T0" fmla="*/ 0 w 698"/>
              <a:gd name="T1" fmla="*/ 111 h 167"/>
              <a:gd name="T2" fmla="*/ 232 w 698"/>
              <a:gd name="T3" fmla="*/ 15 h 167"/>
              <a:gd name="T4" fmla="*/ 538 w 698"/>
              <a:gd name="T5" fmla="*/ 25 h 167"/>
              <a:gd name="T6" fmla="*/ 698 w 698"/>
              <a:gd name="T7" fmla="*/ 167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8" h="167">
                <a:moveTo>
                  <a:pt x="0" y="111"/>
                </a:moveTo>
                <a:cubicBezTo>
                  <a:pt x="71" y="70"/>
                  <a:pt x="142" y="29"/>
                  <a:pt x="232" y="15"/>
                </a:cubicBezTo>
                <a:cubicBezTo>
                  <a:pt x="322" y="1"/>
                  <a:pt x="460" y="0"/>
                  <a:pt x="538" y="25"/>
                </a:cubicBezTo>
                <a:cubicBezTo>
                  <a:pt x="616" y="50"/>
                  <a:pt x="657" y="108"/>
                  <a:pt x="698" y="167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 rot="13660949">
            <a:off x="4472329" y="3811329"/>
            <a:ext cx="352275" cy="116509"/>
          </a:xfrm>
          <a:custGeom>
            <a:avLst/>
            <a:gdLst>
              <a:gd name="T0" fmla="*/ 0 w 122"/>
              <a:gd name="T1" fmla="*/ 11 h 55"/>
              <a:gd name="T2" fmla="*/ 56 w 122"/>
              <a:gd name="T3" fmla="*/ 7 h 55"/>
              <a:gd name="T4" fmla="*/ 122 w 122"/>
              <a:gd name="T5" fmla="*/ 55 h 55"/>
              <a:gd name="connsiteX0" fmla="*/ 0 w 18189"/>
              <a:gd name="connsiteY0" fmla="*/ 1177 h 14504"/>
              <a:gd name="connsiteX1" fmla="*/ 4590 w 18189"/>
              <a:gd name="connsiteY1" fmla="*/ 450 h 14504"/>
              <a:gd name="connsiteX2" fmla="*/ 18189 w 18189"/>
              <a:gd name="connsiteY2" fmla="*/ 14504 h 14504"/>
              <a:gd name="connsiteX0" fmla="*/ 0 w 18189"/>
              <a:gd name="connsiteY0" fmla="*/ 17 h 13344"/>
              <a:gd name="connsiteX1" fmla="*/ 9948 w 18189"/>
              <a:gd name="connsiteY1" fmla="*/ 2440 h 13344"/>
              <a:gd name="connsiteX2" fmla="*/ 18189 w 18189"/>
              <a:gd name="connsiteY2" fmla="*/ 13344 h 1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89" h="13344">
                <a:moveTo>
                  <a:pt x="0" y="17"/>
                </a:moveTo>
                <a:cubicBezTo>
                  <a:pt x="738" y="-165"/>
                  <a:pt x="8309" y="1167"/>
                  <a:pt x="9948" y="2440"/>
                </a:cubicBezTo>
                <a:cubicBezTo>
                  <a:pt x="11588" y="3712"/>
                  <a:pt x="17041" y="11526"/>
                  <a:pt x="18189" y="13344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1"/>
          <p:cNvSpPr>
            <a:spLocks/>
          </p:cNvSpPr>
          <p:nvPr/>
        </p:nvSpPr>
        <p:spPr bwMode="auto">
          <a:xfrm rot="13660949">
            <a:off x="4108066" y="3453403"/>
            <a:ext cx="575307" cy="80459"/>
          </a:xfrm>
          <a:custGeom>
            <a:avLst/>
            <a:gdLst>
              <a:gd name="T0" fmla="*/ 0 w 390"/>
              <a:gd name="T1" fmla="*/ 36 h 70"/>
              <a:gd name="T2" fmla="*/ 204 w 390"/>
              <a:gd name="T3" fmla="*/ 6 h 70"/>
              <a:gd name="T4" fmla="*/ 390 w 390"/>
              <a:gd name="T5" fmla="*/ 70 h 70"/>
              <a:gd name="connsiteX0" fmla="*/ 0 w 7691"/>
              <a:gd name="connsiteY0" fmla="*/ 9562 h 9562"/>
              <a:gd name="connsiteX1" fmla="*/ 2922 w 7691"/>
              <a:gd name="connsiteY1" fmla="*/ 54 h 9562"/>
              <a:gd name="connsiteX2" fmla="*/ 7691 w 7691"/>
              <a:gd name="connsiteY2" fmla="*/ 9197 h 9562"/>
              <a:gd name="connsiteX0" fmla="*/ 0 w 12082"/>
              <a:gd name="connsiteY0" fmla="*/ 10000 h 13750"/>
              <a:gd name="connsiteX1" fmla="*/ 3799 w 12082"/>
              <a:gd name="connsiteY1" fmla="*/ 56 h 13750"/>
              <a:gd name="connsiteX2" fmla="*/ 12082 w 12082"/>
              <a:gd name="connsiteY2" fmla="*/ 13750 h 13750"/>
              <a:gd name="connsiteX0" fmla="*/ 0 w 12082"/>
              <a:gd name="connsiteY0" fmla="*/ 3822 h 7572"/>
              <a:gd name="connsiteX1" fmla="*/ 6640 w 12082"/>
              <a:gd name="connsiteY1" fmla="*/ 135 h 7572"/>
              <a:gd name="connsiteX2" fmla="*/ 12082 w 12082"/>
              <a:gd name="connsiteY2" fmla="*/ 7572 h 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82" h="7572">
                <a:moveTo>
                  <a:pt x="0" y="3822"/>
                </a:moveTo>
                <a:cubicBezTo>
                  <a:pt x="1134" y="3075"/>
                  <a:pt x="4473" y="-761"/>
                  <a:pt x="6640" y="135"/>
                </a:cubicBezTo>
                <a:cubicBezTo>
                  <a:pt x="8806" y="1032"/>
                  <a:pt x="10782" y="5630"/>
                  <a:pt x="12082" y="7572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>
            <a:spLocks/>
          </p:cNvSpPr>
          <p:nvPr/>
        </p:nvSpPr>
        <p:spPr bwMode="auto">
          <a:xfrm rot="13660949">
            <a:off x="4031576" y="3180461"/>
            <a:ext cx="206668" cy="80799"/>
          </a:xfrm>
          <a:custGeom>
            <a:avLst/>
            <a:gdLst>
              <a:gd name="T0" fmla="*/ 0 w 182"/>
              <a:gd name="T1" fmla="*/ 70 h 70"/>
              <a:gd name="T2" fmla="*/ 124 w 182"/>
              <a:gd name="T3" fmla="*/ 4 h 70"/>
              <a:gd name="T4" fmla="*/ 182 w 182"/>
              <a:gd name="T5" fmla="*/ 46 h 70"/>
              <a:gd name="connsiteX0" fmla="*/ 0 w 7153"/>
              <a:gd name="connsiteY0" fmla="*/ 12038 h 12038"/>
              <a:gd name="connsiteX1" fmla="*/ 3966 w 7153"/>
              <a:gd name="connsiteY1" fmla="*/ 43 h 12038"/>
              <a:gd name="connsiteX2" fmla="*/ 7153 w 7153"/>
              <a:gd name="connsiteY2" fmla="*/ 6043 h 12038"/>
              <a:gd name="connsiteX0" fmla="*/ 0 w 10000"/>
              <a:gd name="connsiteY0" fmla="*/ 6040 h 6040"/>
              <a:gd name="connsiteX1" fmla="*/ 6585 w 10000"/>
              <a:gd name="connsiteY1" fmla="*/ 235 h 6040"/>
              <a:gd name="connsiteX2" fmla="*/ 10000 w 10000"/>
              <a:gd name="connsiteY2" fmla="*/ 1060 h 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6040">
                <a:moveTo>
                  <a:pt x="0" y="6040"/>
                </a:moveTo>
                <a:cubicBezTo>
                  <a:pt x="1613" y="4735"/>
                  <a:pt x="4281" y="710"/>
                  <a:pt x="6585" y="235"/>
                </a:cubicBezTo>
                <a:cubicBezTo>
                  <a:pt x="8890" y="-240"/>
                  <a:pt x="9079" y="-8"/>
                  <a:pt x="10000" y="1060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 rot="10800000">
            <a:off x="3671882" y="2916278"/>
            <a:ext cx="5069347" cy="1060449"/>
            <a:chOff x="872" y="2082"/>
            <a:chExt cx="2829" cy="805"/>
          </a:xfrm>
        </p:grpSpPr>
        <p:sp>
          <p:nvSpPr>
            <p:cNvPr id="20" name="Freeform 19"/>
            <p:cNvSpPr>
              <a:spLocks noChangeAspect="1"/>
            </p:cNvSpPr>
            <p:nvPr/>
          </p:nvSpPr>
          <p:spPr bwMode="auto">
            <a:xfrm flipH="1">
              <a:off x="2001" y="2082"/>
              <a:ext cx="1700" cy="805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  <a:gd name="connsiteX0" fmla="*/ 10023 w 10399"/>
                <a:gd name="connsiteY0" fmla="*/ 3555 h 11423"/>
                <a:gd name="connsiteX1" fmla="*/ 5133 w 10399"/>
                <a:gd name="connsiteY1" fmla="*/ 9105 h 11423"/>
                <a:gd name="connsiteX2" fmla="*/ 381 w 10399"/>
                <a:gd name="connsiteY2" fmla="*/ 11208 h 11423"/>
                <a:gd name="connsiteX3" fmla="*/ 430 w 10399"/>
                <a:gd name="connsiteY3" fmla="*/ 4249 h 11423"/>
                <a:gd name="connsiteX4" fmla="*/ 1559 w 10399"/>
                <a:gd name="connsiteY4" fmla="*/ 781 h 11423"/>
                <a:gd name="connsiteX5" fmla="*/ 4568 w 10399"/>
                <a:gd name="connsiteY5" fmla="*/ 87 h 11423"/>
                <a:gd name="connsiteX6" fmla="*/ 7013 w 10399"/>
                <a:gd name="connsiteY6" fmla="*/ 2168 h 11423"/>
                <a:gd name="connsiteX7" fmla="*/ 9647 w 10399"/>
                <a:gd name="connsiteY7" fmla="*/ 3902 h 11423"/>
                <a:gd name="connsiteX8" fmla="*/ 10399 w 10399"/>
                <a:gd name="connsiteY8" fmla="*/ 3902 h 11423"/>
                <a:gd name="connsiteX0" fmla="*/ 10252 w 10628"/>
                <a:gd name="connsiteY0" fmla="*/ 5440 h 13308"/>
                <a:gd name="connsiteX1" fmla="*/ 5362 w 10628"/>
                <a:gd name="connsiteY1" fmla="*/ 10990 h 13308"/>
                <a:gd name="connsiteX2" fmla="*/ 610 w 10628"/>
                <a:gd name="connsiteY2" fmla="*/ 13093 h 13308"/>
                <a:gd name="connsiteX3" fmla="*/ 659 w 10628"/>
                <a:gd name="connsiteY3" fmla="*/ 6134 h 13308"/>
                <a:gd name="connsiteX4" fmla="*/ 233 w 10628"/>
                <a:gd name="connsiteY4" fmla="*/ 152 h 13308"/>
                <a:gd name="connsiteX5" fmla="*/ 4797 w 10628"/>
                <a:gd name="connsiteY5" fmla="*/ 1972 h 13308"/>
                <a:gd name="connsiteX6" fmla="*/ 7242 w 10628"/>
                <a:gd name="connsiteY6" fmla="*/ 4053 h 13308"/>
                <a:gd name="connsiteX7" fmla="*/ 9876 w 10628"/>
                <a:gd name="connsiteY7" fmla="*/ 5787 h 13308"/>
                <a:gd name="connsiteX8" fmla="*/ 10628 w 10628"/>
                <a:gd name="connsiteY8" fmla="*/ 5787 h 13308"/>
                <a:gd name="connsiteX0" fmla="*/ 11759 w 12135"/>
                <a:gd name="connsiteY0" fmla="*/ 5431 h 13310"/>
                <a:gd name="connsiteX1" fmla="*/ 6869 w 12135"/>
                <a:gd name="connsiteY1" fmla="*/ 10981 h 13310"/>
                <a:gd name="connsiteX2" fmla="*/ 2117 w 12135"/>
                <a:gd name="connsiteY2" fmla="*/ 13084 h 13310"/>
                <a:gd name="connsiteX3" fmla="*/ 3 w 12135"/>
                <a:gd name="connsiteY3" fmla="*/ 5945 h 13310"/>
                <a:gd name="connsiteX4" fmla="*/ 1740 w 12135"/>
                <a:gd name="connsiteY4" fmla="*/ 143 h 13310"/>
                <a:gd name="connsiteX5" fmla="*/ 6304 w 12135"/>
                <a:gd name="connsiteY5" fmla="*/ 1963 h 13310"/>
                <a:gd name="connsiteX6" fmla="*/ 8749 w 12135"/>
                <a:gd name="connsiteY6" fmla="*/ 4044 h 13310"/>
                <a:gd name="connsiteX7" fmla="*/ 11383 w 12135"/>
                <a:gd name="connsiteY7" fmla="*/ 5778 h 13310"/>
                <a:gd name="connsiteX8" fmla="*/ 12135 w 12135"/>
                <a:gd name="connsiteY8" fmla="*/ 5778 h 13310"/>
                <a:gd name="connsiteX0" fmla="*/ 11760 w 12136"/>
                <a:gd name="connsiteY0" fmla="*/ 5806 h 13685"/>
                <a:gd name="connsiteX1" fmla="*/ 6870 w 12136"/>
                <a:gd name="connsiteY1" fmla="*/ 11356 h 13685"/>
                <a:gd name="connsiteX2" fmla="*/ 2118 w 12136"/>
                <a:gd name="connsiteY2" fmla="*/ 13459 h 13685"/>
                <a:gd name="connsiteX3" fmla="*/ 4 w 12136"/>
                <a:gd name="connsiteY3" fmla="*/ 6320 h 13685"/>
                <a:gd name="connsiteX4" fmla="*/ 1741 w 12136"/>
                <a:gd name="connsiteY4" fmla="*/ 518 h 13685"/>
                <a:gd name="connsiteX5" fmla="*/ 6950 w 12136"/>
                <a:gd name="connsiteY5" fmla="*/ 722 h 13685"/>
                <a:gd name="connsiteX6" fmla="*/ 8750 w 12136"/>
                <a:gd name="connsiteY6" fmla="*/ 4419 h 13685"/>
                <a:gd name="connsiteX7" fmla="*/ 11384 w 12136"/>
                <a:gd name="connsiteY7" fmla="*/ 6153 h 13685"/>
                <a:gd name="connsiteX8" fmla="*/ 12136 w 12136"/>
                <a:gd name="connsiteY8" fmla="*/ 6153 h 13685"/>
                <a:gd name="connsiteX0" fmla="*/ 11760 w 12136"/>
                <a:gd name="connsiteY0" fmla="*/ 5770 h 13649"/>
                <a:gd name="connsiteX1" fmla="*/ 6870 w 12136"/>
                <a:gd name="connsiteY1" fmla="*/ 11320 h 13649"/>
                <a:gd name="connsiteX2" fmla="*/ 2118 w 12136"/>
                <a:gd name="connsiteY2" fmla="*/ 13423 h 13649"/>
                <a:gd name="connsiteX3" fmla="*/ 4 w 12136"/>
                <a:gd name="connsiteY3" fmla="*/ 6284 h 13649"/>
                <a:gd name="connsiteX4" fmla="*/ 1741 w 12136"/>
                <a:gd name="connsiteY4" fmla="*/ 482 h 13649"/>
                <a:gd name="connsiteX5" fmla="*/ 6950 w 12136"/>
                <a:gd name="connsiteY5" fmla="*/ 686 h 13649"/>
                <a:gd name="connsiteX6" fmla="*/ 9547 w 12136"/>
                <a:gd name="connsiteY6" fmla="*/ 3575 h 13649"/>
                <a:gd name="connsiteX7" fmla="*/ 11384 w 12136"/>
                <a:gd name="connsiteY7" fmla="*/ 6117 h 13649"/>
                <a:gd name="connsiteX8" fmla="*/ 12136 w 12136"/>
                <a:gd name="connsiteY8" fmla="*/ 6117 h 13649"/>
                <a:gd name="connsiteX0" fmla="*/ 11760 w 12136"/>
                <a:gd name="connsiteY0" fmla="*/ 5770 h 13749"/>
                <a:gd name="connsiteX1" fmla="*/ 7401 w 12136"/>
                <a:gd name="connsiteY1" fmla="*/ 11859 h 13749"/>
                <a:gd name="connsiteX2" fmla="*/ 2118 w 12136"/>
                <a:gd name="connsiteY2" fmla="*/ 13423 h 13749"/>
                <a:gd name="connsiteX3" fmla="*/ 4 w 12136"/>
                <a:gd name="connsiteY3" fmla="*/ 6284 h 13749"/>
                <a:gd name="connsiteX4" fmla="*/ 1741 w 12136"/>
                <a:gd name="connsiteY4" fmla="*/ 482 h 13749"/>
                <a:gd name="connsiteX5" fmla="*/ 6950 w 12136"/>
                <a:gd name="connsiteY5" fmla="*/ 686 h 13749"/>
                <a:gd name="connsiteX6" fmla="*/ 9547 w 12136"/>
                <a:gd name="connsiteY6" fmla="*/ 3575 h 13749"/>
                <a:gd name="connsiteX7" fmla="*/ 11384 w 12136"/>
                <a:gd name="connsiteY7" fmla="*/ 6117 h 13749"/>
                <a:gd name="connsiteX8" fmla="*/ 12136 w 12136"/>
                <a:gd name="connsiteY8" fmla="*/ 6117 h 13749"/>
                <a:gd name="connsiteX0" fmla="*/ 11762 w 12138"/>
                <a:gd name="connsiteY0" fmla="*/ 5770 h 12436"/>
                <a:gd name="connsiteX1" fmla="*/ 7403 w 12138"/>
                <a:gd name="connsiteY1" fmla="*/ 11859 h 12436"/>
                <a:gd name="connsiteX2" fmla="*/ 2211 w 12138"/>
                <a:gd name="connsiteY2" fmla="*/ 11555 h 12436"/>
                <a:gd name="connsiteX3" fmla="*/ 6 w 12138"/>
                <a:gd name="connsiteY3" fmla="*/ 6284 h 12436"/>
                <a:gd name="connsiteX4" fmla="*/ 1743 w 12138"/>
                <a:gd name="connsiteY4" fmla="*/ 482 h 12436"/>
                <a:gd name="connsiteX5" fmla="*/ 6952 w 12138"/>
                <a:gd name="connsiteY5" fmla="*/ 686 h 12436"/>
                <a:gd name="connsiteX6" fmla="*/ 9549 w 12138"/>
                <a:gd name="connsiteY6" fmla="*/ 3575 h 12436"/>
                <a:gd name="connsiteX7" fmla="*/ 11386 w 12138"/>
                <a:gd name="connsiteY7" fmla="*/ 6117 h 12436"/>
                <a:gd name="connsiteX8" fmla="*/ 12138 w 12138"/>
                <a:gd name="connsiteY8" fmla="*/ 6117 h 12436"/>
                <a:gd name="connsiteX0" fmla="*/ 11762 w 12138"/>
                <a:gd name="connsiteY0" fmla="*/ 5770 h 12036"/>
                <a:gd name="connsiteX1" fmla="*/ 7251 w 12138"/>
                <a:gd name="connsiteY1" fmla="*/ 11140 h 12036"/>
                <a:gd name="connsiteX2" fmla="*/ 2211 w 12138"/>
                <a:gd name="connsiteY2" fmla="*/ 11555 h 12036"/>
                <a:gd name="connsiteX3" fmla="*/ 6 w 12138"/>
                <a:gd name="connsiteY3" fmla="*/ 6284 h 12036"/>
                <a:gd name="connsiteX4" fmla="*/ 1743 w 12138"/>
                <a:gd name="connsiteY4" fmla="*/ 482 h 12036"/>
                <a:gd name="connsiteX5" fmla="*/ 6952 w 12138"/>
                <a:gd name="connsiteY5" fmla="*/ 686 h 12036"/>
                <a:gd name="connsiteX6" fmla="*/ 9549 w 12138"/>
                <a:gd name="connsiteY6" fmla="*/ 3575 h 12036"/>
                <a:gd name="connsiteX7" fmla="*/ 11386 w 12138"/>
                <a:gd name="connsiteY7" fmla="*/ 6117 h 12036"/>
                <a:gd name="connsiteX8" fmla="*/ 12138 w 12138"/>
                <a:gd name="connsiteY8" fmla="*/ 6117 h 12036"/>
                <a:gd name="connsiteX0" fmla="*/ 11762 w 12138"/>
                <a:gd name="connsiteY0" fmla="*/ 5468 h 11734"/>
                <a:gd name="connsiteX1" fmla="*/ 7251 w 12138"/>
                <a:gd name="connsiteY1" fmla="*/ 10838 h 11734"/>
                <a:gd name="connsiteX2" fmla="*/ 2211 w 12138"/>
                <a:gd name="connsiteY2" fmla="*/ 11253 h 11734"/>
                <a:gd name="connsiteX3" fmla="*/ 6 w 12138"/>
                <a:gd name="connsiteY3" fmla="*/ 5982 h 11734"/>
                <a:gd name="connsiteX4" fmla="*/ 1743 w 12138"/>
                <a:gd name="connsiteY4" fmla="*/ 180 h 11734"/>
                <a:gd name="connsiteX5" fmla="*/ 6755 w 12138"/>
                <a:gd name="connsiteY5" fmla="*/ 1641 h 11734"/>
                <a:gd name="connsiteX6" fmla="*/ 9549 w 12138"/>
                <a:gd name="connsiteY6" fmla="*/ 3273 h 11734"/>
                <a:gd name="connsiteX7" fmla="*/ 11386 w 12138"/>
                <a:gd name="connsiteY7" fmla="*/ 5815 h 11734"/>
                <a:gd name="connsiteX8" fmla="*/ 12138 w 12138"/>
                <a:gd name="connsiteY8" fmla="*/ 5815 h 11734"/>
                <a:gd name="connsiteX0" fmla="*/ 11762 w 12138"/>
                <a:gd name="connsiteY0" fmla="*/ 5478 h 11744"/>
                <a:gd name="connsiteX1" fmla="*/ 7251 w 12138"/>
                <a:gd name="connsiteY1" fmla="*/ 10848 h 11744"/>
                <a:gd name="connsiteX2" fmla="*/ 2211 w 12138"/>
                <a:gd name="connsiteY2" fmla="*/ 11263 h 11744"/>
                <a:gd name="connsiteX3" fmla="*/ 6 w 12138"/>
                <a:gd name="connsiteY3" fmla="*/ 5992 h 11744"/>
                <a:gd name="connsiteX4" fmla="*/ 1743 w 12138"/>
                <a:gd name="connsiteY4" fmla="*/ 190 h 11744"/>
                <a:gd name="connsiteX5" fmla="*/ 6755 w 12138"/>
                <a:gd name="connsiteY5" fmla="*/ 1651 h 11744"/>
                <a:gd name="connsiteX6" fmla="*/ 9245 w 12138"/>
                <a:gd name="connsiteY6" fmla="*/ 4145 h 11744"/>
                <a:gd name="connsiteX7" fmla="*/ 11386 w 12138"/>
                <a:gd name="connsiteY7" fmla="*/ 5825 h 11744"/>
                <a:gd name="connsiteX8" fmla="*/ 12138 w 12138"/>
                <a:gd name="connsiteY8" fmla="*/ 5825 h 11744"/>
                <a:gd name="connsiteX0" fmla="*/ 11762 w 12138"/>
                <a:gd name="connsiteY0" fmla="*/ 4210 h 10476"/>
                <a:gd name="connsiteX1" fmla="*/ 7251 w 12138"/>
                <a:gd name="connsiteY1" fmla="*/ 9580 h 10476"/>
                <a:gd name="connsiteX2" fmla="*/ 2211 w 12138"/>
                <a:gd name="connsiteY2" fmla="*/ 9995 h 10476"/>
                <a:gd name="connsiteX3" fmla="*/ 6 w 12138"/>
                <a:gd name="connsiteY3" fmla="*/ 4724 h 10476"/>
                <a:gd name="connsiteX4" fmla="*/ 1713 w 12138"/>
                <a:gd name="connsiteY4" fmla="*/ 466 h 10476"/>
                <a:gd name="connsiteX5" fmla="*/ 6755 w 12138"/>
                <a:gd name="connsiteY5" fmla="*/ 383 h 10476"/>
                <a:gd name="connsiteX6" fmla="*/ 9245 w 12138"/>
                <a:gd name="connsiteY6" fmla="*/ 2877 h 10476"/>
                <a:gd name="connsiteX7" fmla="*/ 11386 w 12138"/>
                <a:gd name="connsiteY7" fmla="*/ 4557 h 10476"/>
                <a:gd name="connsiteX8" fmla="*/ 12138 w 12138"/>
                <a:gd name="connsiteY8" fmla="*/ 4557 h 10476"/>
                <a:gd name="connsiteX0" fmla="*/ 7251 w 12138"/>
                <a:gd name="connsiteY0" fmla="*/ 9580 h 10476"/>
                <a:gd name="connsiteX1" fmla="*/ 2211 w 12138"/>
                <a:gd name="connsiteY1" fmla="*/ 9995 h 10476"/>
                <a:gd name="connsiteX2" fmla="*/ 6 w 12138"/>
                <a:gd name="connsiteY2" fmla="*/ 4724 h 10476"/>
                <a:gd name="connsiteX3" fmla="*/ 1713 w 12138"/>
                <a:gd name="connsiteY3" fmla="*/ 466 h 10476"/>
                <a:gd name="connsiteX4" fmla="*/ 6755 w 12138"/>
                <a:gd name="connsiteY4" fmla="*/ 383 h 10476"/>
                <a:gd name="connsiteX5" fmla="*/ 9245 w 12138"/>
                <a:gd name="connsiteY5" fmla="*/ 2877 h 10476"/>
                <a:gd name="connsiteX6" fmla="*/ 11386 w 12138"/>
                <a:gd name="connsiteY6" fmla="*/ 4557 h 10476"/>
                <a:gd name="connsiteX7" fmla="*/ 12138 w 12138"/>
                <a:gd name="connsiteY7" fmla="*/ 4557 h 10476"/>
                <a:gd name="connsiteX0" fmla="*/ 2211 w 12138"/>
                <a:gd name="connsiteY0" fmla="*/ 9995 h 9995"/>
                <a:gd name="connsiteX1" fmla="*/ 6 w 12138"/>
                <a:gd name="connsiteY1" fmla="*/ 4724 h 9995"/>
                <a:gd name="connsiteX2" fmla="*/ 1713 w 12138"/>
                <a:gd name="connsiteY2" fmla="*/ 466 h 9995"/>
                <a:gd name="connsiteX3" fmla="*/ 6755 w 12138"/>
                <a:gd name="connsiteY3" fmla="*/ 383 h 9995"/>
                <a:gd name="connsiteX4" fmla="*/ 9245 w 12138"/>
                <a:gd name="connsiteY4" fmla="*/ 2877 h 9995"/>
                <a:gd name="connsiteX5" fmla="*/ 11386 w 12138"/>
                <a:gd name="connsiteY5" fmla="*/ 4557 h 9995"/>
                <a:gd name="connsiteX6" fmla="*/ 12138 w 12138"/>
                <a:gd name="connsiteY6" fmla="*/ 4557 h 9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38" h="9995">
                  <a:moveTo>
                    <a:pt x="2211" y="9995"/>
                  </a:moveTo>
                  <a:cubicBezTo>
                    <a:pt x="1004" y="9186"/>
                    <a:pt x="89" y="6312"/>
                    <a:pt x="6" y="4724"/>
                  </a:cubicBezTo>
                  <a:cubicBezTo>
                    <a:pt x="-77" y="3136"/>
                    <a:pt x="588" y="1190"/>
                    <a:pt x="1713" y="466"/>
                  </a:cubicBezTo>
                  <a:cubicBezTo>
                    <a:pt x="2838" y="-258"/>
                    <a:pt x="5500" y="-19"/>
                    <a:pt x="6755" y="383"/>
                  </a:cubicBezTo>
                  <a:cubicBezTo>
                    <a:pt x="8010" y="785"/>
                    <a:pt x="8473" y="2181"/>
                    <a:pt x="9245" y="2877"/>
                  </a:cubicBezTo>
                  <a:cubicBezTo>
                    <a:pt x="10017" y="3573"/>
                    <a:pt x="10821" y="4268"/>
                    <a:pt x="11386" y="4557"/>
                  </a:cubicBezTo>
                  <a:cubicBezTo>
                    <a:pt x="11950" y="4846"/>
                    <a:pt x="12044" y="4702"/>
                    <a:pt x="12138" y="4557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872" y="2347"/>
              <a:ext cx="1306" cy="168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915" y="2340"/>
              <a:ext cx="1273" cy="168"/>
            </a:xfrm>
            <a:custGeom>
              <a:avLst/>
              <a:gdLst>
                <a:gd name="T0" fmla="*/ 1335 w 1335"/>
                <a:gd name="T1" fmla="*/ 117 h 182"/>
                <a:gd name="T2" fmla="*/ 1079 w 1335"/>
                <a:gd name="T3" fmla="*/ 165 h 182"/>
                <a:gd name="T4" fmla="*/ 822 w 1335"/>
                <a:gd name="T5" fmla="*/ 13 h 182"/>
                <a:gd name="T6" fmla="*/ 536 w 1335"/>
                <a:gd name="T7" fmla="*/ 155 h 182"/>
                <a:gd name="T8" fmla="*/ 271 w 1335"/>
                <a:gd name="T9" fmla="*/ 3 h 182"/>
                <a:gd name="T10" fmla="*/ 0 w 1335"/>
                <a:gd name="T11" fmla="*/ 165 h 182"/>
                <a:gd name="connsiteX0" fmla="*/ 9538 w 9538"/>
                <a:gd name="connsiteY0" fmla="*/ 7379 h 9224"/>
                <a:gd name="connsiteX1" fmla="*/ 8082 w 9538"/>
                <a:gd name="connsiteY1" fmla="*/ 8904 h 9224"/>
                <a:gd name="connsiteX2" fmla="*/ 6157 w 9538"/>
                <a:gd name="connsiteY2" fmla="*/ 552 h 9224"/>
                <a:gd name="connsiteX3" fmla="*/ 4015 w 9538"/>
                <a:gd name="connsiteY3" fmla="*/ 8354 h 9224"/>
                <a:gd name="connsiteX4" fmla="*/ 2030 w 9538"/>
                <a:gd name="connsiteY4" fmla="*/ 3 h 9224"/>
                <a:gd name="connsiteX5" fmla="*/ 0 w 9538"/>
                <a:gd name="connsiteY5" fmla="*/ 8904 h 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38" h="9224">
                  <a:moveTo>
                    <a:pt x="9538" y="7379"/>
                  </a:moveTo>
                  <a:cubicBezTo>
                    <a:pt x="9216" y="7818"/>
                    <a:pt x="8646" y="10042"/>
                    <a:pt x="8082" y="8904"/>
                  </a:cubicBezTo>
                  <a:cubicBezTo>
                    <a:pt x="7519" y="7766"/>
                    <a:pt x="6831" y="662"/>
                    <a:pt x="6157" y="552"/>
                  </a:cubicBezTo>
                  <a:cubicBezTo>
                    <a:pt x="5483" y="387"/>
                    <a:pt x="4697" y="8519"/>
                    <a:pt x="4015" y="8354"/>
                  </a:cubicBezTo>
                  <a:cubicBezTo>
                    <a:pt x="3326" y="8245"/>
                    <a:pt x="2704" y="-162"/>
                    <a:pt x="2030" y="3"/>
                  </a:cubicBezTo>
                  <a:cubicBezTo>
                    <a:pt x="1363" y="113"/>
                    <a:pt x="345" y="7365"/>
                    <a:pt x="0" y="8904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3546837" y="2124389"/>
            <a:ext cx="2804885" cy="2553322"/>
            <a:chOff x="4411980" y="4232215"/>
            <a:chExt cx="2804885" cy="2553322"/>
          </a:xfrm>
          <a:noFill/>
        </p:grpSpPr>
        <p:grpSp>
          <p:nvGrpSpPr>
            <p:cNvPr id="139" name="Group 138"/>
            <p:cNvGrpSpPr/>
            <p:nvPr/>
          </p:nvGrpSpPr>
          <p:grpSpPr>
            <a:xfrm>
              <a:off x="4411980" y="423221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39" name="Oval 23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4411980" y="447478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29" name="Oval 22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4411980" y="471735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19" name="Oval 21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2" name="Group 141"/>
            <p:cNvGrpSpPr/>
            <p:nvPr/>
          </p:nvGrpSpPr>
          <p:grpSpPr>
            <a:xfrm>
              <a:off x="4411980" y="495992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09" name="Oval 20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3" name="Group 142"/>
            <p:cNvGrpSpPr/>
            <p:nvPr/>
          </p:nvGrpSpPr>
          <p:grpSpPr>
            <a:xfrm>
              <a:off x="4411980" y="520249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99" name="Oval 19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4411980" y="544506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89" name="Oval 18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5" name="Group 144"/>
            <p:cNvGrpSpPr/>
            <p:nvPr/>
          </p:nvGrpSpPr>
          <p:grpSpPr>
            <a:xfrm>
              <a:off x="4411980" y="568763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79" name="Oval 17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>
              <a:off x="4411980" y="593020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69" name="Oval 16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4411980" y="617277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59" name="Oval 15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4411980" y="641534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49" name="Oval 14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9" name="TextBox 248"/>
          <p:cNvSpPr txBox="1"/>
          <p:nvPr/>
        </p:nvSpPr>
        <p:spPr>
          <a:xfrm>
            <a:off x="6629400" y="2196035"/>
            <a:ext cx="14654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30°</a:t>
            </a:r>
            <a:endParaRPr lang="en-US" sz="6600" dirty="0"/>
          </a:p>
        </p:txBody>
      </p:sp>
      <p:sp>
        <p:nvSpPr>
          <p:cNvPr id="250" name="TextBox 249"/>
          <p:cNvSpPr txBox="1"/>
          <p:nvPr/>
        </p:nvSpPr>
        <p:spPr>
          <a:xfrm>
            <a:off x="3400741" y="4673003"/>
            <a:ext cx="3292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img_015000</a:t>
            </a:r>
            <a:endParaRPr lang="en-US" sz="4400" dirty="0"/>
          </a:p>
        </p:txBody>
      </p:sp>
      <p:sp>
        <p:nvSpPr>
          <p:cNvPr id="1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 with X-rays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71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>
            <a:spLocks noChangeAspect="1"/>
          </p:cNvSpPr>
          <p:nvPr/>
        </p:nvSpPr>
        <p:spPr bwMode="auto">
          <a:xfrm rot="10800000" flipH="1">
            <a:off x="3671881" y="3192641"/>
            <a:ext cx="2949506" cy="337512"/>
          </a:xfrm>
          <a:custGeom>
            <a:avLst/>
            <a:gdLst>
              <a:gd name="T0" fmla="*/ 2456 w 2552"/>
              <a:gd name="T1" fmla="*/ 512 h 1384"/>
              <a:gd name="T2" fmla="*/ 1208 w 2552"/>
              <a:gd name="T3" fmla="*/ 1280 h 1384"/>
              <a:gd name="T4" fmla="*/ 344 w 2552"/>
              <a:gd name="T5" fmla="*/ 1136 h 1384"/>
              <a:gd name="T6" fmla="*/ 8 w 2552"/>
              <a:gd name="T7" fmla="*/ 608 h 1384"/>
              <a:gd name="T8" fmla="*/ 296 w 2552"/>
              <a:gd name="T9" fmla="*/ 128 h 1384"/>
              <a:gd name="T10" fmla="*/ 1064 w 2552"/>
              <a:gd name="T11" fmla="*/ 32 h 1384"/>
              <a:gd name="T12" fmla="*/ 1688 w 2552"/>
              <a:gd name="T13" fmla="*/ 320 h 1384"/>
              <a:gd name="T14" fmla="*/ 2360 w 2552"/>
              <a:gd name="T15" fmla="*/ 560 h 1384"/>
              <a:gd name="T16" fmla="*/ 2552 w 2552"/>
              <a:gd name="T17" fmla="*/ 560 h 1384"/>
              <a:gd name="connsiteX0" fmla="*/ 10023 w 10399"/>
              <a:gd name="connsiteY0" fmla="*/ 3555 h 11423"/>
              <a:gd name="connsiteX1" fmla="*/ 5133 w 10399"/>
              <a:gd name="connsiteY1" fmla="*/ 9105 h 11423"/>
              <a:gd name="connsiteX2" fmla="*/ 381 w 10399"/>
              <a:gd name="connsiteY2" fmla="*/ 11208 h 11423"/>
              <a:gd name="connsiteX3" fmla="*/ 430 w 10399"/>
              <a:gd name="connsiteY3" fmla="*/ 4249 h 11423"/>
              <a:gd name="connsiteX4" fmla="*/ 1559 w 10399"/>
              <a:gd name="connsiteY4" fmla="*/ 781 h 11423"/>
              <a:gd name="connsiteX5" fmla="*/ 4568 w 10399"/>
              <a:gd name="connsiteY5" fmla="*/ 87 h 11423"/>
              <a:gd name="connsiteX6" fmla="*/ 7013 w 10399"/>
              <a:gd name="connsiteY6" fmla="*/ 2168 h 11423"/>
              <a:gd name="connsiteX7" fmla="*/ 9647 w 10399"/>
              <a:gd name="connsiteY7" fmla="*/ 3902 h 11423"/>
              <a:gd name="connsiteX8" fmla="*/ 10399 w 10399"/>
              <a:gd name="connsiteY8" fmla="*/ 3902 h 11423"/>
              <a:gd name="connsiteX0" fmla="*/ 10252 w 10628"/>
              <a:gd name="connsiteY0" fmla="*/ 5440 h 13308"/>
              <a:gd name="connsiteX1" fmla="*/ 5362 w 10628"/>
              <a:gd name="connsiteY1" fmla="*/ 10990 h 13308"/>
              <a:gd name="connsiteX2" fmla="*/ 610 w 10628"/>
              <a:gd name="connsiteY2" fmla="*/ 13093 h 13308"/>
              <a:gd name="connsiteX3" fmla="*/ 659 w 10628"/>
              <a:gd name="connsiteY3" fmla="*/ 6134 h 13308"/>
              <a:gd name="connsiteX4" fmla="*/ 233 w 10628"/>
              <a:gd name="connsiteY4" fmla="*/ 152 h 13308"/>
              <a:gd name="connsiteX5" fmla="*/ 4797 w 10628"/>
              <a:gd name="connsiteY5" fmla="*/ 1972 h 13308"/>
              <a:gd name="connsiteX6" fmla="*/ 7242 w 10628"/>
              <a:gd name="connsiteY6" fmla="*/ 4053 h 13308"/>
              <a:gd name="connsiteX7" fmla="*/ 9876 w 10628"/>
              <a:gd name="connsiteY7" fmla="*/ 5787 h 13308"/>
              <a:gd name="connsiteX8" fmla="*/ 10628 w 10628"/>
              <a:gd name="connsiteY8" fmla="*/ 5787 h 13308"/>
              <a:gd name="connsiteX0" fmla="*/ 11759 w 12135"/>
              <a:gd name="connsiteY0" fmla="*/ 5431 h 13310"/>
              <a:gd name="connsiteX1" fmla="*/ 6869 w 12135"/>
              <a:gd name="connsiteY1" fmla="*/ 10981 h 13310"/>
              <a:gd name="connsiteX2" fmla="*/ 2117 w 12135"/>
              <a:gd name="connsiteY2" fmla="*/ 13084 h 13310"/>
              <a:gd name="connsiteX3" fmla="*/ 3 w 12135"/>
              <a:gd name="connsiteY3" fmla="*/ 5945 h 13310"/>
              <a:gd name="connsiteX4" fmla="*/ 1740 w 12135"/>
              <a:gd name="connsiteY4" fmla="*/ 143 h 13310"/>
              <a:gd name="connsiteX5" fmla="*/ 6304 w 12135"/>
              <a:gd name="connsiteY5" fmla="*/ 1963 h 13310"/>
              <a:gd name="connsiteX6" fmla="*/ 8749 w 12135"/>
              <a:gd name="connsiteY6" fmla="*/ 4044 h 13310"/>
              <a:gd name="connsiteX7" fmla="*/ 11383 w 12135"/>
              <a:gd name="connsiteY7" fmla="*/ 5778 h 13310"/>
              <a:gd name="connsiteX8" fmla="*/ 12135 w 12135"/>
              <a:gd name="connsiteY8" fmla="*/ 5778 h 13310"/>
              <a:gd name="connsiteX0" fmla="*/ 11760 w 12136"/>
              <a:gd name="connsiteY0" fmla="*/ 5806 h 13685"/>
              <a:gd name="connsiteX1" fmla="*/ 6870 w 12136"/>
              <a:gd name="connsiteY1" fmla="*/ 11356 h 13685"/>
              <a:gd name="connsiteX2" fmla="*/ 2118 w 12136"/>
              <a:gd name="connsiteY2" fmla="*/ 13459 h 13685"/>
              <a:gd name="connsiteX3" fmla="*/ 4 w 12136"/>
              <a:gd name="connsiteY3" fmla="*/ 6320 h 13685"/>
              <a:gd name="connsiteX4" fmla="*/ 1741 w 12136"/>
              <a:gd name="connsiteY4" fmla="*/ 518 h 13685"/>
              <a:gd name="connsiteX5" fmla="*/ 6950 w 12136"/>
              <a:gd name="connsiteY5" fmla="*/ 722 h 13685"/>
              <a:gd name="connsiteX6" fmla="*/ 8750 w 12136"/>
              <a:gd name="connsiteY6" fmla="*/ 4419 h 13685"/>
              <a:gd name="connsiteX7" fmla="*/ 11384 w 12136"/>
              <a:gd name="connsiteY7" fmla="*/ 6153 h 13685"/>
              <a:gd name="connsiteX8" fmla="*/ 12136 w 12136"/>
              <a:gd name="connsiteY8" fmla="*/ 6153 h 13685"/>
              <a:gd name="connsiteX0" fmla="*/ 11760 w 12136"/>
              <a:gd name="connsiteY0" fmla="*/ 5770 h 13649"/>
              <a:gd name="connsiteX1" fmla="*/ 6870 w 12136"/>
              <a:gd name="connsiteY1" fmla="*/ 11320 h 13649"/>
              <a:gd name="connsiteX2" fmla="*/ 2118 w 12136"/>
              <a:gd name="connsiteY2" fmla="*/ 13423 h 13649"/>
              <a:gd name="connsiteX3" fmla="*/ 4 w 12136"/>
              <a:gd name="connsiteY3" fmla="*/ 6284 h 13649"/>
              <a:gd name="connsiteX4" fmla="*/ 1741 w 12136"/>
              <a:gd name="connsiteY4" fmla="*/ 482 h 13649"/>
              <a:gd name="connsiteX5" fmla="*/ 6950 w 12136"/>
              <a:gd name="connsiteY5" fmla="*/ 686 h 13649"/>
              <a:gd name="connsiteX6" fmla="*/ 9547 w 12136"/>
              <a:gd name="connsiteY6" fmla="*/ 3575 h 13649"/>
              <a:gd name="connsiteX7" fmla="*/ 11384 w 12136"/>
              <a:gd name="connsiteY7" fmla="*/ 6117 h 13649"/>
              <a:gd name="connsiteX8" fmla="*/ 12136 w 12136"/>
              <a:gd name="connsiteY8" fmla="*/ 6117 h 13649"/>
              <a:gd name="connsiteX0" fmla="*/ 11760 w 12136"/>
              <a:gd name="connsiteY0" fmla="*/ 5770 h 13749"/>
              <a:gd name="connsiteX1" fmla="*/ 7401 w 12136"/>
              <a:gd name="connsiteY1" fmla="*/ 11859 h 13749"/>
              <a:gd name="connsiteX2" fmla="*/ 2118 w 12136"/>
              <a:gd name="connsiteY2" fmla="*/ 13423 h 13749"/>
              <a:gd name="connsiteX3" fmla="*/ 4 w 12136"/>
              <a:gd name="connsiteY3" fmla="*/ 6284 h 13749"/>
              <a:gd name="connsiteX4" fmla="*/ 1741 w 12136"/>
              <a:gd name="connsiteY4" fmla="*/ 482 h 13749"/>
              <a:gd name="connsiteX5" fmla="*/ 6950 w 12136"/>
              <a:gd name="connsiteY5" fmla="*/ 686 h 13749"/>
              <a:gd name="connsiteX6" fmla="*/ 9547 w 12136"/>
              <a:gd name="connsiteY6" fmla="*/ 3575 h 13749"/>
              <a:gd name="connsiteX7" fmla="*/ 11384 w 12136"/>
              <a:gd name="connsiteY7" fmla="*/ 6117 h 13749"/>
              <a:gd name="connsiteX8" fmla="*/ 12136 w 12136"/>
              <a:gd name="connsiteY8" fmla="*/ 6117 h 13749"/>
              <a:gd name="connsiteX0" fmla="*/ 11762 w 12138"/>
              <a:gd name="connsiteY0" fmla="*/ 5770 h 12436"/>
              <a:gd name="connsiteX1" fmla="*/ 7403 w 12138"/>
              <a:gd name="connsiteY1" fmla="*/ 11859 h 12436"/>
              <a:gd name="connsiteX2" fmla="*/ 2211 w 12138"/>
              <a:gd name="connsiteY2" fmla="*/ 11555 h 12436"/>
              <a:gd name="connsiteX3" fmla="*/ 6 w 12138"/>
              <a:gd name="connsiteY3" fmla="*/ 6284 h 12436"/>
              <a:gd name="connsiteX4" fmla="*/ 1743 w 12138"/>
              <a:gd name="connsiteY4" fmla="*/ 482 h 12436"/>
              <a:gd name="connsiteX5" fmla="*/ 6952 w 12138"/>
              <a:gd name="connsiteY5" fmla="*/ 686 h 12436"/>
              <a:gd name="connsiteX6" fmla="*/ 9549 w 12138"/>
              <a:gd name="connsiteY6" fmla="*/ 3575 h 12436"/>
              <a:gd name="connsiteX7" fmla="*/ 11386 w 12138"/>
              <a:gd name="connsiteY7" fmla="*/ 6117 h 12436"/>
              <a:gd name="connsiteX8" fmla="*/ 12138 w 12138"/>
              <a:gd name="connsiteY8" fmla="*/ 6117 h 12436"/>
              <a:gd name="connsiteX0" fmla="*/ 11762 w 12138"/>
              <a:gd name="connsiteY0" fmla="*/ 5770 h 12036"/>
              <a:gd name="connsiteX1" fmla="*/ 7251 w 12138"/>
              <a:gd name="connsiteY1" fmla="*/ 11140 h 12036"/>
              <a:gd name="connsiteX2" fmla="*/ 2211 w 12138"/>
              <a:gd name="connsiteY2" fmla="*/ 11555 h 12036"/>
              <a:gd name="connsiteX3" fmla="*/ 6 w 12138"/>
              <a:gd name="connsiteY3" fmla="*/ 6284 h 12036"/>
              <a:gd name="connsiteX4" fmla="*/ 1743 w 12138"/>
              <a:gd name="connsiteY4" fmla="*/ 482 h 12036"/>
              <a:gd name="connsiteX5" fmla="*/ 6952 w 12138"/>
              <a:gd name="connsiteY5" fmla="*/ 686 h 12036"/>
              <a:gd name="connsiteX6" fmla="*/ 9549 w 12138"/>
              <a:gd name="connsiteY6" fmla="*/ 3575 h 12036"/>
              <a:gd name="connsiteX7" fmla="*/ 11386 w 12138"/>
              <a:gd name="connsiteY7" fmla="*/ 6117 h 12036"/>
              <a:gd name="connsiteX8" fmla="*/ 12138 w 12138"/>
              <a:gd name="connsiteY8" fmla="*/ 6117 h 12036"/>
              <a:gd name="connsiteX0" fmla="*/ 11762 w 12138"/>
              <a:gd name="connsiteY0" fmla="*/ 5468 h 11734"/>
              <a:gd name="connsiteX1" fmla="*/ 7251 w 12138"/>
              <a:gd name="connsiteY1" fmla="*/ 10838 h 11734"/>
              <a:gd name="connsiteX2" fmla="*/ 2211 w 12138"/>
              <a:gd name="connsiteY2" fmla="*/ 11253 h 11734"/>
              <a:gd name="connsiteX3" fmla="*/ 6 w 12138"/>
              <a:gd name="connsiteY3" fmla="*/ 5982 h 11734"/>
              <a:gd name="connsiteX4" fmla="*/ 1743 w 12138"/>
              <a:gd name="connsiteY4" fmla="*/ 180 h 11734"/>
              <a:gd name="connsiteX5" fmla="*/ 6755 w 12138"/>
              <a:gd name="connsiteY5" fmla="*/ 1641 h 11734"/>
              <a:gd name="connsiteX6" fmla="*/ 9549 w 12138"/>
              <a:gd name="connsiteY6" fmla="*/ 3273 h 11734"/>
              <a:gd name="connsiteX7" fmla="*/ 11386 w 12138"/>
              <a:gd name="connsiteY7" fmla="*/ 5815 h 11734"/>
              <a:gd name="connsiteX8" fmla="*/ 12138 w 12138"/>
              <a:gd name="connsiteY8" fmla="*/ 5815 h 11734"/>
              <a:gd name="connsiteX0" fmla="*/ 11762 w 12138"/>
              <a:gd name="connsiteY0" fmla="*/ 5478 h 11744"/>
              <a:gd name="connsiteX1" fmla="*/ 7251 w 12138"/>
              <a:gd name="connsiteY1" fmla="*/ 10848 h 11744"/>
              <a:gd name="connsiteX2" fmla="*/ 2211 w 12138"/>
              <a:gd name="connsiteY2" fmla="*/ 11263 h 11744"/>
              <a:gd name="connsiteX3" fmla="*/ 6 w 12138"/>
              <a:gd name="connsiteY3" fmla="*/ 5992 h 11744"/>
              <a:gd name="connsiteX4" fmla="*/ 1743 w 12138"/>
              <a:gd name="connsiteY4" fmla="*/ 190 h 11744"/>
              <a:gd name="connsiteX5" fmla="*/ 6755 w 12138"/>
              <a:gd name="connsiteY5" fmla="*/ 1651 h 11744"/>
              <a:gd name="connsiteX6" fmla="*/ 9245 w 12138"/>
              <a:gd name="connsiteY6" fmla="*/ 4145 h 11744"/>
              <a:gd name="connsiteX7" fmla="*/ 11386 w 12138"/>
              <a:gd name="connsiteY7" fmla="*/ 5825 h 11744"/>
              <a:gd name="connsiteX8" fmla="*/ 12138 w 12138"/>
              <a:gd name="connsiteY8" fmla="*/ 5825 h 11744"/>
              <a:gd name="connsiteX0" fmla="*/ 11762 w 12138"/>
              <a:gd name="connsiteY0" fmla="*/ 4210 h 10476"/>
              <a:gd name="connsiteX1" fmla="*/ 7251 w 12138"/>
              <a:gd name="connsiteY1" fmla="*/ 9580 h 10476"/>
              <a:gd name="connsiteX2" fmla="*/ 2211 w 12138"/>
              <a:gd name="connsiteY2" fmla="*/ 9995 h 10476"/>
              <a:gd name="connsiteX3" fmla="*/ 6 w 12138"/>
              <a:gd name="connsiteY3" fmla="*/ 4724 h 10476"/>
              <a:gd name="connsiteX4" fmla="*/ 1713 w 12138"/>
              <a:gd name="connsiteY4" fmla="*/ 466 h 10476"/>
              <a:gd name="connsiteX5" fmla="*/ 6755 w 12138"/>
              <a:gd name="connsiteY5" fmla="*/ 383 h 10476"/>
              <a:gd name="connsiteX6" fmla="*/ 9245 w 12138"/>
              <a:gd name="connsiteY6" fmla="*/ 2877 h 10476"/>
              <a:gd name="connsiteX7" fmla="*/ 11386 w 12138"/>
              <a:gd name="connsiteY7" fmla="*/ 4557 h 10476"/>
              <a:gd name="connsiteX8" fmla="*/ 12138 w 12138"/>
              <a:gd name="connsiteY8" fmla="*/ 4557 h 10476"/>
              <a:gd name="connsiteX0" fmla="*/ 11762 w 11762"/>
              <a:gd name="connsiteY0" fmla="*/ 4210 h 10476"/>
              <a:gd name="connsiteX1" fmla="*/ 7251 w 11762"/>
              <a:gd name="connsiteY1" fmla="*/ 9580 h 10476"/>
              <a:gd name="connsiteX2" fmla="*/ 2211 w 11762"/>
              <a:gd name="connsiteY2" fmla="*/ 9995 h 10476"/>
              <a:gd name="connsiteX3" fmla="*/ 6 w 11762"/>
              <a:gd name="connsiteY3" fmla="*/ 4724 h 10476"/>
              <a:gd name="connsiteX4" fmla="*/ 1713 w 11762"/>
              <a:gd name="connsiteY4" fmla="*/ 466 h 10476"/>
              <a:gd name="connsiteX5" fmla="*/ 6755 w 11762"/>
              <a:gd name="connsiteY5" fmla="*/ 383 h 10476"/>
              <a:gd name="connsiteX6" fmla="*/ 9245 w 11762"/>
              <a:gd name="connsiteY6" fmla="*/ 2877 h 10476"/>
              <a:gd name="connsiteX7" fmla="*/ 11386 w 11762"/>
              <a:gd name="connsiteY7" fmla="*/ 4557 h 10476"/>
              <a:gd name="connsiteX0" fmla="*/ 11762 w 11762"/>
              <a:gd name="connsiteY0" fmla="*/ 4210 h 10476"/>
              <a:gd name="connsiteX1" fmla="*/ 7251 w 11762"/>
              <a:gd name="connsiteY1" fmla="*/ 9580 h 10476"/>
              <a:gd name="connsiteX2" fmla="*/ 2211 w 11762"/>
              <a:gd name="connsiteY2" fmla="*/ 9995 h 10476"/>
              <a:gd name="connsiteX3" fmla="*/ 6 w 11762"/>
              <a:gd name="connsiteY3" fmla="*/ 4724 h 10476"/>
              <a:gd name="connsiteX4" fmla="*/ 1713 w 11762"/>
              <a:gd name="connsiteY4" fmla="*/ 466 h 10476"/>
              <a:gd name="connsiteX5" fmla="*/ 6755 w 11762"/>
              <a:gd name="connsiteY5" fmla="*/ 383 h 10476"/>
              <a:gd name="connsiteX6" fmla="*/ 9245 w 11762"/>
              <a:gd name="connsiteY6" fmla="*/ 2877 h 10476"/>
              <a:gd name="connsiteX0" fmla="*/ 11762 w 11762"/>
              <a:gd name="connsiteY0" fmla="*/ 4210 h 10476"/>
              <a:gd name="connsiteX1" fmla="*/ 7251 w 11762"/>
              <a:gd name="connsiteY1" fmla="*/ 9580 h 10476"/>
              <a:gd name="connsiteX2" fmla="*/ 2211 w 11762"/>
              <a:gd name="connsiteY2" fmla="*/ 9995 h 10476"/>
              <a:gd name="connsiteX3" fmla="*/ 6 w 11762"/>
              <a:gd name="connsiteY3" fmla="*/ 4724 h 10476"/>
              <a:gd name="connsiteX4" fmla="*/ 1713 w 11762"/>
              <a:gd name="connsiteY4" fmla="*/ 466 h 10476"/>
              <a:gd name="connsiteX5" fmla="*/ 6755 w 11762"/>
              <a:gd name="connsiteY5" fmla="*/ 383 h 10476"/>
              <a:gd name="connsiteX0" fmla="*/ 11762 w 11762"/>
              <a:gd name="connsiteY0" fmla="*/ 3744 h 10010"/>
              <a:gd name="connsiteX1" fmla="*/ 7251 w 11762"/>
              <a:gd name="connsiteY1" fmla="*/ 9114 h 10010"/>
              <a:gd name="connsiteX2" fmla="*/ 2211 w 11762"/>
              <a:gd name="connsiteY2" fmla="*/ 9529 h 10010"/>
              <a:gd name="connsiteX3" fmla="*/ 6 w 11762"/>
              <a:gd name="connsiteY3" fmla="*/ 4258 h 10010"/>
              <a:gd name="connsiteX4" fmla="*/ 1713 w 11762"/>
              <a:gd name="connsiteY4" fmla="*/ 0 h 10010"/>
              <a:gd name="connsiteX0" fmla="*/ 11756 w 11756"/>
              <a:gd name="connsiteY0" fmla="*/ 0 h 6266"/>
              <a:gd name="connsiteX1" fmla="*/ 7245 w 11756"/>
              <a:gd name="connsiteY1" fmla="*/ 5370 h 6266"/>
              <a:gd name="connsiteX2" fmla="*/ 2205 w 11756"/>
              <a:gd name="connsiteY2" fmla="*/ 5785 h 6266"/>
              <a:gd name="connsiteX3" fmla="*/ 0 w 11756"/>
              <a:gd name="connsiteY3" fmla="*/ 514 h 6266"/>
              <a:gd name="connsiteX0" fmla="*/ 10000 w 10000"/>
              <a:gd name="connsiteY0" fmla="*/ 0 h 9309"/>
              <a:gd name="connsiteX1" fmla="*/ 6111 w 10000"/>
              <a:gd name="connsiteY1" fmla="*/ 4733 h 9309"/>
              <a:gd name="connsiteX2" fmla="*/ 1876 w 10000"/>
              <a:gd name="connsiteY2" fmla="*/ 9232 h 9309"/>
              <a:gd name="connsiteX3" fmla="*/ 0 w 10000"/>
              <a:gd name="connsiteY3" fmla="*/ 820 h 9309"/>
              <a:gd name="connsiteX0" fmla="*/ 10000 w 10000"/>
              <a:gd name="connsiteY0" fmla="*/ 0 h 9968"/>
              <a:gd name="connsiteX1" fmla="*/ 6111 w 10000"/>
              <a:gd name="connsiteY1" fmla="*/ 5084 h 9968"/>
              <a:gd name="connsiteX2" fmla="*/ 2031 w 10000"/>
              <a:gd name="connsiteY2" fmla="*/ 4586 h 9968"/>
              <a:gd name="connsiteX3" fmla="*/ 1876 w 10000"/>
              <a:gd name="connsiteY3" fmla="*/ 9917 h 9968"/>
              <a:gd name="connsiteX4" fmla="*/ 0 w 10000"/>
              <a:gd name="connsiteY4" fmla="*/ 881 h 9968"/>
              <a:gd name="connsiteX0" fmla="*/ 10000 w 10000"/>
              <a:gd name="connsiteY0" fmla="*/ 0 h 5467"/>
              <a:gd name="connsiteX1" fmla="*/ 6111 w 10000"/>
              <a:gd name="connsiteY1" fmla="*/ 5100 h 5467"/>
              <a:gd name="connsiteX2" fmla="*/ 2031 w 10000"/>
              <a:gd name="connsiteY2" fmla="*/ 4601 h 5467"/>
              <a:gd name="connsiteX3" fmla="*/ 0 w 10000"/>
              <a:gd name="connsiteY3" fmla="*/ 884 h 5467"/>
              <a:gd name="connsiteX0" fmla="*/ 10000 w 10000"/>
              <a:gd name="connsiteY0" fmla="*/ 0 h 10001"/>
              <a:gd name="connsiteX1" fmla="*/ 6111 w 10000"/>
              <a:gd name="connsiteY1" fmla="*/ 9329 h 10001"/>
              <a:gd name="connsiteX2" fmla="*/ 2031 w 10000"/>
              <a:gd name="connsiteY2" fmla="*/ 8416 h 10001"/>
              <a:gd name="connsiteX3" fmla="*/ 0 w 10000"/>
              <a:gd name="connsiteY3" fmla="*/ 1617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1">
                <a:moveTo>
                  <a:pt x="10000" y="0"/>
                </a:moveTo>
                <a:cubicBezTo>
                  <a:pt x="8338" y="4273"/>
                  <a:pt x="7439" y="7928"/>
                  <a:pt x="6111" y="9329"/>
                </a:cubicBezTo>
                <a:cubicBezTo>
                  <a:pt x="4783" y="10732"/>
                  <a:pt x="3050" y="9702"/>
                  <a:pt x="2031" y="8416"/>
                </a:cubicBezTo>
                <a:cubicBezTo>
                  <a:pt x="1013" y="7130"/>
                  <a:pt x="423" y="3033"/>
                  <a:pt x="0" y="1617"/>
                </a:cubicBezTo>
              </a:path>
            </a:pathLst>
          </a:custGeom>
          <a:noFill/>
          <a:ln w="1778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3"/>
          <p:cNvSpPr>
            <a:spLocks/>
          </p:cNvSpPr>
          <p:nvPr/>
        </p:nvSpPr>
        <p:spPr bwMode="auto">
          <a:xfrm rot="13660949">
            <a:off x="4143610" y="2618374"/>
            <a:ext cx="1488075" cy="1492649"/>
          </a:xfrm>
          <a:custGeom>
            <a:avLst/>
            <a:gdLst>
              <a:gd name="T0" fmla="*/ 0 w 918"/>
              <a:gd name="T1" fmla="*/ 938 h 938"/>
              <a:gd name="T2" fmla="*/ 222 w 918"/>
              <a:gd name="T3" fmla="*/ 108 h 938"/>
              <a:gd name="T4" fmla="*/ 258 w 918"/>
              <a:gd name="T5" fmla="*/ 84 h 938"/>
              <a:gd name="T6" fmla="*/ 316 w 918"/>
              <a:gd name="T7" fmla="*/ 54 h 938"/>
              <a:gd name="T8" fmla="*/ 386 w 918"/>
              <a:gd name="T9" fmla="*/ 26 h 938"/>
              <a:gd name="T10" fmla="*/ 466 w 918"/>
              <a:gd name="T11" fmla="*/ 8 h 938"/>
              <a:gd name="T12" fmla="*/ 550 w 918"/>
              <a:gd name="T13" fmla="*/ 0 h 938"/>
              <a:gd name="T14" fmla="*/ 650 w 918"/>
              <a:gd name="T15" fmla="*/ 2 h 938"/>
              <a:gd name="T16" fmla="*/ 726 w 918"/>
              <a:gd name="T17" fmla="*/ 12 h 938"/>
              <a:gd name="T18" fmla="*/ 788 w 918"/>
              <a:gd name="T19" fmla="*/ 30 h 938"/>
              <a:gd name="T20" fmla="*/ 824 w 918"/>
              <a:gd name="T21" fmla="*/ 56 h 938"/>
              <a:gd name="T22" fmla="*/ 862 w 918"/>
              <a:gd name="T23" fmla="*/ 88 h 938"/>
              <a:gd name="T24" fmla="*/ 890 w 918"/>
              <a:gd name="T25" fmla="*/ 126 h 938"/>
              <a:gd name="T26" fmla="*/ 918 w 918"/>
              <a:gd name="T27" fmla="*/ 164 h 938"/>
              <a:gd name="T28" fmla="*/ 798 w 918"/>
              <a:gd name="T29" fmla="*/ 614 h 938"/>
              <a:gd name="T30" fmla="*/ 648 w 918"/>
              <a:gd name="T31" fmla="*/ 684 h 938"/>
              <a:gd name="T32" fmla="*/ 512 w 918"/>
              <a:gd name="T33" fmla="*/ 744 h 938"/>
              <a:gd name="T34" fmla="*/ 358 w 918"/>
              <a:gd name="T35" fmla="*/ 806 h 938"/>
              <a:gd name="T36" fmla="*/ 174 w 918"/>
              <a:gd name="T37" fmla="*/ 878 h 938"/>
              <a:gd name="T38" fmla="*/ 58 w 918"/>
              <a:gd name="T39" fmla="*/ 916 h 938"/>
              <a:gd name="T40" fmla="*/ 0 w 918"/>
              <a:gd name="T41" fmla="*/ 938 h 938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5577 w 10000"/>
              <a:gd name="connsiteY16" fmla="*/ 7932 h 10000"/>
              <a:gd name="connsiteX17" fmla="*/ 3900 w 10000"/>
              <a:gd name="connsiteY17" fmla="*/ 8593 h 10000"/>
              <a:gd name="connsiteX18" fmla="*/ 1895 w 10000"/>
              <a:gd name="connsiteY18" fmla="*/ 9360 h 10000"/>
              <a:gd name="connsiteX19" fmla="*/ 632 w 10000"/>
              <a:gd name="connsiteY19" fmla="*/ 9765 h 10000"/>
              <a:gd name="connsiteX20" fmla="*/ 0 w 10000"/>
              <a:gd name="connsiteY20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5577 w 10000"/>
              <a:gd name="connsiteY16" fmla="*/ 7932 h 10000"/>
              <a:gd name="connsiteX17" fmla="*/ 3900 w 10000"/>
              <a:gd name="connsiteY17" fmla="*/ 8593 h 10000"/>
              <a:gd name="connsiteX18" fmla="*/ 2658 w 10000"/>
              <a:gd name="connsiteY18" fmla="*/ 9832 h 10000"/>
              <a:gd name="connsiteX19" fmla="*/ 632 w 10000"/>
              <a:gd name="connsiteY19" fmla="*/ 9765 h 10000"/>
              <a:gd name="connsiteX20" fmla="*/ 0 w 10000"/>
              <a:gd name="connsiteY20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5577 w 10000"/>
              <a:gd name="connsiteY16" fmla="*/ 7932 h 10000"/>
              <a:gd name="connsiteX17" fmla="*/ 3900 w 10000"/>
              <a:gd name="connsiteY17" fmla="*/ 8593 h 10000"/>
              <a:gd name="connsiteX18" fmla="*/ 2658 w 10000"/>
              <a:gd name="connsiteY18" fmla="*/ 9832 h 10000"/>
              <a:gd name="connsiteX19" fmla="*/ 0 w 10000"/>
              <a:gd name="connsiteY19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3900 w 10000"/>
              <a:gd name="connsiteY16" fmla="*/ 8593 h 10000"/>
              <a:gd name="connsiteX17" fmla="*/ 2658 w 10000"/>
              <a:gd name="connsiteY17" fmla="*/ 9832 h 10000"/>
              <a:gd name="connsiteX18" fmla="*/ 0 w 10000"/>
              <a:gd name="connsiteY18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2658 w 10000"/>
              <a:gd name="connsiteY16" fmla="*/ 9832 h 10000"/>
              <a:gd name="connsiteX17" fmla="*/ 0 w 10000"/>
              <a:gd name="connsiteY17" fmla="*/ 10000 h 10000"/>
              <a:gd name="connsiteX0" fmla="*/ 1516 w 11516"/>
              <a:gd name="connsiteY0" fmla="*/ 10000 h 10000"/>
              <a:gd name="connsiteX1" fmla="*/ 18 w 11516"/>
              <a:gd name="connsiteY1" fmla="*/ 6642 h 10000"/>
              <a:gd name="connsiteX2" fmla="*/ 3934 w 11516"/>
              <a:gd name="connsiteY2" fmla="*/ 1151 h 10000"/>
              <a:gd name="connsiteX3" fmla="*/ 4326 w 11516"/>
              <a:gd name="connsiteY3" fmla="*/ 896 h 10000"/>
              <a:gd name="connsiteX4" fmla="*/ 4958 w 11516"/>
              <a:gd name="connsiteY4" fmla="*/ 576 h 10000"/>
              <a:gd name="connsiteX5" fmla="*/ 5721 w 11516"/>
              <a:gd name="connsiteY5" fmla="*/ 277 h 10000"/>
              <a:gd name="connsiteX6" fmla="*/ 6592 w 11516"/>
              <a:gd name="connsiteY6" fmla="*/ 85 h 10000"/>
              <a:gd name="connsiteX7" fmla="*/ 7507 w 11516"/>
              <a:gd name="connsiteY7" fmla="*/ 0 h 10000"/>
              <a:gd name="connsiteX8" fmla="*/ 8597 w 11516"/>
              <a:gd name="connsiteY8" fmla="*/ 21 h 10000"/>
              <a:gd name="connsiteX9" fmla="*/ 9424 w 11516"/>
              <a:gd name="connsiteY9" fmla="*/ 128 h 10000"/>
              <a:gd name="connsiteX10" fmla="*/ 10100 w 11516"/>
              <a:gd name="connsiteY10" fmla="*/ 320 h 10000"/>
              <a:gd name="connsiteX11" fmla="*/ 10492 w 11516"/>
              <a:gd name="connsiteY11" fmla="*/ 597 h 10000"/>
              <a:gd name="connsiteX12" fmla="*/ 10906 w 11516"/>
              <a:gd name="connsiteY12" fmla="*/ 938 h 10000"/>
              <a:gd name="connsiteX13" fmla="*/ 11211 w 11516"/>
              <a:gd name="connsiteY13" fmla="*/ 1343 h 10000"/>
              <a:gd name="connsiteX14" fmla="*/ 11516 w 11516"/>
              <a:gd name="connsiteY14" fmla="*/ 1748 h 10000"/>
              <a:gd name="connsiteX15" fmla="*/ 10209 w 11516"/>
              <a:gd name="connsiteY15" fmla="*/ 6546 h 10000"/>
              <a:gd name="connsiteX16" fmla="*/ 8590 w 11516"/>
              <a:gd name="connsiteY16" fmla="*/ 7998 h 10000"/>
              <a:gd name="connsiteX17" fmla="*/ 4174 w 11516"/>
              <a:gd name="connsiteY17" fmla="*/ 9832 h 10000"/>
              <a:gd name="connsiteX18" fmla="*/ 1516 w 11516"/>
              <a:gd name="connsiteY18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4308 w 11498"/>
              <a:gd name="connsiteY3" fmla="*/ 896 h 10000"/>
              <a:gd name="connsiteX4" fmla="*/ 4940 w 11498"/>
              <a:gd name="connsiteY4" fmla="*/ 576 h 10000"/>
              <a:gd name="connsiteX5" fmla="*/ 5703 w 11498"/>
              <a:gd name="connsiteY5" fmla="*/ 277 h 10000"/>
              <a:gd name="connsiteX6" fmla="*/ 6574 w 11498"/>
              <a:gd name="connsiteY6" fmla="*/ 85 h 10000"/>
              <a:gd name="connsiteX7" fmla="*/ 7489 w 11498"/>
              <a:gd name="connsiteY7" fmla="*/ 0 h 10000"/>
              <a:gd name="connsiteX8" fmla="*/ 8579 w 11498"/>
              <a:gd name="connsiteY8" fmla="*/ 21 h 10000"/>
              <a:gd name="connsiteX9" fmla="*/ 9406 w 11498"/>
              <a:gd name="connsiteY9" fmla="*/ 128 h 10000"/>
              <a:gd name="connsiteX10" fmla="*/ 10082 w 11498"/>
              <a:gd name="connsiteY10" fmla="*/ 320 h 10000"/>
              <a:gd name="connsiteX11" fmla="*/ 10474 w 11498"/>
              <a:gd name="connsiteY11" fmla="*/ 597 h 10000"/>
              <a:gd name="connsiteX12" fmla="*/ 10888 w 11498"/>
              <a:gd name="connsiteY12" fmla="*/ 938 h 10000"/>
              <a:gd name="connsiteX13" fmla="*/ 11193 w 11498"/>
              <a:gd name="connsiteY13" fmla="*/ 1343 h 10000"/>
              <a:gd name="connsiteX14" fmla="*/ 11498 w 11498"/>
              <a:gd name="connsiteY14" fmla="*/ 1748 h 10000"/>
              <a:gd name="connsiteX15" fmla="*/ 10191 w 11498"/>
              <a:gd name="connsiteY15" fmla="*/ 6546 h 10000"/>
              <a:gd name="connsiteX16" fmla="*/ 8572 w 11498"/>
              <a:gd name="connsiteY16" fmla="*/ 7998 h 10000"/>
              <a:gd name="connsiteX17" fmla="*/ 4156 w 11498"/>
              <a:gd name="connsiteY17" fmla="*/ 9832 h 10000"/>
              <a:gd name="connsiteX18" fmla="*/ 1498 w 11498"/>
              <a:gd name="connsiteY18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4308 w 11498"/>
              <a:gd name="connsiteY3" fmla="*/ 896 h 10000"/>
              <a:gd name="connsiteX4" fmla="*/ 4940 w 11498"/>
              <a:gd name="connsiteY4" fmla="*/ 576 h 10000"/>
              <a:gd name="connsiteX5" fmla="*/ 5703 w 11498"/>
              <a:gd name="connsiteY5" fmla="*/ 277 h 10000"/>
              <a:gd name="connsiteX6" fmla="*/ 6574 w 11498"/>
              <a:gd name="connsiteY6" fmla="*/ 85 h 10000"/>
              <a:gd name="connsiteX7" fmla="*/ 7489 w 11498"/>
              <a:gd name="connsiteY7" fmla="*/ 0 h 10000"/>
              <a:gd name="connsiteX8" fmla="*/ 8579 w 11498"/>
              <a:gd name="connsiteY8" fmla="*/ 21 h 10000"/>
              <a:gd name="connsiteX9" fmla="*/ 9406 w 11498"/>
              <a:gd name="connsiteY9" fmla="*/ 128 h 10000"/>
              <a:gd name="connsiteX10" fmla="*/ 10082 w 11498"/>
              <a:gd name="connsiteY10" fmla="*/ 320 h 10000"/>
              <a:gd name="connsiteX11" fmla="*/ 10474 w 11498"/>
              <a:gd name="connsiteY11" fmla="*/ 597 h 10000"/>
              <a:gd name="connsiteX12" fmla="*/ 10888 w 11498"/>
              <a:gd name="connsiteY12" fmla="*/ 938 h 10000"/>
              <a:gd name="connsiteX13" fmla="*/ 11193 w 11498"/>
              <a:gd name="connsiteY13" fmla="*/ 1343 h 10000"/>
              <a:gd name="connsiteX14" fmla="*/ 11498 w 11498"/>
              <a:gd name="connsiteY14" fmla="*/ 1748 h 10000"/>
              <a:gd name="connsiteX15" fmla="*/ 10191 w 11498"/>
              <a:gd name="connsiteY15" fmla="*/ 6546 h 10000"/>
              <a:gd name="connsiteX16" fmla="*/ 8572 w 11498"/>
              <a:gd name="connsiteY16" fmla="*/ 7998 h 10000"/>
              <a:gd name="connsiteX17" fmla="*/ 4156 w 11498"/>
              <a:gd name="connsiteY17" fmla="*/ 9832 h 10000"/>
              <a:gd name="connsiteX18" fmla="*/ 1498 w 11498"/>
              <a:gd name="connsiteY18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4940 w 11498"/>
              <a:gd name="connsiteY3" fmla="*/ 576 h 10000"/>
              <a:gd name="connsiteX4" fmla="*/ 5703 w 11498"/>
              <a:gd name="connsiteY4" fmla="*/ 277 h 10000"/>
              <a:gd name="connsiteX5" fmla="*/ 6574 w 11498"/>
              <a:gd name="connsiteY5" fmla="*/ 85 h 10000"/>
              <a:gd name="connsiteX6" fmla="*/ 7489 w 11498"/>
              <a:gd name="connsiteY6" fmla="*/ 0 h 10000"/>
              <a:gd name="connsiteX7" fmla="*/ 8579 w 11498"/>
              <a:gd name="connsiteY7" fmla="*/ 21 h 10000"/>
              <a:gd name="connsiteX8" fmla="*/ 9406 w 11498"/>
              <a:gd name="connsiteY8" fmla="*/ 128 h 10000"/>
              <a:gd name="connsiteX9" fmla="*/ 10082 w 11498"/>
              <a:gd name="connsiteY9" fmla="*/ 320 h 10000"/>
              <a:gd name="connsiteX10" fmla="*/ 10474 w 11498"/>
              <a:gd name="connsiteY10" fmla="*/ 597 h 10000"/>
              <a:gd name="connsiteX11" fmla="*/ 10888 w 11498"/>
              <a:gd name="connsiteY11" fmla="*/ 938 h 10000"/>
              <a:gd name="connsiteX12" fmla="*/ 11193 w 11498"/>
              <a:gd name="connsiteY12" fmla="*/ 1343 h 10000"/>
              <a:gd name="connsiteX13" fmla="*/ 11498 w 11498"/>
              <a:gd name="connsiteY13" fmla="*/ 1748 h 10000"/>
              <a:gd name="connsiteX14" fmla="*/ 10191 w 11498"/>
              <a:gd name="connsiteY14" fmla="*/ 6546 h 10000"/>
              <a:gd name="connsiteX15" fmla="*/ 8572 w 11498"/>
              <a:gd name="connsiteY15" fmla="*/ 7998 h 10000"/>
              <a:gd name="connsiteX16" fmla="*/ 4156 w 11498"/>
              <a:gd name="connsiteY16" fmla="*/ 9832 h 10000"/>
              <a:gd name="connsiteX17" fmla="*/ 1498 w 11498"/>
              <a:gd name="connsiteY17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5703 w 11498"/>
              <a:gd name="connsiteY3" fmla="*/ 277 h 10000"/>
              <a:gd name="connsiteX4" fmla="*/ 6574 w 11498"/>
              <a:gd name="connsiteY4" fmla="*/ 85 h 10000"/>
              <a:gd name="connsiteX5" fmla="*/ 7489 w 11498"/>
              <a:gd name="connsiteY5" fmla="*/ 0 h 10000"/>
              <a:gd name="connsiteX6" fmla="*/ 8579 w 11498"/>
              <a:gd name="connsiteY6" fmla="*/ 21 h 10000"/>
              <a:gd name="connsiteX7" fmla="*/ 9406 w 11498"/>
              <a:gd name="connsiteY7" fmla="*/ 128 h 10000"/>
              <a:gd name="connsiteX8" fmla="*/ 10082 w 11498"/>
              <a:gd name="connsiteY8" fmla="*/ 320 h 10000"/>
              <a:gd name="connsiteX9" fmla="*/ 10474 w 11498"/>
              <a:gd name="connsiteY9" fmla="*/ 597 h 10000"/>
              <a:gd name="connsiteX10" fmla="*/ 10888 w 11498"/>
              <a:gd name="connsiteY10" fmla="*/ 938 h 10000"/>
              <a:gd name="connsiteX11" fmla="*/ 11193 w 11498"/>
              <a:gd name="connsiteY11" fmla="*/ 1343 h 10000"/>
              <a:gd name="connsiteX12" fmla="*/ 11498 w 11498"/>
              <a:gd name="connsiteY12" fmla="*/ 1748 h 10000"/>
              <a:gd name="connsiteX13" fmla="*/ 10191 w 11498"/>
              <a:gd name="connsiteY13" fmla="*/ 6546 h 10000"/>
              <a:gd name="connsiteX14" fmla="*/ 8572 w 11498"/>
              <a:gd name="connsiteY14" fmla="*/ 7998 h 10000"/>
              <a:gd name="connsiteX15" fmla="*/ 4156 w 11498"/>
              <a:gd name="connsiteY15" fmla="*/ 9832 h 10000"/>
              <a:gd name="connsiteX16" fmla="*/ 1498 w 11498"/>
              <a:gd name="connsiteY16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5703 w 11498"/>
              <a:gd name="connsiteY3" fmla="*/ 277 h 10000"/>
              <a:gd name="connsiteX4" fmla="*/ 7489 w 11498"/>
              <a:gd name="connsiteY4" fmla="*/ 0 h 10000"/>
              <a:gd name="connsiteX5" fmla="*/ 8579 w 11498"/>
              <a:gd name="connsiteY5" fmla="*/ 21 h 10000"/>
              <a:gd name="connsiteX6" fmla="*/ 9406 w 11498"/>
              <a:gd name="connsiteY6" fmla="*/ 128 h 10000"/>
              <a:gd name="connsiteX7" fmla="*/ 10082 w 11498"/>
              <a:gd name="connsiteY7" fmla="*/ 320 h 10000"/>
              <a:gd name="connsiteX8" fmla="*/ 10474 w 11498"/>
              <a:gd name="connsiteY8" fmla="*/ 597 h 10000"/>
              <a:gd name="connsiteX9" fmla="*/ 10888 w 11498"/>
              <a:gd name="connsiteY9" fmla="*/ 938 h 10000"/>
              <a:gd name="connsiteX10" fmla="*/ 11193 w 11498"/>
              <a:gd name="connsiteY10" fmla="*/ 1343 h 10000"/>
              <a:gd name="connsiteX11" fmla="*/ 11498 w 11498"/>
              <a:gd name="connsiteY11" fmla="*/ 1748 h 10000"/>
              <a:gd name="connsiteX12" fmla="*/ 10191 w 11498"/>
              <a:gd name="connsiteY12" fmla="*/ 6546 h 10000"/>
              <a:gd name="connsiteX13" fmla="*/ 8572 w 11498"/>
              <a:gd name="connsiteY13" fmla="*/ 7998 h 10000"/>
              <a:gd name="connsiteX14" fmla="*/ 4156 w 11498"/>
              <a:gd name="connsiteY14" fmla="*/ 9832 h 10000"/>
              <a:gd name="connsiteX15" fmla="*/ 1498 w 11498"/>
              <a:gd name="connsiteY15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5703 w 11498"/>
              <a:gd name="connsiteY3" fmla="*/ 277 h 10000"/>
              <a:gd name="connsiteX4" fmla="*/ 7489 w 11498"/>
              <a:gd name="connsiteY4" fmla="*/ 0 h 10000"/>
              <a:gd name="connsiteX5" fmla="*/ 8579 w 11498"/>
              <a:gd name="connsiteY5" fmla="*/ 21 h 10000"/>
              <a:gd name="connsiteX6" fmla="*/ 9406 w 11498"/>
              <a:gd name="connsiteY6" fmla="*/ 128 h 10000"/>
              <a:gd name="connsiteX7" fmla="*/ 10082 w 11498"/>
              <a:gd name="connsiteY7" fmla="*/ 320 h 10000"/>
              <a:gd name="connsiteX8" fmla="*/ 10474 w 11498"/>
              <a:gd name="connsiteY8" fmla="*/ 597 h 10000"/>
              <a:gd name="connsiteX9" fmla="*/ 10888 w 11498"/>
              <a:gd name="connsiteY9" fmla="*/ 938 h 10000"/>
              <a:gd name="connsiteX10" fmla="*/ 11498 w 11498"/>
              <a:gd name="connsiteY10" fmla="*/ 1748 h 10000"/>
              <a:gd name="connsiteX11" fmla="*/ 10191 w 11498"/>
              <a:gd name="connsiteY11" fmla="*/ 6546 h 10000"/>
              <a:gd name="connsiteX12" fmla="*/ 8572 w 11498"/>
              <a:gd name="connsiteY12" fmla="*/ 7998 h 10000"/>
              <a:gd name="connsiteX13" fmla="*/ 4156 w 11498"/>
              <a:gd name="connsiteY13" fmla="*/ 9832 h 10000"/>
              <a:gd name="connsiteX14" fmla="*/ 1498 w 11498"/>
              <a:gd name="connsiteY14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5703 w 11498"/>
              <a:gd name="connsiteY3" fmla="*/ 277 h 10000"/>
              <a:gd name="connsiteX4" fmla="*/ 7489 w 11498"/>
              <a:gd name="connsiteY4" fmla="*/ 0 h 10000"/>
              <a:gd name="connsiteX5" fmla="*/ 8579 w 11498"/>
              <a:gd name="connsiteY5" fmla="*/ 21 h 10000"/>
              <a:gd name="connsiteX6" fmla="*/ 9406 w 11498"/>
              <a:gd name="connsiteY6" fmla="*/ 128 h 10000"/>
              <a:gd name="connsiteX7" fmla="*/ 10082 w 11498"/>
              <a:gd name="connsiteY7" fmla="*/ 320 h 10000"/>
              <a:gd name="connsiteX8" fmla="*/ 10474 w 11498"/>
              <a:gd name="connsiteY8" fmla="*/ 597 h 10000"/>
              <a:gd name="connsiteX9" fmla="*/ 11498 w 11498"/>
              <a:gd name="connsiteY9" fmla="*/ 1748 h 10000"/>
              <a:gd name="connsiteX10" fmla="*/ 10191 w 11498"/>
              <a:gd name="connsiteY10" fmla="*/ 6546 h 10000"/>
              <a:gd name="connsiteX11" fmla="*/ 8572 w 11498"/>
              <a:gd name="connsiteY11" fmla="*/ 7998 h 10000"/>
              <a:gd name="connsiteX12" fmla="*/ 4156 w 11498"/>
              <a:gd name="connsiteY12" fmla="*/ 9832 h 10000"/>
              <a:gd name="connsiteX13" fmla="*/ 1498 w 11498"/>
              <a:gd name="connsiteY13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5703 w 11498"/>
              <a:gd name="connsiteY3" fmla="*/ 277 h 10000"/>
              <a:gd name="connsiteX4" fmla="*/ 7489 w 11498"/>
              <a:gd name="connsiteY4" fmla="*/ 0 h 10000"/>
              <a:gd name="connsiteX5" fmla="*/ 8579 w 11498"/>
              <a:gd name="connsiteY5" fmla="*/ 21 h 10000"/>
              <a:gd name="connsiteX6" fmla="*/ 9406 w 11498"/>
              <a:gd name="connsiteY6" fmla="*/ 128 h 10000"/>
              <a:gd name="connsiteX7" fmla="*/ 10082 w 11498"/>
              <a:gd name="connsiteY7" fmla="*/ 320 h 10000"/>
              <a:gd name="connsiteX8" fmla="*/ 11498 w 11498"/>
              <a:gd name="connsiteY8" fmla="*/ 1748 h 10000"/>
              <a:gd name="connsiteX9" fmla="*/ 10191 w 11498"/>
              <a:gd name="connsiteY9" fmla="*/ 6546 h 10000"/>
              <a:gd name="connsiteX10" fmla="*/ 8572 w 11498"/>
              <a:gd name="connsiteY10" fmla="*/ 7998 h 10000"/>
              <a:gd name="connsiteX11" fmla="*/ 4156 w 11498"/>
              <a:gd name="connsiteY11" fmla="*/ 9832 h 10000"/>
              <a:gd name="connsiteX12" fmla="*/ 1498 w 11498"/>
              <a:gd name="connsiteY12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5703 w 11498"/>
              <a:gd name="connsiteY3" fmla="*/ 277 h 10000"/>
              <a:gd name="connsiteX4" fmla="*/ 7489 w 11498"/>
              <a:gd name="connsiteY4" fmla="*/ 0 h 10000"/>
              <a:gd name="connsiteX5" fmla="*/ 8579 w 11498"/>
              <a:gd name="connsiteY5" fmla="*/ 21 h 10000"/>
              <a:gd name="connsiteX6" fmla="*/ 10082 w 11498"/>
              <a:gd name="connsiteY6" fmla="*/ 320 h 10000"/>
              <a:gd name="connsiteX7" fmla="*/ 11498 w 11498"/>
              <a:gd name="connsiteY7" fmla="*/ 1748 h 10000"/>
              <a:gd name="connsiteX8" fmla="*/ 10191 w 11498"/>
              <a:gd name="connsiteY8" fmla="*/ 6546 h 10000"/>
              <a:gd name="connsiteX9" fmla="*/ 8572 w 11498"/>
              <a:gd name="connsiteY9" fmla="*/ 7998 h 10000"/>
              <a:gd name="connsiteX10" fmla="*/ 4156 w 11498"/>
              <a:gd name="connsiteY10" fmla="*/ 9832 h 10000"/>
              <a:gd name="connsiteX11" fmla="*/ 1498 w 11498"/>
              <a:gd name="connsiteY11" fmla="*/ 10000 h 10000"/>
              <a:gd name="connsiteX0" fmla="*/ 1498 w 11498"/>
              <a:gd name="connsiteY0" fmla="*/ 10000 h 11048"/>
              <a:gd name="connsiteX1" fmla="*/ 0 w 11498"/>
              <a:gd name="connsiteY1" fmla="*/ 6642 h 11048"/>
              <a:gd name="connsiteX2" fmla="*/ 3916 w 11498"/>
              <a:gd name="connsiteY2" fmla="*/ 1151 h 11048"/>
              <a:gd name="connsiteX3" fmla="*/ 5703 w 11498"/>
              <a:gd name="connsiteY3" fmla="*/ 277 h 11048"/>
              <a:gd name="connsiteX4" fmla="*/ 7489 w 11498"/>
              <a:gd name="connsiteY4" fmla="*/ 0 h 11048"/>
              <a:gd name="connsiteX5" fmla="*/ 8579 w 11498"/>
              <a:gd name="connsiteY5" fmla="*/ 21 h 11048"/>
              <a:gd name="connsiteX6" fmla="*/ 10082 w 11498"/>
              <a:gd name="connsiteY6" fmla="*/ 320 h 11048"/>
              <a:gd name="connsiteX7" fmla="*/ 11498 w 11498"/>
              <a:gd name="connsiteY7" fmla="*/ 1748 h 11048"/>
              <a:gd name="connsiteX8" fmla="*/ 10191 w 11498"/>
              <a:gd name="connsiteY8" fmla="*/ 6546 h 11048"/>
              <a:gd name="connsiteX9" fmla="*/ 8572 w 11498"/>
              <a:gd name="connsiteY9" fmla="*/ 7998 h 11048"/>
              <a:gd name="connsiteX10" fmla="*/ 5676 w 11498"/>
              <a:gd name="connsiteY10" fmla="*/ 11048 h 11048"/>
              <a:gd name="connsiteX11" fmla="*/ 1498 w 11498"/>
              <a:gd name="connsiteY11" fmla="*/ 10000 h 11048"/>
              <a:gd name="connsiteX0" fmla="*/ 1498 w 11498"/>
              <a:gd name="connsiteY0" fmla="*/ 10000 h 11048"/>
              <a:gd name="connsiteX1" fmla="*/ 0 w 11498"/>
              <a:gd name="connsiteY1" fmla="*/ 6642 h 11048"/>
              <a:gd name="connsiteX2" fmla="*/ 3916 w 11498"/>
              <a:gd name="connsiteY2" fmla="*/ 1151 h 11048"/>
              <a:gd name="connsiteX3" fmla="*/ 5703 w 11498"/>
              <a:gd name="connsiteY3" fmla="*/ 277 h 11048"/>
              <a:gd name="connsiteX4" fmla="*/ 7489 w 11498"/>
              <a:gd name="connsiteY4" fmla="*/ 0 h 11048"/>
              <a:gd name="connsiteX5" fmla="*/ 8579 w 11498"/>
              <a:gd name="connsiteY5" fmla="*/ 21 h 11048"/>
              <a:gd name="connsiteX6" fmla="*/ 10082 w 11498"/>
              <a:gd name="connsiteY6" fmla="*/ 320 h 11048"/>
              <a:gd name="connsiteX7" fmla="*/ 11498 w 11498"/>
              <a:gd name="connsiteY7" fmla="*/ 1748 h 11048"/>
              <a:gd name="connsiteX8" fmla="*/ 10191 w 11498"/>
              <a:gd name="connsiteY8" fmla="*/ 6546 h 11048"/>
              <a:gd name="connsiteX9" fmla="*/ 5676 w 11498"/>
              <a:gd name="connsiteY9" fmla="*/ 11048 h 11048"/>
              <a:gd name="connsiteX10" fmla="*/ 1498 w 11498"/>
              <a:gd name="connsiteY10" fmla="*/ 10000 h 11048"/>
              <a:gd name="connsiteX0" fmla="*/ 1498 w 11498"/>
              <a:gd name="connsiteY0" fmla="*/ 10000 h 11048"/>
              <a:gd name="connsiteX1" fmla="*/ 0 w 11498"/>
              <a:gd name="connsiteY1" fmla="*/ 6642 h 11048"/>
              <a:gd name="connsiteX2" fmla="*/ 3916 w 11498"/>
              <a:gd name="connsiteY2" fmla="*/ 1151 h 11048"/>
              <a:gd name="connsiteX3" fmla="*/ 5703 w 11498"/>
              <a:gd name="connsiteY3" fmla="*/ 277 h 11048"/>
              <a:gd name="connsiteX4" fmla="*/ 7489 w 11498"/>
              <a:gd name="connsiteY4" fmla="*/ 0 h 11048"/>
              <a:gd name="connsiteX5" fmla="*/ 8579 w 11498"/>
              <a:gd name="connsiteY5" fmla="*/ 21 h 11048"/>
              <a:gd name="connsiteX6" fmla="*/ 10082 w 11498"/>
              <a:gd name="connsiteY6" fmla="*/ 320 h 11048"/>
              <a:gd name="connsiteX7" fmla="*/ 11498 w 11498"/>
              <a:gd name="connsiteY7" fmla="*/ 1748 h 11048"/>
              <a:gd name="connsiteX8" fmla="*/ 10526 w 11498"/>
              <a:gd name="connsiteY8" fmla="*/ 5806 h 11048"/>
              <a:gd name="connsiteX9" fmla="*/ 5676 w 11498"/>
              <a:gd name="connsiteY9" fmla="*/ 11048 h 11048"/>
              <a:gd name="connsiteX10" fmla="*/ 1498 w 11498"/>
              <a:gd name="connsiteY10" fmla="*/ 10000 h 11048"/>
              <a:gd name="connsiteX0" fmla="*/ 1498 w 11498"/>
              <a:gd name="connsiteY0" fmla="*/ 10000 h 11048"/>
              <a:gd name="connsiteX1" fmla="*/ 0 w 11498"/>
              <a:gd name="connsiteY1" fmla="*/ 6642 h 11048"/>
              <a:gd name="connsiteX2" fmla="*/ 138 w 11498"/>
              <a:gd name="connsiteY2" fmla="*/ 5658 h 11048"/>
              <a:gd name="connsiteX3" fmla="*/ 3916 w 11498"/>
              <a:gd name="connsiteY3" fmla="*/ 1151 h 11048"/>
              <a:gd name="connsiteX4" fmla="*/ 5703 w 11498"/>
              <a:gd name="connsiteY4" fmla="*/ 277 h 11048"/>
              <a:gd name="connsiteX5" fmla="*/ 7489 w 11498"/>
              <a:gd name="connsiteY5" fmla="*/ 0 h 11048"/>
              <a:gd name="connsiteX6" fmla="*/ 8579 w 11498"/>
              <a:gd name="connsiteY6" fmla="*/ 21 h 11048"/>
              <a:gd name="connsiteX7" fmla="*/ 10082 w 11498"/>
              <a:gd name="connsiteY7" fmla="*/ 320 h 11048"/>
              <a:gd name="connsiteX8" fmla="*/ 11498 w 11498"/>
              <a:gd name="connsiteY8" fmla="*/ 1748 h 11048"/>
              <a:gd name="connsiteX9" fmla="*/ 10526 w 11498"/>
              <a:gd name="connsiteY9" fmla="*/ 5806 h 11048"/>
              <a:gd name="connsiteX10" fmla="*/ 5676 w 11498"/>
              <a:gd name="connsiteY10" fmla="*/ 11048 h 11048"/>
              <a:gd name="connsiteX11" fmla="*/ 1498 w 11498"/>
              <a:gd name="connsiteY11" fmla="*/ 10000 h 11048"/>
              <a:gd name="connsiteX0" fmla="*/ 1360 w 11360"/>
              <a:gd name="connsiteY0" fmla="*/ 10000 h 11048"/>
              <a:gd name="connsiteX1" fmla="*/ 0 w 11360"/>
              <a:gd name="connsiteY1" fmla="*/ 5658 h 11048"/>
              <a:gd name="connsiteX2" fmla="*/ 3778 w 11360"/>
              <a:gd name="connsiteY2" fmla="*/ 1151 h 11048"/>
              <a:gd name="connsiteX3" fmla="*/ 5565 w 11360"/>
              <a:gd name="connsiteY3" fmla="*/ 277 h 11048"/>
              <a:gd name="connsiteX4" fmla="*/ 7351 w 11360"/>
              <a:gd name="connsiteY4" fmla="*/ 0 h 11048"/>
              <a:gd name="connsiteX5" fmla="*/ 8441 w 11360"/>
              <a:gd name="connsiteY5" fmla="*/ 21 h 11048"/>
              <a:gd name="connsiteX6" fmla="*/ 9944 w 11360"/>
              <a:gd name="connsiteY6" fmla="*/ 320 h 11048"/>
              <a:gd name="connsiteX7" fmla="*/ 11360 w 11360"/>
              <a:gd name="connsiteY7" fmla="*/ 1748 h 11048"/>
              <a:gd name="connsiteX8" fmla="*/ 10388 w 11360"/>
              <a:gd name="connsiteY8" fmla="*/ 5806 h 11048"/>
              <a:gd name="connsiteX9" fmla="*/ 5538 w 11360"/>
              <a:gd name="connsiteY9" fmla="*/ 11048 h 11048"/>
              <a:gd name="connsiteX10" fmla="*/ 1360 w 11360"/>
              <a:gd name="connsiteY10" fmla="*/ 10000 h 11048"/>
              <a:gd name="connsiteX0" fmla="*/ 1360 w 10388"/>
              <a:gd name="connsiteY0" fmla="*/ 10000 h 11048"/>
              <a:gd name="connsiteX1" fmla="*/ 0 w 10388"/>
              <a:gd name="connsiteY1" fmla="*/ 5658 h 11048"/>
              <a:gd name="connsiteX2" fmla="*/ 3778 w 10388"/>
              <a:gd name="connsiteY2" fmla="*/ 1151 h 11048"/>
              <a:gd name="connsiteX3" fmla="*/ 5565 w 10388"/>
              <a:gd name="connsiteY3" fmla="*/ 277 h 11048"/>
              <a:gd name="connsiteX4" fmla="*/ 7351 w 10388"/>
              <a:gd name="connsiteY4" fmla="*/ 0 h 11048"/>
              <a:gd name="connsiteX5" fmla="*/ 8441 w 10388"/>
              <a:gd name="connsiteY5" fmla="*/ 21 h 11048"/>
              <a:gd name="connsiteX6" fmla="*/ 9944 w 10388"/>
              <a:gd name="connsiteY6" fmla="*/ 320 h 11048"/>
              <a:gd name="connsiteX7" fmla="*/ 10388 w 10388"/>
              <a:gd name="connsiteY7" fmla="*/ 5806 h 11048"/>
              <a:gd name="connsiteX8" fmla="*/ 5538 w 10388"/>
              <a:gd name="connsiteY8" fmla="*/ 11048 h 11048"/>
              <a:gd name="connsiteX9" fmla="*/ 1360 w 10388"/>
              <a:gd name="connsiteY9" fmla="*/ 10000 h 11048"/>
              <a:gd name="connsiteX0" fmla="*/ 1360 w 11571"/>
              <a:gd name="connsiteY0" fmla="*/ 10000 h 11048"/>
              <a:gd name="connsiteX1" fmla="*/ 0 w 11571"/>
              <a:gd name="connsiteY1" fmla="*/ 5658 h 11048"/>
              <a:gd name="connsiteX2" fmla="*/ 3778 w 11571"/>
              <a:gd name="connsiteY2" fmla="*/ 1151 h 11048"/>
              <a:gd name="connsiteX3" fmla="*/ 5565 w 11571"/>
              <a:gd name="connsiteY3" fmla="*/ 277 h 11048"/>
              <a:gd name="connsiteX4" fmla="*/ 7351 w 11571"/>
              <a:gd name="connsiteY4" fmla="*/ 0 h 11048"/>
              <a:gd name="connsiteX5" fmla="*/ 8441 w 11571"/>
              <a:gd name="connsiteY5" fmla="*/ 21 h 11048"/>
              <a:gd name="connsiteX6" fmla="*/ 11571 w 11571"/>
              <a:gd name="connsiteY6" fmla="*/ 4538 h 11048"/>
              <a:gd name="connsiteX7" fmla="*/ 10388 w 11571"/>
              <a:gd name="connsiteY7" fmla="*/ 5806 h 11048"/>
              <a:gd name="connsiteX8" fmla="*/ 5538 w 11571"/>
              <a:gd name="connsiteY8" fmla="*/ 11048 h 11048"/>
              <a:gd name="connsiteX9" fmla="*/ 1360 w 11571"/>
              <a:gd name="connsiteY9" fmla="*/ 10000 h 11048"/>
              <a:gd name="connsiteX0" fmla="*/ 1360 w 11571"/>
              <a:gd name="connsiteY0" fmla="*/ 10000 h 11048"/>
              <a:gd name="connsiteX1" fmla="*/ 0 w 11571"/>
              <a:gd name="connsiteY1" fmla="*/ 5658 h 11048"/>
              <a:gd name="connsiteX2" fmla="*/ 3778 w 11571"/>
              <a:gd name="connsiteY2" fmla="*/ 1151 h 11048"/>
              <a:gd name="connsiteX3" fmla="*/ 5565 w 11571"/>
              <a:gd name="connsiteY3" fmla="*/ 277 h 11048"/>
              <a:gd name="connsiteX4" fmla="*/ 7351 w 11571"/>
              <a:gd name="connsiteY4" fmla="*/ 0 h 11048"/>
              <a:gd name="connsiteX5" fmla="*/ 8441 w 11571"/>
              <a:gd name="connsiteY5" fmla="*/ 21 h 11048"/>
              <a:gd name="connsiteX6" fmla="*/ 11571 w 11571"/>
              <a:gd name="connsiteY6" fmla="*/ 4538 h 11048"/>
              <a:gd name="connsiteX7" fmla="*/ 5538 w 11571"/>
              <a:gd name="connsiteY7" fmla="*/ 11048 h 11048"/>
              <a:gd name="connsiteX8" fmla="*/ 1360 w 11571"/>
              <a:gd name="connsiteY8" fmla="*/ 10000 h 11048"/>
              <a:gd name="connsiteX0" fmla="*/ 1360 w 11571"/>
              <a:gd name="connsiteY0" fmla="*/ 10000 h 11048"/>
              <a:gd name="connsiteX1" fmla="*/ 0 w 11571"/>
              <a:gd name="connsiteY1" fmla="*/ 5658 h 11048"/>
              <a:gd name="connsiteX2" fmla="*/ 3778 w 11571"/>
              <a:gd name="connsiteY2" fmla="*/ 1151 h 11048"/>
              <a:gd name="connsiteX3" fmla="*/ 5565 w 11571"/>
              <a:gd name="connsiteY3" fmla="*/ 277 h 11048"/>
              <a:gd name="connsiteX4" fmla="*/ 7351 w 11571"/>
              <a:gd name="connsiteY4" fmla="*/ 0 h 11048"/>
              <a:gd name="connsiteX5" fmla="*/ 9112 w 11571"/>
              <a:gd name="connsiteY5" fmla="*/ 1276 h 11048"/>
              <a:gd name="connsiteX6" fmla="*/ 11571 w 11571"/>
              <a:gd name="connsiteY6" fmla="*/ 4538 h 11048"/>
              <a:gd name="connsiteX7" fmla="*/ 5538 w 11571"/>
              <a:gd name="connsiteY7" fmla="*/ 11048 h 11048"/>
              <a:gd name="connsiteX8" fmla="*/ 1360 w 11571"/>
              <a:gd name="connsiteY8" fmla="*/ 10000 h 11048"/>
              <a:gd name="connsiteX0" fmla="*/ 1360 w 11571"/>
              <a:gd name="connsiteY0" fmla="*/ 10312 h 11360"/>
              <a:gd name="connsiteX1" fmla="*/ 0 w 11571"/>
              <a:gd name="connsiteY1" fmla="*/ 5970 h 11360"/>
              <a:gd name="connsiteX2" fmla="*/ 3778 w 11571"/>
              <a:gd name="connsiteY2" fmla="*/ 1463 h 11360"/>
              <a:gd name="connsiteX3" fmla="*/ 5370 w 11571"/>
              <a:gd name="connsiteY3" fmla="*/ 0 h 11360"/>
              <a:gd name="connsiteX4" fmla="*/ 7351 w 11571"/>
              <a:gd name="connsiteY4" fmla="*/ 312 h 11360"/>
              <a:gd name="connsiteX5" fmla="*/ 9112 w 11571"/>
              <a:gd name="connsiteY5" fmla="*/ 1588 h 11360"/>
              <a:gd name="connsiteX6" fmla="*/ 11571 w 11571"/>
              <a:gd name="connsiteY6" fmla="*/ 4850 h 11360"/>
              <a:gd name="connsiteX7" fmla="*/ 5538 w 11571"/>
              <a:gd name="connsiteY7" fmla="*/ 11360 h 11360"/>
              <a:gd name="connsiteX8" fmla="*/ 1360 w 11571"/>
              <a:gd name="connsiteY8" fmla="*/ 10312 h 11360"/>
              <a:gd name="connsiteX0" fmla="*/ 1360 w 11571"/>
              <a:gd name="connsiteY0" fmla="*/ 10312 h 11360"/>
              <a:gd name="connsiteX1" fmla="*/ 0 w 11571"/>
              <a:gd name="connsiteY1" fmla="*/ 5970 h 11360"/>
              <a:gd name="connsiteX2" fmla="*/ 5370 w 11571"/>
              <a:gd name="connsiteY2" fmla="*/ 0 h 11360"/>
              <a:gd name="connsiteX3" fmla="*/ 7351 w 11571"/>
              <a:gd name="connsiteY3" fmla="*/ 312 h 11360"/>
              <a:gd name="connsiteX4" fmla="*/ 9112 w 11571"/>
              <a:gd name="connsiteY4" fmla="*/ 1588 h 11360"/>
              <a:gd name="connsiteX5" fmla="*/ 11571 w 11571"/>
              <a:gd name="connsiteY5" fmla="*/ 4850 h 11360"/>
              <a:gd name="connsiteX6" fmla="*/ 5538 w 11571"/>
              <a:gd name="connsiteY6" fmla="*/ 11360 h 11360"/>
              <a:gd name="connsiteX7" fmla="*/ 1360 w 11571"/>
              <a:gd name="connsiteY7" fmla="*/ 10312 h 11360"/>
              <a:gd name="connsiteX0" fmla="*/ 1160 w 11371"/>
              <a:gd name="connsiteY0" fmla="*/ 10312 h 11360"/>
              <a:gd name="connsiteX1" fmla="*/ 0 w 11371"/>
              <a:gd name="connsiteY1" fmla="*/ 6287 h 11360"/>
              <a:gd name="connsiteX2" fmla="*/ 5170 w 11371"/>
              <a:gd name="connsiteY2" fmla="*/ 0 h 11360"/>
              <a:gd name="connsiteX3" fmla="*/ 7151 w 11371"/>
              <a:gd name="connsiteY3" fmla="*/ 312 h 11360"/>
              <a:gd name="connsiteX4" fmla="*/ 8912 w 11371"/>
              <a:gd name="connsiteY4" fmla="*/ 1588 h 11360"/>
              <a:gd name="connsiteX5" fmla="*/ 11371 w 11371"/>
              <a:gd name="connsiteY5" fmla="*/ 4850 h 11360"/>
              <a:gd name="connsiteX6" fmla="*/ 5338 w 11371"/>
              <a:gd name="connsiteY6" fmla="*/ 11360 h 11360"/>
              <a:gd name="connsiteX7" fmla="*/ 1160 w 11371"/>
              <a:gd name="connsiteY7" fmla="*/ 10312 h 11360"/>
              <a:gd name="connsiteX0" fmla="*/ 1160 w 11371"/>
              <a:gd name="connsiteY0" fmla="*/ 10000 h 11048"/>
              <a:gd name="connsiteX1" fmla="*/ 0 w 11371"/>
              <a:gd name="connsiteY1" fmla="*/ 5975 h 11048"/>
              <a:gd name="connsiteX2" fmla="*/ 5822 w 11371"/>
              <a:gd name="connsiteY2" fmla="*/ 165 h 11048"/>
              <a:gd name="connsiteX3" fmla="*/ 7151 w 11371"/>
              <a:gd name="connsiteY3" fmla="*/ 0 h 11048"/>
              <a:gd name="connsiteX4" fmla="*/ 8912 w 11371"/>
              <a:gd name="connsiteY4" fmla="*/ 1276 h 11048"/>
              <a:gd name="connsiteX5" fmla="*/ 11371 w 11371"/>
              <a:gd name="connsiteY5" fmla="*/ 4538 h 11048"/>
              <a:gd name="connsiteX6" fmla="*/ 5338 w 11371"/>
              <a:gd name="connsiteY6" fmla="*/ 11048 h 11048"/>
              <a:gd name="connsiteX7" fmla="*/ 1160 w 11371"/>
              <a:gd name="connsiteY7" fmla="*/ 10000 h 11048"/>
              <a:gd name="connsiteX0" fmla="*/ 1236 w 11447"/>
              <a:gd name="connsiteY0" fmla="*/ 10000 h 11048"/>
              <a:gd name="connsiteX1" fmla="*/ 0 w 11447"/>
              <a:gd name="connsiteY1" fmla="*/ 5942 h 11048"/>
              <a:gd name="connsiteX2" fmla="*/ 5898 w 11447"/>
              <a:gd name="connsiteY2" fmla="*/ 165 h 11048"/>
              <a:gd name="connsiteX3" fmla="*/ 7227 w 11447"/>
              <a:gd name="connsiteY3" fmla="*/ 0 h 11048"/>
              <a:gd name="connsiteX4" fmla="*/ 8988 w 11447"/>
              <a:gd name="connsiteY4" fmla="*/ 1276 h 11048"/>
              <a:gd name="connsiteX5" fmla="*/ 11447 w 11447"/>
              <a:gd name="connsiteY5" fmla="*/ 4538 h 11048"/>
              <a:gd name="connsiteX6" fmla="*/ 5414 w 11447"/>
              <a:gd name="connsiteY6" fmla="*/ 11048 h 11048"/>
              <a:gd name="connsiteX7" fmla="*/ 1236 w 11447"/>
              <a:gd name="connsiteY7" fmla="*/ 10000 h 11048"/>
              <a:gd name="connsiteX0" fmla="*/ 1236 w 11447"/>
              <a:gd name="connsiteY0" fmla="*/ 10000 h 11205"/>
              <a:gd name="connsiteX1" fmla="*/ 0 w 11447"/>
              <a:gd name="connsiteY1" fmla="*/ 5942 h 11205"/>
              <a:gd name="connsiteX2" fmla="*/ 5898 w 11447"/>
              <a:gd name="connsiteY2" fmla="*/ 165 h 11205"/>
              <a:gd name="connsiteX3" fmla="*/ 7227 w 11447"/>
              <a:gd name="connsiteY3" fmla="*/ 0 h 11205"/>
              <a:gd name="connsiteX4" fmla="*/ 8988 w 11447"/>
              <a:gd name="connsiteY4" fmla="*/ 1276 h 11205"/>
              <a:gd name="connsiteX5" fmla="*/ 11447 w 11447"/>
              <a:gd name="connsiteY5" fmla="*/ 4538 h 11205"/>
              <a:gd name="connsiteX6" fmla="*/ 5414 w 11447"/>
              <a:gd name="connsiteY6" fmla="*/ 11048 h 11205"/>
              <a:gd name="connsiteX7" fmla="*/ 4379 w 11447"/>
              <a:gd name="connsiteY7" fmla="*/ 11193 h 11205"/>
              <a:gd name="connsiteX8" fmla="*/ 1236 w 11447"/>
              <a:gd name="connsiteY8" fmla="*/ 10000 h 11205"/>
              <a:gd name="connsiteX0" fmla="*/ 1236 w 11447"/>
              <a:gd name="connsiteY0" fmla="*/ 10000 h 11193"/>
              <a:gd name="connsiteX1" fmla="*/ 0 w 11447"/>
              <a:gd name="connsiteY1" fmla="*/ 5942 h 11193"/>
              <a:gd name="connsiteX2" fmla="*/ 5898 w 11447"/>
              <a:gd name="connsiteY2" fmla="*/ 165 h 11193"/>
              <a:gd name="connsiteX3" fmla="*/ 7227 w 11447"/>
              <a:gd name="connsiteY3" fmla="*/ 0 h 11193"/>
              <a:gd name="connsiteX4" fmla="*/ 8988 w 11447"/>
              <a:gd name="connsiteY4" fmla="*/ 1276 h 11193"/>
              <a:gd name="connsiteX5" fmla="*/ 11447 w 11447"/>
              <a:gd name="connsiteY5" fmla="*/ 4538 h 11193"/>
              <a:gd name="connsiteX6" fmla="*/ 5414 w 11447"/>
              <a:gd name="connsiteY6" fmla="*/ 11048 h 11193"/>
              <a:gd name="connsiteX7" fmla="*/ 4379 w 11447"/>
              <a:gd name="connsiteY7" fmla="*/ 11193 h 11193"/>
              <a:gd name="connsiteX8" fmla="*/ 1236 w 11447"/>
              <a:gd name="connsiteY8" fmla="*/ 10000 h 11193"/>
              <a:gd name="connsiteX0" fmla="*/ 1236 w 11447"/>
              <a:gd name="connsiteY0" fmla="*/ 10000 h 11193"/>
              <a:gd name="connsiteX1" fmla="*/ 0 w 11447"/>
              <a:gd name="connsiteY1" fmla="*/ 5942 h 11193"/>
              <a:gd name="connsiteX2" fmla="*/ 5898 w 11447"/>
              <a:gd name="connsiteY2" fmla="*/ 165 h 11193"/>
              <a:gd name="connsiteX3" fmla="*/ 7227 w 11447"/>
              <a:gd name="connsiteY3" fmla="*/ 0 h 11193"/>
              <a:gd name="connsiteX4" fmla="*/ 8988 w 11447"/>
              <a:gd name="connsiteY4" fmla="*/ 1276 h 11193"/>
              <a:gd name="connsiteX5" fmla="*/ 11447 w 11447"/>
              <a:gd name="connsiteY5" fmla="*/ 4538 h 11193"/>
              <a:gd name="connsiteX6" fmla="*/ 5414 w 11447"/>
              <a:gd name="connsiteY6" fmla="*/ 11048 h 11193"/>
              <a:gd name="connsiteX7" fmla="*/ 4379 w 11447"/>
              <a:gd name="connsiteY7" fmla="*/ 11193 h 11193"/>
              <a:gd name="connsiteX8" fmla="*/ 1236 w 11447"/>
              <a:gd name="connsiteY8" fmla="*/ 10000 h 11193"/>
              <a:gd name="connsiteX0" fmla="*/ 1236 w 11447"/>
              <a:gd name="connsiteY0" fmla="*/ 10000 h 11107"/>
              <a:gd name="connsiteX1" fmla="*/ 0 w 11447"/>
              <a:gd name="connsiteY1" fmla="*/ 5942 h 11107"/>
              <a:gd name="connsiteX2" fmla="*/ 5898 w 11447"/>
              <a:gd name="connsiteY2" fmla="*/ 165 h 11107"/>
              <a:gd name="connsiteX3" fmla="*/ 7227 w 11447"/>
              <a:gd name="connsiteY3" fmla="*/ 0 h 11107"/>
              <a:gd name="connsiteX4" fmla="*/ 8988 w 11447"/>
              <a:gd name="connsiteY4" fmla="*/ 1276 h 11107"/>
              <a:gd name="connsiteX5" fmla="*/ 11447 w 11447"/>
              <a:gd name="connsiteY5" fmla="*/ 4538 h 11107"/>
              <a:gd name="connsiteX6" fmla="*/ 5414 w 11447"/>
              <a:gd name="connsiteY6" fmla="*/ 11048 h 11107"/>
              <a:gd name="connsiteX7" fmla="*/ 3894 w 11447"/>
              <a:gd name="connsiteY7" fmla="*/ 11107 h 11107"/>
              <a:gd name="connsiteX8" fmla="*/ 1236 w 11447"/>
              <a:gd name="connsiteY8" fmla="*/ 10000 h 11107"/>
              <a:gd name="connsiteX0" fmla="*/ 1236 w 11447"/>
              <a:gd name="connsiteY0" fmla="*/ 10000 h 11107"/>
              <a:gd name="connsiteX1" fmla="*/ 0 w 11447"/>
              <a:gd name="connsiteY1" fmla="*/ 5942 h 11107"/>
              <a:gd name="connsiteX2" fmla="*/ 5898 w 11447"/>
              <a:gd name="connsiteY2" fmla="*/ 165 h 11107"/>
              <a:gd name="connsiteX3" fmla="*/ 7227 w 11447"/>
              <a:gd name="connsiteY3" fmla="*/ 0 h 11107"/>
              <a:gd name="connsiteX4" fmla="*/ 8988 w 11447"/>
              <a:gd name="connsiteY4" fmla="*/ 1276 h 11107"/>
              <a:gd name="connsiteX5" fmla="*/ 11447 w 11447"/>
              <a:gd name="connsiteY5" fmla="*/ 4538 h 11107"/>
              <a:gd name="connsiteX6" fmla="*/ 5143 w 11447"/>
              <a:gd name="connsiteY6" fmla="*/ 10807 h 11107"/>
              <a:gd name="connsiteX7" fmla="*/ 3894 w 11447"/>
              <a:gd name="connsiteY7" fmla="*/ 11107 h 11107"/>
              <a:gd name="connsiteX8" fmla="*/ 1236 w 11447"/>
              <a:gd name="connsiteY8" fmla="*/ 10000 h 11107"/>
              <a:gd name="connsiteX0" fmla="*/ 0 w 10211"/>
              <a:gd name="connsiteY0" fmla="*/ 10000 h 11107"/>
              <a:gd name="connsiteX1" fmla="*/ 193 w 10211"/>
              <a:gd name="connsiteY1" fmla="*/ 4482 h 11107"/>
              <a:gd name="connsiteX2" fmla="*/ 4662 w 10211"/>
              <a:gd name="connsiteY2" fmla="*/ 165 h 11107"/>
              <a:gd name="connsiteX3" fmla="*/ 5991 w 10211"/>
              <a:gd name="connsiteY3" fmla="*/ 0 h 11107"/>
              <a:gd name="connsiteX4" fmla="*/ 7752 w 10211"/>
              <a:gd name="connsiteY4" fmla="*/ 1276 h 11107"/>
              <a:gd name="connsiteX5" fmla="*/ 10211 w 10211"/>
              <a:gd name="connsiteY5" fmla="*/ 4538 h 11107"/>
              <a:gd name="connsiteX6" fmla="*/ 3907 w 10211"/>
              <a:gd name="connsiteY6" fmla="*/ 10807 h 11107"/>
              <a:gd name="connsiteX7" fmla="*/ 2658 w 10211"/>
              <a:gd name="connsiteY7" fmla="*/ 11107 h 11107"/>
              <a:gd name="connsiteX8" fmla="*/ 0 w 10211"/>
              <a:gd name="connsiteY8" fmla="*/ 10000 h 11107"/>
              <a:gd name="connsiteX0" fmla="*/ 0 w 10211"/>
              <a:gd name="connsiteY0" fmla="*/ 10000 h 10807"/>
              <a:gd name="connsiteX1" fmla="*/ 193 w 10211"/>
              <a:gd name="connsiteY1" fmla="*/ 4482 h 10807"/>
              <a:gd name="connsiteX2" fmla="*/ 4662 w 10211"/>
              <a:gd name="connsiteY2" fmla="*/ 165 h 10807"/>
              <a:gd name="connsiteX3" fmla="*/ 5991 w 10211"/>
              <a:gd name="connsiteY3" fmla="*/ 0 h 10807"/>
              <a:gd name="connsiteX4" fmla="*/ 7752 w 10211"/>
              <a:gd name="connsiteY4" fmla="*/ 1276 h 10807"/>
              <a:gd name="connsiteX5" fmla="*/ 10211 w 10211"/>
              <a:gd name="connsiteY5" fmla="*/ 4538 h 10807"/>
              <a:gd name="connsiteX6" fmla="*/ 3907 w 10211"/>
              <a:gd name="connsiteY6" fmla="*/ 10807 h 10807"/>
              <a:gd name="connsiteX7" fmla="*/ 3603 w 10211"/>
              <a:gd name="connsiteY7" fmla="*/ 9977 h 10807"/>
              <a:gd name="connsiteX8" fmla="*/ 0 w 10211"/>
              <a:gd name="connsiteY8" fmla="*/ 10000 h 10807"/>
              <a:gd name="connsiteX0" fmla="*/ 0 w 10211"/>
              <a:gd name="connsiteY0" fmla="*/ 10000 h 10036"/>
              <a:gd name="connsiteX1" fmla="*/ 193 w 10211"/>
              <a:gd name="connsiteY1" fmla="*/ 4482 h 10036"/>
              <a:gd name="connsiteX2" fmla="*/ 4662 w 10211"/>
              <a:gd name="connsiteY2" fmla="*/ 165 h 10036"/>
              <a:gd name="connsiteX3" fmla="*/ 5991 w 10211"/>
              <a:gd name="connsiteY3" fmla="*/ 0 h 10036"/>
              <a:gd name="connsiteX4" fmla="*/ 7752 w 10211"/>
              <a:gd name="connsiteY4" fmla="*/ 1276 h 10036"/>
              <a:gd name="connsiteX5" fmla="*/ 10211 w 10211"/>
              <a:gd name="connsiteY5" fmla="*/ 4538 h 10036"/>
              <a:gd name="connsiteX6" fmla="*/ 5077 w 10211"/>
              <a:gd name="connsiteY6" fmla="*/ 9739 h 10036"/>
              <a:gd name="connsiteX7" fmla="*/ 3603 w 10211"/>
              <a:gd name="connsiteY7" fmla="*/ 9977 h 10036"/>
              <a:gd name="connsiteX8" fmla="*/ 0 w 10211"/>
              <a:gd name="connsiteY8" fmla="*/ 10000 h 10036"/>
              <a:gd name="connsiteX0" fmla="*/ 0 w 10211"/>
              <a:gd name="connsiteY0" fmla="*/ 10000 h 10073"/>
              <a:gd name="connsiteX1" fmla="*/ 193 w 10211"/>
              <a:gd name="connsiteY1" fmla="*/ 4482 h 10073"/>
              <a:gd name="connsiteX2" fmla="*/ 4662 w 10211"/>
              <a:gd name="connsiteY2" fmla="*/ 165 h 10073"/>
              <a:gd name="connsiteX3" fmla="*/ 5991 w 10211"/>
              <a:gd name="connsiteY3" fmla="*/ 0 h 10073"/>
              <a:gd name="connsiteX4" fmla="*/ 7752 w 10211"/>
              <a:gd name="connsiteY4" fmla="*/ 1276 h 10073"/>
              <a:gd name="connsiteX5" fmla="*/ 10211 w 10211"/>
              <a:gd name="connsiteY5" fmla="*/ 4538 h 10073"/>
              <a:gd name="connsiteX6" fmla="*/ 5077 w 10211"/>
              <a:gd name="connsiteY6" fmla="*/ 9739 h 10073"/>
              <a:gd name="connsiteX7" fmla="*/ 3603 w 10211"/>
              <a:gd name="connsiteY7" fmla="*/ 9977 h 10073"/>
              <a:gd name="connsiteX8" fmla="*/ 0 w 10211"/>
              <a:gd name="connsiteY8" fmla="*/ 10000 h 10073"/>
              <a:gd name="connsiteX0" fmla="*/ 0 w 10211"/>
              <a:gd name="connsiteY0" fmla="*/ 10000 h 10000"/>
              <a:gd name="connsiteX1" fmla="*/ 193 w 10211"/>
              <a:gd name="connsiteY1" fmla="*/ 4482 h 10000"/>
              <a:gd name="connsiteX2" fmla="*/ 4662 w 10211"/>
              <a:gd name="connsiteY2" fmla="*/ 165 h 10000"/>
              <a:gd name="connsiteX3" fmla="*/ 5991 w 10211"/>
              <a:gd name="connsiteY3" fmla="*/ 0 h 10000"/>
              <a:gd name="connsiteX4" fmla="*/ 7752 w 10211"/>
              <a:gd name="connsiteY4" fmla="*/ 1276 h 10000"/>
              <a:gd name="connsiteX5" fmla="*/ 10211 w 10211"/>
              <a:gd name="connsiteY5" fmla="*/ 4538 h 10000"/>
              <a:gd name="connsiteX6" fmla="*/ 5077 w 10211"/>
              <a:gd name="connsiteY6" fmla="*/ 9739 h 10000"/>
              <a:gd name="connsiteX7" fmla="*/ 3603 w 10211"/>
              <a:gd name="connsiteY7" fmla="*/ 9977 h 10000"/>
              <a:gd name="connsiteX8" fmla="*/ 0 w 10211"/>
              <a:gd name="connsiteY8" fmla="*/ 10000 h 10000"/>
              <a:gd name="connsiteX0" fmla="*/ 0 w 10211"/>
              <a:gd name="connsiteY0" fmla="*/ 10000 h 10024"/>
              <a:gd name="connsiteX1" fmla="*/ 193 w 10211"/>
              <a:gd name="connsiteY1" fmla="*/ 4482 h 10024"/>
              <a:gd name="connsiteX2" fmla="*/ 4662 w 10211"/>
              <a:gd name="connsiteY2" fmla="*/ 165 h 10024"/>
              <a:gd name="connsiteX3" fmla="*/ 5991 w 10211"/>
              <a:gd name="connsiteY3" fmla="*/ 0 h 10024"/>
              <a:gd name="connsiteX4" fmla="*/ 7752 w 10211"/>
              <a:gd name="connsiteY4" fmla="*/ 1276 h 10024"/>
              <a:gd name="connsiteX5" fmla="*/ 10211 w 10211"/>
              <a:gd name="connsiteY5" fmla="*/ 4538 h 10024"/>
              <a:gd name="connsiteX6" fmla="*/ 5077 w 10211"/>
              <a:gd name="connsiteY6" fmla="*/ 9739 h 10024"/>
              <a:gd name="connsiteX7" fmla="*/ 3772 w 10211"/>
              <a:gd name="connsiteY7" fmla="*/ 10024 h 10024"/>
              <a:gd name="connsiteX8" fmla="*/ 0 w 10211"/>
              <a:gd name="connsiteY8" fmla="*/ 10000 h 10024"/>
              <a:gd name="connsiteX0" fmla="*/ 0 w 10211"/>
              <a:gd name="connsiteY0" fmla="*/ 10000 h 10024"/>
              <a:gd name="connsiteX1" fmla="*/ 193 w 10211"/>
              <a:gd name="connsiteY1" fmla="*/ 4482 h 10024"/>
              <a:gd name="connsiteX2" fmla="*/ 4662 w 10211"/>
              <a:gd name="connsiteY2" fmla="*/ 165 h 10024"/>
              <a:gd name="connsiteX3" fmla="*/ 5991 w 10211"/>
              <a:gd name="connsiteY3" fmla="*/ 0 h 10024"/>
              <a:gd name="connsiteX4" fmla="*/ 7752 w 10211"/>
              <a:gd name="connsiteY4" fmla="*/ 1276 h 10024"/>
              <a:gd name="connsiteX5" fmla="*/ 10211 w 10211"/>
              <a:gd name="connsiteY5" fmla="*/ 4538 h 10024"/>
              <a:gd name="connsiteX6" fmla="*/ 6031 w 10211"/>
              <a:gd name="connsiteY6" fmla="*/ 8790 h 10024"/>
              <a:gd name="connsiteX7" fmla="*/ 3772 w 10211"/>
              <a:gd name="connsiteY7" fmla="*/ 10024 h 10024"/>
              <a:gd name="connsiteX8" fmla="*/ 0 w 10211"/>
              <a:gd name="connsiteY8" fmla="*/ 10000 h 1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11" h="10024">
                <a:moveTo>
                  <a:pt x="0" y="10000"/>
                </a:moveTo>
                <a:cubicBezTo>
                  <a:pt x="64" y="8161"/>
                  <a:pt x="129" y="6321"/>
                  <a:pt x="193" y="4482"/>
                </a:cubicBezTo>
                <a:lnTo>
                  <a:pt x="4662" y="165"/>
                </a:lnTo>
                <a:lnTo>
                  <a:pt x="5991" y="0"/>
                </a:lnTo>
                <a:lnTo>
                  <a:pt x="7752" y="1276"/>
                </a:lnTo>
                <a:lnTo>
                  <a:pt x="10211" y="4538"/>
                </a:lnTo>
                <a:lnTo>
                  <a:pt x="6031" y="8790"/>
                </a:lnTo>
                <a:lnTo>
                  <a:pt x="3772" y="10024"/>
                </a:lnTo>
                <a:lnTo>
                  <a:pt x="0" y="100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rot="13660949" flipV="1">
            <a:off x="4800034" y="2912577"/>
            <a:ext cx="940089" cy="939477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3"/>
          <p:cNvSpPr>
            <a:spLocks/>
          </p:cNvSpPr>
          <p:nvPr/>
        </p:nvSpPr>
        <p:spPr bwMode="auto">
          <a:xfrm rot="15724738">
            <a:off x="3700682" y="3209666"/>
            <a:ext cx="1023972" cy="379294"/>
          </a:xfrm>
          <a:custGeom>
            <a:avLst/>
            <a:gdLst>
              <a:gd name="T0" fmla="*/ 0 w 698"/>
              <a:gd name="T1" fmla="*/ 111 h 167"/>
              <a:gd name="T2" fmla="*/ 232 w 698"/>
              <a:gd name="T3" fmla="*/ 15 h 167"/>
              <a:gd name="T4" fmla="*/ 538 w 698"/>
              <a:gd name="T5" fmla="*/ 25 h 167"/>
              <a:gd name="T6" fmla="*/ 698 w 698"/>
              <a:gd name="T7" fmla="*/ 167 h 167"/>
              <a:gd name="connsiteX0" fmla="*/ 0 w 10050"/>
              <a:gd name="connsiteY0" fmla="*/ 6337 h 11315"/>
              <a:gd name="connsiteX1" fmla="*/ 3324 w 10050"/>
              <a:gd name="connsiteY1" fmla="*/ 588 h 11315"/>
              <a:gd name="connsiteX2" fmla="*/ 7708 w 10050"/>
              <a:gd name="connsiteY2" fmla="*/ 1187 h 11315"/>
              <a:gd name="connsiteX3" fmla="*/ 10050 w 10050"/>
              <a:gd name="connsiteY3" fmla="*/ 11315 h 11315"/>
              <a:gd name="connsiteX0" fmla="*/ 0 w 10447"/>
              <a:gd name="connsiteY0" fmla="*/ 7960 h 11428"/>
              <a:gd name="connsiteX1" fmla="*/ 3721 w 10447"/>
              <a:gd name="connsiteY1" fmla="*/ 701 h 11428"/>
              <a:gd name="connsiteX2" fmla="*/ 8105 w 10447"/>
              <a:gd name="connsiteY2" fmla="*/ 1300 h 11428"/>
              <a:gd name="connsiteX3" fmla="*/ 10447 w 10447"/>
              <a:gd name="connsiteY3" fmla="*/ 11428 h 11428"/>
              <a:gd name="connsiteX0" fmla="*/ 0 w 9241"/>
              <a:gd name="connsiteY0" fmla="*/ 8245 h 11447"/>
              <a:gd name="connsiteX1" fmla="*/ 2515 w 9241"/>
              <a:gd name="connsiteY1" fmla="*/ 720 h 11447"/>
              <a:gd name="connsiteX2" fmla="*/ 6899 w 9241"/>
              <a:gd name="connsiteY2" fmla="*/ 1319 h 11447"/>
              <a:gd name="connsiteX3" fmla="*/ 9241 w 9241"/>
              <a:gd name="connsiteY3" fmla="*/ 11447 h 11447"/>
              <a:gd name="connsiteX0" fmla="*/ 0 w 10000"/>
              <a:gd name="connsiteY0" fmla="*/ 6697 h 9494"/>
              <a:gd name="connsiteX1" fmla="*/ 2722 w 10000"/>
              <a:gd name="connsiteY1" fmla="*/ 123 h 9494"/>
              <a:gd name="connsiteX2" fmla="*/ 2869 w 10000"/>
              <a:gd name="connsiteY2" fmla="*/ 2284 h 9494"/>
              <a:gd name="connsiteX3" fmla="*/ 7466 w 10000"/>
              <a:gd name="connsiteY3" fmla="*/ 646 h 9494"/>
              <a:gd name="connsiteX4" fmla="*/ 10000 w 10000"/>
              <a:gd name="connsiteY4" fmla="*/ 9494 h 9494"/>
              <a:gd name="connsiteX0" fmla="*/ 0 w 10000"/>
              <a:gd name="connsiteY0" fmla="*/ 7673 h 10619"/>
              <a:gd name="connsiteX1" fmla="*/ 2722 w 10000"/>
              <a:gd name="connsiteY1" fmla="*/ 749 h 10619"/>
              <a:gd name="connsiteX2" fmla="*/ 7466 w 10000"/>
              <a:gd name="connsiteY2" fmla="*/ 1299 h 10619"/>
              <a:gd name="connsiteX3" fmla="*/ 10000 w 10000"/>
              <a:gd name="connsiteY3" fmla="*/ 10619 h 10619"/>
              <a:gd name="connsiteX0" fmla="*/ 0 w 10000"/>
              <a:gd name="connsiteY0" fmla="*/ 6843 h 9789"/>
              <a:gd name="connsiteX1" fmla="*/ 2788 w 10000"/>
              <a:gd name="connsiteY1" fmla="*/ 3023 h 9789"/>
              <a:gd name="connsiteX2" fmla="*/ 7466 w 10000"/>
              <a:gd name="connsiteY2" fmla="*/ 469 h 9789"/>
              <a:gd name="connsiteX3" fmla="*/ 10000 w 10000"/>
              <a:gd name="connsiteY3" fmla="*/ 9789 h 9789"/>
              <a:gd name="connsiteX0" fmla="*/ 0 w 10000"/>
              <a:gd name="connsiteY0" fmla="*/ 4031 h 7041"/>
              <a:gd name="connsiteX1" fmla="*/ 2788 w 10000"/>
              <a:gd name="connsiteY1" fmla="*/ 129 h 7041"/>
              <a:gd name="connsiteX2" fmla="*/ 7076 w 10000"/>
              <a:gd name="connsiteY2" fmla="*/ 1824 h 7041"/>
              <a:gd name="connsiteX3" fmla="*/ 10000 w 10000"/>
              <a:gd name="connsiteY3" fmla="*/ 7041 h 7041"/>
              <a:gd name="connsiteX0" fmla="*/ 0 w 10000"/>
              <a:gd name="connsiteY0" fmla="*/ 6270 h 10545"/>
              <a:gd name="connsiteX1" fmla="*/ 2788 w 10000"/>
              <a:gd name="connsiteY1" fmla="*/ 728 h 10545"/>
              <a:gd name="connsiteX2" fmla="*/ 7154 w 10000"/>
              <a:gd name="connsiteY2" fmla="*/ 1642 h 10545"/>
              <a:gd name="connsiteX3" fmla="*/ 10000 w 10000"/>
              <a:gd name="connsiteY3" fmla="*/ 10545 h 10545"/>
              <a:gd name="connsiteX0" fmla="*/ 0 w 10000"/>
              <a:gd name="connsiteY0" fmla="*/ 8620 h 12895"/>
              <a:gd name="connsiteX1" fmla="*/ 3844 w 10000"/>
              <a:gd name="connsiteY1" fmla="*/ 155 h 12895"/>
              <a:gd name="connsiteX2" fmla="*/ 7154 w 10000"/>
              <a:gd name="connsiteY2" fmla="*/ 3992 h 12895"/>
              <a:gd name="connsiteX3" fmla="*/ 10000 w 10000"/>
              <a:gd name="connsiteY3" fmla="*/ 12895 h 12895"/>
              <a:gd name="connsiteX0" fmla="*/ 0 w 10000"/>
              <a:gd name="connsiteY0" fmla="*/ 8915 h 13190"/>
              <a:gd name="connsiteX1" fmla="*/ 3844 w 10000"/>
              <a:gd name="connsiteY1" fmla="*/ 450 h 13190"/>
              <a:gd name="connsiteX2" fmla="*/ 7237 w 10000"/>
              <a:gd name="connsiteY2" fmla="*/ 2603 h 13190"/>
              <a:gd name="connsiteX3" fmla="*/ 10000 w 10000"/>
              <a:gd name="connsiteY3" fmla="*/ 13190 h 13190"/>
              <a:gd name="connsiteX0" fmla="*/ 0 w 10000"/>
              <a:gd name="connsiteY0" fmla="*/ 13287 h 17562"/>
              <a:gd name="connsiteX1" fmla="*/ 5135 w 10000"/>
              <a:gd name="connsiteY1" fmla="*/ 131 h 17562"/>
              <a:gd name="connsiteX2" fmla="*/ 7237 w 10000"/>
              <a:gd name="connsiteY2" fmla="*/ 6975 h 17562"/>
              <a:gd name="connsiteX3" fmla="*/ 10000 w 10000"/>
              <a:gd name="connsiteY3" fmla="*/ 17562 h 17562"/>
              <a:gd name="connsiteX0" fmla="*/ 0 w 10000"/>
              <a:gd name="connsiteY0" fmla="*/ 13256 h 17531"/>
              <a:gd name="connsiteX1" fmla="*/ 5135 w 10000"/>
              <a:gd name="connsiteY1" fmla="*/ 100 h 17531"/>
              <a:gd name="connsiteX2" fmla="*/ 7858 w 10000"/>
              <a:gd name="connsiteY2" fmla="*/ 7583 h 17531"/>
              <a:gd name="connsiteX3" fmla="*/ 10000 w 10000"/>
              <a:gd name="connsiteY3" fmla="*/ 17531 h 17531"/>
              <a:gd name="connsiteX0" fmla="*/ 0 w 10000"/>
              <a:gd name="connsiteY0" fmla="*/ 13256 h 17531"/>
              <a:gd name="connsiteX1" fmla="*/ 5135 w 10000"/>
              <a:gd name="connsiteY1" fmla="*/ 100 h 17531"/>
              <a:gd name="connsiteX2" fmla="*/ 7858 w 10000"/>
              <a:gd name="connsiteY2" fmla="*/ 7583 h 17531"/>
              <a:gd name="connsiteX3" fmla="*/ 10000 w 10000"/>
              <a:gd name="connsiteY3" fmla="*/ 17531 h 17531"/>
              <a:gd name="connsiteX0" fmla="*/ 0 w 10000"/>
              <a:gd name="connsiteY0" fmla="*/ 13291 h 17566"/>
              <a:gd name="connsiteX1" fmla="*/ 5135 w 10000"/>
              <a:gd name="connsiteY1" fmla="*/ 135 h 17566"/>
              <a:gd name="connsiteX2" fmla="*/ 7858 w 10000"/>
              <a:gd name="connsiteY2" fmla="*/ 7618 h 17566"/>
              <a:gd name="connsiteX3" fmla="*/ 10000 w 10000"/>
              <a:gd name="connsiteY3" fmla="*/ 17566 h 17566"/>
              <a:gd name="connsiteX0" fmla="*/ 0 w 10000"/>
              <a:gd name="connsiteY0" fmla="*/ 13405 h 17680"/>
              <a:gd name="connsiteX1" fmla="*/ 5135 w 10000"/>
              <a:gd name="connsiteY1" fmla="*/ 249 h 17680"/>
              <a:gd name="connsiteX2" fmla="*/ 8194 w 10000"/>
              <a:gd name="connsiteY2" fmla="*/ 6423 h 17680"/>
              <a:gd name="connsiteX3" fmla="*/ 10000 w 10000"/>
              <a:gd name="connsiteY3" fmla="*/ 17680 h 17680"/>
              <a:gd name="connsiteX0" fmla="*/ 0 w 10000"/>
              <a:gd name="connsiteY0" fmla="*/ 13607 h 17882"/>
              <a:gd name="connsiteX1" fmla="*/ 5030 w 10000"/>
              <a:gd name="connsiteY1" fmla="*/ 182 h 17882"/>
              <a:gd name="connsiteX2" fmla="*/ 8194 w 10000"/>
              <a:gd name="connsiteY2" fmla="*/ 6625 h 17882"/>
              <a:gd name="connsiteX3" fmla="*/ 10000 w 10000"/>
              <a:gd name="connsiteY3" fmla="*/ 17882 h 17882"/>
              <a:gd name="connsiteX0" fmla="*/ 0 w 10000"/>
              <a:gd name="connsiteY0" fmla="*/ 14825 h 19100"/>
              <a:gd name="connsiteX1" fmla="*/ 4913 w 10000"/>
              <a:gd name="connsiteY1" fmla="*/ 154 h 19100"/>
              <a:gd name="connsiteX2" fmla="*/ 8194 w 10000"/>
              <a:gd name="connsiteY2" fmla="*/ 7843 h 19100"/>
              <a:gd name="connsiteX3" fmla="*/ 10000 w 10000"/>
              <a:gd name="connsiteY3" fmla="*/ 19100 h 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9100">
                <a:moveTo>
                  <a:pt x="0" y="14825"/>
                </a:moveTo>
                <a:cubicBezTo>
                  <a:pt x="1101" y="11549"/>
                  <a:pt x="3547" y="1318"/>
                  <a:pt x="4913" y="154"/>
                </a:cubicBezTo>
                <a:cubicBezTo>
                  <a:pt x="6279" y="-1010"/>
                  <a:pt x="7346" y="4685"/>
                  <a:pt x="8194" y="7843"/>
                </a:cubicBezTo>
                <a:cubicBezTo>
                  <a:pt x="9042" y="11001"/>
                  <a:pt x="9365" y="14385"/>
                  <a:pt x="10000" y="19100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 rot="16200000">
            <a:off x="4242608" y="3516315"/>
            <a:ext cx="523735" cy="207897"/>
          </a:xfrm>
          <a:custGeom>
            <a:avLst/>
            <a:gdLst>
              <a:gd name="T0" fmla="*/ 0 w 122"/>
              <a:gd name="T1" fmla="*/ 11 h 55"/>
              <a:gd name="T2" fmla="*/ 56 w 122"/>
              <a:gd name="T3" fmla="*/ 7 h 55"/>
              <a:gd name="T4" fmla="*/ 122 w 122"/>
              <a:gd name="T5" fmla="*/ 55 h 55"/>
              <a:gd name="connsiteX0" fmla="*/ 0 w 18189"/>
              <a:gd name="connsiteY0" fmla="*/ 1177 h 14504"/>
              <a:gd name="connsiteX1" fmla="*/ 4590 w 18189"/>
              <a:gd name="connsiteY1" fmla="*/ 450 h 14504"/>
              <a:gd name="connsiteX2" fmla="*/ 18189 w 18189"/>
              <a:gd name="connsiteY2" fmla="*/ 14504 h 14504"/>
              <a:gd name="connsiteX0" fmla="*/ 0 w 18189"/>
              <a:gd name="connsiteY0" fmla="*/ 17 h 13344"/>
              <a:gd name="connsiteX1" fmla="*/ 9948 w 18189"/>
              <a:gd name="connsiteY1" fmla="*/ 2440 h 13344"/>
              <a:gd name="connsiteX2" fmla="*/ 18189 w 18189"/>
              <a:gd name="connsiteY2" fmla="*/ 13344 h 13344"/>
              <a:gd name="connsiteX0" fmla="*/ 0 w 30386"/>
              <a:gd name="connsiteY0" fmla="*/ 2 h 21620"/>
              <a:gd name="connsiteX1" fmla="*/ 22145 w 30386"/>
              <a:gd name="connsiteY1" fmla="*/ 10716 h 21620"/>
              <a:gd name="connsiteX2" fmla="*/ 30386 w 30386"/>
              <a:gd name="connsiteY2" fmla="*/ 21620 h 21620"/>
              <a:gd name="connsiteX0" fmla="*/ 0 w 30386"/>
              <a:gd name="connsiteY0" fmla="*/ 23 h 21641"/>
              <a:gd name="connsiteX1" fmla="*/ 18211 w 30386"/>
              <a:gd name="connsiteY1" fmla="*/ 2010 h 21641"/>
              <a:gd name="connsiteX2" fmla="*/ 30386 w 30386"/>
              <a:gd name="connsiteY2" fmla="*/ 21641 h 21641"/>
              <a:gd name="connsiteX0" fmla="*/ 0 w 24091"/>
              <a:gd name="connsiteY0" fmla="*/ 212 h 20521"/>
              <a:gd name="connsiteX1" fmla="*/ 11916 w 24091"/>
              <a:gd name="connsiteY1" fmla="*/ 890 h 20521"/>
              <a:gd name="connsiteX2" fmla="*/ 24091 w 24091"/>
              <a:gd name="connsiteY2" fmla="*/ 20521 h 20521"/>
              <a:gd name="connsiteX0" fmla="*/ 0 w 27042"/>
              <a:gd name="connsiteY0" fmla="*/ 212 h 24012"/>
              <a:gd name="connsiteX1" fmla="*/ 11916 w 27042"/>
              <a:gd name="connsiteY1" fmla="*/ 890 h 24012"/>
              <a:gd name="connsiteX2" fmla="*/ 27042 w 27042"/>
              <a:gd name="connsiteY2" fmla="*/ 24012 h 24012"/>
              <a:gd name="connsiteX0" fmla="*/ 0 w 27042"/>
              <a:gd name="connsiteY0" fmla="*/ 11 h 23811"/>
              <a:gd name="connsiteX1" fmla="*/ 15850 w 27042"/>
              <a:gd name="connsiteY1" fmla="*/ 3308 h 23811"/>
              <a:gd name="connsiteX2" fmla="*/ 27042 w 27042"/>
              <a:gd name="connsiteY2" fmla="*/ 23811 h 23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2" h="23811">
                <a:moveTo>
                  <a:pt x="0" y="11"/>
                </a:moveTo>
                <a:cubicBezTo>
                  <a:pt x="738" y="-171"/>
                  <a:pt x="14211" y="2035"/>
                  <a:pt x="15850" y="3308"/>
                </a:cubicBezTo>
                <a:cubicBezTo>
                  <a:pt x="17490" y="4580"/>
                  <a:pt x="25894" y="21993"/>
                  <a:pt x="27042" y="23811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1"/>
          <p:cNvSpPr>
            <a:spLocks/>
          </p:cNvSpPr>
          <p:nvPr/>
        </p:nvSpPr>
        <p:spPr bwMode="auto">
          <a:xfrm rot="13660949">
            <a:off x="4350474" y="3068002"/>
            <a:ext cx="373314" cy="163267"/>
          </a:xfrm>
          <a:custGeom>
            <a:avLst/>
            <a:gdLst>
              <a:gd name="T0" fmla="*/ 0 w 390"/>
              <a:gd name="T1" fmla="*/ 36 h 70"/>
              <a:gd name="T2" fmla="*/ 204 w 390"/>
              <a:gd name="T3" fmla="*/ 6 h 70"/>
              <a:gd name="T4" fmla="*/ 390 w 390"/>
              <a:gd name="T5" fmla="*/ 70 h 70"/>
              <a:gd name="connsiteX0" fmla="*/ 0 w 7691"/>
              <a:gd name="connsiteY0" fmla="*/ 9562 h 9562"/>
              <a:gd name="connsiteX1" fmla="*/ 2922 w 7691"/>
              <a:gd name="connsiteY1" fmla="*/ 54 h 9562"/>
              <a:gd name="connsiteX2" fmla="*/ 7691 w 7691"/>
              <a:gd name="connsiteY2" fmla="*/ 9197 h 9562"/>
              <a:gd name="connsiteX0" fmla="*/ 0 w 12082"/>
              <a:gd name="connsiteY0" fmla="*/ 10000 h 13750"/>
              <a:gd name="connsiteX1" fmla="*/ 3799 w 12082"/>
              <a:gd name="connsiteY1" fmla="*/ 56 h 13750"/>
              <a:gd name="connsiteX2" fmla="*/ 12082 w 12082"/>
              <a:gd name="connsiteY2" fmla="*/ 13750 h 13750"/>
              <a:gd name="connsiteX0" fmla="*/ 0 w 12082"/>
              <a:gd name="connsiteY0" fmla="*/ 3822 h 7572"/>
              <a:gd name="connsiteX1" fmla="*/ 6640 w 12082"/>
              <a:gd name="connsiteY1" fmla="*/ 135 h 7572"/>
              <a:gd name="connsiteX2" fmla="*/ 12082 w 12082"/>
              <a:gd name="connsiteY2" fmla="*/ 7572 h 7572"/>
              <a:gd name="connsiteX0" fmla="*/ 0 w 13929"/>
              <a:gd name="connsiteY0" fmla="*/ 5048 h 51590"/>
              <a:gd name="connsiteX1" fmla="*/ 5496 w 13929"/>
              <a:gd name="connsiteY1" fmla="*/ 178 h 51590"/>
              <a:gd name="connsiteX2" fmla="*/ 13929 w 13929"/>
              <a:gd name="connsiteY2" fmla="*/ 51590 h 51590"/>
              <a:gd name="connsiteX0" fmla="*/ 0 w 10359"/>
              <a:gd name="connsiteY0" fmla="*/ 27511 h 51449"/>
              <a:gd name="connsiteX1" fmla="*/ 1926 w 10359"/>
              <a:gd name="connsiteY1" fmla="*/ 37 h 51449"/>
              <a:gd name="connsiteX2" fmla="*/ 10359 w 10359"/>
              <a:gd name="connsiteY2" fmla="*/ 51449 h 51449"/>
              <a:gd name="connsiteX0" fmla="*/ 0 w 10359"/>
              <a:gd name="connsiteY0" fmla="*/ 3190 h 27128"/>
              <a:gd name="connsiteX1" fmla="*/ 5697 w 10359"/>
              <a:gd name="connsiteY1" fmla="*/ 264 h 27128"/>
              <a:gd name="connsiteX2" fmla="*/ 10359 w 10359"/>
              <a:gd name="connsiteY2" fmla="*/ 27128 h 27128"/>
              <a:gd name="connsiteX0" fmla="*/ 0 w 10359"/>
              <a:gd name="connsiteY0" fmla="*/ 3190 h 27128"/>
              <a:gd name="connsiteX1" fmla="*/ 5697 w 10359"/>
              <a:gd name="connsiteY1" fmla="*/ 264 h 27128"/>
              <a:gd name="connsiteX2" fmla="*/ 10359 w 10359"/>
              <a:gd name="connsiteY2" fmla="*/ 27128 h 27128"/>
              <a:gd name="connsiteX0" fmla="*/ 0 w 10359"/>
              <a:gd name="connsiteY0" fmla="*/ 5064 h 29002"/>
              <a:gd name="connsiteX1" fmla="*/ 5697 w 10359"/>
              <a:gd name="connsiteY1" fmla="*/ 2138 h 29002"/>
              <a:gd name="connsiteX2" fmla="*/ 10359 w 10359"/>
              <a:gd name="connsiteY2" fmla="*/ 29002 h 29002"/>
              <a:gd name="connsiteX0" fmla="*/ 0 w 10359"/>
              <a:gd name="connsiteY0" fmla="*/ 178 h 24116"/>
              <a:gd name="connsiteX1" fmla="*/ 6097 w 10359"/>
              <a:gd name="connsiteY1" fmla="*/ 8180 h 24116"/>
              <a:gd name="connsiteX2" fmla="*/ 10359 w 10359"/>
              <a:gd name="connsiteY2" fmla="*/ 24116 h 24116"/>
              <a:gd name="connsiteX0" fmla="*/ 0 w 9407"/>
              <a:gd name="connsiteY0" fmla="*/ 2355 h 16891"/>
              <a:gd name="connsiteX1" fmla="*/ 5145 w 9407"/>
              <a:gd name="connsiteY1" fmla="*/ 955 h 16891"/>
              <a:gd name="connsiteX2" fmla="*/ 9407 w 9407"/>
              <a:gd name="connsiteY2" fmla="*/ 16891 h 16891"/>
              <a:gd name="connsiteX0" fmla="*/ 0 w 6898"/>
              <a:gd name="connsiteY0" fmla="*/ 1625 h 13390"/>
              <a:gd name="connsiteX1" fmla="*/ 5469 w 6898"/>
              <a:gd name="connsiteY1" fmla="*/ 796 h 13390"/>
              <a:gd name="connsiteX2" fmla="*/ 6898 w 6898"/>
              <a:gd name="connsiteY2" fmla="*/ 13390 h 13390"/>
              <a:gd name="connsiteX0" fmla="*/ 0 w 10000"/>
              <a:gd name="connsiteY0" fmla="*/ 186 h 8972"/>
              <a:gd name="connsiteX1" fmla="*/ 6238 w 10000"/>
              <a:gd name="connsiteY1" fmla="*/ 1507 h 8972"/>
              <a:gd name="connsiteX2" fmla="*/ 10000 w 10000"/>
              <a:gd name="connsiteY2" fmla="*/ 8972 h 8972"/>
              <a:gd name="connsiteX0" fmla="*/ 0 w 10000"/>
              <a:gd name="connsiteY0" fmla="*/ 207 h 10000"/>
              <a:gd name="connsiteX1" fmla="*/ 6238 w 10000"/>
              <a:gd name="connsiteY1" fmla="*/ 1680 h 10000"/>
              <a:gd name="connsiteX2" fmla="*/ 10000 w 10000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0000">
                <a:moveTo>
                  <a:pt x="0" y="207"/>
                </a:moveTo>
                <a:cubicBezTo>
                  <a:pt x="1447" y="-280"/>
                  <a:pt x="4571" y="48"/>
                  <a:pt x="6238" y="1680"/>
                </a:cubicBezTo>
                <a:cubicBezTo>
                  <a:pt x="7906" y="3313"/>
                  <a:pt x="8474" y="4592"/>
                  <a:pt x="10000" y="10000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19"/>
          <p:cNvSpPr>
            <a:spLocks noChangeAspect="1"/>
          </p:cNvSpPr>
          <p:nvPr/>
        </p:nvSpPr>
        <p:spPr bwMode="auto">
          <a:xfrm rot="10800000" flipH="1">
            <a:off x="3677257" y="3351000"/>
            <a:ext cx="3040892" cy="399150"/>
          </a:xfrm>
          <a:custGeom>
            <a:avLst/>
            <a:gdLst>
              <a:gd name="T0" fmla="*/ 2456 w 2552"/>
              <a:gd name="T1" fmla="*/ 512 h 1384"/>
              <a:gd name="T2" fmla="*/ 1208 w 2552"/>
              <a:gd name="T3" fmla="*/ 1280 h 1384"/>
              <a:gd name="T4" fmla="*/ 344 w 2552"/>
              <a:gd name="T5" fmla="*/ 1136 h 1384"/>
              <a:gd name="T6" fmla="*/ 8 w 2552"/>
              <a:gd name="T7" fmla="*/ 608 h 1384"/>
              <a:gd name="T8" fmla="*/ 296 w 2552"/>
              <a:gd name="T9" fmla="*/ 128 h 1384"/>
              <a:gd name="T10" fmla="*/ 1064 w 2552"/>
              <a:gd name="T11" fmla="*/ 32 h 1384"/>
              <a:gd name="T12" fmla="*/ 1688 w 2552"/>
              <a:gd name="T13" fmla="*/ 320 h 1384"/>
              <a:gd name="T14" fmla="*/ 2360 w 2552"/>
              <a:gd name="T15" fmla="*/ 560 h 1384"/>
              <a:gd name="T16" fmla="*/ 2552 w 2552"/>
              <a:gd name="T17" fmla="*/ 560 h 1384"/>
              <a:gd name="connsiteX0" fmla="*/ 10023 w 10399"/>
              <a:gd name="connsiteY0" fmla="*/ 3555 h 11423"/>
              <a:gd name="connsiteX1" fmla="*/ 5133 w 10399"/>
              <a:gd name="connsiteY1" fmla="*/ 9105 h 11423"/>
              <a:gd name="connsiteX2" fmla="*/ 381 w 10399"/>
              <a:gd name="connsiteY2" fmla="*/ 11208 h 11423"/>
              <a:gd name="connsiteX3" fmla="*/ 430 w 10399"/>
              <a:gd name="connsiteY3" fmla="*/ 4249 h 11423"/>
              <a:gd name="connsiteX4" fmla="*/ 1559 w 10399"/>
              <a:gd name="connsiteY4" fmla="*/ 781 h 11423"/>
              <a:gd name="connsiteX5" fmla="*/ 4568 w 10399"/>
              <a:gd name="connsiteY5" fmla="*/ 87 h 11423"/>
              <a:gd name="connsiteX6" fmla="*/ 7013 w 10399"/>
              <a:gd name="connsiteY6" fmla="*/ 2168 h 11423"/>
              <a:gd name="connsiteX7" fmla="*/ 9647 w 10399"/>
              <a:gd name="connsiteY7" fmla="*/ 3902 h 11423"/>
              <a:gd name="connsiteX8" fmla="*/ 10399 w 10399"/>
              <a:gd name="connsiteY8" fmla="*/ 3902 h 11423"/>
              <a:gd name="connsiteX0" fmla="*/ 10252 w 10628"/>
              <a:gd name="connsiteY0" fmla="*/ 5440 h 13308"/>
              <a:gd name="connsiteX1" fmla="*/ 5362 w 10628"/>
              <a:gd name="connsiteY1" fmla="*/ 10990 h 13308"/>
              <a:gd name="connsiteX2" fmla="*/ 610 w 10628"/>
              <a:gd name="connsiteY2" fmla="*/ 13093 h 13308"/>
              <a:gd name="connsiteX3" fmla="*/ 659 w 10628"/>
              <a:gd name="connsiteY3" fmla="*/ 6134 h 13308"/>
              <a:gd name="connsiteX4" fmla="*/ 233 w 10628"/>
              <a:gd name="connsiteY4" fmla="*/ 152 h 13308"/>
              <a:gd name="connsiteX5" fmla="*/ 4797 w 10628"/>
              <a:gd name="connsiteY5" fmla="*/ 1972 h 13308"/>
              <a:gd name="connsiteX6" fmla="*/ 7242 w 10628"/>
              <a:gd name="connsiteY6" fmla="*/ 4053 h 13308"/>
              <a:gd name="connsiteX7" fmla="*/ 9876 w 10628"/>
              <a:gd name="connsiteY7" fmla="*/ 5787 h 13308"/>
              <a:gd name="connsiteX8" fmla="*/ 10628 w 10628"/>
              <a:gd name="connsiteY8" fmla="*/ 5787 h 13308"/>
              <a:gd name="connsiteX0" fmla="*/ 11759 w 12135"/>
              <a:gd name="connsiteY0" fmla="*/ 5431 h 13310"/>
              <a:gd name="connsiteX1" fmla="*/ 6869 w 12135"/>
              <a:gd name="connsiteY1" fmla="*/ 10981 h 13310"/>
              <a:gd name="connsiteX2" fmla="*/ 2117 w 12135"/>
              <a:gd name="connsiteY2" fmla="*/ 13084 h 13310"/>
              <a:gd name="connsiteX3" fmla="*/ 3 w 12135"/>
              <a:gd name="connsiteY3" fmla="*/ 5945 h 13310"/>
              <a:gd name="connsiteX4" fmla="*/ 1740 w 12135"/>
              <a:gd name="connsiteY4" fmla="*/ 143 h 13310"/>
              <a:gd name="connsiteX5" fmla="*/ 6304 w 12135"/>
              <a:gd name="connsiteY5" fmla="*/ 1963 h 13310"/>
              <a:gd name="connsiteX6" fmla="*/ 8749 w 12135"/>
              <a:gd name="connsiteY6" fmla="*/ 4044 h 13310"/>
              <a:gd name="connsiteX7" fmla="*/ 11383 w 12135"/>
              <a:gd name="connsiteY7" fmla="*/ 5778 h 13310"/>
              <a:gd name="connsiteX8" fmla="*/ 12135 w 12135"/>
              <a:gd name="connsiteY8" fmla="*/ 5778 h 13310"/>
              <a:gd name="connsiteX0" fmla="*/ 11760 w 12136"/>
              <a:gd name="connsiteY0" fmla="*/ 5806 h 13685"/>
              <a:gd name="connsiteX1" fmla="*/ 6870 w 12136"/>
              <a:gd name="connsiteY1" fmla="*/ 11356 h 13685"/>
              <a:gd name="connsiteX2" fmla="*/ 2118 w 12136"/>
              <a:gd name="connsiteY2" fmla="*/ 13459 h 13685"/>
              <a:gd name="connsiteX3" fmla="*/ 4 w 12136"/>
              <a:gd name="connsiteY3" fmla="*/ 6320 h 13685"/>
              <a:gd name="connsiteX4" fmla="*/ 1741 w 12136"/>
              <a:gd name="connsiteY4" fmla="*/ 518 h 13685"/>
              <a:gd name="connsiteX5" fmla="*/ 6950 w 12136"/>
              <a:gd name="connsiteY5" fmla="*/ 722 h 13685"/>
              <a:gd name="connsiteX6" fmla="*/ 8750 w 12136"/>
              <a:gd name="connsiteY6" fmla="*/ 4419 h 13685"/>
              <a:gd name="connsiteX7" fmla="*/ 11384 w 12136"/>
              <a:gd name="connsiteY7" fmla="*/ 6153 h 13685"/>
              <a:gd name="connsiteX8" fmla="*/ 12136 w 12136"/>
              <a:gd name="connsiteY8" fmla="*/ 6153 h 13685"/>
              <a:gd name="connsiteX0" fmla="*/ 11760 w 12136"/>
              <a:gd name="connsiteY0" fmla="*/ 5770 h 13649"/>
              <a:gd name="connsiteX1" fmla="*/ 6870 w 12136"/>
              <a:gd name="connsiteY1" fmla="*/ 11320 h 13649"/>
              <a:gd name="connsiteX2" fmla="*/ 2118 w 12136"/>
              <a:gd name="connsiteY2" fmla="*/ 13423 h 13649"/>
              <a:gd name="connsiteX3" fmla="*/ 4 w 12136"/>
              <a:gd name="connsiteY3" fmla="*/ 6284 h 13649"/>
              <a:gd name="connsiteX4" fmla="*/ 1741 w 12136"/>
              <a:gd name="connsiteY4" fmla="*/ 482 h 13649"/>
              <a:gd name="connsiteX5" fmla="*/ 6950 w 12136"/>
              <a:gd name="connsiteY5" fmla="*/ 686 h 13649"/>
              <a:gd name="connsiteX6" fmla="*/ 9547 w 12136"/>
              <a:gd name="connsiteY6" fmla="*/ 3575 h 13649"/>
              <a:gd name="connsiteX7" fmla="*/ 11384 w 12136"/>
              <a:gd name="connsiteY7" fmla="*/ 6117 h 13649"/>
              <a:gd name="connsiteX8" fmla="*/ 12136 w 12136"/>
              <a:gd name="connsiteY8" fmla="*/ 6117 h 13649"/>
              <a:gd name="connsiteX0" fmla="*/ 11760 w 12136"/>
              <a:gd name="connsiteY0" fmla="*/ 5770 h 13749"/>
              <a:gd name="connsiteX1" fmla="*/ 7401 w 12136"/>
              <a:gd name="connsiteY1" fmla="*/ 11859 h 13749"/>
              <a:gd name="connsiteX2" fmla="*/ 2118 w 12136"/>
              <a:gd name="connsiteY2" fmla="*/ 13423 h 13749"/>
              <a:gd name="connsiteX3" fmla="*/ 4 w 12136"/>
              <a:gd name="connsiteY3" fmla="*/ 6284 h 13749"/>
              <a:gd name="connsiteX4" fmla="*/ 1741 w 12136"/>
              <a:gd name="connsiteY4" fmla="*/ 482 h 13749"/>
              <a:gd name="connsiteX5" fmla="*/ 6950 w 12136"/>
              <a:gd name="connsiteY5" fmla="*/ 686 h 13749"/>
              <a:gd name="connsiteX6" fmla="*/ 9547 w 12136"/>
              <a:gd name="connsiteY6" fmla="*/ 3575 h 13749"/>
              <a:gd name="connsiteX7" fmla="*/ 11384 w 12136"/>
              <a:gd name="connsiteY7" fmla="*/ 6117 h 13749"/>
              <a:gd name="connsiteX8" fmla="*/ 12136 w 12136"/>
              <a:gd name="connsiteY8" fmla="*/ 6117 h 13749"/>
              <a:gd name="connsiteX0" fmla="*/ 11762 w 12138"/>
              <a:gd name="connsiteY0" fmla="*/ 5770 h 12436"/>
              <a:gd name="connsiteX1" fmla="*/ 7403 w 12138"/>
              <a:gd name="connsiteY1" fmla="*/ 11859 h 12436"/>
              <a:gd name="connsiteX2" fmla="*/ 2211 w 12138"/>
              <a:gd name="connsiteY2" fmla="*/ 11555 h 12436"/>
              <a:gd name="connsiteX3" fmla="*/ 6 w 12138"/>
              <a:gd name="connsiteY3" fmla="*/ 6284 h 12436"/>
              <a:gd name="connsiteX4" fmla="*/ 1743 w 12138"/>
              <a:gd name="connsiteY4" fmla="*/ 482 h 12436"/>
              <a:gd name="connsiteX5" fmla="*/ 6952 w 12138"/>
              <a:gd name="connsiteY5" fmla="*/ 686 h 12436"/>
              <a:gd name="connsiteX6" fmla="*/ 9549 w 12138"/>
              <a:gd name="connsiteY6" fmla="*/ 3575 h 12436"/>
              <a:gd name="connsiteX7" fmla="*/ 11386 w 12138"/>
              <a:gd name="connsiteY7" fmla="*/ 6117 h 12436"/>
              <a:gd name="connsiteX8" fmla="*/ 12138 w 12138"/>
              <a:gd name="connsiteY8" fmla="*/ 6117 h 12436"/>
              <a:gd name="connsiteX0" fmla="*/ 11762 w 12138"/>
              <a:gd name="connsiteY0" fmla="*/ 5770 h 12036"/>
              <a:gd name="connsiteX1" fmla="*/ 7251 w 12138"/>
              <a:gd name="connsiteY1" fmla="*/ 11140 h 12036"/>
              <a:gd name="connsiteX2" fmla="*/ 2211 w 12138"/>
              <a:gd name="connsiteY2" fmla="*/ 11555 h 12036"/>
              <a:gd name="connsiteX3" fmla="*/ 6 w 12138"/>
              <a:gd name="connsiteY3" fmla="*/ 6284 h 12036"/>
              <a:gd name="connsiteX4" fmla="*/ 1743 w 12138"/>
              <a:gd name="connsiteY4" fmla="*/ 482 h 12036"/>
              <a:gd name="connsiteX5" fmla="*/ 6952 w 12138"/>
              <a:gd name="connsiteY5" fmla="*/ 686 h 12036"/>
              <a:gd name="connsiteX6" fmla="*/ 9549 w 12138"/>
              <a:gd name="connsiteY6" fmla="*/ 3575 h 12036"/>
              <a:gd name="connsiteX7" fmla="*/ 11386 w 12138"/>
              <a:gd name="connsiteY7" fmla="*/ 6117 h 12036"/>
              <a:gd name="connsiteX8" fmla="*/ 12138 w 12138"/>
              <a:gd name="connsiteY8" fmla="*/ 6117 h 12036"/>
              <a:gd name="connsiteX0" fmla="*/ 11762 w 12138"/>
              <a:gd name="connsiteY0" fmla="*/ 5468 h 11734"/>
              <a:gd name="connsiteX1" fmla="*/ 7251 w 12138"/>
              <a:gd name="connsiteY1" fmla="*/ 10838 h 11734"/>
              <a:gd name="connsiteX2" fmla="*/ 2211 w 12138"/>
              <a:gd name="connsiteY2" fmla="*/ 11253 h 11734"/>
              <a:gd name="connsiteX3" fmla="*/ 6 w 12138"/>
              <a:gd name="connsiteY3" fmla="*/ 5982 h 11734"/>
              <a:gd name="connsiteX4" fmla="*/ 1743 w 12138"/>
              <a:gd name="connsiteY4" fmla="*/ 180 h 11734"/>
              <a:gd name="connsiteX5" fmla="*/ 6755 w 12138"/>
              <a:gd name="connsiteY5" fmla="*/ 1641 h 11734"/>
              <a:gd name="connsiteX6" fmla="*/ 9549 w 12138"/>
              <a:gd name="connsiteY6" fmla="*/ 3273 h 11734"/>
              <a:gd name="connsiteX7" fmla="*/ 11386 w 12138"/>
              <a:gd name="connsiteY7" fmla="*/ 5815 h 11734"/>
              <a:gd name="connsiteX8" fmla="*/ 12138 w 12138"/>
              <a:gd name="connsiteY8" fmla="*/ 5815 h 11734"/>
              <a:gd name="connsiteX0" fmla="*/ 11762 w 12138"/>
              <a:gd name="connsiteY0" fmla="*/ 5478 h 11744"/>
              <a:gd name="connsiteX1" fmla="*/ 7251 w 12138"/>
              <a:gd name="connsiteY1" fmla="*/ 10848 h 11744"/>
              <a:gd name="connsiteX2" fmla="*/ 2211 w 12138"/>
              <a:gd name="connsiteY2" fmla="*/ 11263 h 11744"/>
              <a:gd name="connsiteX3" fmla="*/ 6 w 12138"/>
              <a:gd name="connsiteY3" fmla="*/ 5992 h 11744"/>
              <a:gd name="connsiteX4" fmla="*/ 1743 w 12138"/>
              <a:gd name="connsiteY4" fmla="*/ 190 h 11744"/>
              <a:gd name="connsiteX5" fmla="*/ 6755 w 12138"/>
              <a:gd name="connsiteY5" fmla="*/ 1651 h 11744"/>
              <a:gd name="connsiteX6" fmla="*/ 9245 w 12138"/>
              <a:gd name="connsiteY6" fmla="*/ 4145 h 11744"/>
              <a:gd name="connsiteX7" fmla="*/ 11386 w 12138"/>
              <a:gd name="connsiteY7" fmla="*/ 5825 h 11744"/>
              <a:gd name="connsiteX8" fmla="*/ 12138 w 12138"/>
              <a:gd name="connsiteY8" fmla="*/ 5825 h 11744"/>
              <a:gd name="connsiteX0" fmla="*/ 11762 w 12138"/>
              <a:gd name="connsiteY0" fmla="*/ 4210 h 10476"/>
              <a:gd name="connsiteX1" fmla="*/ 7251 w 12138"/>
              <a:gd name="connsiteY1" fmla="*/ 9580 h 10476"/>
              <a:gd name="connsiteX2" fmla="*/ 2211 w 12138"/>
              <a:gd name="connsiteY2" fmla="*/ 9995 h 10476"/>
              <a:gd name="connsiteX3" fmla="*/ 6 w 12138"/>
              <a:gd name="connsiteY3" fmla="*/ 4724 h 10476"/>
              <a:gd name="connsiteX4" fmla="*/ 1713 w 12138"/>
              <a:gd name="connsiteY4" fmla="*/ 466 h 10476"/>
              <a:gd name="connsiteX5" fmla="*/ 6755 w 12138"/>
              <a:gd name="connsiteY5" fmla="*/ 383 h 10476"/>
              <a:gd name="connsiteX6" fmla="*/ 9245 w 12138"/>
              <a:gd name="connsiteY6" fmla="*/ 2877 h 10476"/>
              <a:gd name="connsiteX7" fmla="*/ 11386 w 12138"/>
              <a:gd name="connsiteY7" fmla="*/ 4557 h 10476"/>
              <a:gd name="connsiteX8" fmla="*/ 12138 w 12138"/>
              <a:gd name="connsiteY8" fmla="*/ 4557 h 10476"/>
              <a:gd name="connsiteX0" fmla="*/ 7251 w 12138"/>
              <a:gd name="connsiteY0" fmla="*/ 9580 h 10476"/>
              <a:gd name="connsiteX1" fmla="*/ 2211 w 12138"/>
              <a:gd name="connsiteY1" fmla="*/ 9995 h 10476"/>
              <a:gd name="connsiteX2" fmla="*/ 6 w 12138"/>
              <a:gd name="connsiteY2" fmla="*/ 4724 h 10476"/>
              <a:gd name="connsiteX3" fmla="*/ 1713 w 12138"/>
              <a:gd name="connsiteY3" fmla="*/ 466 h 10476"/>
              <a:gd name="connsiteX4" fmla="*/ 6755 w 12138"/>
              <a:gd name="connsiteY4" fmla="*/ 383 h 10476"/>
              <a:gd name="connsiteX5" fmla="*/ 9245 w 12138"/>
              <a:gd name="connsiteY5" fmla="*/ 2877 h 10476"/>
              <a:gd name="connsiteX6" fmla="*/ 11386 w 12138"/>
              <a:gd name="connsiteY6" fmla="*/ 4557 h 10476"/>
              <a:gd name="connsiteX7" fmla="*/ 12138 w 12138"/>
              <a:gd name="connsiteY7" fmla="*/ 4557 h 10476"/>
              <a:gd name="connsiteX0" fmla="*/ 2211 w 12138"/>
              <a:gd name="connsiteY0" fmla="*/ 9995 h 9995"/>
              <a:gd name="connsiteX1" fmla="*/ 6 w 12138"/>
              <a:gd name="connsiteY1" fmla="*/ 4724 h 9995"/>
              <a:gd name="connsiteX2" fmla="*/ 1713 w 12138"/>
              <a:gd name="connsiteY2" fmla="*/ 466 h 9995"/>
              <a:gd name="connsiteX3" fmla="*/ 6755 w 12138"/>
              <a:gd name="connsiteY3" fmla="*/ 383 h 9995"/>
              <a:gd name="connsiteX4" fmla="*/ 9245 w 12138"/>
              <a:gd name="connsiteY4" fmla="*/ 2877 h 9995"/>
              <a:gd name="connsiteX5" fmla="*/ 11386 w 12138"/>
              <a:gd name="connsiteY5" fmla="*/ 4557 h 9995"/>
              <a:gd name="connsiteX6" fmla="*/ 12138 w 12138"/>
              <a:gd name="connsiteY6" fmla="*/ 4557 h 9995"/>
              <a:gd name="connsiteX0" fmla="*/ 928 w 10032"/>
              <a:gd name="connsiteY0" fmla="*/ 5904 h 5904"/>
              <a:gd name="connsiteX1" fmla="*/ 37 w 10032"/>
              <a:gd name="connsiteY1" fmla="*/ 4726 h 5904"/>
              <a:gd name="connsiteX2" fmla="*/ 1443 w 10032"/>
              <a:gd name="connsiteY2" fmla="*/ 466 h 5904"/>
              <a:gd name="connsiteX3" fmla="*/ 5597 w 10032"/>
              <a:gd name="connsiteY3" fmla="*/ 383 h 5904"/>
              <a:gd name="connsiteX4" fmla="*/ 7649 w 10032"/>
              <a:gd name="connsiteY4" fmla="*/ 2878 h 5904"/>
              <a:gd name="connsiteX5" fmla="*/ 9412 w 10032"/>
              <a:gd name="connsiteY5" fmla="*/ 4559 h 5904"/>
              <a:gd name="connsiteX6" fmla="*/ 10032 w 10032"/>
              <a:gd name="connsiteY6" fmla="*/ 4559 h 5904"/>
              <a:gd name="connsiteX0" fmla="*/ 874 w 9949"/>
              <a:gd name="connsiteY0" fmla="*/ 9956 h 9956"/>
              <a:gd name="connsiteX1" fmla="*/ 48 w 9949"/>
              <a:gd name="connsiteY1" fmla="*/ 7291 h 9956"/>
              <a:gd name="connsiteX2" fmla="*/ 1387 w 9949"/>
              <a:gd name="connsiteY2" fmla="*/ 745 h 9956"/>
              <a:gd name="connsiteX3" fmla="*/ 5528 w 9949"/>
              <a:gd name="connsiteY3" fmla="*/ 605 h 9956"/>
              <a:gd name="connsiteX4" fmla="*/ 7574 w 9949"/>
              <a:gd name="connsiteY4" fmla="*/ 4831 h 9956"/>
              <a:gd name="connsiteX5" fmla="*/ 9331 w 9949"/>
              <a:gd name="connsiteY5" fmla="*/ 7678 h 9956"/>
              <a:gd name="connsiteX6" fmla="*/ 9949 w 9949"/>
              <a:gd name="connsiteY6" fmla="*/ 7678 h 9956"/>
              <a:gd name="connsiteX0" fmla="*/ 833 w 9955"/>
              <a:gd name="connsiteY0" fmla="*/ 10000 h 10000"/>
              <a:gd name="connsiteX1" fmla="*/ 3 w 9955"/>
              <a:gd name="connsiteY1" fmla="*/ 7323 h 10000"/>
              <a:gd name="connsiteX2" fmla="*/ 1349 w 9955"/>
              <a:gd name="connsiteY2" fmla="*/ 748 h 10000"/>
              <a:gd name="connsiteX3" fmla="*/ 5511 w 9955"/>
              <a:gd name="connsiteY3" fmla="*/ 608 h 10000"/>
              <a:gd name="connsiteX4" fmla="*/ 7568 w 9955"/>
              <a:gd name="connsiteY4" fmla="*/ 4852 h 10000"/>
              <a:gd name="connsiteX5" fmla="*/ 9334 w 9955"/>
              <a:gd name="connsiteY5" fmla="*/ 7712 h 10000"/>
              <a:gd name="connsiteX6" fmla="*/ 9955 w 9955"/>
              <a:gd name="connsiteY6" fmla="*/ 7712 h 10000"/>
              <a:gd name="connsiteX0" fmla="*/ 849 w 10012"/>
              <a:gd name="connsiteY0" fmla="*/ 10000 h 10000"/>
              <a:gd name="connsiteX1" fmla="*/ 15 w 10012"/>
              <a:gd name="connsiteY1" fmla="*/ 7323 h 10000"/>
              <a:gd name="connsiteX2" fmla="*/ 1367 w 10012"/>
              <a:gd name="connsiteY2" fmla="*/ 748 h 10000"/>
              <a:gd name="connsiteX3" fmla="*/ 5548 w 10012"/>
              <a:gd name="connsiteY3" fmla="*/ 608 h 10000"/>
              <a:gd name="connsiteX4" fmla="*/ 7614 w 10012"/>
              <a:gd name="connsiteY4" fmla="*/ 4852 h 10000"/>
              <a:gd name="connsiteX5" fmla="*/ 9388 w 10012"/>
              <a:gd name="connsiteY5" fmla="*/ 7712 h 10000"/>
              <a:gd name="connsiteX6" fmla="*/ 10012 w 10012"/>
              <a:gd name="connsiteY6" fmla="*/ 7712 h 10000"/>
              <a:gd name="connsiteX0" fmla="*/ 889 w 10052"/>
              <a:gd name="connsiteY0" fmla="*/ 9395 h 9395"/>
              <a:gd name="connsiteX1" fmla="*/ 55 w 10052"/>
              <a:gd name="connsiteY1" fmla="*/ 6718 h 9395"/>
              <a:gd name="connsiteX2" fmla="*/ 1520 w 10052"/>
              <a:gd name="connsiteY2" fmla="*/ 3628 h 9395"/>
              <a:gd name="connsiteX3" fmla="*/ 5588 w 10052"/>
              <a:gd name="connsiteY3" fmla="*/ 3 h 9395"/>
              <a:gd name="connsiteX4" fmla="*/ 7654 w 10052"/>
              <a:gd name="connsiteY4" fmla="*/ 4247 h 9395"/>
              <a:gd name="connsiteX5" fmla="*/ 9428 w 10052"/>
              <a:gd name="connsiteY5" fmla="*/ 7107 h 9395"/>
              <a:gd name="connsiteX6" fmla="*/ 10052 w 10052"/>
              <a:gd name="connsiteY6" fmla="*/ 7107 h 9395"/>
              <a:gd name="connsiteX0" fmla="*/ 884 w 10000"/>
              <a:gd name="connsiteY0" fmla="*/ 6728 h 6728"/>
              <a:gd name="connsiteX1" fmla="*/ 55 w 10000"/>
              <a:gd name="connsiteY1" fmla="*/ 3879 h 6728"/>
              <a:gd name="connsiteX2" fmla="*/ 1512 w 10000"/>
              <a:gd name="connsiteY2" fmla="*/ 590 h 6728"/>
              <a:gd name="connsiteX3" fmla="*/ 5496 w 10000"/>
              <a:gd name="connsiteY3" fmla="*/ 53 h 6728"/>
              <a:gd name="connsiteX4" fmla="*/ 7614 w 10000"/>
              <a:gd name="connsiteY4" fmla="*/ 1248 h 6728"/>
              <a:gd name="connsiteX5" fmla="*/ 9379 w 10000"/>
              <a:gd name="connsiteY5" fmla="*/ 4293 h 6728"/>
              <a:gd name="connsiteX6" fmla="*/ 10000 w 10000"/>
              <a:gd name="connsiteY6" fmla="*/ 4293 h 6728"/>
              <a:gd name="connsiteX0" fmla="*/ 884 w 10000"/>
              <a:gd name="connsiteY0" fmla="*/ 10134 h 10134"/>
              <a:gd name="connsiteX1" fmla="*/ 55 w 10000"/>
              <a:gd name="connsiteY1" fmla="*/ 5899 h 10134"/>
              <a:gd name="connsiteX2" fmla="*/ 1512 w 10000"/>
              <a:gd name="connsiteY2" fmla="*/ 1011 h 10134"/>
              <a:gd name="connsiteX3" fmla="*/ 5496 w 10000"/>
              <a:gd name="connsiteY3" fmla="*/ 213 h 10134"/>
              <a:gd name="connsiteX4" fmla="*/ 7501 w 10000"/>
              <a:gd name="connsiteY4" fmla="*/ 3827 h 10134"/>
              <a:gd name="connsiteX5" fmla="*/ 9379 w 10000"/>
              <a:gd name="connsiteY5" fmla="*/ 6515 h 10134"/>
              <a:gd name="connsiteX6" fmla="*/ 10000 w 10000"/>
              <a:gd name="connsiteY6" fmla="*/ 6515 h 1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134">
                <a:moveTo>
                  <a:pt x="884" y="10134"/>
                </a:moveTo>
                <a:cubicBezTo>
                  <a:pt x="-112" y="7957"/>
                  <a:pt x="-50" y="7418"/>
                  <a:pt x="55" y="5899"/>
                </a:cubicBezTo>
                <a:cubicBezTo>
                  <a:pt x="159" y="4379"/>
                  <a:pt x="605" y="1959"/>
                  <a:pt x="1512" y="1011"/>
                </a:cubicBezTo>
                <a:cubicBezTo>
                  <a:pt x="2419" y="63"/>
                  <a:pt x="4498" y="-256"/>
                  <a:pt x="5496" y="213"/>
                </a:cubicBezTo>
                <a:cubicBezTo>
                  <a:pt x="6494" y="682"/>
                  <a:pt x="6854" y="2776"/>
                  <a:pt x="7501" y="3827"/>
                </a:cubicBezTo>
                <a:cubicBezTo>
                  <a:pt x="8148" y="4878"/>
                  <a:pt x="8913" y="5736"/>
                  <a:pt x="9379" y="6515"/>
                </a:cubicBezTo>
                <a:cubicBezTo>
                  <a:pt x="9844" y="7291"/>
                  <a:pt x="9923" y="6904"/>
                  <a:pt x="10000" y="6515"/>
                </a:cubicBezTo>
              </a:path>
            </a:pathLst>
          </a:custGeom>
          <a:noFill/>
          <a:ln w="1778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 rot="10800000" flipH="1" flipV="1">
            <a:off x="6400979" y="3330128"/>
            <a:ext cx="2340250" cy="221311"/>
          </a:xfrm>
          <a:custGeom>
            <a:avLst/>
            <a:gdLst>
              <a:gd name="T0" fmla="*/ 0 w 712"/>
              <a:gd name="T1" fmla="*/ 53 h 66"/>
              <a:gd name="T2" fmla="*/ 124 w 712"/>
              <a:gd name="T3" fmla="*/ 1 h 66"/>
              <a:gd name="T4" fmla="*/ 264 w 712"/>
              <a:gd name="T5" fmla="*/ 61 h 66"/>
              <a:gd name="T6" fmla="*/ 420 w 712"/>
              <a:gd name="T7" fmla="*/ 5 h 66"/>
              <a:gd name="T8" fmla="*/ 564 w 712"/>
              <a:gd name="T9" fmla="*/ 65 h 66"/>
              <a:gd name="T10" fmla="*/ 712 w 712"/>
              <a:gd name="T11" fmla="*/ 1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1778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 rot="10800000" flipV="1">
            <a:off x="6383059" y="3339349"/>
            <a:ext cx="2281117" cy="221311"/>
          </a:xfrm>
          <a:custGeom>
            <a:avLst/>
            <a:gdLst>
              <a:gd name="T0" fmla="*/ 1335 w 1335"/>
              <a:gd name="T1" fmla="*/ 117 h 182"/>
              <a:gd name="T2" fmla="*/ 1079 w 1335"/>
              <a:gd name="T3" fmla="*/ 165 h 182"/>
              <a:gd name="T4" fmla="*/ 822 w 1335"/>
              <a:gd name="T5" fmla="*/ 13 h 182"/>
              <a:gd name="T6" fmla="*/ 536 w 1335"/>
              <a:gd name="T7" fmla="*/ 155 h 182"/>
              <a:gd name="T8" fmla="*/ 271 w 1335"/>
              <a:gd name="T9" fmla="*/ 3 h 182"/>
              <a:gd name="T10" fmla="*/ 0 w 1335"/>
              <a:gd name="T11" fmla="*/ 165 h 182"/>
              <a:gd name="connsiteX0" fmla="*/ 9538 w 9538"/>
              <a:gd name="connsiteY0" fmla="*/ 7379 h 9224"/>
              <a:gd name="connsiteX1" fmla="*/ 8082 w 9538"/>
              <a:gd name="connsiteY1" fmla="*/ 8904 h 9224"/>
              <a:gd name="connsiteX2" fmla="*/ 6157 w 9538"/>
              <a:gd name="connsiteY2" fmla="*/ 552 h 9224"/>
              <a:gd name="connsiteX3" fmla="*/ 4015 w 9538"/>
              <a:gd name="connsiteY3" fmla="*/ 8354 h 9224"/>
              <a:gd name="connsiteX4" fmla="*/ 2030 w 9538"/>
              <a:gd name="connsiteY4" fmla="*/ 3 h 9224"/>
              <a:gd name="connsiteX5" fmla="*/ 0 w 9538"/>
              <a:gd name="connsiteY5" fmla="*/ 8904 h 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38" h="9224">
                <a:moveTo>
                  <a:pt x="9538" y="7379"/>
                </a:moveTo>
                <a:cubicBezTo>
                  <a:pt x="9216" y="7818"/>
                  <a:pt x="8646" y="10042"/>
                  <a:pt x="8082" y="8904"/>
                </a:cubicBezTo>
                <a:cubicBezTo>
                  <a:pt x="7519" y="7766"/>
                  <a:pt x="6831" y="662"/>
                  <a:pt x="6157" y="552"/>
                </a:cubicBezTo>
                <a:cubicBezTo>
                  <a:pt x="5483" y="387"/>
                  <a:pt x="4697" y="8519"/>
                  <a:pt x="4015" y="8354"/>
                </a:cubicBezTo>
                <a:cubicBezTo>
                  <a:pt x="3326" y="8245"/>
                  <a:pt x="2704" y="-162"/>
                  <a:pt x="2030" y="3"/>
                </a:cubicBezTo>
                <a:cubicBezTo>
                  <a:pt x="1363" y="113"/>
                  <a:pt x="345" y="7365"/>
                  <a:pt x="0" y="8904"/>
                </a:cubicBezTo>
              </a:path>
            </a:pathLst>
          </a:custGeom>
          <a:noFill/>
          <a:ln w="1778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rot="13660949" flipV="1">
            <a:off x="4631918" y="2588737"/>
            <a:ext cx="790008" cy="784212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11"/>
          <p:cNvSpPr>
            <a:spLocks/>
          </p:cNvSpPr>
          <p:nvPr/>
        </p:nvSpPr>
        <p:spPr bwMode="auto">
          <a:xfrm rot="13660949">
            <a:off x="4301677" y="2891478"/>
            <a:ext cx="188692" cy="70526"/>
          </a:xfrm>
          <a:custGeom>
            <a:avLst/>
            <a:gdLst>
              <a:gd name="T0" fmla="*/ 0 w 390"/>
              <a:gd name="T1" fmla="*/ 36 h 70"/>
              <a:gd name="T2" fmla="*/ 204 w 390"/>
              <a:gd name="T3" fmla="*/ 6 h 70"/>
              <a:gd name="T4" fmla="*/ 390 w 390"/>
              <a:gd name="T5" fmla="*/ 70 h 70"/>
              <a:gd name="connsiteX0" fmla="*/ 0 w 7691"/>
              <a:gd name="connsiteY0" fmla="*/ 9562 h 9562"/>
              <a:gd name="connsiteX1" fmla="*/ 2922 w 7691"/>
              <a:gd name="connsiteY1" fmla="*/ 54 h 9562"/>
              <a:gd name="connsiteX2" fmla="*/ 7691 w 7691"/>
              <a:gd name="connsiteY2" fmla="*/ 9197 h 9562"/>
              <a:gd name="connsiteX0" fmla="*/ 0 w 12082"/>
              <a:gd name="connsiteY0" fmla="*/ 10000 h 13750"/>
              <a:gd name="connsiteX1" fmla="*/ 3799 w 12082"/>
              <a:gd name="connsiteY1" fmla="*/ 56 h 13750"/>
              <a:gd name="connsiteX2" fmla="*/ 12082 w 12082"/>
              <a:gd name="connsiteY2" fmla="*/ 13750 h 13750"/>
              <a:gd name="connsiteX0" fmla="*/ 0 w 12082"/>
              <a:gd name="connsiteY0" fmla="*/ 3822 h 7572"/>
              <a:gd name="connsiteX1" fmla="*/ 6640 w 12082"/>
              <a:gd name="connsiteY1" fmla="*/ 135 h 7572"/>
              <a:gd name="connsiteX2" fmla="*/ 12082 w 12082"/>
              <a:gd name="connsiteY2" fmla="*/ 7572 h 7572"/>
              <a:gd name="connsiteX0" fmla="*/ 0 w 13929"/>
              <a:gd name="connsiteY0" fmla="*/ 5048 h 51590"/>
              <a:gd name="connsiteX1" fmla="*/ 5496 w 13929"/>
              <a:gd name="connsiteY1" fmla="*/ 178 h 51590"/>
              <a:gd name="connsiteX2" fmla="*/ 13929 w 13929"/>
              <a:gd name="connsiteY2" fmla="*/ 51590 h 51590"/>
              <a:gd name="connsiteX0" fmla="*/ 0 w 10359"/>
              <a:gd name="connsiteY0" fmla="*/ 27511 h 51449"/>
              <a:gd name="connsiteX1" fmla="*/ 1926 w 10359"/>
              <a:gd name="connsiteY1" fmla="*/ 37 h 51449"/>
              <a:gd name="connsiteX2" fmla="*/ 10359 w 10359"/>
              <a:gd name="connsiteY2" fmla="*/ 51449 h 51449"/>
              <a:gd name="connsiteX0" fmla="*/ 0 w 10359"/>
              <a:gd name="connsiteY0" fmla="*/ 3190 h 27128"/>
              <a:gd name="connsiteX1" fmla="*/ 5697 w 10359"/>
              <a:gd name="connsiteY1" fmla="*/ 264 h 27128"/>
              <a:gd name="connsiteX2" fmla="*/ 10359 w 10359"/>
              <a:gd name="connsiteY2" fmla="*/ 27128 h 27128"/>
              <a:gd name="connsiteX0" fmla="*/ 0 w 10359"/>
              <a:gd name="connsiteY0" fmla="*/ 3190 h 27128"/>
              <a:gd name="connsiteX1" fmla="*/ 5697 w 10359"/>
              <a:gd name="connsiteY1" fmla="*/ 264 h 27128"/>
              <a:gd name="connsiteX2" fmla="*/ 10359 w 10359"/>
              <a:gd name="connsiteY2" fmla="*/ 27128 h 27128"/>
              <a:gd name="connsiteX0" fmla="*/ 0 w 10359"/>
              <a:gd name="connsiteY0" fmla="*/ 5064 h 29002"/>
              <a:gd name="connsiteX1" fmla="*/ 5697 w 10359"/>
              <a:gd name="connsiteY1" fmla="*/ 2138 h 29002"/>
              <a:gd name="connsiteX2" fmla="*/ 10359 w 10359"/>
              <a:gd name="connsiteY2" fmla="*/ 29002 h 29002"/>
              <a:gd name="connsiteX0" fmla="*/ 0 w 10359"/>
              <a:gd name="connsiteY0" fmla="*/ 178 h 24116"/>
              <a:gd name="connsiteX1" fmla="*/ 6097 w 10359"/>
              <a:gd name="connsiteY1" fmla="*/ 8180 h 24116"/>
              <a:gd name="connsiteX2" fmla="*/ 10359 w 10359"/>
              <a:gd name="connsiteY2" fmla="*/ 24116 h 24116"/>
              <a:gd name="connsiteX0" fmla="*/ 0 w 9407"/>
              <a:gd name="connsiteY0" fmla="*/ 2355 h 16891"/>
              <a:gd name="connsiteX1" fmla="*/ 5145 w 9407"/>
              <a:gd name="connsiteY1" fmla="*/ 955 h 16891"/>
              <a:gd name="connsiteX2" fmla="*/ 9407 w 9407"/>
              <a:gd name="connsiteY2" fmla="*/ 16891 h 16891"/>
              <a:gd name="connsiteX0" fmla="*/ 0 w 6898"/>
              <a:gd name="connsiteY0" fmla="*/ 1625 h 13390"/>
              <a:gd name="connsiteX1" fmla="*/ 5469 w 6898"/>
              <a:gd name="connsiteY1" fmla="*/ 796 h 13390"/>
              <a:gd name="connsiteX2" fmla="*/ 6898 w 6898"/>
              <a:gd name="connsiteY2" fmla="*/ 13390 h 13390"/>
              <a:gd name="connsiteX0" fmla="*/ 0 w 10000"/>
              <a:gd name="connsiteY0" fmla="*/ 186 h 8972"/>
              <a:gd name="connsiteX1" fmla="*/ 6238 w 10000"/>
              <a:gd name="connsiteY1" fmla="*/ 1507 h 8972"/>
              <a:gd name="connsiteX2" fmla="*/ 10000 w 10000"/>
              <a:gd name="connsiteY2" fmla="*/ 8972 h 8972"/>
              <a:gd name="connsiteX0" fmla="*/ 0 w 10000"/>
              <a:gd name="connsiteY0" fmla="*/ 207 h 10000"/>
              <a:gd name="connsiteX1" fmla="*/ 6238 w 10000"/>
              <a:gd name="connsiteY1" fmla="*/ 1680 h 10000"/>
              <a:gd name="connsiteX2" fmla="*/ 10000 w 10000"/>
              <a:gd name="connsiteY2" fmla="*/ 10000 h 10000"/>
              <a:gd name="connsiteX0" fmla="*/ 0 w 11054"/>
              <a:gd name="connsiteY0" fmla="*/ 15426 h 15426"/>
              <a:gd name="connsiteX1" fmla="*/ 7292 w 11054"/>
              <a:gd name="connsiteY1" fmla="*/ 197 h 15426"/>
              <a:gd name="connsiteX2" fmla="*/ 11054 w 11054"/>
              <a:gd name="connsiteY2" fmla="*/ 8517 h 15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54" h="15426">
                <a:moveTo>
                  <a:pt x="0" y="15426"/>
                </a:moveTo>
                <a:cubicBezTo>
                  <a:pt x="1447" y="14939"/>
                  <a:pt x="5450" y="1348"/>
                  <a:pt x="7292" y="197"/>
                </a:cubicBezTo>
                <a:cubicBezTo>
                  <a:pt x="9134" y="-954"/>
                  <a:pt x="9528" y="3109"/>
                  <a:pt x="11054" y="8517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7" name="Group 146"/>
          <p:cNvGrpSpPr/>
          <p:nvPr/>
        </p:nvGrpSpPr>
        <p:grpSpPr>
          <a:xfrm>
            <a:off x="3546837" y="2124389"/>
            <a:ext cx="2804885" cy="2553322"/>
            <a:chOff x="4411980" y="4232215"/>
            <a:chExt cx="2804885" cy="2553322"/>
          </a:xfrm>
          <a:noFill/>
        </p:grpSpPr>
        <p:grpSp>
          <p:nvGrpSpPr>
            <p:cNvPr id="148" name="Group 147"/>
            <p:cNvGrpSpPr/>
            <p:nvPr/>
          </p:nvGrpSpPr>
          <p:grpSpPr>
            <a:xfrm>
              <a:off x="4411980" y="423221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48" name="Oval 24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9" name="Group 148"/>
            <p:cNvGrpSpPr/>
            <p:nvPr/>
          </p:nvGrpSpPr>
          <p:grpSpPr>
            <a:xfrm>
              <a:off x="4411980" y="447478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38" name="Oval 23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4411980" y="471735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28" name="Oval 22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1" name="Group 150"/>
            <p:cNvGrpSpPr/>
            <p:nvPr/>
          </p:nvGrpSpPr>
          <p:grpSpPr>
            <a:xfrm>
              <a:off x="4411980" y="495992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18" name="Oval 21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2" name="Group 151"/>
            <p:cNvGrpSpPr/>
            <p:nvPr/>
          </p:nvGrpSpPr>
          <p:grpSpPr>
            <a:xfrm>
              <a:off x="4411980" y="520249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08" name="Oval 20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4411980" y="544506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98" name="Oval 19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4411980" y="568763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88" name="Oval 18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>
              <a:off x="4411980" y="593020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78" name="Oval 17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4411980" y="617277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68" name="Oval 16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7" name="Group 156"/>
            <p:cNvGrpSpPr/>
            <p:nvPr/>
          </p:nvGrpSpPr>
          <p:grpSpPr>
            <a:xfrm>
              <a:off x="4411980" y="641534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58" name="Oval 15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8" name="TextBox 257"/>
          <p:cNvSpPr txBox="1"/>
          <p:nvPr/>
        </p:nvSpPr>
        <p:spPr>
          <a:xfrm>
            <a:off x="6629400" y="2196035"/>
            <a:ext cx="14654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90°</a:t>
            </a:r>
            <a:endParaRPr lang="en-US" sz="6600" dirty="0"/>
          </a:p>
        </p:txBody>
      </p:sp>
      <p:sp>
        <p:nvSpPr>
          <p:cNvPr id="259" name="TextBox 258"/>
          <p:cNvSpPr txBox="1"/>
          <p:nvPr/>
        </p:nvSpPr>
        <p:spPr>
          <a:xfrm>
            <a:off x="3400741" y="4673003"/>
            <a:ext cx="3292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img_045000</a:t>
            </a:r>
            <a:endParaRPr lang="en-US" sz="4400" dirty="0"/>
          </a:p>
        </p:txBody>
      </p:sp>
      <p:sp>
        <p:nvSpPr>
          <p:cNvPr id="1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 with X-rays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57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rot="13660949">
            <a:off x="4162426" y="2630259"/>
            <a:ext cx="1460500" cy="1497012"/>
            <a:chOff x="5067300" y="3516313"/>
            <a:chExt cx="1460500" cy="149701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Freeform 3"/>
            <p:cNvSpPr>
              <a:spLocks/>
            </p:cNvSpPr>
            <p:nvPr/>
          </p:nvSpPr>
          <p:spPr bwMode="auto">
            <a:xfrm>
              <a:off x="5067300" y="3524250"/>
              <a:ext cx="1457325" cy="1489075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V="1">
              <a:off x="5068888" y="3692525"/>
              <a:ext cx="352425" cy="13208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V="1">
              <a:off x="5308600" y="3765550"/>
              <a:ext cx="309563" cy="115728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V="1">
              <a:off x="6018213" y="3822700"/>
              <a:ext cx="219075" cy="8191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6337300" y="3783013"/>
              <a:ext cx="190500" cy="7143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5416550" y="3516313"/>
              <a:ext cx="1108075" cy="265112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5422900" y="3678238"/>
              <a:ext cx="193675" cy="87312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5616575" y="3705225"/>
              <a:ext cx="619125" cy="111125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6238875" y="3711575"/>
              <a:ext cx="288925" cy="111125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 rot="10800000">
            <a:off x="3671882" y="2683105"/>
            <a:ext cx="5169699" cy="1458284"/>
            <a:chOff x="816" y="1957"/>
            <a:chExt cx="2885" cy="1107"/>
          </a:xfrm>
        </p:grpSpPr>
        <p:sp>
          <p:nvSpPr>
            <p:cNvPr id="20" name="Freeform 19"/>
            <p:cNvSpPr>
              <a:spLocks noChangeAspect="1"/>
            </p:cNvSpPr>
            <p:nvPr/>
          </p:nvSpPr>
          <p:spPr bwMode="auto">
            <a:xfrm flipH="1">
              <a:off x="2001" y="1957"/>
              <a:ext cx="1700" cy="1107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  <a:gd name="connsiteX0" fmla="*/ 10023 w 10399"/>
                <a:gd name="connsiteY0" fmla="*/ 3555 h 11423"/>
                <a:gd name="connsiteX1" fmla="*/ 5133 w 10399"/>
                <a:gd name="connsiteY1" fmla="*/ 9105 h 11423"/>
                <a:gd name="connsiteX2" fmla="*/ 381 w 10399"/>
                <a:gd name="connsiteY2" fmla="*/ 11208 h 11423"/>
                <a:gd name="connsiteX3" fmla="*/ 430 w 10399"/>
                <a:gd name="connsiteY3" fmla="*/ 4249 h 11423"/>
                <a:gd name="connsiteX4" fmla="*/ 1559 w 10399"/>
                <a:gd name="connsiteY4" fmla="*/ 781 h 11423"/>
                <a:gd name="connsiteX5" fmla="*/ 4568 w 10399"/>
                <a:gd name="connsiteY5" fmla="*/ 87 h 11423"/>
                <a:gd name="connsiteX6" fmla="*/ 7013 w 10399"/>
                <a:gd name="connsiteY6" fmla="*/ 2168 h 11423"/>
                <a:gd name="connsiteX7" fmla="*/ 9647 w 10399"/>
                <a:gd name="connsiteY7" fmla="*/ 3902 h 11423"/>
                <a:gd name="connsiteX8" fmla="*/ 10399 w 10399"/>
                <a:gd name="connsiteY8" fmla="*/ 3902 h 11423"/>
                <a:gd name="connsiteX0" fmla="*/ 10252 w 10628"/>
                <a:gd name="connsiteY0" fmla="*/ 5440 h 13308"/>
                <a:gd name="connsiteX1" fmla="*/ 5362 w 10628"/>
                <a:gd name="connsiteY1" fmla="*/ 10990 h 13308"/>
                <a:gd name="connsiteX2" fmla="*/ 610 w 10628"/>
                <a:gd name="connsiteY2" fmla="*/ 13093 h 13308"/>
                <a:gd name="connsiteX3" fmla="*/ 659 w 10628"/>
                <a:gd name="connsiteY3" fmla="*/ 6134 h 13308"/>
                <a:gd name="connsiteX4" fmla="*/ 233 w 10628"/>
                <a:gd name="connsiteY4" fmla="*/ 152 h 13308"/>
                <a:gd name="connsiteX5" fmla="*/ 4797 w 10628"/>
                <a:gd name="connsiteY5" fmla="*/ 1972 h 13308"/>
                <a:gd name="connsiteX6" fmla="*/ 7242 w 10628"/>
                <a:gd name="connsiteY6" fmla="*/ 4053 h 13308"/>
                <a:gd name="connsiteX7" fmla="*/ 9876 w 10628"/>
                <a:gd name="connsiteY7" fmla="*/ 5787 h 13308"/>
                <a:gd name="connsiteX8" fmla="*/ 10628 w 10628"/>
                <a:gd name="connsiteY8" fmla="*/ 5787 h 13308"/>
                <a:gd name="connsiteX0" fmla="*/ 11759 w 12135"/>
                <a:gd name="connsiteY0" fmla="*/ 5431 h 13310"/>
                <a:gd name="connsiteX1" fmla="*/ 6869 w 12135"/>
                <a:gd name="connsiteY1" fmla="*/ 10981 h 13310"/>
                <a:gd name="connsiteX2" fmla="*/ 2117 w 12135"/>
                <a:gd name="connsiteY2" fmla="*/ 13084 h 13310"/>
                <a:gd name="connsiteX3" fmla="*/ 3 w 12135"/>
                <a:gd name="connsiteY3" fmla="*/ 5945 h 13310"/>
                <a:gd name="connsiteX4" fmla="*/ 1740 w 12135"/>
                <a:gd name="connsiteY4" fmla="*/ 143 h 13310"/>
                <a:gd name="connsiteX5" fmla="*/ 6304 w 12135"/>
                <a:gd name="connsiteY5" fmla="*/ 1963 h 13310"/>
                <a:gd name="connsiteX6" fmla="*/ 8749 w 12135"/>
                <a:gd name="connsiteY6" fmla="*/ 4044 h 13310"/>
                <a:gd name="connsiteX7" fmla="*/ 11383 w 12135"/>
                <a:gd name="connsiteY7" fmla="*/ 5778 h 13310"/>
                <a:gd name="connsiteX8" fmla="*/ 12135 w 12135"/>
                <a:gd name="connsiteY8" fmla="*/ 5778 h 13310"/>
                <a:gd name="connsiteX0" fmla="*/ 11760 w 12136"/>
                <a:gd name="connsiteY0" fmla="*/ 5806 h 13685"/>
                <a:gd name="connsiteX1" fmla="*/ 6870 w 12136"/>
                <a:gd name="connsiteY1" fmla="*/ 11356 h 13685"/>
                <a:gd name="connsiteX2" fmla="*/ 2118 w 12136"/>
                <a:gd name="connsiteY2" fmla="*/ 13459 h 13685"/>
                <a:gd name="connsiteX3" fmla="*/ 4 w 12136"/>
                <a:gd name="connsiteY3" fmla="*/ 6320 h 13685"/>
                <a:gd name="connsiteX4" fmla="*/ 1741 w 12136"/>
                <a:gd name="connsiteY4" fmla="*/ 518 h 13685"/>
                <a:gd name="connsiteX5" fmla="*/ 6950 w 12136"/>
                <a:gd name="connsiteY5" fmla="*/ 722 h 13685"/>
                <a:gd name="connsiteX6" fmla="*/ 8750 w 12136"/>
                <a:gd name="connsiteY6" fmla="*/ 4419 h 13685"/>
                <a:gd name="connsiteX7" fmla="*/ 11384 w 12136"/>
                <a:gd name="connsiteY7" fmla="*/ 6153 h 13685"/>
                <a:gd name="connsiteX8" fmla="*/ 12136 w 12136"/>
                <a:gd name="connsiteY8" fmla="*/ 6153 h 13685"/>
                <a:gd name="connsiteX0" fmla="*/ 11760 w 12136"/>
                <a:gd name="connsiteY0" fmla="*/ 5770 h 13649"/>
                <a:gd name="connsiteX1" fmla="*/ 6870 w 12136"/>
                <a:gd name="connsiteY1" fmla="*/ 11320 h 13649"/>
                <a:gd name="connsiteX2" fmla="*/ 2118 w 12136"/>
                <a:gd name="connsiteY2" fmla="*/ 13423 h 13649"/>
                <a:gd name="connsiteX3" fmla="*/ 4 w 12136"/>
                <a:gd name="connsiteY3" fmla="*/ 6284 h 13649"/>
                <a:gd name="connsiteX4" fmla="*/ 1741 w 12136"/>
                <a:gd name="connsiteY4" fmla="*/ 482 h 13649"/>
                <a:gd name="connsiteX5" fmla="*/ 6950 w 12136"/>
                <a:gd name="connsiteY5" fmla="*/ 686 h 13649"/>
                <a:gd name="connsiteX6" fmla="*/ 9547 w 12136"/>
                <a:gd name="connsiteY6" fmla="*/ 3575 h 13649"/>
                <a:gd name="connsiteX7" fmla="*/ 11384 w 12136"/>
                <a:gd name="connsiteY7" fmla="*/ 6117 h 13649"/>
                <a:gd name="connsiteX8" fmla="*/ 12136 w 12136"/>
                <a:gd name="connsiteY8" fmla="*/ 6117 h 13649"/>
                <a:gd name="connsiteX0" fmla="*/ 11760 w 12136"/>
                <a:gd name="connsiteY0" fmla="*/ 5770 h 13749"/>
                <a:gd name="connsiteX1" fmla="*/ 7401 w 12136"/>
                <a:gd name="connsiteY1" fmla="*/ 11859 h 13749"/>
                <a:gd name="connsiteX2" fmla="*/ 2118 w 12136"/>
                <a:gd name="connsiteY2" fmla="*/ 13423 h 13749"/>
                <a:gd name="connsiteX3" fmla="*/ 4 w 12136"/>
                <a:gd name="connsiteY3" fmla="*/ 6284 h 13749"/>
                <a:gd name="connsiteX4" fmla="*/ 1741 w 12136"/>
                <a:gd name="connsiteY4" fmla="*/ 482 h 13749"/>
                <a:gd name="connsiteX5" fmla="*/ 6950 w 12136"/>
                <a:gd name="connsiteY5" fmla="*/ 686 h 13749"/>
                <a:gd name="connsiteX6" fmla="*/ 9547 w 12136"/>
                <a:gd name="connsiteY6" fmla="*/ 3575 h 13749"/>
                <a:gd name="connsiteX7" fmla="*/ 11384 w 12136"/>
                <a:gd name="connsiteY7" fmla="*/ 6117 h 13749"/>
                <a:gd name="connsiteX8" fmla="*/ 12136 w 12136"/>
                <a:gd name="connsiteY8" fmla="*/ 6117 h 1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36" h="13749">
                  <a:moveTo>
                    <a:pt x="11760" y="5770"/>
                  </a:moveTo>
                  <a:cubicBezTo>
                    <a:pt x="10004" y="8169"/>
                    <a:pt x="9008" y="10584"/>
                    <a:pt x="7401" y="11859"/>
                  </a:cubicBezTo>
                  <a:cubicBezTo>
                    <a:pt x="5794" y="13134"/>
                    <a:pt x="3351" y="14352"/>
                    <a:pt x="2118" y="13423"/>
                  </a:cubicBezTo>
                  <a:cubicBezTo>
                    <a:pt x="885" y="12494"/>
                    <a:pt x="67" y="8441"/>
                    <a:pt x="4" y="6284"/>
                  </a:cubicBezTo>
                  <a:cubicBezTo>
                    <a:pt x="-59" y="4127"/>
                    <a:pt x="583" y="1415"/>
                    <a:pt x="1741" y="482"/>
                  </a:cubicBezTo>
                  <a:cubicBezTo>
                    <a:pt x="2899" y="-451"/>
                    <a:pt x="5649" y="171"/>
                    <a:pt x="6950" y="686"/>
                  </a:cubicBezTo>
                  <a:cubicBezTo>
                    <a:pt x="8251" y="1202"/>
                    <a:pt x="8808" y="2670"/>
                    <a:pt x="9547" y="3575"/>
                  </a:cubicBezTo>
                  <a:cubicBezTo>
                    <a:pt x="10286" y="4480"/>
                    <a:pt x="10819" y="5828"/>
                    <a:pt x="11384" y="6117"/>
                  </a:cubicBezTo>
                  <a:cubicBezTo>
                    <a:pt x="11948" y="6406"/>
                    <a:pt x="12042" y="6262"/>
                    <a:pt x="12136" y="6117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816" y="2347"/>
              <a:ext cx="1306" cy="168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859" y="2337"/>
              <a:ext cx="1335" cy="182"/>
            </a:xfrm>
            <a:custGeom>
              <a:avLst/>
              <a:gdLst>
                <a:gd name="T0" fmla="*/ 1335 w 1335"/>
                <a:gd name="T1" fmla="*/ 117 h 182"/>
                <a:gd name="T2" fmla="*/ 1079 w 1335"/>
                <a:gd name="T3" fmla="*/ 165 h 182"/>
                <a:gd name="T4" fmla="*/ 822 w 1335"/>
                <a:gd name="T5" fmla="*/ 13 h 182"/>
                <a:gd name="T6" fmla="*/ 536 w 1335"/>
                <a:gd name="T7" fmla="*/ 155 h 182"/>
                <a:gd name="T8" fmla="*/ 271 w 1335"/>
                <a:gd name="T9" fmla="*/ 3 h 182"/>
                <a:gd name="T10" fmla="*/ 0 w 1335"/>
                <a:gd name="T11" fmla="*/ 16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5" h="182">
                  <a:moveTo>
                    <a:pt x="1335" y="117"/>
                  </a:moveTo>
                  <a:cubicBezTo>
                    <a:pt x="1292" y="125"/>
                    <a:pt x="1164" y="182"/>
                    <a:pt x="1079" y="165"/>
                  </a:cubicBezTo>
                  <a:cubicBezTo>
                    <a:pt x="994" y="148"/>
                    <a:pt x="912" y="15"/>
                    <a:pt x="822" y="13"/>
                  </a:cubicBezTo>
                  <a:cubicBezTo>
                    <a:pt x="732" y="10"/>
                    <a:pt x="627" y="158"/>
                    <a:pt x="536" y="155"/>
                  </a:cubicBezTo>
                  <a:cubicBezTo>
                    <a:pt x="444" y="153"/>
                    <a:pt x="361" y="0"/>
                    <a:pt x="271" y="3"/>
                  </a:cubicBezTo>
                  <a:cubicBezTo>
                    <a:pt x="182" y="5"/>
                    <a:pt x="46" y="137"/>
                    <a:pt x="0" y="165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3546837" y="2124389"/>
            <a:ext cx="2804885" cy="2553322"/>
            <a:chOff x="4411980" y="4232215"/>
            <a:chExt cx="2804885" cy="2553322"/>
          </a:xfrm>
          <a:noFill/>
        </p:grpSpPr>
        <p:grpSp>
          <p:nvGrpSpPr>
            <p:cNvPr id="33" name="Group 32"/>
            <p:cNvGrpSpPr/>
            <p:nvPr/>
          </p:nvGrpSpPr>
          <p:grpSpPr>
            <a:xfrm>
              <a:off x="4411980" y="423221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3" name="Oval 22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411980" y="447478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35" name="Oval 34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4411980" y="471735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46" name="Oval 45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411980" y="495992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57" name="Oval 56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4411980" y="520249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68" name="Oval 6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4411980" y="544506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79" name="Oval 7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4411980" y="568763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90" name="Oval 89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4411980" y="593020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01" name="Oval 100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4411980" y="617277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12" name="Oval 111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4411980" y="641534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23" name="Oval 122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4" name="TextBox 133"/>
          <p:cNvSpPr txBox="1"/>
          <p:nvPr/>
        </p:nvSpPr>
        <p:spPr>
          <a:xfrm>
            <a:off x="6629400" y="2196035"/>
            <a:ext cx="19367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360°</a:t>
            </a:r>
            <a:endParaRPr lang="en-US" sz="6600" dirty="0"/>
          </a:p>
        </p:txBody>
      </p:sp>
      <p:sp>
        <p:nvSpPr>
          <p:cNvPr id="135" name="TextBox 134"/>
          <p:cNvSpPr txBox="1"/>
          <p:nvPr/>
        </p:nvSpPr>
        <p:spPr>
          <a:xfrm>
            <a:off x="3400741" y="4673003"/>
            <a:ext cx="3292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img_180000</a:t>
            </a:r>
            <a:endParaRPr lang="en-US" sz="4400" dirty="0"/>
          </a:p>
        </p:txBody>
      </p:sp>
      <p:sp>
        <p:nvSpPr>
          <p:cNvPr id="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 with X-rays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rot="13660949">
            <a:off x="4162426" y="2630259"/>
            <a:ext cx="1460500" cy="1497012"/>
            <a:chOff x="5067300" y="3516313"/>
            <a:chExt cx="1460500" cy="1497012"/>
          </a:xfrm>
          <a:solidFill>
            <a:srgbClr val="C00000"/>
          </a:solidFill>
        </p:grpSpPr>
        <p:sp>
          <p:nvSpPr>
            <p:cNvPr id="10" name="Freeform 3"/>
            <p:cNvSpPr>
              <a:spLocks/>
            </p:cNvSpPr>
            <p:nvPr/>
          </p:nvSpPr>
          <p:spPr bwMode="auto">
            <a:xfrm>
              <a:off x="5067300" y="3524250"/>
              <a:ext cx="1457325" cy="1489075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V="1">
              <a:off x="5068888" y="3692525"/>
              <a:ext cx="352425" cy="13208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V="1">
              <a:off x="5308600" y="3765550"/>
              <a:ext cx="309563" cy="115728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V="1">
              <a:off x="6018213" y="3822700"/>
              <a:ext cx="219075" cy="8191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6337300" y="3783013"/>
              <a:ext cx="190500" cy="7143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5416550" y="3516313"/>
              <a:ext cx="1108075" cy="265112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5422900" y="3678238"/>
              <a:ext cx="193675" cy="87312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5616575" y="3705225"/>
              <a:ext cx="619125" cy="111125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6238875" y="3711575"/>
              <a:ext cx="288925" cy="111125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 rot="10800000">
            <a:off x="3671882" y="2683105"/>
            <a:ext cx="5169699" cy="1458284"/>
            <a:chOff x="816" y="1957"/>
            <a:chExt cx="2885" cy="1107"/>
          </a:xfrm>
        </p:grpSpPr>
        <p:sp>
          <p:nvSpPr>
            <p:cNvPr id="20" name="Freeform 19"/>
            <p:cNvSpPr>
              <a:spLocks noChangeAspect="1"/>
            </p:cNvSpPr>
            <p:nvPr/>
          </p:nvSpPr>
          <p:spPr bwMode="auto">
            <a:xfrm flipH="1">
              <a:off x="2001" y="1957"/>
              <a:ext cx="1700" cy="1107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  <a:gd name="connsiteX0" fmla="*/ 10023 w 10399"/>
                <a:gd name="connsiteY0" fmla="*/ 3555 h 11423"/>
                <a:gd name="connsiteX1" fmla="*/ 5133 w 10399"/>
                <a:gd name="connsiteY1" fmla="*/ 9105 h 11423"/>
                <a:gd name="connsiteX2" fmla="*/ 381 w 10399"/>
                <a:gd name="connsiteY2" fmla="*/ 11208 h 11423"/>
                <a:gd name="connsiteX3" fmla="*/ 430 w 10399"/>
                <a:gd name="connsiteY3" fmla="*/ 4249 h 11423"/>
                <a:gd name="connsiteX4" fmla="*/ 1559 w 10399"/>
                <a:gd name="connsiteY4" fmla="*/ 781 h 11423"/>
                <a:gd name="connsiteX5" fmla="*/ 4568 w 10399"/>
                <a:gd name="connsiteY5" fmla="*/ 87 h 11423"/>
                <a:gd name="connsiteX6" fmla="*/ 7013 w 10399"/>
                <a:gd name="connsiteY6" fmla="*/ 2168 h 11423"/>
                <a:gd name="connsiteX7" fmla="*/ 9647 w 10399"/>
                <a:gd name="connsiteY7" fmla="*/ 3902 h 11423"/>
                <a:gd name="connsiteX8" fmla="*/ 10399 w 10399"/>
                <a:gd name="connsiteY8" fmla="*/ 3902 h 11423"/>
                <a:gd name="connsiteX0" fmla="*/ 10252 w 10628"/>
                <a:gd name="connsiteY0" fmla="*/ 5440 h 13308"/>
                <a:gd name="connsiteX1" fmla="*/ 5362 w 10628"/>
                <a:gd name="connsiteY1" fmla="*/ 10990 h 13308"/>
                <a:gd name="connsiteX2" fmla="*/ 610 w 10628"/>
                <a:gd name="connsiteY2" fmla="*/ 13093 h 13308"/>
                <a:gd name="connsiteX3" fmla="*/ 659 w 10628"/>
                <a:gd name="connsiteY3" fmla="*/ 6134 h 13308"/>
                <a:gd name="connsiteX4" fmla="*/ 233 w 10628"/>
                <a:gd name="connsiteY4" fmla="*/ 152 h 13308"/>
                <a:gd name="connsiteX5" fmla="*/ 4797 w 10628"/>
                <a:gd name="connsiteY5" fmla="*/ 1972 h 13308"/>
                <a:gd name="connsiteX6" fmla="*/ 7242 w 10628"/>
                <a:gd name="connsiteY6" fmla="*/ 4053 h 13308"/>
                <a:gd name="connsiteX7" fmla="*/ 9876 w 10628"/>
                <a:gd name="connsiteY7" fmla="*/ 5787 h 13308"/>
                <a:gd name="connsiteX8" fmla="*/ 10628 w 10628"/>
                <a:gd name="connsiteY8" fmla="*/ 5787 h 13308"/>
                <a:gd name="connsiteX0" fmla="*/ 11759 w 12135"/>
                <a:gd name="connsiteY0" fmla="*/ 5431 h 13310"/>
                <a:gd name="connsiteX1" fmla="*/ 6869 w 12135"/>
                <a:gd name="connsiteY1" fmla="*/ 10981 h 13310"/>
                <a:gd name="connsiteX2" fmla="*/ 2117 w 12135"/>
                <a:gd name="connsiteY2" fmla="*/ 13084 h 13310"/>
                <a:gd name="connsiteX3" fmla="*/ 3 w 12135"/>
                <a:gd name="connsiteY3" fmla="*/ 5945 h 13310"/>
                <a:gd name="connsiteX4" fmla="*/ 1740 w 12135"/>
                <a:gd name="connsiteY4" fmla="*/ 143 h 13310"/>
                <a:gd name="connsiteX5" fmla="*/ 6304 w 12135"/>
                <a:gd name="connsiteY5" fmla="*/ 1963 h 13310"/>
                <a:gd name="connsiteX6" fmla="*/ 8749 w 12135"/>
                <a:gd name="connsiteY6" fmla="*/ 4044 h 13310"/>
                <a:gd name="connsiteX7" fmla="*/ 11383 w 12135"/>
                <a:gd name="connsiteY7" fmla="*/ 5778 h 13310"/>
                <a:gd name="connsiteX8" fmla="*/ 12135 w 12135"/>
                <a:gd name="connsiteY8" fmla="*/ 5778 h 13310"/>
                <a:gd name="connsiteX0" fmla="*/ 11760 w 12136"/>
                <a:gd name="connsiteY0" fmla="*/ 5806 h 13685"/>
                <a:gd name="connsiteX1" fmla="*/ 6870 w 12136"/>
                <a:gd name="connsiteY1" fmla="*/ 11356 h 13685"/>
                <a:gd name="connsiteX2" fmla="*/ 2118 w 12136"/>
                <a:gd name="connsiteY2" fmla="*/ 13459 h 13685"/>
                <a:gd name="connsiteX3" fmla="*/ 4 w 12136"/>
                <a:gd name="connsiteY3" fmla="*/ 6320 h 13685"/>
                <a:gd name="connsiteX4" fmla="*/ 1741 w 12136"/>
                <a:gd name="connsiteY4" fmla="*/ 518 h 13685"/>
                <a:gd name="connsiteX5" fmla="*/ 6950 w 12136"/>
                <a:gd name="connsiteY5" fmla="*/ 722 h 13685"/>
                <a:gd name="connsiteX6" fmla="*/ 8750 w 12136"/>
                <a:gd name="connsiteY6" fmla="*/ 4419 h 13685"/>
                <a:gd name="connsiteX7" fmla="*/ 11384 w 12136"/>
                <a:gd name="connsiteY7" fmla="*/ 6153 h 13685"/>
                <a:gd name="connsiteX8" fmla="*/ 12136 w 12136"/>
                <a:gd name="connsiteY8" fmla="*/ 6153 h 13685"/>
                <a:gd name="connsiteX0" fmla="*/ 11760 w 12136"/>
                <a:gd name="connsiteY0" fmla="*/ 5770 h 13649"/>
                <a:gd name="connsiteX1" fmla="*/ 6870 w 12136"/>
                <a:gd name="connsiteY1" fmla="*/ 11320 h 13649"/>
                <a:gd name="connsiteX2" fmla="*/ 2118 w 12136"/>
                <a:gd name="connsiteY2" fmla="*/ 13423 h 13649"/>
                <a:gd name="connsiteX3" fmla="*/ 4 w 12136"/>
                <a:gd name="connsiteY3" fmla="*/ 6284 h 13649"/>
                <a:gd name="connsiteX4" fmla="*/ 1741 w 12136"/>
                <a:gd name="connsiteY4" fmla="*/ 482 h 13649"/>
                <a:gd name="connsiteX5" fmla="*/ 6950 w 12136"/>
                <a:gd name="connsiteY5" fmla="*/ 686 h 13649"/>
                <a:gd name="connsiteX6" fmla="*/ 9547 w 12136"/>
                <a:gd name="connsiteY6" fmla="*/ 3575 h 13649"/>
                <a:gd name="connsiteX7" fmla="*/ 11384 w 12136"/>
                <a:gd name="connsiteY7" fmla="*/ 6117 h 13649"/>
                <a:gd name="connsiteX8" fmla="*/ 12136 w 12136"/>
                <a:gd name="connsiteY8" fmla="*/ 6117 h 13649"/>
                <a:gd name="connsiteX0" fmla="*/ 11760 w 12136"/>
                <a:gd name="connsiteY0" fmla="*/ 5770 h 13749"/>
                <a:gd name="connsiteX1" fmla="*/ 7401 w 12136"/>
                <a:gd name="connsiteY1" fmla="*/ 11859 h 13749"/>
                <a:gd name="connsiteX2" fmla="*/ 2118 w 12136"/>
                <a:gd name="connsiteY2" fmla="*/ 13423 h 13749"/>
                <a:gd name="connsiteX3" fmla="*/ 4 w 12136"/>
                <a:gd name="connsiteY3" fmla="*/ 6284 h 13749"/>
                <a:gd name="connsiteX4" fmla="*/ 1741 w 12136"/>
                <a:gd name="connsiteY4" fmla="*/ 482 h 13749"/>
                <a:gd name="connsiteX5" fmla="*/ 6950 w 12136"/>
                <a:gd name="connsiteY5" fmla="*/ 686 h 13749"/>
                <a:gd name="connsiteX6" fmla="*/ 9547 w 12136"/>
                <a:gd name="connsiteY6" fmla="*/ 3575 h 13749"/>
                <a:gd name="connsiteX7" fmla="*/ 11384 w 12136"/>
                <a:gd name="connsiteY7" fmla="*/ 6117 h 13749"/>
                <a:gd name="connsiteX8" fmla="*/ 12136 w 12136"/>
                <a:gd name="connsiteY8" fmla="*/ 6117 h 1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36" h="13749">
                  <a:moveTo>
                    <a:pt x="11760" y="5770"/>
                  </a:moveTo>
                  <a:cubicBezTo>
                    <a:pt x="10004" y="8169"/>
                    <a:pt x="9008" y="10584"/>
                    <a:pt x="7401" y="11859"/>
                  </a:cubicBezTo>
                  <a:cubicBezTo>
                    <a:pt x="5794" y="13134"/>
                    <a:pt x="3351" y="14352"/>
                    <a:pt x="2118" y="13423"/>
                  </a:cubicBezTo>
                  <a:cubicBezTo>
                    <a:pt x="885" y="12494"/>
                    <a:pt x="67" y="8441"/>
                    <a:pt x="4" y="6284"/>
                  </a:cubicBezTo>
                  <a:cubicBezTo>
                    <a:pt x="-59" y="4127"/>
                    <a:pt x="583" y="1415"/>
                    <a:pt x="1741" y="482"/>
                  </a:cubicBezTo>
                  <a:cubicBezTo>
                    <a:pt x="2899" y="-451"/>
                    <a:pt x="5649" y="171"/>
                    <a:pt x="6950" y="686"/>
                  </a:cubicBezTo>
                  <a:cubicBezTo>
                    <a:pt x="8251" y="1202"/>
                    <a:pt x="8808" y="2670"/>
                    <a:pt x="9547" y="3575"/>
                  </a:cubicBezTo>
                  <a:cubicBezTo>
                    <a:pt x="10286" y="4480"/>
                    <a:pt x="10819" y="5828"/>
                    <a:pt x="11384" y="6117"/>
                  </a:cubicBezTo>
                  <a:cubicBezTo>
                    <a:pt x="11948" y="6406"/>
                    <a:pt x="12042" y="6262"/>
                    <a:pt x="12136" y="6117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816" y="2347"/>
              <a:ext cx="1306" cy="168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859" y="2337"/>
              <a:ext cx="1335" cy="182"/>
            </a:xfrm>
            <a:custGeom>
              <a:avLst/>
              <a:gdLst>
                <a:gd name="T0" fmla="*/ 1335 w 1335"/>
                <a:gd name="T1" fmla="*/ 117 h 182"/>
                <a:gd name="T2" fmla="*/ 1079 w 1335"/>
                <a:gd name="T3" fmla="*/ 165 h 182"/>
                <a:gd name="T4" fmla="*/ 822 w 1335"/>
                <a:gd name="T5" fmla="*/ 13 h 182"/>
                <a:gd name="T6" fmla="*/ 536 w 1335"/>
                <a:gd name="T7" fmla="*/ 155 h 182"/>
                <a:gd name="T8" fmla="*/ 271 w 1335"/>
                <a:gd name="T9" fmla="*/ 3 h 182"/>
                <a:gd name="T10" fmla="*/ 0 w 1335"/>
                <a:gd name="T11" fmla="*/ 16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5" h="182">
                  <a:moveTo>
                    <a:pt x="1335" y="117"/>
                  </a:moveTo>
                  <a:cubicBezTo>
                    <a:pt x="1292" y="125"/>
                    <a:pt x="1164" y="182"/>
                    <a:pt x="1079" y="165"/>
                  </a:cubicBezTo>
                  <a:cubicBezTo>
                    <a:pt x="994" y="148"/>
                    <a:pt x="912" y="15"/>
                    <a:pt x="822" y="13"/>
                  </a:cubicBezTo>
                  <a:cubicBezTo>
                    <a:pt x="732" y="10"/>
                    <a:pt x="627" y="158"/>
                    <a:pt x="536" y="155"/>
                  </a:cubicBezTo>
                  <a:cubicBezTo>
                    <a:pt x="444" y="153"/>
                    <a:pt x="361" y="0"/>
                    <a:pt x="271" y="3"/>
                  </a:cubicBezTo>
                  <a:cubicBezTo>
                    <a:pt x="182" y="5"/>
                    <a:pt x="46" y="137"/>
                    <a:pt x="0" y="165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3546837" y="2124389"/>
            <a:ext cx="2804885" cy="2553322"/>
            <a:chOff x="4411980" y="4232215"/>
            <a:chExt cx="2804885" cy="2553322"/>
          </a:xfrm>
          <a:noFill/>
        </p:grpSpPr>
        <p:grpSp>
          <p:nvGrpSpPr>
            <p:cNvPr id="33" name="Group 32"/>
            <p:cNvGrpSpPr/>
            <p:nvPr/>
          </p:nvGrpSpPr>
          <p:grpSpPr>
            <a:xfrm>
              <a:off x="4411980" y="423221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3" name="Oval 22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411980" y="447478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35" name="Oval 34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4411980" y="471735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46" name="Oval 45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411980" y="495992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57" name="Oval 56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4411980" y="520249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68" name="Oval 6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4411980" y="544506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79" name="Oval 7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4411980" y="568763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90" name="Oval 89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4411980" y="593020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01" name="Oval 100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4411980" y="617277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12" name="Oval 111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4411980" y="641534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23" name="Oval 122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4" name="TextBox 133"/>
          <p:cNvSpPr txBox="1"/>
          <p:nvPr/>
        </p:nvSpPr>
        <p:spPr>
          <a:xfrm>
            <a:off x="6629400" y="2196035"/>
            <a:ext cx="24080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1080°</a:t>
            </a:r>
            <a:endParaRPr lang="en-US" sz="6600" dirty="0"/>
          </a:p>
        </p:txBody>
      </p:sp>
      <p:sp>
        <p:nvSpPr>
          <p:cNvPr id="135" name="TextBox 134"/>
          <p:cNvSpPr txBox="1"/>
          <p:nvPr/>
        </p:nvSpPr>
        <p:spPr>
          <a:xfrm>
            <a:off x="3400741" y="4673003"/>
            <a:ext cx="3292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img_540000</a:t>
            </a:r>
            <a:endParaRPr lang="en-US" sz="4400" dirty="0"/>
          </a:p>
        </p:txBody>
      </p:sp>
      <p:sp>
        <p:nvSpPr>
          <p:cNvPr id="1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 with X-rays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35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Magic Microscope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1789" y="1598540"/>
            <a:ext cx="78500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Visualize a single molecule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spatial resolution 1 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temporal resolution: ~100 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same molecule indefinitely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damage to molecule/patient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tap / tug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Handheld &amp; common</a:t>
            </a:r>
          </a:p>
          <a:p>
            <a:r>
              <a:rPr lang="en-US" sz="3200" dirty="0" smtClean="0">
                <a:solidFill>
                  <a:srgbClr val="00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Q: what would you look at first?</a:t>
            </a:r>
          </a:p>
          <a:p>
            <a:r>
              <a:rPr lang="en-US" sz="3200" dirty="0" smtClean="0">
                <a:solidFill>
                  <a:srgbClr val="00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Q2: how long before end of disease?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828831" y="4504507"/>
            <a:ext cx="1492716" cy="864191"/>
            <a:chOff x="6018398" y="4459903"/>
            <a:chExt cx="1492716" cy="864191"/>
          </a:xfrm>
        </p:grpSpPr>
        <p:sp>
          <p:nvSpPr>
            <p:cNvPr id="4" name="TextBox 3"/>
            <p:cNvSpPr txBox="1"/>
            <p:nvPr/>
          </p:nvSpPr>
          <p:spPr>
            <a:xfrm rot="21091021">
              <a:off x="6018398" y="4459903"/>
              <a:ext cx="14927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second</a:t>
              </a:r>
              <a:endParaRPr lang="en-US" sz="3200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6146157" y="5265960"/>
              <a:ext cx="618599" cy="58134"/>
            </a:xfrm>
            <a:custGeom>
              <a:avLst/>
              <a:gdLst>
                <a:gd name="connsiteX0" fmla="*/ 1018572 w 1018572"/>
                <a:gd name="connsiteY0" fmla="*/ 116268 h 116268"/>
                <a:gd name="connsiteX1" fmla="*/ 497711 w 1018572"/>
                <a:gd name="connsiteY1" fmla="*/ 521 h 116268"/>
                <a:gd name="connsiteX2" fmla="*/ 0 w 1018572"/>
                <a:gd name="connsiteY2" fmla="*/ 81544 h 11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8572" h="116268">
                  <a:moveTo>
                    <a:pt x="1018572" y="116268"/>
                  </a:moveTo>
                  <a:cubicBezTo>
                    <a:pt x="843022" y="61288"/>
                    <a:pt x="667473" y="6308"/>
                    <a:pt x="497711" y="521"/>
                  </a:cubicBezTo>
                  <a:cubicBezTo>
                    <a:pt x="327949" y="-5266"/>
                    <a:pt x="163974" y="38139"/>
                    <a:pt x="0" y="8154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264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Shape Dichotomy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Flat-top beam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Uniform dose in illuminated region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Sharp edges: sensitive to drift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/>
              <a:t>Gaussian beam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Softer edges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H</a:t>
            </a:r>
            <a:r>
              <a:rPr lang="en-US" dirty="0" smtClean="0">
                <a:solidFill>
                  <a:srgbClr val="C00000"/>
                </a:solidFill>
              </a:rPr>
              <a:t>igh dose contrast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 </a:t>
            </a:r>
            <a:r>
              <a:rPr lang="en-US" dirty="0" smtClean="0"/>
              <a:t>“Painting mode”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Best of both: “dose </a:t>
            </a:r>
            <a:r>
              <a:rPr lang="en-US" dirty="0" smtClean="0">
                <a:solidFill>
                  <a:srgbClr val="003300"/>
                </a:solidFill>
              </a:rPr>
              <a:t>flattening”</a:t>
            </a:r>
            <a:endParaRPr lang="en-US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66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How many images?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6701"/>
            <a:ext cx="8229600" cy="37694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360° / 0.1° * ( 100 µm / 1 µm )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 algn="ctr">
              <a:buNone/>
            </a:pP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36x10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marL="0" indent="0" algn="ctr">
              <a:buNone/>
            </a:pP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28,000 photons/image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21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Lossless data rate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272677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1.2e-5 scattered photons per incident photon can be derived form the cross section of oxygen (0.2 cm^2/g) and the rough density of protein crystals (1.2 g/cm^3), and the fact that about half of all scattered photons hit a flat detector: 0.2*1.2*1e-4/2 = 1.155e-5</a:t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is, flux*thickness*1.2e-5 is the rate of photon arrivals and log2(pixels) is the number of bits required to store the location of one photon in the entropy-limited regime.  Lossless compression cannot be better than this because individual photon arrivals are genuinely random. 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09600" y="1371600"/>
            <a:ext cx="7727230" cy="1077218"/>
            <a:chOff x="625139" y="1524000"/>
            <a:chExt cx="7727230" cy="1077218"/>
          </a:xfrm>
        </p:grpSpPr>
        <p:sp>
          <p:nvSpPr>
            <p:cNvPr id="5" name="TextBox 4"/>
            <p:cNvSpPr txBox="1"/>
            <p:nvPr/>
          </p:nvSpPr>
          <p:spPr>
            <a:xfrm>
              <a:off x="625139" y="1524000"/>
              <a:ext cx="82266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its</a:t>
              </a:r>
            </a:p>
            <a:p>
              <a:pPr algn="ctr"/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00200" y="1828800"/>
              <a:ext cx="67521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log</a:t>
              </a:r>
              <a:r>
                <a:rPr lang="en-US" sz="3200" baseline="-25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3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(pixels) * flux * thick * 1.2x10</a:t>
              </a:r>
              <a:r>
                <a:rPr lang="en-US" sz="3200" baseline="30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</a:t>
              </a:r>
              <a:endParaRPr lang="en-US" sz="3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625139" y="2133600"/>
              <a:ext cx="82266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1600200" y="2362200"/>
            <a:ext cx="4953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where: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bits/s = 	entropy-limited compressed data rate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pixels =	number of pixels in the detector 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 = 	photons/s onto the sample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 = 	sample thickness in microns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6400" y="38100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EG: 1e12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 * 100um thick = 3.4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GBytes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10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lose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3578" y="1600200"/>
            <a:ext cx="6443221" cy="483830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long exposures</a:t>
            </a:r>
          </a:p>
          <a:p>
            <a:pPr marL="400050" lvl="1" indent="0">
              <a:buNone/>
            </a:pPr>
            <a:r>
              <a:rPr lang="en-US" sz="1800" dirty="0" smtClean="0"/>
              <a:t>	&gt;1 photon/image = order of arrivals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Wide phi slice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angle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Large </a:t>
            </a:r>
            <a:r>
              <a:rPr lang="en-US" dirty="0"/>
              <a:t>beams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profile area</a:t>
            </a:r>
            <a:endParaRPr lang="en-US" sz="19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Pink/divergent beam</a:t>
            </a:r>
          </a:p>
          <a:p>
            <a:pPr marL="400050" lvl="1" indent="0">
              <a:buNone/>
            </a:pPr>
            <a:r>
              <a:rPr lang="en-US" sz="1800" dirty="0"/>
              <a:t>	sum over lambda/angle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Background</a:t>
            </a:r>
            <a:endParaRPr lang="en-US" dirty="0"/>
          </a:p>
          <a:p>
            <a:pPr marL="400050" lvl="1" indent="0">
              <a:buNone/>
            </a:pPr>
            <a:r>
              <a:rPr lang="en-US" sz="1900" dirty="0"/>
              <a:t>	non-crystal stuff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Systematics</a:t>
            </a:r>
          </a:p>
          <a:p>
            <a:pPr marL="400050" lvl="1" indent="0">
              <a:buNone/>
            </a:pPr>
            <a:r>
              <a:rPr lang="en-US" sz="1900" dirty="0" smtClean="0"/>
              <a:t>	Dose contrast, drift, read-out gap</a:t>
            </a:r>
          </a:p>
        </p:txBody>
      </p:sp>
    </p:spTree>
    <p:extLst>
      <p:ext uri="{BB962C8B-B14F-4D97-AF65-F5344CB8AC3E}">
        <p14:creationId xmlns:p14="http://schemas.microsoft.com/office/powerpoint/2010/main" val="34634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1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6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6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2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7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1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Methods Development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5620" y="2319454"/>
            <a:ext cx="822959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4400" dirty="0" smtClean="0">
                <a:solidFill>
                  <a:srgbClr val="C00000"/>
                </a:solidFill>
                <a:latin typeface="Arial"/>
              </a:rPr>
              <a:t>  Impossible</a:t>
            </a:r>
            <a:r>
              <a:rPr lang="en-US" sz="4400" dirty="0" smtClean="0">
                <a:solidFill>
                  <a:prstClr val="black"/>
                </a:solidFill>
                <a:latin typeface="Arial"/>
              </a:rPr>
              <a:t> → </a:t>
            </a:r>
            <a:r>
              <a:rPr lang="en-US" sz="4400" dirty="0">
                <a:solidFill>
                  <a:srgbClr val="006C00"/>
                </a:solidFill>
                <a:latin typeface="Arial"/>
              </a:rPr>
              <a:t>E</a:t>
            </a:r>
            <a:r>
              <a:rPr lang="en-US" sz="4400" dirty="0" smtClean="0">
                <a:solidFill>
                  <a:srgbClr val="006C00"/>
                </a:solidFill>
                <a:latin typeface="Arial"/>
              </a:rPr>
              <a:t>xpensive</a:t>
            </a:r>
          </a:p>
          <a:p>
            <a:pPr marL="342900" indent="-342900">
              <a:buFontTx/>
              <a:buAutoNum type="arabicPeriod"/>
            </a:pPr>
            <a:endParaRPr lang="en-US" sz="2000" dirty="0" smtClean="0">
              <a:solidFill>
                <a:prstClr val="black"/>
              </a:solidFill>
              <a:latin typeface="Arial"/>
            </a:endParaRPr>
          </a:p>
          <a:p>
            <a:pPr marL="342900" indent="-342900">
              <a:buFontTx/>
              <a:buAutoNum type="arabicPeriod"/>
            </a:pPr>
            <a:endParaRPr lang="en-US" sz="2000" dirty="0">
              <a:solidFill>
                <a:prstClr val="black"/>
              </a:solidFill>
              <a:latin typeface="Arial"/>
            </a:endParaRPr>
          </a:p>
          <a:p>
            <a:pPr marL="342900" indent="-342900">
              <a:buFontTx/>
              <a:buAutoNum type="arabicPeriod"/>
            </a:pPr>
            <a:r>
              <a:rPr lang="en-US" sz="4400" dirty="0" smtClean="0">
                <a:solidFill>
                  <a:srgbClr val="C00000"/>
                </a:solidFill>
                <a:latin typeface="Arial"/>
              </a:rPr>
              <a:t>   Expensive</a:t>
            </a:r>
            <a:r>
              <a:rPr lang="en-US" sz="4400" dirty="0" smtClean="0">
                <a:solidFill>
                  <a:prstClr val="black"/>
                </a:solidFill>
                <a:latin typeface="Arial"/>
              </a:rPr>
              <a:t> → </a:t>
            </a:r>
            <a:r>
              <a:rPr lang="en-US" sz="4400" dirty="0">
                <a:solidFill>
                  <a:srgbClr val="006C00"/>
                </a:solidFill>
                <a:latin typeface="Arial"/>
              </a:rPr>
              <a:t>C</a:t>
            </a:r>
            <a:r>
              <a:rPr lang="en-US" sz="4400" dirty="0" smtClean="0">
                <a:solidFill>
                  <a:srgbClr val="006C00"/>
                </a:solidFill>
                <a:latin typeface="Arial"/>
              </a:rPr>
              <a:t>heaper</a:t>
            </a:r>
          </a:p>
          <a:p>
            <a:pPr lvl="1"/>
            <a:r>
              <a:rPr lang="en-US" sz="4400" dirty="0" smtClean="0">
                <a:solidFill>
                  <a:srgbClr val="006C00"/>
                </a:solidFill>
                <a:latin typeface="Arial"/>
              </a:rPr>
              <a:t>    </a:t>
            </a:r>
            <a:r>
              <a:rPr lang="en-US" sz="4400" dirty="0" smtClean="0">
                <a:solidFill>
                  <a:srgbClr val="C00000"/>
                </a:solidFill>
                <a:latin typeface="Arial"/>
              </a:rPr>
              <a:t>    Difficult </a:t>
            </a:r>
            <a:r>
              <a:rPr lang="en-US" sz="4400" dirty="0" smtClean="0">
                <a:solidFill>
                  <a:srgbClr val="006C00"/>
                </a:solidFill>
                <a:latin typeface="Arial"/>
              </a:rPr>
              <a:t>→ Easier</a:t>
            </a:r>
            <a:endParaRPr lang="en-US" sz="4400" dirty="0">
              <a:solidFill>
                <a:srgbClr val="006C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718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28649" y="1849670"/>
            <a:ext cx="3362325" cy="1952625"/>
          </a:xfrm>
          <a:prstGeom prst="rect">
            <a:avLst/>
          </a:prstGeom>
          <a:gradFill>
            <a:gsLst>
              <a:gs pos="0">
                <a:srgbClr val="FFFF00"/>
              </a:gs>
              <a:gs pos="69000">
                <a:srgbClr val="FFFF8F"/>
              </a:gs>
              <a:gs pos="26000">
                <a:srgbClr val="FFC000"/>
              </a:gs>
              <a:gs pos="51000">
                <a:srgbClr val="C00000"/>
              </a:gs>
              <a:gs pos="100000">
                <a:schemeClr val="bg1"/>
              </a:gs>
            </a:gsLst>
            <a:lin ang="7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70"/>
          <p:cNvSpPr/>
          <p:nvPr/>
        </p:nvSpPr>
        <p:spPr>
          <a:xfrm>
            <a:off x="608192" y="1828800"/>
            <a:ext cx="3411358" cy="2011598"/>
          </a:xfrm>
          <a:custGeom>
            <a:avLst/>
            <a:gdLst>
              <a:gd name="connsiteX0" fmla="*/ 0 w 5676900"/>
              <a:gd name="connsiteY0" fmla="*/ 0 h 2019300"/>
              <a:gd name="connsiteX1" fmla="*/ 5676900 w 5676900"/>
              <a:gd name="connsiteY1" fmla="*/ 0 h 2019300"/>
              <a:gd name="connsiteX2" fmla="*/ 5676900 w 5676900"/>
              <a:gd name="connsiteY2" fmla="*/ 2019300 h 2019300"/>
              <a:gd name="connsiteX3" fmla="*/ 0 w 5676900"/>
              <a:gd name="connsiteY3" fmla="*/ 2019300 h 2019300"/>
              <a:gd name="connsiteX4" fmla="*/ 0 w 5676900"/>
              <a:gd name="connsiteY4" fmla="*/ 0 h 2019300"/>
              <a:gd name="connsiteX0" fmla="*/ 5676900 w 5676900"/>
              <a:gd name="connsiteY0" fmla="*/ 0 h 2019300"/>
              <a:gd name="connsiteX1" fmla="*/ 5676900 w 5676900"/>
              <a:gd name="connsiteY1" fmla="*/ 2019300 h 2019300"/>
              <a:gd name="connsiteX2" fmla="*/ 0 w 5676900"/>
              <a:gd name="connsiteY2" fmla="*/ 2019300 h 2019300"/>
              <a:gd name="connsiteX3" fmla="*/ 91440 w 5676900"/>
              <a:gd name="connsiteY3" fmla="*/ 91440 h 2019300"/>
              <a:gd name="connsiteX0" fmla="*/ 5714668 w 5714668"/>
              <a:gd name="connsiteY0" fmla="*/ 17891 h 2037191"/>
              <a:gd name="connsiteX1" fmla="*/ 5714668 w 5714668"/>
              <a:gd name="connsiteY1" fmla="*/ 2037191 h 2037191"/>
              <a:gd name="connsiteX2" fmla="*/ 37768 w 5714668"/>
              <a:gd name="connsiteY2" fmla="*/ 2037191 h 2037191"/>
              <a:gd name="connsiteX3" fmla="*/ 0 w 5714668"/>
              <a:gd name="connsiteY3" fmla="*/ 0 h 2037191"/>
              <a:gd name="connsiteX0" fmla="*/ 5714668 w 5714668"/>
              <a:gd name="connsiteY0" fmla="*/ 2037191 h 2037191"/>
              <a:gd name="connsiteX1" fmla="*/ 37768 w 5714668"/>
              <a:gd name="connsiteY1" fmla="*/ 2037191 h 2037191"/>
              <a:gd name="connsiteX2" fmla="*/ 0 w 5714668"/>
              <a:gd name="connsiteY2" fmla="*/ 0 h 2037191"/>
              <a:gd name="connsiteX0" fmla="*/ 5676900 w 5676900"/>
              <a:gd name="connsiteY0" fmla="*/ 2027252 h 2027252"/>
              <a:gd name="connsiteX1" fmla="*/ 0 w 5676900"/>
              <a:gd name="connsiteY1" fmla="*/ 2027252 h 2027252"/>
              <a:gd name="connsiteX2" fmla="*/ 1988 w 5676900"/>
              <a:gd name="connsiteY2" fmla="*/ 0 h 2027252"/>
              <a:gd name="connsiteX0" fmla="*/ 5694790 w 5694790"/>
              <a:gd name="connsiteY0" fmla="*/ 2027252 h 2027252"/>
              <a:gd name="connsiteX1" fmla="*/ 17890 w 5694790"/>
              <a:gd name="connsiteY1" fmla="*/ 2027252 h 2027252"/>
              <a:gd name="connsiteX2" fmla="*/ 0 w 5694790"/>
              <a:gd name="connsiteY2" fmla="*/ 0 h 2027252"/>
              <a:gd name="connsiteX0" fmla="*/ 5676900 w 5676900"/>
              <a:gd name="connsiteY0" fmla="*/ 2017313 h 2017313"/>
              <a:gd name="connsiteX1" fmla="*/ 0 w 5676900"/>
              <a:gd name="connsiteY1" fmla="*/ 2017313 h 2017313"/>
              <a:gd name="connsiteX2" fmla="*/ 11927 w 5676900"/>
              <a:gd name="connsiteY2" fmla="*/ 0 h 2017313"/>
              <a:gd name="connsiteX0" fmla="*/ 5680213 w 5680213"/>
              <a:gd name="connsiteY0" fmla="*/ 2015408 h 2015408"/>
              <a:gd name="connsiteX1" fmla="*/ 3313 w 5680213"/>
              <a:gd name="connsiteY1" fmla="*/ 2015408 h 2015408"/>
              <a:gd name="connsiteX2" fmla="*/ 0 w 5680213"/>
              <a:gd name="connsiteY2" fmla="*/ 0 h 2015408"/>
              <a:gd name="connsiteX0" fmla="*/ 5676900 w 5676900"/>
              <a:gd name="connsiteY0" fmla="*/ 2013503 h 2013503"/>
              <a:gd name="connsiteX1" fmla="*/ 0 w 5676900"/>
              <a:gd name="connsiteY1" fmla="*/ 2013503 h 2013503"/>
              <a:gd name="connsiteX2" fmla="*/ 4307 w 5676900"/>
              <a:gd name="connsiteY2" fmla="*/ 0 h 2013503"/>
              <a:gd name="connsiteX0" fmla="*/ 5678308 w 5678308"/>
              <a:gd name="connsiteY0" fmla="*/ 2011598 h 2011598"/>
              <a:gd name="connsiteX1" fmla="*/ 1408 w 5678308"/>
              <a:gd name="connsiteY1" fmla="*/ 2011598 h 2011598"/>
              <a:gd name="connsiteX2" fmla="*/ 0 w 5678308"/>
              <a:gd name="connsiteY2" fmla="*/ 0 h 20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78308" h="2011598">
                <a:moveTo>
                  <a:pt x="5678308" y="2011598"/>
                </a:moveTo>
                <a:lnTo>
                  <a:pt x="1408" y="2011598"/>
                </a:lnTo>
                <a:cubicBezTo>
                  <a:pt x="1408" y="1338498"/>
                  <a:pt x="0" y="0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410647" y="2460345"/>
            <a:ext cx="1495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cs typeface="Arial" panose="020B0604020202020204" pitchFamily="34" charset="0"/>
              </a:rPr>
              <a:t>photons</a:t>
            </a:r>
            <a:endParaRPr lang="en-US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" y="36594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175" y="18306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66775" y="3249846"/>
            <a:ext cx="533400" cy="555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2400" y="4181475"/>
            <a:ext cx="3867150" cy="2430696"/>
            <a:chOff x="152400" y="4181475"/>
            <a:chExt cx="3867150" cy="2430696"/>
          </a:xfrm>
        </p:grpSpPr>
        <p:sp>
          <p:nvSpPr>
            <p:cNvPr id="42" name="Rectangle 41"/>
            <p:cNvSpPr/>
            <p:nvPr/>
          </p:nvSpPr>
          <p:spPr>
            <a:xfrm>
              <a:off x="638174" y="4221395"/>
              <a:ext cx="3362325" cy="1952625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91000">
                  <a:srgbClr val="FFFF8F"/>
                </a:gs>
                <a:gs pos="8000">
                  <a:srgbClr val="FFFF00"/>
                </a:gs>
                <a:gs pos="51000">
                  <a:srgbClr val="C00000"/>
                </a:gs>
                <a:gs pos="100000">
                  <a:schemeClr val="bg1"/>
                </a:gs>
              </a:gsLst>
              <a:lin ang="36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93356" y="6242839"/>
              <a:ext cx="1495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time</a:t>
              </a:r>
              <a:endParaRPr lang="en-US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Rectangle 70"/>
            <p:cNvSpPr/>
            <p:nvPr/>
          </p:nvSpPr>
          <p:spPr>
            <a:xfrm>
              <a:off x="608192" y="4181475"/>
              <a:ext cx="3411358" cy="2011598"/>
            </a:xfrm>
            <a:custGeom>
              <a:avLst/>
              <a:gdLst>
                <a:gd name="connsiteX0" fmla="*/ 0 w 5676900"/>
                <a:gd name="connsiteY0" fmla="*/ 0 h 2019300"/>
                <a:gd name="connsiteX1" fmla="*/ 5676900 w 5676900"/>
                <a:gd name="connsiteY1" fmla="*/ 0 h 2019300"/>
                <a:gd name="connsiteX2" fmla="*/ 5676900 w 5676900"/>
                <a:gd name="connsiteY2" fmla="*/ 2019300 h 2019300"/>
                <a:gd name="connsiteX3" fmla="*/ 0 w 5676900"/>
                <a:gd name="connsiteY3" fmla="*/ 2019300 h 2019300"/>
                <a:gd name="connsiteX4" fmla="*/ 0 w 5676900"/>
                <a:gd name="connsiteY4" fmla="*/ 0 h 2019300"/>
                <a:gd name="connsiteX0" fmla="*/ 5676900 w 5676900"/>
                <a:gd name="connsiteY0" fmla="*/ 0 h 2019300"/>
                <a:gd name="connsiteX1" fmla="*/ 5676900 w 5676900"/>
                <a:gd name="connsiteY1" fmla="*/ 2019300 h 2019300"/>
                <a:gd name="connsiteX2" fmla="*/ 0 w 5676900"/>
                <a:gd name="connsiteY2" fmla="*/ 2019300 h 2019300"/>
                <a:gd name="connsiteX3" fmla="*/ 91440 w 5676900"/>
                <a:gd name="connsiteY3" fmla="*/ 91440 h 2019300"/>
                <a:gd name="connsiteX0" fmla="*/ 5714668 w 5714668"/>
                <a:gd name="connsiteY0" fmla="*/ 17891 h 2037191"/>
                <a:gd name="connsiteX1" fmla="*/ 5714668 w 5714668"/>
                <a:gd name="connsiteY1" fmla="*/ 2037191 h 2037191"/>
                <a:gd name="connsiteX2" fmla="*/ 37768 w 5714668"/>
                <a:gd name="connsiteY2" fmla="*/ 2037191 h 2037191"/>
                <a:gd name="connsiteX3" fmla="*/ 0 w 5714668"/>
                <a:gd name="connsiteY3" fmla="*/ 0 h 2037191"/>
                <a:gd name="connsiteX0" fmla="*/ 5714668 w 5714668"/>
                <a:gd name="connsiteY0" fmla="*/ 2037191 h 2037191"/>
                <a:gd name="connsiteX1" fmla="*/ 37768 w 5714668"/>
                <a:gd name="connsiteY1" fmla="*/ 2037191 h 2037191"/>
                <a:gd name="connsiteX2" fmla="*/ 0 w 5714668"/>
                <a:gd name="connsiteY2" fmla="*/ 0 h 2037191"/>
                <a:gd name="connsiteX0" fmla="*/ 5676900 w 5676900"/>
                <a:gd name="connsiteY0" fmla="*/ 2027252 h 2027252"/>
                <a:gd name="connsiteX1" fmla="*/ 0 w 5676900"/>
                <a:gd name="connsiteY1" fmla="*/ 2027252 h 2027252"/>
                <a:gd name="connsiteX2" fmla="*/ 1988 w 5676900"/>
                <a:gd name="connsiteY2" fmla="*/ 0 h 2027252"/>
                <a:gd name="connsiteX0" fmla="*/ 5694790 w 5694790"/>
                <a:gd name="connsiteY0" fmla="*/ 2027252 h 2027252"/>
                <a:gd name="connsiteX1" fmla="*/ 17890 w 5694790"/>
                <a:gd name="connsiteY1" fmla="*/ 2027252 h 2027252"/>
                <a:gd name="connsiteX2" fmla="*/ 0 w 5694790"/>
                <a:gd name="connsiteY2" fmla="*/ 0 h 2027252"/>
                <a:gd name="connsiteX0" fmla="*/ 5676900 w 5676900"/>
                <a:gd name="connsiteY0" fmla="*/ 2017313 h 2017313"/>
                <a:gd name="connsiteX1" fmla="*/ 0 w 5676900"/>
                <a:gd name="connsiteY1" fmla="*/ 2017313 h 2017313"/>
                <a:gd name="connsiteX2" fmla="*/ 11927 w 5676900"/>
                <a:gd name="connsiteY2" fmla="*/ 0 h 2017313"/>
                <a:gd name="connsiteX0" fmla="*/ 5680213 w 5680213"/>
                <a:gd name="connsiteY0" fmla="*/ 2015408 h 2015408"/>
                <a:gd name="connsiteX1" fmla="*/ 3313 w 5680213"/>
                <a:gd name="connsiteY1" fmla="*/ 2015408 h 2015408"/>
                <a:gd name="connsiteX2" fmla="*/ 0 w 5680213"/>
                <a:gd name="connsiteY2" fmla="*/ 0 h 2015408"/>
                <a:gd name="connsiteX0" fmla="*/ 5676900 w 5676900"/>
                <a:gd name="connsiteY0" fmla="*/ 2013503 h 2013503"/>
                <a:gd name="connsiteX1" fmla="*/ 0 w 5676900"/>
                <a:gd name="connsiteY1" fmla="*/ 2013503 h 2013503"/>
                <a:gd name="connsiteX2" fmla="*/ 4307 w 5676900"/>
                <a:gd name="connsiteY2" fmla="*/ 0 h 2013503"/>
                <a:gd name="connsiteX0" fmla="*/ 5678308 w 5678308"/>
                <a:gd name="connsiteY0" fmla="*/ 2011598 h 2011598"/>
                <a:gd name="connsiteX1" fmla="*/ 1408 w 5678308"/>
                <a:gd name="connsiteY1" fmla="*/ 2011598 h 2011598"/>
                <a:gd name="connsiteX2" fmla="*/ 0 w 5678308"/>
                <a:gd name="connsiteY2" fmla="*/ 0 h 201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78308" h="2011598">
                  <a:moveTo>
                    <a:pt x="5678308" y="2011598"/>
                  </a:moveTo>
                  <a:lnTo>
                    <a:pt x="1408" y="2011598"/>
                  </a:lnTo>
                  <a:cubicBezTo>
                    <a:pt x="1408" y="1338498"/>
                    <a:pt x="0" y="0"/>
                    <a:pt x="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-410647" y="4813020"/>
              <a:ext cx="1495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photons</a:t>
              </a:r>
              <a:endParaRPr lang="en-US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6700" y="601209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0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7175" y="418329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4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057525" y="5669195"/>
              <a:ext cx="533400" cy="50741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91075" y="1828800"/>
            <a:ext cx="3867150" cy="2199953"/>
            <a:chOff x="4791075" y="1828800"/>
            <a:chExt cx="3867150" cy="2199953"/>
          </a:xfrm>
        </p:grpSpPr>
        <p:grpSp>
          <p:nvGrpSpPr>
            <p:cNvPr id="52" name="Group 51"/>
            <p:cNvGrpSpPr/>
            <p:nvPr/>
          </p:nvGrpSpPr>
          <p:grpSpPr>
            <a:xfrm>
              <a:off x="4791075" y="1828800"/>
              <a:ext cx="3867150" cy="2199953"/>
              <a:chOff x="4714875" y="369654"/>
              <a:chExt cx="3867150" cy="2199953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5181599" y="400049"/>
                <a:ext cx="3362325" cy="1952625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82000">
                    <a:srgbClr val="FFFF8F"/>
                  </a:gs>
                  <a:gs pos="17000">
                    <a:srgbClr val="FFC000"/>
                  </a:gs>
                  <a:gs pos="51000">
                    <a:srgbClr val="C00000"/>
                  </a:gs>
                  <a:gs pos="100000">
                    <a:schemeClr val="bg1"/>
                  </a:gs>
                </a:gsLst>
                <a:lin ang="54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ectangle 70"/>
              <p:cNvSpPr/>
              <p:nvPr/>
            </p:nvSpPr>
            <p:spPr>
              <a:xfrm>
                <a:off x="5170667" y="369654"/>
                <a:ext cx="3411358" cy="2011598"/>
              </a:xfrm>
              <a:custGeom>
                <a:avLst/>
                <a:gdLst>
                  <a:gd name="connsiteX0" fmla="*/ 0 w 5676900"/>
                  <a:gd name="connsiteY0" fmla="*/ 0 h 2019300"/>
                  <a:gd name="connsiteX1" fmla="*/ 5676900 w 5676900"/>
                  <a:gd name="connsiteY1" fmla="*/ 0 h 2019300"/>
                  <a:gd name="connsiteX2" fmla="*/ 5676900 w 5676900"/>
                  <a:gd name="connsiteY2" fmla="*/ 2019300 h 2019300"/>
                  <a:gd name="connsiteX3" fmla="*/ 0 w 5676900"/>
                  <a:gd name="connsiteY3" fmla="*/ 2019300 h 2019300"/>
                  <a:gd name="connsiteX4" fmla="*/ 0 w 5676900"/>
                  <a:gd name="connsiteY4" fmla="*/ 0 h 2019300"/>
                  <a:gd name="connsiteX0" fmla="*/ 5676900 w 5676900"/>
                  <a:gd name="connsiteY0" fmla="*/ 0 h 2019300"/>
                  <a:gd name="connsiteX1" fmla="*/ 5676900 w 5676900"/>
                  <a:gd name="connsiteY1" fmla="*/ 2019300 h 2019300"/>
                  <a:gd name="connsiteX2" fmla="*/ 0 w 5676900"/>
                  <a:gd name="connsiteY2" fmla="*/ 2019300 h 2019300"/>
                  <a:gd name="connsiteX3" fmla="*/ 91440 w 5676900"/>
                  <a:gd name="connsiteY3" fmla="*/ 91440 h 2019300"/>
                  <a:gd name="connsiteX0" fmla="*/ 5714668 w 5714668"/>
                  <a:gd name="connsiteY0" fmla="*/ 17891 h 2037191"/>
                  <a:gd name="connsiteX1" fmla="*/ 5714668 w 5714668"/>
                  <a:gd name="connsiteY1" fmla="*/ 2037191 h 2037191"/>
                  <a:gd name="connsiteX2" fmla="*/ 37768 w 5714668"/>
                  <a:gd name="connsiteY2" fmla="*/ 2037191 h 2037191"/>
                  <a:gd name="connsiteX3" fmla="*/ 0 w 5714668"/>
                  <a:gd name="connsiteY3" fmla="*/ 0 h 2037191"/>
                  <a:gd name="connsiteX0" fmla="*/ 5714668 w 5714668"/>
                  <a:gd name="connsiteY0" fmla="*/ 2037191 h 2037191"/>
                  <a:gd name="connsiteX1" fmla="*/ 37768 w 5714668"/>
                  <a:gd name="connsiteY1" fmla="*/ 2037191 h 2037191"/>
                  <a:gd name="connsiteX2" fmla="*/ 0 w 5714668"/>
                  <a:gd name="connsiteY2" fmla="*/ 0 h 2037191"/>
                  <a:gd name="connsiteX0" fmla="*/ 5676900 w 5676900"/>
                  <a:gd name="connsiteY0" fmla="*/ 2027252 h 2027252"/>
                  <a:gd name="connsiteX1" fmla="*/ 0 w 5676900"/>
                  <a:gd name="connsiteY1" fmla="*/ 2027252 h 2027252"/>
                  <a:gd name="connsiteX2" fmla="*/ 1988 w 5676900"/>
                  <a:gd name="connsiteY2" fmla="*/ 0 h 2027252"/>
                  <a:gd name="connsiteX0" fmla="*/ 5694790 w 5694790"/>
                  <a:gd name="connsiteY0" fmla="*/ 2027252 h 2027252"/>
                  <a:gd name="connsiteX1" fmla="*/ 17890 w 5694790"/>
                  <a:gd name="connsiteY1" fmla="*/ 2027252 h 2027252"/>
                  <a:gd name="connsiteX2" fmla="*/ 0 w 5694790"/>
                  <a:gd name="connsiteY2" fmla="*/ 0 h 2027252"/>
                  <a:gd name="connsiteX0" fmla="*/ 5676900 w 5676900"/>
                  <a:gd name="connsiteY0" fmla="*/ 2017313 h 2017313"/>
                  <a:gd name="connsiteX1" fmla="*/ 0 w 5676900"/>
                  <a:gd name="connsiteY1" fmla="*/ 2017313 h 2017313"/>
                  <a:gd name="connsiteX2" fmla="*/ 11927 w 5676900"/>
                  <a:gd name="connsiteY2" fmla="*/ 0 h 2017313"/>
                  <a:gd name="connsiteX0" fmla="*/ 5680213 w 5680213"/>
                  <a:gd name="connsiteY0" fmla="*/ 2015408 h 2015408"/>
                  <a:gd name="connsiteX1" fmla="*/ 3313 w 5680213"/>
                  <a:gd name="connsiteY1" fmla="*/ 2015408 h 2015408"/>
                  <a:gd name="connsiteX2" fmla="*/ 0 w 5680213"/>
                  <a:gd name="connsiteY2" fmla="*/ 0 h 2015408"/>
                  <a:gd name="connsiteX0" fmla="*/ 5676900 w 5676900"/>
                  <a:gd name="connsiteY0" fmla="*/ 2013503 h 2013503"/>
                  <a:gd name="connsiteX1" fmla="*/ 0 w 5676900"/>
                  <a:gd name="connsiteY1" fmla="*/ 2013503 h 2013503"/>
                  <a:gd name="connsiteX2" fmla="*/ 4307 w 5676900"/>
                  <a:gd name="connsiteY2" fmla="*/ 0 h 2013503"/>
                  <a:gd name="connsiteX0" fmla="*/ 5678308 w 5678308"/>
                  <a:gd name="connsiteY0" fmla="*/ 2011598 h 2011598"/>
                  <a:gd name="connsiteX1" fmla="*/ 1408 w 5678308"/>
                  <a:gd name="connsiteY1" fmla="*/ 2011598 h 2011598"/>
                  <a:gd name="connsiteX2" fmla="*/ 0 w 5678308"/>
                  <a:gd name="connsiteY2" fmla="*/ 0 h 20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78308" h="2011598">
                    <a:moveTo>
                      <a:pt x="5678308" y="2011598"/>
                    </a:moveTo>
                    <a:lnTo>
                      <a:pt x="1408" y="2011598"/>
                    </a:lnTo>
                    <a:cubicBezTo>
                      <a:pt x="1408" y="1338498"/>
                      <a:pt x="0" y="0"/>
                      <a:pt x="0" y="0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6200000">
                <a:off x="4151828" y="1001199"/>
                <a:ext cx="1495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photons</a:t>
                </a:r>
                <a:endParaRPr lang="en-US" b="1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829175" y="2200275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0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819650" y="371475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4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6657975" y="3249846"/>
              <a:ext cx="533400" cy="55524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91075" y="4181475"/>
            <a:ext cx="3867150" cy="2430696"/>
            <a:chOff x="4791075" y="4181475"/>
            <a:chExt cx="3867150" cy="2430696"/>
          </a:xfrm>
        </p:grpSpPr>
        <p:grpSp>
          <p:nvGrpSpPr>
            <p:cNvPr id="50" name="Group 49"/>
            <p:cNvGrpSpPr/>
            <p:nvPr/>
          </p:nvGrpSpPr>
          <p:grpSpPr>
            <a:xfrm>
              <a:off x="4791075" y="4181475"/>
              <a:ext cx="3867150" cy="2430696"/>
              <a:chOff x="4733925" y="2722329"/>
              <a:chExt cx="3867150" cy="2430696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5181599" y="2762249"/>
                <a:ext cx="3362325" cy="1952625"/>
              </a:xfrm>
              <a:prstGeom prst="rect">
                <a:avLst/>
              </a:prstGeom>
              <a:gradFill>
                <a:gsLst>
                  <a:gs pos="57000">
                    <a:srgbClr val="FFFF8F"/>
                  </a:gs>
                  <a:gs pos="333">
                    <a:srgbClr val="FFA700"/>
                  </a:gs>
                  <a:gs pos="22000">
                    <a:srgbClr val="C00000"/>
                  </a:gs>
                  <a:gs pos="100000">
                    <a:schemeClr val="bg1"/>
                  </a:gs>
                </a:gsLst>
                <a:lin ang="54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374881" y="4783693"/>
                <a:ext cx="1495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time</a:t>
                </a:r>
                <a:endParaRPr lang="en-US" b="1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angle 70"/>
              <p:cNvSpPr/>
              <p:nvPr/>
            </p:nvSpPr>
            <p:spPr>
              <a:xfrm>
                <a:off x="5189717" y="2722329"/>
                <a:ext cx="3411358" cy="2011598"/>
              </a:xfrm>
              <a:custGeom>
                <a:avLst/>
                <a:gdLst>
                  <a:gd name="connsiteX0" fmla="*/ 0 w 5676900"/>
                  <a:gd name="connsiteY0" fmla="*/ 0 h 2019300"/>
                  <a:gd name="connsiteX1" fmla="*/ 5676900 w 5676900"/>
                  <a:gd name="connsiteY1" fmla="*/ 0 h 2019300"/>
                  <a:gd name="connsiteX2" fmla="*/ 5676900 w 5676900"/>
                  <a:gd name="connsiteY2" fmla="*/ 2019300 h 2019300"/>
                  <a:gd name="connsiteX3" fmla="*/ 0 w 5676900"/>
                  <a:gd name="connsiteY3" fmla="*/ 2019300 h 2019300"/>
                  <a:gd name="connsiteX4" fmla="*/ 0 w 5676900"/>
                  <a:gd name="connsiteY4" fmla="*/ 0 h 2019300"/>
                  <a:gd name="connsiteX0" fmla="*/ 5676900 w 5676900"/>
                  <a:gd name="connsiteY0" fmla="*/ 0 h 2019300"/>
                  <a:gd name="connsiteX1" fmla="*/ 5676900 w 5676900"/>
                  <a:gd name="connsiteY1" fmla="*/ 2019300 h 2019300"/>
                  <a:gd name="connsiteX2" fmla="*/ 0 w 5676900"/>
                  <a:gd name="connsiteY2" fmla="*/ 2019300 h 2019300"/>
                  <a:gd name="connsiteX3" fmla="*/ 91440 w 5676900"/>
                  <a:gd name="connsiteY3" fmla="*/ 91440 h 2019300"/>
                  <a:gd name="connsiteX0" fmla="*/ 5714668 w 5714668"/>
                  <a:gd name="connsiteY0" fmla="*/ 17891 h 2037191"/>
                  <a:gd name="connsiteX1" fmla="*/ 5714668 w 5714668"/>
                  <a:gd name="connsiteY1" fmla="*/ 2037191 h 2037191"/>
                  <a:gd name="connsiteX2" fmla="*/ 37768 w 5714668"/>
                  <a:gd name="connsiteY2" fmla="*/ 2037191 h 2037191"/>
                  <a:gd name="connsiteX3" fmla="*/ 0 w 5714668"/>
                  <a:gd name="connsiteY3" fmla="*/ 0 h 2037191"/>
                  <a:gd name="connsiteX0" fmla="*/ 5714668 w 5714668"/>
                  <a:gd name="connsiteY0" fmla="*/ 2037191 h 2037191"/>
                  <a:gd name="connsiteX1" fmla="*/ 37768 w 5714668"/>
                  <a:gd name="connsiteY1" fmla="*/ 2037191 h 2037191"/>
                  <a:gd name="connsiteX2" fmla="*/ 0 w 5714668"/>
                  <a:gd name="connsiteY2" fmla="*/ 0 h 2037191"/>
                  <a:gd name="connsiteX0" fmla="*/ 5676900 w 5676900"/>
                  <a:gd name="connsiteY0" fmla="*/ 2027252 h 2027252"/>
                  <a:gd name="connsiteX1" fmla="*/ 0 w 5676900"/>
                  <a:gd name="connsiteY1" fmla="*/ 2027252 h 2027252"/>
                  <a:gd name="connsiteX2" fmla="*/ 1988 w 5676900"/>
                  <a:gd name="connsiteY2" fmla="*/ 0 h 2027252"/>
                  <a:gd name="connsiteX0" fmla="*/ 5694790 w 5694790"/>
                  <a:gd name="connsiteY0" fmla="*/ 2027252 h 2027252"/>
                  <a:gd name="connsiteX1" fmla="*/ 17890 w 5694790"/>
                  <a:gd name="connsiteY1" fmla="*/ 2027252 h 2027252"/>
                  <a:gd name="connsiteX2" fmla="*/ 0 w 5694790"/>
                  <a:gd name="connsiteY2" fmla="*/ 0 h 2027252"/>
                  <a:gd name="connsiteX0" fmla="*/ 5676900 w 5676900"/>
                  <a:gd name="connsiteY0" fmla="*/ 2017313 h 2017313"/>
                  <a:gd name="connsiteX1" fmla="*/ 0 w 5676900"/>
                  <a:gd name="connsiteY1" fmla="*/ 2017313 h 2017313"/>
                  <a:gd name="connsiteX2" fmla="*/ 11927 w 5676900"/>
                  <a:gd name="connsiteY2" fmla="*/ 0 h 2017313"/>
                  <a:gd name="connsiteX0" fmla="*/ 5680213 w 5680213"/>
                  <a:gd name="connsiteY0" fmla="*/ 2015408 h 2015408"/>
                  <a:gd name="connsiteX1" fmla="*/ 3313 w 5680213"/>
                  <a:gd name="connsiteY1" fmla="*/ 2015408 h 2015408"/>
                  <a:gd name="connsiteX2" fmla="*/ 0 w 5680213"/>
                  <a:gd name="connsiteY2" fmla="*/ 0 h 2015408"/>
                  <a:gd name="connsiteX0" fmla="*/ 5676900 w 5676900"/>
                  <a:gd name="connsiteY0" fmla="*/ 2013503 h 2013503"/>
                  <a:gd name="connsiteX1" fmla="*/ 0 w 5676900"/>
                  <a:gd name="connsiteY1" fmla="*/ 2013503 h 2013503"/>
                  <a:gd name="connsiteX2" fmla="*/ 4307 w 5676900"/>
                  <a:gd name="connsiteY2" fmla="*/ 0 h 2013503"/>
                  <a:gd name="connsiteX0" fmla="*/ 5678308 w 5678308"/>
                  <a:gd name="connsiteY0" fmla="*/ 2011598 h 2011598"/>
                  <a:gd name="connsiteX1" fmla="*/ 1408 w 5678308"/>
                  <a:gd name="connsiteY1" fmla="*/ 2011598 h 2011598"/>
                  <a:gd name="connsiteX2" fmla="*/ 0 w 5678308"/>
                  <a:gd name="connsiteY2" fmla="*/ 0 h 20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78308" h="2011598">
                    <a:moveTo>
                      <a:pt x="5678308" y="2011598"/>
                    </a:moveTo>
                    <a:lnTo>
                      <a:pt x="1408" y="2011598"/>
                    </a:lnTo>
                    <a:cubicBezTo>
                      <a:pt x="1408" y="1338498"/>
                      <a:pt x="0" y="0"/>
                      <a:pt x="0" y="0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6200000">
                <a:off x="4170878" y="3353874"/>
                <a:ext cx="1495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photons</a:t>
                </a:r>
                <a:endParaRPr lang="en-US" b="1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848225" y="455295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0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838700" y="272415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4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5372100" y="5669195"/>
              <a:ext cx="533400" cy="50741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020050" y="5669195"/>
              <a:ext cx="533400" cy="50741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20764" y="0"/>
            <a:ext cx="918552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ingle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</a:rPr>
              <a:t>P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hotons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</a:rPr>
              <a:t>C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arry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nformation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A</a:t>
            </a:r>
            <a:r>
              <a:rPr lang="en-US" sz="3200" b="1" dirty="0" smtClean="0">
                <a:solidFill>
                  <a:srgbClr val="C00000"/>
                </a:solidFill>
              </a:rPr>
              <a:t>bout </a:t>
            </a:r>
            <a:r>
              <a:rPr lang="en-US" sz="3200" b="1" dirty="0">
                <a:solidFill>
                  <a:srgbClr val="C00000"/>
                </a:solidFill>
              </a:rPr>
              <a:t>R</a:t>
            </a:r>
            <a:r>
              <a:rPr lang="en-US" sz="3200" b="1" dirty="0" smtClean="0">
                <a:solidFill>
                  <a:srgbClr val="C00000"/>
                </a:solidFill>
              </a:rPr>
              <a:t>adiation </a:t>
            </a:r>
            <a:r>
              <a:rPr lang="en-US" sz="3200" b="1" dirty="0">
                <a:solidFill>
                  <a:srgbClr val="C00000"/>
                </a:solidFill>
              </a:rPr>
              <a:t>D</a:t>
            </a:r>
            <a:r>
              <a:rPr lang="en-US" sz="3200" b="1" dirty="0" smtClean="0">
                <a:solidFill>
                  <a:srgbClr val="C00000"/>
                </a:solidFill>
              </a:rPr>
              <a:t>amage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2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5476"/>
            <a:ext cx="8229600" cy="4230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“painting mode” data collection =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d</a:t>
            </a:r>
            <a:r>
              <a:rPr lang="en-US" sz="3600" dirty="0" smtClean="0">
                <a:solidFill>
                  <a:srgbClr val="FF0000"/>
                </a:solidFill>
                <a:cs typeface="Arial" panose="020B0604020202020204" pitchFamily="34" charset="0"/>
              </a:rPr>
              <a:t>amage-free data from synchrotron</a:t>
            </a:r>
            <a:endParaRPr 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zero-dose extrapolation that works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 Because everything is linear (to first order)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69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R-factor Gap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 + 1 = 1.4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61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Dominant source of error in MX: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Cowtan’s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Cat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6483804"/>
            <a:ext cx="7696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ourier New" pitchFamily="49" charset="0"/>
              </a:rPr>
              <a:t>http://www.ysbl.york.ac.uk/~cowtan/fourier/coeff.html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600" y="1447800"/>
            <a:ext cx="8771605" cy="4572000"/>
            <a:chOff x="228600" y="990600"/>
            <a:chExt cx="8771605" cy="457200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76" t="32863" r="36554" b="32863"/>
            <a:stretch/>
          </p:blipFill>
          <p:spPr bwMode="auto">
            <a:xfrm>
              <a:off x="5562600" y="990600"/>
              <a:ext cx="3437605" cy="45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8" t="39368" r="44313" b="39086"/>
            <a:stretch/>
          </p:blipFill>
          <p:spPr bwMode="auto">
            <a:xfrm>
              <a:off x="228600" y="1828800"/>
              <a:ext cx="2190647" cy="28747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0" t="39210" r="44386" b="43109"/>
            <a:stretch/>
          </p:blipFill>
          <p:spPr bwMode="auto">
            <a:xfrm>
              <a:off x="3200400" y="1908082"/>
              <a:ext cx="1799083" cy="2359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09600" y="4724400"/>
              <a:ext cx="17091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Amplitudes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57600" y="4648200"/>
              <a:ext cx="1212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Phases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43800" y="4648200"/>
              <a:ext cx="1050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2F</a:t>
              </a:r>
              <a:r>
                <a:rPr lang="en-US" sz="24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-F</a:t>
              </a:r>
              <a:r>
                <a:rPr lang="en-US" sz="24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24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90800" y="2514600"/>
              <a:ext cx="67839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6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43208" y="2524328"/>
              <a:ext cx="67839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en-US" sz="6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Freeform 2"/>
          <p:cNvSpPr/>
          <p:nvPr/>
        </p:nvSpPr>
        <p:spPr>
          <a:xfrm>
            <a:off x="6799933" y="1766461"/>
            <a:ext cx="2040424" cy="1164710"/>
          </a:xfrm>
          <a:custGeom>
            <a:avLst/>
            <a:gdLst>
              <a:gd name="connsiteX0" fmla="*/ 1968147 w 2041556"/>
              <a:gd name="connsiteY0" fmla="*/ 275699 h 1164710"/>
              <a:gd name="connsiteX1" fmla="*/ 1561747 w 2041556"/>
              <a:gd name="connsiteY1" fmla="*/ 1379 h 1164710"/>
              <a:gd name="connsiteX2" fmla="*/ 931827 w 2041556"/>
              <a:gd name="connsiteY2" fmla="*/ 163939 h 1164710"/>
              <a:gd name="connsiteX3" fmla="*/ 362867 w 2041556"/>
              <a:gd name="connsiteY3" fmla="*/ 31859 h 1164710"/>
              <a:gd name="connsiteX4" fmla="*/ 7267 w 2041556"/>
              <a:gd name="connsiteY4" fmla="*/ 174099 h 1164710"/>
              <a:gd name="connsiteX5" fmla="*/ 190147 w 2041556"/>
              <a:gd name="connsiteY5" fmla="*/ 570339 h 1164710"/>
              <a:gd name="connsiteX6" fmla="*/ 941987 w 2041556"/>
              <a:gd name="connsiteY6" fmla="*/ 651619 h 1164710"/>
              <a:gd name="connsiteX7" fmla="*/ 1094387 w 2041556"/>
              <a:gd name="connsiteY7" fmla="*/ 743059 h 1164710"/>
              <a:gd name="connsiteX8" fmla="*/ 1155347 w 2041556"/>
              <a:gd name="connsiteY8" fmla="*/ 1007219 h 1164710"/>
              <a:gd name="connsiteX9" fmla="*/ 1836067 w 2041556"/>
              <a:gd name="connsiteY9" fmla="*/ 1159619 h 1164710"/>
              <a:gd name="connsiteX10" fmla="*/ 2039267 w 2041556"/>
              <a:gd name="connsiteY10" fmla="*/ 824339 h 1164710"/>
              <a:gd name="connsiteX11" fmla="*/ 1927507 w 2041556"/>
              <a:gd name="connsiteY11" fmla="*/ 610979 h 1164710"/>
              <a:gd name="connsiteX0" fmla="*/ 1968147 w 2041556"/>
              <a:gd name="connsiteY0" fmla="*/ 275699 h 1164710"/>
              <a:gd name="connsiteX1" fmla="*/ 1561747 w 2041556"/>
              <a:gd name="connsiteY1" fmla="*/ 1379 h 1164710"/>
              <a:gd name="connsiteX2" fmla="*/ 931827 w 2041556"/>
              <a:gd name="connsiteY2" fmla="*/ 163939 h 1164710"/>
              <a:gd name="connsiteX3" fmla="*/ 362867 w 2041556"/>
              <a:gd name="connsiteY3" fmla="*/ 31859 h 1164710"/>
              <a:gd name="connsiteX4" fmla="*/ 7267 w 2041556"/>
              <a:gd name="connsiteY4" fmla="*/ 174099 h 1164710"/>
              <a:gd name="connsiteX5" fmla="*/ 190147 w 2041556"/>
              <a:gd name="connsiteY5" fmla="*/ 570339 h 1164710"/>
              <a:gd name="connsiteX6" fmla="*/ 941987 w 2041556"/>
              <a:gd name="connsiteY6" fmla="*/ 651619 h 1164710"/>
              <a:gd name="connsiteX7" fmla="*/ 1094387 w 2041556"/>
              <a:gd name="connsiteY7" fmla="*/ 743059 h 1164710"/>
              <a:gd name="connsiteX8" fmla="*/ 1155347 w 2041556"/>
              <a:gd name="connsiteY8" fmla="*/ 1007219 h 1164710"/>
              <a:gd name="connsiteX9" fmla="*/ 1836067 w 2041556"/>
              <a:gd name="connsiteY9" fmla="*/ 1159619 h 1164710"/>
              <a:gd name="connsiteX10" fmla="*/ 2039267 w 2041556"/>
              <a:gd name="connsiteY10" fmla="*/ 824339 h 1164710"/>
              <a:gd name="connsiteX11" fmla="*/ 1927507 w 2041556"/>
              <a:gd name="connsiteY11" fmla="*/ 610979 h 1164710"/>
              <a:gd name="connsiteX12" fmla="*/ 1968147 w 2041556"/>
              <a:gd name="connsiteY12" fmla="*/ 275699 h 1164710"/>
              <a:gd name="connsiteX0" fmla="*/ 1968147 w 2040424"/>
              <a:gd name="connsiteY0" fmla="*/ 275699 h 1164710"/>
              <a:gd name="connsiteX1" fmla="*/ 1561747 w 2040424"/>
              <a:gd name="connsiteY1" fmla="*/ 1379 h 1164710"/>
              <a:gd name="connsiteX2" fmla="*/ 931827 w 2040424"/>
              <a:gd name="connsiteY2" fmla="*/ 163939 h 1164710"/>
              <a:gd name="connsiteX3" fmla="*/ 362867 w 2040424"/>
              <a:gd name="connsiteY3" fmla="*/ 31859 h 1164710"/>
              <a:gd name="connsiteX4" fmla="*/ 7267 w 2040424"/>
              <a:gd name="connsiteY4" fmla="*/ 174099 h 1164710"/>
              <a:gd name="connsiteX5" fmla="*/ 190147 w 2040424"/>
              <a:gd name="connsiteY5" fmla="*/ 570339 h 1164710"/>
              <a:gd name="connsiteX6" fmla="*/ 941987 w 2040424"/>
              <a:gd name="connsiteY6" fmla="*/ 651619 h 1164710"/>
              <a:gd name="connsiteX7" fmla="*/ 1094387 w 2040424"/>
              <a:gd name="connsiteY7" fmla="*/ 743059 h 1164710"/>
              <a:gd name="connsiteX8" fmla="*/ 1155347 w 2040424"/>
              <a:gd name="connsiteY8" fmla="*/ 1007219 h 1164710"/>
              <a:gd name="connsiteX9" fmla="*/ 1836067 w 2040424"/>
              <a:gd name="connsiteY9" fmla="*/ 1159619 h 1164710"/>
              <a:gd name="connsiteX10" fmla="*/ 2039267 w 2040424"/>
              <a:gd name="connsiteY10" fmla="*/ 824339 h 1164710"/>
              <a:gd name="connsiteX11" fmla="*/ 1927507 w 2040424"/>
              <a:gd name="connsiteY11" fmla="*/ 610979 h 1164710"/>
              <a:gd name="connsiteX12" fmla="*/ 1968147 w 2040424"/>
              <a:gd name="connsiteY12" fmla="*/ 275699 h 1164710"/>
              <a:gd name="connsiteX0" fmla="*/ 1968147 w 2040424"/>
              <a:gd name="connsiteY0" fmla="*/ 275699 h 1164710"/>
              <a:gd name="connsiteX1" fmla="*/ 1561747 w 2040424"/>
              <a:gd name="connsiteY1" fmla="*/ 1379 h 1164710"/>
              <a:gd name="connsiteX2" fmla="*/ 931827 w 2040424"/>
              <a:gd name="connsiteY2" fmla="*/ 163939 h 1164710"/>
              <a:gd name="connsiteX3" fmla="*/ 362867 w 2040424"/>
              <a:gd name="connsiteY3" fmla="*/ 31859 h 1164710"/>
              <a:gd name="connsiteX4" fmla="*/ 7267 w 2040424"/>
              <a:gd name="connsiteY4" fmla="*/ 174099 h 1164710"/>
              <a:gd name="connsiteX5" fmla="*/ 190147 w 2040424"/>
              <a:gd name="connsiteY5" fmla="*/ 570339 h 1164710"/>
              <a:gd name="connsiteX6" fmla="*/ 941987 w 2040424"/>
              <a:gd name="connsiteY6" fmla="*/ 651619 h 1164710"/>
              <a:gd name="connsiteX7" fmla="*/ 1094387 w 2040424"/>
              <a:gd name="connsiteY7" fmla="*/ 743059 h 1164710"/>
              <a:gd name="connsiteX8" fmla="*/ 1155347 w 2040424"/>
              <a:gd name="connsiteY8" fmla="*/ 1007219 h 1164710"/>
              <a:gd name="connsiteX9" fmla="*/ 1836067 w 2040424"/>
              <a:gd name="connsiteY9" fmla="*/ 1159619 h 1164710"/>
              <a:gd name="connsiteX10" fmla="*/ 2039267 w 2040424"/>
              <a:gd name="connsiteY10" fmla="*/ 824339 h 1164710"/>
              <a:gd name="connsiteX11" fmla="*/ 1927507 w 2040424"/>
              <a:gd name="connsiteY11" fmla="*/ 610979 h 1164710"/>
              <a:gd name="connsiteX12" fmla="*/ 1968147 w 2040424"/>
              <a:gd name="connsiteY12" fmla="*/ 275699 h 116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40424" h="1164710">
                <a:moveTo>
                  <a:pt x="1968147" y="275699"/>
                </a:moveTo>
                <a:cubicBezTo>
                  <a:pt x="1981694" y="163939"/>
                  <a:pt x="1734467" y="20006"/>
                  <a:pt x="1561747" y="1379"/>
                </a:cubicBezTo>
                <a:cubicBezTo>
                  <a:pt x="1389027" y="-17248"/>
                  <a:pt x="1131640" y="158859"/>
                  <a:pt x="931827" y="163939"/>
                </a:cubicBezTo>
                <a:cubicBezTo>
                  <a:pt x="732014" y="169019"/>
                  <a:pt x="516960" y="30166"/>
                  <a:pt x="362867" y="31859"/>
                </a:cubicBezTo>
                <a:cubicBezTo>
                  <a:pt x="208774" y="33552"/>
                  <a:pt x="36054" y="84352"/>
                  <a:pt x="7267" y="174099"/>
                </a:cubicBezTo>
                <a:cubicBezTo>
                  <a:pt x="-21520" y="263846"/>
                  <a:pt x="34360" y="490752"/>
                  <a:pt x="190147" y="570339"/>
                </a:cubicBezTo>
                <a:cubicBezTo>
                  <a:pt x="345934" y="649926"/>
                  <a:pt x="791280" y="622832"/>
                  <a:pt x="941987" y="651619"/>
                </a:cubicBezTo>
                <a:cubicBezTo>
                  <a:pt x="1092694" y="680406"/>
                  <a:pt x="1058827" y="683792"/>
                  <a:pt x="1094387" y="743059"/>
                </a:cubicBezTo>
                <a:cubicBezTo>
                  <a:pt x="1129947" y="802326"/>
                  <a:pt x="1031734" y="937792"/>
                  <a:pt x="1155347" y="1007219"/>
                </a:cubicBezTo>
                <a:cubicBezTo>
                  <a:pt x="1278960" y="1076646"/>
                  <a:pt x="1688747" y="1190099"/>
                  <a:pt x="1836067" y="1159619"/>
                </a:cubicBezTo>
                <a:cubicBezTo>
                  <a:pt x="1983387" y="1129139"/>
                  <a:pt x="2024027" y="915779"/>
                  <a:pt x="2039267" y="824339"/>
                </a:cubicBezTo>
                <a:cubicBezTo>
                  <a:pt x="2054507" y="732899"/>
                  <a:pt x="1913960" y="722739"/>
                  <a:pt x="1927507" y="610979"/>
                </a:cubicBezTo>
                <a:lnTo>
                  <a:pt x="1968147" y="275699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3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5124313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2093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300576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7798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3758823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16180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9302607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5535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2477689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5046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9941946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1678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7648" y="2257188"/>
            <a:ext cx="841760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Because: 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future of crystallography has alternate conformations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287" y="3827092"/>
            <a:ext cx="43683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</a:t>
            </a:r>
            <a:r>
              <a:rPr lang="en-US" sz="28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resolution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signal/noise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Problem</a:t>
            </a:r>
            <a:endParaRPr lang="en-US" sz="28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0953" y="3844184"/>
            <a:ext cx="39410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signal?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Overlapping states?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4800" y="381000"/>
            <a:ext cx="8229600" cy="1571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The last Å</a:t>
            </a:r>
            <a:b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prediction and reality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537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7611463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5371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1385582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90683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9970133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087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286648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37579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3122697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2497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332670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9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66869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5531193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7003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8890465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7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8729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6968234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1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52968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2096785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5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1212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05351" y="1223963"/>
            <a:ext cx="2409825" cy="5813425"/>
            <a:chOff x="4705351" y="1223963"/>
            <a:chExt cx="2409825" cy="5813425"/>
          </a:xfrm>
        </p:grpSpPr>
        <p:sp>
          <p:nvSpPr>
            <p:cNvPr id="210952" name="Rectangle 8"/>
            <p:cNvSpPr>
              <a:spLocks noChangeArrowheads="1"/>
            </p:cNvSpPr>
            <p:nvPr/>
          </p:nvSpPr>
          <p:spPr bwMode="auto">
            <a:xfrm>
              <a:off x="470535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563880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6657976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58051" name="Rectangle 7"/>
          <p:cNvSpPr>
            <a:spLocks noChangeArrowheads="1"/>
          </p:cNvSpPr>
          <p:nvPr/>
        </p:nvSpPr>
        <p:spPr bwMode="auto">
          <a:xfrm>
            <a:off x="342900" y="1179513"/>
            <a:ext cx="105568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122  N   LEU A  13      -3.244  25.808  19.998  1.00 16.96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123  CA  LEU A  13      -2.877  25.448  21.355  1.00 15.29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124  C   LEU A  13      -2.792  23.966  21.561  1.00 17.54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125  O   LEU A  13      -1.814  23.493  22.143  1.00 16.35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126  CB  LEU A  13      -3.907  26.164  22.268  1.00 18.72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127  CG  LEU A  13      -3.577  25.982  23.738  1.00 21.19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128  CD1 LEU A  13      -2.283  26.820  24.019  1.00 19.43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129  CD2 LEU A  13      -4.702  26.474  24.639  1.00 24.65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130  N   SER A  14      -3.677  23.149  20.979  1.00 15.96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131  CA  SER A  14      -3.646  21.711  21.061  1.00 18.26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132  C   SER A  14      -2.373  21.203  20.360  1.00 18.71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133  O   SER A  14      -1.747  20.315  20.930  1.00 17.47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134  CB  SER A  14      -4.875  21.077  20.419  1.00 17.62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135  OG ASER A  14      -4.825  19.665  20.388  0.50 20.89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136  OG BSER A  14      -6.027  21.408  21.164  0.50 18.67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137  N   LYS A  15      -2.045  21.772  19.215  1.00 18.03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138  CA  LYS A  15      -0.799  21.361  18.555  1.00 18.12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139  C   LYS A  15       0.446  21.707  19.351  1.00 18.81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140  O   LYS A  15       1.400  20.948  19.411  1.00 17.77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141  CB  LYS A  15      -0.700  22.034  17.177  1.00 14.49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142  CG  LYS A  15      -1.727  21.368  16.256  1.00 16.12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143  CD  LYS A  15      -1.663  22.147  14.936  1.00 19.40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144  CE ALYS A  15      -2.725  21.614  13.986  0.50 17.42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145  CE BLYS A  15      -1.750  21.211  13.750  0.50 17.01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146  NZ ALYS A  15      -2.346  21.674  12.559  0.50 18.61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147  NZ BLYS A  15      -3.052  20.513  13.741  0.50 18.76           N</a:t>
            </a:r>
          </a:p>
        </p:txBody>
      </p:sp>
      <p:sp>
        <p:nvSpPr>
          <p:cNvPr id="258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last Å: near, but far</a:t>
            </a:r>
          </a:p>
        </p:txBody>
      </p:sp>
    </p:spTree>
    <p:extLst>
      <p:ext uri="{BB962C8B-B14F-4D97-AF65-F5344CB8AC3E}">
        <p14:creationId xmlns:p14="http://schemas.microsoft.com/office/powerpoint/2010/main" val="86135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2094222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9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27025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2473284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1819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1570016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7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20433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124249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1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81096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7296754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5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4657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0236965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9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84109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3534597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3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9500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0212975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7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9456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4177245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1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97463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1945288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5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13909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11593</TotalTime>
  <Words>3430</Words>
  <Application>Microsoft Office PowerPoint</Application>
  <PresentationFormat>On-screen Show (4:3)</PresentationFormat>
  <Paragraphs>971</Paragraphs>
  <Slides>158</Slides>
  <Notes>3</Notes>
  <HiddenSlides>11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158</vt:i4>
      </vt:variant>
    </vt:vector>
  </HeadingPairs>
  <TitlesOfParts>
    <vt:vector size="165" baseType="lpstr">
      <vt:lpstr>Office Theme</vt:lpstr>
      <vt:lpstr>13_Office Theme</vt:lpstr>
      <vt:lpstr>3_Office Theme</vt:lpstr>
      <vt:lpstr>1_Default Design</vt:lpstr>
      <vt:lpstr>10_Default Design</vt:lpstr>
      <vt:lpstr>1_Office Theme</vt:lpstr>
      <vt:lpstr>Chart</vt:lpstr>
      <vt:lpstr>Key Challenges to  Unlocking the True Power of Macromolecular Crystallography</vt:lpstr>
      <vt:lpstr>Acknowledgements</vt:lpstr>
      <vt:lpstr>From round the world</vt:lpstr>
      <vt:lpstr>From round the world</vt:lpstr>
      <vt:lpstr>From round the world</vt:lpstr>
      <vt:lpstr>Magic Microscope</vt:lpstr>
      <vt:lpstr>Goals of Methods Development</vt:lpstr>
      <vt:lpstr>PowerPoint Presentation</vt:lpstr>
      <vt:lpstr>The last Å: near, but far</vt:lpstr>
      <vt:lpstr>The last Å: near, but far</vt:lpstr>
      <vt:lpstr>Key Challenges to  Unlocking the True Power of Macromolecular Crystallography</vt:lpstr>
      <vt:lpstr>Key Challenges to  Unlocking the True Power of Macromolecular Crystallography</vt:lpstr>
      <vt:lpstr>140-fold multiplicity</vt:lpstr>
      <vt:lpstr>PowerPoint Presentation</vt:lpstr>
      <vt:lpstr>Prediction:</vt:lpstr>
      <vt:lpstr>Stills should be better</vt:lpstr>
      <vt:lpstr>PowerPoint Presentation</vt:lpstr>
      <vt:lpstr>PowerPoint Presentation</vt:lpstr>
      <vt:lpstr>Best “round relp” simulation</vt:lpstr>
      <vt:lpstr>PowerPoint Presentation</vt:lpstr>
      <vt:lpstr>3-cluster texture simulation</vt:lpstr>
      <vt:lpstr>Texture sufficient for poor stats</vt:lpstr>
      <vt:lpstr>Prediction:</vt:lpstr>
      <vt:lpstr>T-REXX beamline   - Sample environment chamber</vt:lpstr>
      <vt:lpstr>Si(111) vs multilayers</vt:lpstr>
      <vt:lpstr>Wide-bandpass MX?</vt:lpstr>
      <vt:lpstr>Finding:</vt:lpstr>
      <vt:lpstr>Non-isomorphism </vt:lpstr>
      <vt:lpstr>Cell clustering: 100 datasets</vt:lpstr>
      <vt:lpstr>PowerPoint Presentation</vt:lpstr>
      <vt:lpstr>PowerPoint Presentation</vt:lpstr>
      <vt:lpstr>PowerPoint Presentation</vt:lpstr>
      <vt:lpstr>PowerPoint Presentation</vt:lpstr>
      <vt:lpstr>Hygrostatic gradients</vt:lpstr>
      <vt:lpstr>Non-isomorphism in lysozyme</vt:lpstr>
      <vt:lpstr>PowerPoint Presentation</vt:lpstr>
      <vt:lpstr>PowerPoint Presentation</vt:lpstr>
      <vt:lpstr>PowerPoint Presentation</vt:lpstr>
      <vt:lpstr>3aw6</vt:lpstr>
      <vt:lpstr>3aw6 3aw7</vt:lpstr>
      <vt:lpstr>3aw6, 3aw7, “bent” 3aw6</vt:lpstr>
      <vt:lpstr>3aw7, “bent” 3aw6</vt:lpstr>
      <vt:lpstr>3aw7</vt:lpstr>
      <vt:lpstr>“bent” 3aw7</vt:lpstr>
      <vt:lpstr>3aw6</vt:lpstr>
      <vt:lpstr>Prediction:</vt:lpstr>
      <vt:lpstr>Radiation Damage</vt:lpstr>
      <vt:lpstr>0 Gy</vt:lpstr>
      <vt:lpstr>100 MGy</vt:lpstr>
      <vt:lpstr>What is the dose?</vt:lpstr>
      <vt:lpstr>Systematic error: Illumination contrast appears to “reverse” damage</vt:lpstr>
      <vt:lpstr>False Damage reversal: from “hole burning”</vt:lpstr>
      <vt:lpstr>False Damage reversal: from “hole burning”</vt:lpstr>
      <vt:lpstr>Painting with X-rays</vt:lpstr>
      <vt:lpstr>Painting with X-rays</vt:lpstr>
      <vt:lpstr>Painting with X-rays</vt:lpstr>
      <vt:lpstr>Painting with X-rays</vt:lpstr>
      <vt:lpstr>Painting with X-rays</vt:lpstr>
      <vt:lpstr>Painting with X-rays</vt:lpstr>
      <vt:lpstr>Beam Shape Dichotomy</vt:lpstr>
      <vt:lpstr>How many images?</vt:lpstr>
      <vt:lpstr>Lossless data rate</vt:lpstr>
      <vt:lpstr>How to lose information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PowerPoint Presentation</vt:lpstr>
      <vt:lpstr>Prediction:</vt:lpstr>
      <vt:lpstr>The R-factor Gap</vt:lpstr>
      <vt:lpstr>Dominant source of error in MX: Cowtan’s Cat</vt:lpstr>
      <vt:lpstr>map error: simplest possible case</vt:lpstr>
      <vt:lpstr>map error: simplest possible case</vt:lpstr>
      <vt:lpstr>map error: simplest possible case</vt:lpstr>
      <vt:lpstr>map error: simplest possible case</vt:lpstr>
      <vt:lpstr>map error: simplest possible case</vt:lpstr>
      <vt:lpstr>map error: simplest possible case</vt:lpstr>
      <vt:lpstr>map error: simplest possible case</vt:lpstr>
      <vt:lpstr>map error: simplest possible case</vt:lpstr>
      <vt:lpstr>map error: 3-atom case</vt:lpstr>
      <vt:lpstr>map error: 3-atom case</vt:lpstr>
      <vt:lpstr>map error: 3-atom case</vt:lpstr>
      <vt:lpstr>map error: 3-atom case</vt:lpstr>
      <vt:lpstr>map error: 3-atom case</vt:lpstr>
      <vt:lpstr>map error: 3-atom case</vt:lpstr>
      <vt:lpstr>map error: 3-atom case</vt:lpstr>
      <vt:lpstr>map error: 3-atom case</vt:lpstr>
      <vt:lpstr>map error: 3-atom case</vt:lpstr>
      <vt:lpstr>map error: 3-atom case</vt:lpstr>
      <vt:lpstr>map error: 3-atom case</vt:lpstr>
      <vt:lpstr>map error: asymmetric case</vt:lpstr>
      <vt:lpstr>map error: asymmetric case</vt:lpstr>
      <vt:lpstr>map error: asymmetric case</vt:lpstr>
      <vt:lpstr>map error: asymmetric case</vt:lpstr>
      <vt:lpstr>map error: asymmetric case</vt:lpstr>
      <vt:lpstr>map error: asymmetric case</vt:lpstr>
      <vt:lpstr>map error: asymmetric case</vt:lpstr>
      <vt:lpstr>map error: asymmetric case</vt:lpstr>
      <vt:lpstr>map error: asymmetric case</vt:lpstr>
      <vt:lpstr>map error: asymmetric case</vt:lpstr>
      <vt:lpstr>Magic?</vt:lpstr>
      <vt:lpstr>Map Noise: via Parseval’s Theorem</vt:lpstr>
      <vt:lpstr>Dominant source of error in MX: Cowtan’s Cat</vt:lpstr>
      <vt:lpstr>Prediction:</vt:lpstr>
      <vt:lpstr>PowerPoint Presentation</vt:lpstr>
      <vt:lpstr>PowerPoint Presentation</vt:lpstr>
      <vt:lpstr>Adding noise</vt:lpstr>
      <vt:lpstr>Adding noise</vt:lpstr>
      <vt:lpstr>Adding noise</vt:lpstr>
      <vt:lpstr>Adding noise</vt:lpstr>
      <vt:lpstr>The UNTANGLE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Travelling Salesman Problem Analogy</vt:lpstr>
      <vt:lpstr>Long-range traps from rectified SA</vt:lpstr>
      <vt:lpstr>best.pdb</vt:lpstr>
      <vt:lpstr>Prediction: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Diffuse scatter: at scale</vt:lpstr>
      <vt:lpstr>PowerPoint Presentation</vt:lpstr>
      <vt:lpstr>Prediction:</vt:lpstr>
      <vt:lpstr>Ensemble model flattens differences</vt:lpstr>
      <vt:lpstr>Things I’ve tried that didn’t work</vt:lpstr>
      <vt:lpstr>Molecular Dynamics of crystals</vt:lpstr>
      <vt:lpstr>Solvent models  vs  real data</vt:lpstr>
      <vt:lpstr>many-conformer &amp; explicit solvent </vt:lpstr>
      <vt:lpstr>PowerPoint Presentation</vt:lpstr>
      <vt:lpstr>Crowded-atom problem</vt:lpstr>
      <vt:lpstr>Crowded-atom problem</vt:lpstr>
      <vt:lpstr>How to stabilize refinement?</vt:lpstr>
      <vt:lpstr>PowerPoint Presentation</vt:lpstr>
      <vt:lpstr>Status of macromolecular representation:</vt:lpstr>
      <vt:lpstr>Ton Spek’s SQUEEZE</vt:lpstr>
      <vt:lpstr>Even a “do nothing” FFT  can impact map</vt:lpstr>
      <vt:lpstr>Solvent “touch-up”</vt:lpstr>
      <vt:lpstr>Solvent “touch-up”</vt:lpstr>
      <vt:lpstr>Solvent “touch-up”</vt:lpstr>
      <vt:lpstr>Solvent “touch-up”</vt:lpstr>
      <vt:lpstr>Solvent “touch-up”</vt:lpstr>
      <vt:lpstr>Solvent “touch-up”</vt:lpstr>
      <vt:lpstr>Solvent “touch-up”</vt:lpstr>
      <vt:lpstr>Solvent “touch-up”</vt:lpstr>
      <vt:lpstr>Key Challenges to  Unlocking the True Power of Macromolecular Crystallography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133</cp:revision>
  <dcterms:created xsi:type="dcterms:W3CDTF">2022-09-26T20:50:20Z</dcterms:created>
  <dcterms:modified xsi:type="dcterms:W3CDTF">2026-03-23T20:05:09Z</dcterms:modified>
</cp:coreProperties>
</file>