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2" r:id="rId3"/>
    <p:sldId id="274" r:id="rId4"/>
    <p:sldId id="270" r:id="rId5"/>
    <p:sldId id="271" r:id="rId6"/>
    <p:sldId id="273" r:id="rId7"/>
    <p:sldId id="284" r:id="rId8"/>
    <p:sldId id="286" r:id="rId9"/>
    <p:sldId id="275" r:id="rId10"/>
    <p:sldId id="278" r:id="rId11"/>
    <p:sldId id="280" r:id="rId12"/>
    <p:sldId id="287" r:id="rId13"/>
    <p:sldId id="290" r:id="rId14"/>
    <p:sldId id="288" r:id="rId15"/>
    <p:sldId id="289" r:id="rId16"/>
    <p:sldId id="281" r:id="rId17"/>
    <p:sldId id="291" r:id="rId18"/>
    <p:sldId id="295" r:id="rId19"/>
    <p:sldId id="312" r:id="rId20"/>
    <p:sldId id="314" r:id="rId21"/>
    <p:sldId id="309" r:id="rId22"/>
    <p:sldId id="308" r:id="rId23"/>
    <p:sldId id="313" r:id="rId24"/>
    <p:sldId id="310" r:id="rId25"/>
    <p:sldId id="311" r:id="rId26"/>
    <p:sldId id="30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4E3"/>
    <a:srgbClr val="000000"/>
    <a:srgbClr val="3232FF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13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1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8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6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9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7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6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7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8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11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9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E7B0F-9409-4F38-B469-77C402029A94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42790-4D65-4B29-B5CD-858595331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137"/>
            <a:ext cx="9060318" cy="433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1429148" y="1621971"/>
            <a:ext cx="7064978" cy="2079768"/>
          </a:xfrm>
          <a:custGeom>
            <a:avLst/>
            <a:gdLst>
              <a:gd name="connsiteX0" fmla="*/ 4100795 w 7064978"/>
              <a:gd name="connsiteY0" fmla="*/ 0 h 2079768"/>
              <a:gd name="connsiteX1" fmla="*/ 3327909 w 7064978"/>
              <a:gd name="connsiteY1" fmla="*/ 152400 h 2079768"/>
              <a:gd name="connsiteX2" fmla="*/ 1118109 w 7064978"/>
              <a:gd name="connsiteY2" fmla="*/ 65315 h 2079768"/>
              <a:gd name="connsiteX3" fmla="*/ 29538 w 7064978"/>
              <a:gd name="connsiteY3" fmla="*/ 185058 h 2079768"/>
              <a:gd name="connsiteX4" fmla="*/ 334338 w 7064978"/>
              <a:gd name="connsiteY4" fmla="*/ 1012372 h 2079768"/>
              <a:gd name="connsiteX5" fmla="*/ 606481 w 7064978"/>
              <a:gd name="connsiteY5" fmla="*/ 1012372 h 2079768"/>
              <a:gd name="connsiteX6" fmla="*/ 965709 w 7064978"/>
              <a:gd name="connsiteY6" fmla="*/ 1055915 h 2079768"/>
              <a:gd name="connsiteX7" fmla="*/ 1205195 w 7064978"/>
              <a:gd name="connsiteY7" fmla="*/ 1186543 h 2079768"/>
              <a:gd name="connsiteX8" fmla="*/ 1597081 w 7064978"/>
              <a:gd name="connsiteY8" fmla="*/ 1230086 h 2079768"/>
              <a:gd name="connsiteX9" fmla="*/ 2239338 w 7064978"/>
              <a:gd name="connsiteY9" fmla="*/ 1317172 h 2079768"/>
              <a:gd name="connsiteX10" fmla="*/ 3044881 w 7064978"/>
              <a:gd name="connsiteY10" fmla="*/ 1752600 h 2079768"/>
              <a:gd name="connsiteX11" fmla="*/ 3164623 w 7064978"/>
              <a:gd name="connsiteY11" fmla="*/ 1850572 h 2079768"/>
              <a:gd name="connsiteX12" fmla="*/ 3349681 w 7064978"/>
              <a:gd name="connsiteY12" fmla="*/ 1556658 h 2079768"/>
              <a:gd name="connsiteX13" fmla="*/ 4144338 w 7064978"/>
              <a:gd name="connsiteY13" fmla="*/ 1600200 h 2079768"/>
              <a:gd name="connsiteX14" fmla="*/ 4264081 w 7064978"/>
              <a:gd name="connsiteY14" fmla="*/ 1828800 h 2079768"/>
              <a:gd name="connsiteX15" fmla="*/ 4547109 w 7064978"/>
              <a:gd name="connsiteY15" fmla="*/ 1774372 h 2079768"/>
              <a:gd name="connsiteX16" fmla="*/ 4851909 w 7064978"/>
              <a:gd name="connsiteY16" fmla="*/ 1948543 h 2079768"/>
              <a:gd name="connsiteX17" fmla="*/ 5113166 w 7064978"/>
              <a:gd name="connsiteY17" fmla="*/ 1970315 h 2079768"/>
              <a:gd name="connsiteX18" fmla="*/ 5613909 w 7064978"/>
              <a:gd name="connsiteY18" fmla="*/ 1883229 h 2079768"/>
              <a:gd name="connsiteX19" fmla="*/ 6430338 w 7064978"/>
              <a:gd name="connsiteY19" fmla="*/ 2035629 h 2079768"/>
              <a:gd name="connsiteX20" fmla="*/ 7007281 w 7064978"/>
              <a:gd name="connsiteY20" fmla="*/ 2046515 h 2079768"/>
              <a:gd name="connsiteX21" fmla="*/ 6920195 w 7064978"/>
              <a:gd name="connsiteY21" fmla="*/ 1632858 h 2079768"/>
              <a:gd name="connsiteX22" fmla="*/ 5907823 w 7064978"/>
              <a:gd name="connsiteY22" fmla="*/ 859972 h 2079768"/>
              <a:gd name="connsiteX23" fmla="*/ 4438252 w 7064978"/>
              <a:gd name="connsiteY23" fmla="*/ 43543 h 207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64978" h="2079768">
                <a:moveTo>
                  <a:pt x="4100795" y="0"/>
                </a:moveTo>
                <a:cubicBezTo>
                  <a:pt x="3962909" y="70757"/>
                  <a:pt x="3825023" y="141514"/>
                  <a:pt x="3327909" y="152400"/>
                </a:cubicBezTo>
                <a:cubicBezTo>
                  <a:pt x="2830795" y="163286"/>
                  <a:pt x="1667837" y="59872"/>
                  <a:pt x="1118109" y="65315"/>
                </a:cubicBezTo>
                <a:cubicBezTo>
                  <a:pt x="568381" y="70758"/>
                  <a:pt x="160166" y="27215"/>
                  <a:pt x="29538" y="185058"/>
                </a:cubicBezTo>
                <a:cubicBezTo>
                  <a:pt x="-101090" y="342901"/>
                  <a:pt x="238181" y="874486"/>
                  <a:pt x="334338" y="1012372"/>
                </a:cubicBezTo>
                <a:cubicBezTo>
                  <a:pt x="430495" y="1150258"/>
                  <a:pt x="501253" y="1005115"/>
                  <a:pt x="606481" y="1012372"/>
                </a:cubicBezTo>
                <a:cubicBezTo>
                  <a:pt x="711709" y="1019629"/>
                  <a:pt x="865923" y="1026887"/>
                  <a:pt x="965709" y="1055915"/>
                </a:cubicBezTo>
                <a:cubicBezTo>
                  <a:pt x="1065495" y="1084943"/>
                  <a:pt x="1099966" y="1157515"/>
                  <a:pt x="1205195" y="1186543"/>
                </a:cubicBezTo>
                <a:cubicBezTo>
                  <a:pt x="1310424" y="1215572"/>
                  <a:pt x="1597081" y="1230086"/>
                  <a:pt x="1597081" y="1230086"/>
                </a:cubicBezTo>
                <a:cubicBezTo>
                  <a:pt x="1769438" y="1251857"/>
                  <a:pt x="1998038" y="1230086"/>
                  <a:pt x="2239338" y="1317172"/>
                </a:cubicBezTo>
                <a:cubicBezTo>
                  <a:pt x="2480638" y="1404258"/>
                  <a:pt x="2890667" y="1663700"/>
                  <a:pt x="3044881" y="1752600"/>
                </a:cubicBezTo>
                <a:cubicBezTo>
                  <a:pt x="3199095" y="1841500"/>
                  <a:pt x="3113823" y="1883229"/>
                  <a:pt x="3164623" y="1850572"/>
                </a:cubicBezTo>
                <a:cubicBezTo>
                  <a:pt x="3215423" y="1817915"/>
                  <a:pt x="3186395" y="1598387"/>
                  <a:pt x="3349681" y="1556658"/>
                </a:cubicBezTo>
                <a:cubicBezTo>
                  <a:pt x="3512967" y="1514929"/>
                  <a:pt x="3991938" y="1554843"/>
                  <a:pt x="4144338" y="1600200"/>
                </a:cubicBezTo>
                <a:cubicBezTo>
                  <a:pt x="4296738" y="1645557"/>
                  <a:pt x="4196953" y="1799771"/>
                  <a:pt x="4264081" y="1828800"/>
                </a:cubicBezTo>
                <a:cubicBezTo>
                  <a:pt x="4331209" y="1857829"/>
                  <a:pt x="4449138" y="1754415"/>
                  <a:pt x="4547109" y="1774372"/>
                </a:cubicBezTo>
                <a:cubicBezTo>
                  <a:pt x="4645080" y="1794329"/>
                  <a:pt x="4757566" y="1915886"/>
                  <a:pt x="4851909" y="1948543"/>
                </a:cubicBezTo>
                <a:cubicBezTo>
                  <a:pt x="4946252" y="1981200"/>
                  <a:pt x="4986166" y="1981201"/>
                  <a:pt x="5113166" y="1970315"/>
                </a:cubicBezTo>
                <a:cubicBezTo>
                  <a:pt x="5240166" y="1959429"/>
                  <a:pt x="5394380" y="1872343"/>
                  <a:pt x="5613909" y="1883229"/>
                </a:cubicBezTo>
                <a:cubicBezTo>
                  <a:pt x="5833438" y="1894115"/>
                  <a:pt x="6198109" y="2008415"/>
                  <a:pt x="6430338" y="2035629"/>
                </a:cubicBezTo>
                <a:cubicBezTo>
                  <a:pt x="6662567" y="2062843"/>
                  <a:pt x="6925638" y="2113643"/>
                  <a:pt x="7007281" y="2046515"/>
                </a:cubicBezTo>
                <a:cubicBezTo>
                  <a:pt x="7088924" y="1979387"/>
                  <a:pt x="7103438" y="1830615"/>
                  <a:pt x="6920195" y="1632858"/>
                </a:cubicBezTo>
                <a:cubicBezTo>
                  <a:pt x="6736952" y="1435101"/>
                  <a:pt x="6321480" y="1124858"/>
                  <a:pt x="5907823" y="859972"/>
                </a:cubicBezTo>
                <a:cubicBezTo>
                  <a:pt x="5494166" y="595086"/>
                  <a:pt x="4966209" y="319314"/>
                  <a:pt x="4438252" y="4354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71057" y="206829"/>
            <a:ext cx="4386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Tuned-up flux at sample (</a:t>
            </a:r>
            <a:r>
              <a:rPr lang="en-US" sz="2800" dirty="0" err="1" smtClean="0"/>
              <a:t>nA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History at BL831</a:t>
            </a:r>
            <a:endParaRPr lang="en-US" sz="28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09600" y="2714172"/>
            <a:ext cx="812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0286" y="5646060"/>
            <a:ext cx="89050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2013   2014   2015    2016    2017    2018   2019    2020    2021    2022   2023         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5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3142" y="1015999"/>
            <a:ext cx="3230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hutch</a:t>
            </a:r>
            <a:endParaRPr lang="en-US" sz="4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6788" y="2866964"/>
            <a:ext cx="16962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</a:t>
            </a:r>
            <a:endParaRPr lang="en-US" sz="4000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hutch</a:t>
            </a:r>
            <a:endParaRPr lang="en-US" sz="4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6174" y="128513"/>
            <a:ext cx="1657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5051" y="1137255"/>
            <a:ext cx="95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1063"/>
            <a:ext cx="9596438" cy="127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248228"/>
            <a:ext cx="22333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Labyrinth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#2 “chain”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9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248228"/>
            <a:ext cx="22333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Labyrinth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#2 “chain”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5" b="11848"/>
          <a:stretch/>
        </p:blipFill>
        <p:spPr bwMode="auto">
          <a:xfrm rot="10800000">
            <a:off x="943429" y="391885"/>
            <a:ext cx="6951618" cy="576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426" r="-1461" b="-1"/>
          <a:stretch/>
        </p:blipFill>
        <p:spPr bwMode="auto">
          <a:xfrm rot="16200000">
            <a:off x="711204" y="-653147"/>
            <a:ext cx="7059155" cy="76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85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1" b="3632"/>
          <a:stretch/>
        </p:blipFill>
        <p:spPr bwMode="auto">
          <a:xfrm rot="10800000">
            <a:off x="-116114" y="-145144"/>
            <a:ext cx="8011161" cy="629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2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43353" y="338665"/>
            <a:ext cx="12346819" cy="9260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2271164" y="224971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1/2” holes</a:t>
            </a: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3317388" y="247468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9/32” holes</a:t>
            </a: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209250" y="2315028"/>
            <a:ext cx="165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Tapped holes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1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ove two hutch-penetration clamshell labyrinths “up” by 1.4 mm</a:t>
            </a:r>
          </a:p>
          <a:p>
            <a:r>
              <a:rPr lang="en-US" dirty="0" smtClean="0"/>
              <a:t>Anticipate possibly having to extend existing slotted screw holes</a:t>
            </a:r>
          </a:p>
          <a:p>
            <a:r>
              <a:rPr lang="en-US" dirty="0" smtClean="0"/>
              <a:t>Slot extension need not exceed thickness of shielding: 1/8”</a:t>
            </a:r>
          </a:p>
          <a:p>
            <a:r>
              <a:rPr lang="en-US" dirty="0" smtClean="0"/>
              <a:t>Make new labyrinth flange that </a:t>
            </a:r>
            <a:r>
              <a:rPr lang="en-US" smtClean="0"/>
              <a:t>is 1/4” </a:t>
            </a:r>
            <a:r>
              <a:rPr lang="en-US" dirty="0" smtClean="0"/>
              <a:t>wider to ensure ½” holes are covered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60572" y="406399"/>
            <a:ext cx="68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focus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35735" y="3944876"/>
            <a:ext cx="1927098" cy="85725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827572" y="1247078"/>
            <a:ext cx="1927098" cy="4139891"/>
          </a:xfrm>
          <a:prstGeom prst="roundRect">
            <a:avLst>
              <a:gd name="adj" fmla="val 12761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screw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391891" y="2222212"/>
            <a:ext cx="3215553" cy="857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                          fixed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62507" y="2214048"/>
            <a:ext cx="2462022" cy="857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fixed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104708" y="3079462"/>
            <a:ext cx="1714500" cy="857250"/>
          </a:xfrm>
          <a:prstGeom prst="roundRect">
            <a:avLst/>
          </a:prstGeom>
          <a:solidFill>
            <a:srgbClr val="32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collar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256570" y="3087625"/>
            <a:ext cx="3028944" cy="857250"/>
          </a:xfrm>
          <a:prstGeom prst="roundRect">
            <a:avLst/>
          </a:prstGeom>
          <a:solidFill>
            <a:srgbClr val="32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collar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63750" y="3950452"/>
            <a:ext cx="2462022" cy="857250"/>
          </a:xfrm>
          <a:prstGeom prst="roundRect">
            <a:avLst/>
          </a:prstGeom>
          <a:solidFill>
            <a:srgbClr val="32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flange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768082" y="3959214"/>
            <a:ext cx="2462022" cy="857250"/>
          </a:xfrm>
          <a:prstGeom prst="roundRect">
            <a:avLst/>
          </a:prstGeom>
          <a:solidFill>
            <a:srgbClr val="32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flange</a:t>
            </a:r>
            <a:endParaRPr lang="en-US" dirty="0"/>
          </a:p>
        </p:txBody>
      </p:sp>
      <p:sp>
        <p:nvSpPr>
          <p:cNvPr id="14" name="Arc 13"/>
          <p:cNvSpPr/>
          <p:nvPr/>
        </p:nvSpPr>
        <p:spPr>
          <a:xfrm rot="10800000">
            <a:off x="2087410" y="3981914"/>
            <a:ext cx="3437364" cy="1697774"/>
          </a:xfrm>
          <a:prstGeom prst="arc">
            <a:avLst>
              <a:gd name="adj1" fmla="val 10852084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830280" y="1926772"/>
            <a:ext cx="1948543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61652" y="1513114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99451" y="1915889"/>
            <a:ext cx="1719943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6138" y="1524001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1/4”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96537" y="3189514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1/2” hole</a:t>
            </a:r>
            <a:br>
              <a:rPr lang="en-US" dirty="0" smtClean="0"/>
            </a:br>
            <a:r>
              <a:rPr lang="en-US" dirty="0" smtClean="0"/>
              <a:t>in collar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48336" y="5878287"/>
            <a:ext cx="6912429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79367" y="5856514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1”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757051" y="1937658"/>
            <a:ext cx="2492829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62594" y="153488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23/64”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configuration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852051" y="3755573"/>
            <a:ext cx="3385457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5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35735" y="3944876"/>
            <a:ext cx="1927098" cy="85725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827572" y="1247078"/>
            <a:ext cx="1927098" cy="4139891"/>
          </a:xfrm>
          <a:prstGeom prst="roundRect">
            <a:avLst>
              <a:gd name="adj" fmla="val 12761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screw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348349" y="2222212"/>
            <a:ext cx="3172011" cy="857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                                             fixed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62507" y="2214048"/>
            <a:ext cx="2462022" cy="85725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fixed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975588" y="3079462"/>
            <a:ext cx="876463" cy="857250"/>
          </a:xfrm>
          <a:prstGeom prst="roundRect">
            <a:avLst/>
          </a:prstGeom>
          <a:solidFill>
            <a:srgbClr val="32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collar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127450" y="3087625"/>
            <a:ext cx="2201607" cy="857250"/>
          </a:xfrm>
          <a:prstGeom prst="roundRect">
            <a:avLst/>
          </a:prstGeom>
          <a:solidFill>
            <a:srgbClr val="32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collar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63750" y="3950452"/>
            <a:ext cx="2462022" cy="857250"/>
          </a:xfrm>
          <a:prstGeom prst="round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ew flange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768081" y="3959214"/>
            <a:ext cx="4178808" cy="857250"/>
          </a:xfrm>
          <a:prstGeom prst="roundRect">
            <a:avLst/>
          </a:prstGeom>
          <a:solidFill>
            <a:srgbClr val="00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flange</a:t>
            </a:r>
            <a:endParaRPr lang="en-US" dirty="0"/>
          </a:p>
        </p:txBody>
      </p:sp>
      <p:sp>
        <p:nvSpPr>
          <p:cNvPr id="14" name="Arc 13"/>
          <p:cNvSpPr/>
          <p:nvPr/>
        </p:nvSpPr>
        <p:spPr>
          <a:xfrm rot="10800000">
            <a:off x="2087410" y="3981914"/>
            <a:ext cx="3437364" cy="1697774"/>
          </a:xfrm>
          <a:prstGeom prst="arc">
            <a:avLst>
              <a:gd name="adj1" fmla="val 10852084"/>
              <a:gd name="adj2" fmla="val 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30280" y="1926772"/>
            <a:ext cx="1948543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61652" y="1513114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99451" y="1915889"/>
            <a:ext cx="1719943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6138" y="1524001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1/4”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96537" y="3189514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3/4” </a:t>
            </a:r>
            <a:r>
              <a:rPr lang="en-US" dirty="0" smtClean="0"/>
              <a:t>hole</a:t>
            </a:r>
            <a:br>
              <a:rPr lang="en-US" dirty="0" smtClean="0"/>
            </a:br>
            <a:r>
              <a:rPr lang="en-US" dirty="0" smtClean="0"/>
              <a:t>in collar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48336" y="5878287"/>
            <a:ext cx="8621493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79367" y="5856514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+ 1/4”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757051" y="1937658"/>
            <a:ext cx="2492829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62594" y="153488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23/64”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Proposed configuration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258" y="4917167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108994.002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90" y="1161143"/>
            <a:ext cx="77556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Expiring Sep 31, 2023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1790" y="2249714"/>
            <a:ext cx="64604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$400k LDRD </a:t>
            </a: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 make 8.3.1 focus smaller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256" y="3889829"/>
            <a:ext cx="5320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#1 : can’t see the focus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4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configuration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-217714" y="2545180"/>
            <a:ext cx="9655628" cy="4312820"/>
          </a:xfrm>
          <a:prstGeom prst="roundRect">
            <a:avLst>
              <a:gd name="adj" fmla="val 187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3913893" y="3206161"/>
            <a:ext cx="1316214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22730" y="3037128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23/64”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6649" y="2956485"/>
            <a:ext cx="11865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ixed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057815" y="3872904"/>
            <a:ext cx="1028370" cy="102837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57585" y="4384430"/>
            <a:ext cx="102883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73469" y="3959191"/>
            <a:ext cx="113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Proposed configuration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-217714" y="2545180"/>
            <a:ext cx="9655628" cy="4312820"/>
          </a:xfrm>
          <a:prstGeom prst="roundRect">
            <a:avLst>
              <a:gd name="adj" fmla="val 187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3913893" y="3206161"/>
            <a:ext cx="1316214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22730" y="3037128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23/64”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6649" y="2956485"/>
            <a:ext cx="11865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ixed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057815" y="3872904"/>
            <a:ext cx="1028370" cy="102837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57585" y="4384430"/>
            <a:ext cx="102883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73469" y="3959191"/>
            <a:ext cx="113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9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>
            <a:spLocks noChangeAspect="1"/>
          </p:cNvSpPr>
          <p:nvPr/>
        </p:nvSpPr>
        <p:spPr>
          <a:xfrm>
            <a:off x="-217714" y="2177143"/>
            <a:ext cx="9655628" cy="4865914"/>
          </a:xfrm>
          <a:prstGeom prst="roundRect">
            <a:avLst>
              <a:gd name="adj" fmla="val 187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665929" y="3067361"/>
            <a:ext cx="1828800" cy="1828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configuration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82886" y="2156167"/>
            <a:ext cx="0" cy="9144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11844" y="2405756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/4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87535" y="3979742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collar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057815" y="3872904"/>
            <a:ext cx="1028370" cy="102837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57585" y="4384430"/>
            <a:ext cx="102883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73469" y="3959191"/>
            <a:ext cx="113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812971" y="3059682"/>
            <a:ext cx="0" cy="18288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52815" y="3701156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dirty="0" smtClean="0"/>
              <a:t>/2”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>
            <a:spLocks noChangeAspect="1"/>
          </p:cNvSpPr>
          <p:nvPr/>
        </p:nvSpPr>
        <p:spPr>
          <a:xfrm>
            <a:off x="-217714" y="1721760"/>
            <a:ext cx="9655628" cy="5136240"/>
          </a:xfrm>
          <a:prstGeom prst="roundRect">
            <a:avLst>
              <a:gd name="adj" fmla="val 187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678746" y="2609684"/>
            <a:ext cx="1818538" cy="2278184"/>
          </a:xfrm>
          <a:custGeom>
            <a:avLst/>
            <a:gdLst>
              <a:gd name="connsiteX0" fmla="*/ 0 w 1828800"/>
              <a:gd name="connsiteY0" fmla="*/ 1137854 h 2275708"/>
              <a:gd name="connsiteX1" fmla="*/ 914400 w 1828800"/>
              <a:gd name="connsiteY1" fmla="*/ 0 h 2275708"/>
              <a:gd name="connsiteX2" fmla="*/ 1828800 w 1828800"/>
              <a:gd name="connsiteY2" fmla="*/ 1137854 h 2275708"/>
              <a:gd name="connsiteX3" fmla="*/ 914400 w 1828800"/>
              <a:gd name="connsiteY3" fmla="*/ 2275708 h 2275708"/>
              <a:gd name="connsiteX4" fmla="*/ 0 w 1828800"/>
              <a:gd name="connsiteY4" fmla="*/ 1137854 h 2275708"/>
              <a:gd name="connsiteX0" fmla="*/ 20484 w 1849284"/>
              <a:gd name="connsiteY0" fmla="*/ 1197870 h 2335724"/>
              <a:gd name="connsiteX1" fmla="*/ 349612 w 1849284"/>
              <a:gd name="connsiteY1" fmla="*/ 267438 h 2335724"/>
              <a:gd name="connsiteX2" fmla="*/ 934884 w 1849284"/>
              <a:gd name="connsiteY2" fmla="*/ 60016 h 2335724"/>
              <a:gd name="connsiteX3" fmla="*/ 1849284 w 1849284"/>
              <a:gd name="connsiteY3" fmla="*/ 1197870 h 2335724"/>
              <a:gd name="connsiteX4" fmla="*/ 934884 w 1849284"/>
              <a:gd name="connsiteY4" fmla="*/ 2335724 h 2335724"/>
              <a:gd name="connsiteX5" fmla="*/ 20484 w 1849284"/>
              <a:gd name="connsiteY5" fmla="*/ 1197870 h 2335724"/>
              <a:gd name="connsiteX0" fmla="*/ 61154 w 1889954"/>
              <a:gd name="connsiteY0" fmla="*/ 1184932 h 2322786"/>
              <a:gd name="connsiteX1" fmla="*/ 118139 w 1889954"/>
              <a:gd name="connsiteY1" fmla="*/ 646386 h 2322786"/>
              <a:gd name="connsiteX2" fmla="*/ 390282 w 1889954"/>
              <a:gd name="connsiteY2" fmla="*/ 254500 h 2322786"/>
              <a:gd name="connsiteX3" fmla="*/ 975554 w 1889954"/>
              <a:gd name="connsiteY3" fmla="*/ 47078 h 2322786"/>
              <a:gd name="connsiteX4" fmla="*/ 1889954 w 1889954"/>
              <a:gd name="connsiteY4" fmla="*/ 1184932 h 2322786"/>
              <a:gd name="connsiteX5" fmla="*/ 975554 w 1889954"/>
              <a:gd name="connsiteY5" fmla="*/ 2322786 h 2322786"/>
              <a:gd name="connsiteX6" fmla="*/ 61154 w 1889954"/>
              <a:gd name="connsiteY6" fmla="*/ 1184932 h 2322786"/>
              <a:gd name="connsiteX0" fmla="*/ 61154 w 1891692"/>
              <a:gd name="connsiteY0" fmla="*/ 1206623 h 2344477"/>
              <a:gd name="connsiteX1" fmla="*/ 118139 w 1891692"/>
              <a:gd name="connsiteY1" fmla="*/ 668077 h 2344477"/>
              <a:gd name="connsiteX2" fmla="*/ 390282 w 1891692"/>
              <a:gd name="connsiteY2" fmla="*/ 276191 h 2344477"/>
              <a:gd name="connsiteX3" fmla="*/ 975554 w 1891692"/>
              <a:gd name="connsiteY3" fmla="*/ 68769 h 2344477"/>
              <a:gd name="connsiteX4" fmla="*/ 1272025 w 1891692"/>
              <a:gd name="connsiteY4" fmla="*/ 102020 h 2344477"/>
              <a:gd name="connsiteX5" fmla="*/ 1889954 w 1891692"/>
              <a:gd name="connsiteY5" fmla="*/ 1206623 h 2344477"/>
              <a:gd name="connsiteX6" fmla="*/ 975554 w 1891692"/>
              <a:gd name="connsiteY6" fmla="*/ 2344477 h 2344477"/>
              <a:gd name="connsiteX7" fmla="*/ 61154 w 1891692"/>
              <a:gd name="connsiteY7" fmla="*/ 1206623 h 2344477"/>
              <a:gd name="connsiteX0" fmla="*/ 61154 w 1892192"/>
              <a:gd name="connsiteY0" fmla="*/ 1206623 h 2344477"/>
              <a:gd name="connsiteX1" fmla="*/ 118139 w 1892192"/>
              <a:gd name="connsiteY1" fmla="*/ 668077 h 2344477"/>
              <a:gd name="connsiteX2" fmla="*/ 390282 w 1892192"/>
              <a:gd name="connsiteY2" fmla="*/ 276191 h 2344477"/>
              <a:gd name="connsiteX3" fmla="*/ 975554 w 1892192"/>
              <a:gd name="connsiteY3" fmla="*/ 68769 h 2344477"/>
              <a:gd name="connsiteX4" fmla="*/ 1272025 w 1892192"/>
              <a:gd name="connsiteY4" fmla="*/ 102020 h 2344477"/>
              <a:gd name="connsiteX5" fmla="*/ 1889954 w 1892192"/>
              <a:gd name="connsiteY5" fmla="*/ 1206623 h 2344477"/>
              <a:gd name="connsiteX6" fmla="*/ 975554 w 1892192"/>
              <a:gd name="connsiteY6" fmla="*/ 2344477 h 2344477"/>
              <a:gd name="connsiteX7" fmla="*/ 61154 w 1892192"/>
              <a:gd name="connsiteY7" fmla="*/ 1206623 h 2344477"/>
              <a:gd name="connsiteX0" fmla="*/ 61154 w 1892192"/>
              <a:gd name="connsiteY0" fmla="*/ 1148636 h 2286490"/>
              <a:gd name="connsiteX1" fmla="*/ 118139 w 1892192"/>
              <a:gd name="connsiteY1" fmla="*/ 610090 h 2286490"/>
              <a:gd name="connsiteX2" fmla="*/ 390282 w 1892192"/>
              <a:gd name="connsiteY2" fmla="*/ 218204 h 2286490"/>
              <a:gd name="connsiteX3" fmla="*/ 975554 w 1892192"/>
              <a:gd name="connsiteY3" fmla="*/ 10782 h 2286490"/>
              <a:gd name="connsiteX4" fmla="*/ 1272025 w 1892192"/>
              <a:gd name="connsiteY4" fmla="*/ 44033 h 2286490"/>
              <a:gd name="connsiteX5" fmla="*/ 1889954 w 1892192"/>
              <a:gd name="connsiteY5" fmla="*/ 1148636 h 2286490"/>
              <a:gd name="connsiteX6" fmla="*/ 975554 w 1892192"/>
              <a:gd name="connsiteY6" fmla="*/ 2286490 h 2286490"/>
              <a:gd name="connsiteX7" fmla="*/ 61154 w 1892192"/>
              <a:gd name="connsiteY7" fmla="*/ 1148636 h 2286490"/>
              <a:gd name="connsiteX0" fmla="*/ 61154 w 1892192"/>
              <a:gd name="connsiteY0" fmla="*/ 1138085 h 2275939"/>
              <a:gd name="connsiteX1" fmla="*/ 118139 w 1892192"/>
              <a:gd name="connsiteY1" fmla="*/ 599539 h 2275939"/>
              <a:gd name="connsiteX2" fmla="*/ 390282 w 1892192"/>
              <a:gd name="connsiteY2" fmla="*/ 207653 h 2275939"/>
              <a:gd name="connsiteX3" fmla="*/ 673311 w 1892192"/>
              <a:gd name="connsiteY3" fmla="*/ 44367 h 2275939"/>
              <a:gd name="connsiteX4" fmla="*/ 975554 w 1892192"/>
              <a:gd name="connsiteY4" fmla="*/ 231 h 2275939"/>
              <a:gd name="connsiteX5" fmla="*/ 1272025 w 1892192"/>
              <a:gd name="connsiteY5" fmla="*/ 33482 h 2275939"/>
              <a:gd name="connsiteX6" fmla="*/ 1889954 w 1892192"/>
              <a:gd name="connsiteY6" fmla="*/ 1138085 h 2275939"/>
              <a:gd name="connsiteX7" fmla="*/ 975554 w 1892192"/>
              <a:gd name="connsiteY7" fmla="*/ 2275939 h 2275939"/>
              <a:gd name="connsiteX8" fmla="*/ 61154 w 1892192"/>
              <a:gd name="connsiteY8" fmla="*/ 1138085 h 2275939"/>
              <a:gd name="connsiteX0" fmla="*/ 61154 w 1908505"/>
              <a:gd name="connsiteY0" fmla="*/ 1140148 h 2278002"/>
              <a:gd name="connsiteX1" fmla="*/ 118139 w 1908505"/>
              <a:gd name="connsiteY1" fmla="*/ 601602 h 2278002"/>
              <a:gd name="connsiteX2" fmla="*/ 390282 w 1908505"/>
              <a:gd name="connsiteY2" fmla="*/ 209716 h 2278002"/>
              <a:gd name="connsiteX3" fmla="*/ 673311 w 1908505"/>
              <a:gd name="connsiteY3" fmla="*/ 46430 h 2278002"/>
              <a:gd name="connsiteX4" fmla="*/ 975554 w 1908505"/>
              <a:gd name="connsiteY4" fmla="*/ 2294 h 2278002"/>
              <a:gd name="connsiteX5" fmla="*/ 1272025 w 1908505"/>
              <a:gd name="connsiteY5" fmla="*/ 35545 h 2278002"/>
              <a:gd name="connsiteX6" fmla="*/ 1587711 w 1908505"/>
              <a:gd name="connsiteY6" fmla="*/ 231487 h 2278002"/>
              <a:gd name="connsiteX7" fmla="*/ 1889954 w 1908505"/>
              <a:gd name="connsiteY7" fmla="*/ 1140148 h 2278002"/>
              <a:gd name="connsiteX8" fmla="*/ 975554 w 1908505"/>
              <a:gd name="connsiteY8" fmla="*/ 2278002 h 2278002"/>
              <a:gd name="connsiteX9" fmla="*/ 61154 w 1908505"/>
              <a:gd name="connsiteY9" fmla="*/ 1140148 h 2278002"/>
              <a:gd name="connsiteX0" fmla="*/ 61154 w 1911476"/>
              <a:gd name="connsiteY0" fmla="*/ 1140148 h 2278002"/>
              <a:gd name="connsiteX1" fmla="*/ 118139 w 1911476"/>
              <a:gd name="connsiteY1" fmla="*/ 601602 h 2278002"/>
              <a:gd name="connsiteX2" fmla="*/ 390282 w 1911476"/>
              <a:gd name="connsiteY2" fmla="*/ 209716 h 2278002"/>
              <a:gd name="connsiteX3" fmla="*/ 673311 w 1911476"/>
              <a:gd name="connsiteY3" fmla="*/ 46430 h 2278002"/>
              <a:gd name="connsiteX4" fmla="*/ 975554 w 1911476"/>
              <a:gd name="connsiteY4" fmla="*/ 2294 h 2278002"/>
              <a:gd name="connsiteX5" fmla="*/ 1272025 w 1911476"/>
              <a:gd name="connsiteY5" fmla="*/ 35545 h 2278002"/>
              <a:gd name="connsiteX6" fmla="*/ 1587711 w 1911476"/>
              <a:gd name="connsiteY6" fmla="*/ 231487 h 2278002"/>
              <a:gd name="connsiteX7" fmla="*/ 1889954 w 1911476"/>
              <a:gd name="connsiteY7" fmla="*/ 1140148 h 2278002"/>
              <a:gd name="connsiteX8" fmla="*/ 975554 w 1911476"/>
              <a:gd name="connsiteY8" fmla="*/ 2278002 h 2278002"/>
              <a:gd name="connsiteX9" fmla="*/ 61154 w 1911476"/>
              <a:gd name="connsiteY9" fmla="*/ 1140148 h 2278002"/>
              <a:gd name="connsiteX0" fmla="*/ 61154 w 1911476"/>
              <a:gd name="connsiteY0" fmla="*/ 1140148 h 2278002"/>
              <a:gd name="connsiteX1" fmla="*/ 118139 w 1911476"/>
              <a:gd name="connsiteY1" fmla="*/ 601602 h 2278002"/>
              <a:gd name="connsiteX2" fmla="*/ 390282 w 1911476"/>
              <a:gd name="connsiteY2" fmla="*/ 209716 h 2278002"/>
              <a:gd name="connsiteX3" fmla="*/ 673311 w 1911476"/>
              <a:gd name="connsiteY3" fmla="*/ 46430 h 2278002"/>
              <a:gd name="connsiteX4" fmla="*/ 975554 w 1911476"/>
              <a:gd name="connsiteY4" fmla="*/ 2294 h 2278002"/>
              <a:gd name="connsiteX5" fmla="*/ 1272025 w 1911476"/>
              <a:gd name="connsiteY5" fmla="*/ 35545 h 2278002"/>
              <a:gd name="connsiteX6" fmla="*/ 1587711 w 1911476"/>
              <a:gd name="connsiteY6" fmla="*/ 231487 h 2278002"/>
              <a:gd name="connsiteX7" fmla="*/ 1889954 w 1911476"/>
              <a:gd name="connsiteY7" fmla="*/ 1140148 h 2278002"/>
              <a:gd name="connsiteX8" fmla="*/ 975554 w 1911476"/>
              <a:gd name="connsiteY8" fmla="*/ 2278002 h 2278002"/>
              <a:gd name="connsiteX9" fmla="*/ 61154 w 1911476"/>
              <a:gd name="connsiteY9" fmla="*/ 1140148 h 2278002"/>
              <a:gd name="connsiteX0" fmla="*/ 61154 w 1972174"/>
              <a:gd name="connsiteY0" fmla="*/ 1140148 h 2278002"/>
              <a:gd name="connsiteX1" fmla="*/ 118139 w 1972174"/>
              <a:gd name="connsiteY1" fmla="*/ 601602 h 2278002"/>
              <a:gd name="connsiteX2" fmla="*/ 390282 w 1972174"/>
              <a:gd name="connsiteY2" fmla="*/ 209716 h 2278002"/>
              <a:gd name="connsiteX3" fmla="*/ 673311 w 1972174"/>
              <a:gd name="connsiteY3" fmla="*/ 46430 h 2278002"/>
              <a:gd name="connsiteX4" fmla="*/ 975554 w 1972174"/>
              <a:gd name="connsiteY4" fmla="*/ 2294 h 2278002"/>
              <a:gd name="connsiteX5" fmla="*/ 1272025 w 1972174"/>
              <a:gd name="connsiteY5" fmla="*/ 35545 h 2278002"/>
              <a:gd name="connsiteX6" fmla="*/ 1587711 w 1972174"/>
              <a:gd name="connsiteY6" fmla="*/ 231487 h 2278002"/>
              <a:gd name="connsiteX7" fmla="*/ 1892510 w 1972174"/>
              <a:gd name="connsiteY7" fmla="*/ 830202 h 2278002"/>
              <a:gd name="connsiteX8" fmla="*/ 1889954 w 1972174"/>
              <a:gd name="connsiteY8" fmla="*/ 1140148 h 2278002"/>
              <a:gd name="connsiteX9" fmla="*/ 975554 w 1972174"/>
              <a:gd name="connsiteY9" fmla="*/ 2278002 h 2278002"/>
              <a:gd name="connsiteX10" fmla="*/ 61154 w 1972174"/>
              <a:gd name="connsiteY10" fmla="*/ 1140148 h 2278002"/>
              <a:gd name="connsiteX0" fmla="*/ 61154 w 1972174"/>
              <a:gd name="connsiteY0" fmla="*/ 1140148 h 2278002"/>
              <a:gd name="connsiteX1" fmla="*/ 118139 w 1972174"/>
              <a:gd name="connsiteY1" fmla="*/ 601602 h 2278002"/>
              <a:gd name="connsiteX2" fmla="*/ 390282 w 1972174"/>
              <a:gd name="connsiteY2" fmla="*/ 209716 h 2278002"/>
              <a:gd name="connsiteX3" fmla="*/ 673311 w 1972174"/>
              <a:gd name="connsiteY3" fmla="*/ 46430 h 2278002"/>
              <a:gd name="connsiteX4" fmla="*/ 975554 w 1972174"/>
              <a:gd name="connsiteY4" fmla="*/ 2294 h 2278002"/>
              <a:gd name="connsiteX5" fmla="*/ 1272025 w 1972174"/>
              <a:gd name="connsiteY5" fmla="*/ 35545 h 2278002"/>
              <a:gd name="connsiteX6" fmla="*/ 1587711 w 1972174"/>
              <a:gd name="connsiteY6" fmla="*/ 231487 h 2278002"/>
              <a:gd name="connsiteX7" fmla="*/ 1892510 w 1972174"/>
              <a:gd name="connsiteY7" fmla="*/ 830202 h 2278002"/>
              <a:gd name="connsiteX8" fmla="*/ 1889954 w 1972174"/>
              <a:gd name="connsiteY8" fmla="*/ 1140148 h 2278002"/>
              <a:gd name="connsiteX9" fmla="*/ 975554 w 1972174"/>
              <a:gd name="connsiteY9" fmla="*/ 2278002 h 2278002"/>
              <a:gd name="connsiteX10" fmla="*/ 61154 w 1972174"/>
              <a:gd name="connsiteY10" fmla="*/ 1140148 h 2278002"/>
              <a:gd name="connsiteX0" fmla="*/ 61154 w 1958444"/>
              <a:gd name="connsiteY0" fmla="*/ 1140148 h 2278002"/>
              <a:gd name="connsiteX1" fmla="*/ 118139 w 1958444"/>
              <a:gd name="connsiteY1" fmla="*/ 601602 h 2278002"/>
              <a:gd name="connsiteX2" fmla="*/ 390282 w 1958444"/>
              <a:gd name="connsiteY2" fmla="*/ 209716 h 2278002"/>
              <a:gd name="connsiteX3" fmla="*/ 673311 w 1958444"/>
              <a:gd name="connsiteY3" fmla="*/ 46430 h 2278002"/>
              <a:gd name="connsiteX4" fmla="*/ 975554 w 1958444"/>
              <a:gd name="connsiteY4" fmla="*/ 2294 h 2278002"/>
              <a:gd name="connsiteX5" fmla="*/ 1272025 w 1958444"/>
              <a:gd name="connsiteY5" fmla="*/ 35545 h 2278002"/>
              <a:gd name="connsiteX6" fmla="*/ 1587711 w 1958444"/>
              <a:gd name="connsiteY6" fmla="*/ 231487 h 2278002"/>
              <a:gd name="connsiteX7" fmla="*/ 1892510 w 1958444"/>
              <a:gd name="connsiteY7" fmla="*/ 830202 h 2278002"/>
              <a:gd name="connsiteX8" fmla="*/ 1889954 w 1958444"/>
              <a:gd name="connsiteY8" fmla="*/ 1140148 h 2278002"/>
              <a:gd name="connsiteX9" fmla="*/ 975554 w 1958444"/>
              <a:gd name="connsiteY9" fmla="*/ 2278002 h 2278002"/>
              <a:gd name="connsiteX10" fmla="*/ 61154 w 1958444"/>
              <a:gd name="connsiteY10" fmla="*/ 1140148 h 2278002"/>
              <a:gd name="connsiteX0" fmla="*/ 61154 w 1958444"/>
              <a:gd name="connsiteY0" fmla="*/ 1140148 h 2278002"/>
              <a:gd name="connsiteX1" fmla="*/ 118139 w 1958444"/>
              <a:gd name="connsiteY1" fmla="*/ 601602 h 2278002"/>
              <a:gd name="connsiteX2" fmla="*/ 390282 w 1958444"/>
              <a:gd name="connsiteY2" fmla="*/ 209716 h 2278002"/>
              <a:gd name="connsiteX3" fmla="*/ 673311 w 1958444"/>
              <a:gd name="connsiteY3" fmla="*/ 46430 h 2278002"/>
              <a:gd name="connsiteX4" fmla="*/ 975554 w 1958444"/>
              <a:gd name="connsiteY4" fmla="*/ 2294 h 2278002"/>
              <a:gd name="connsiteX5" fmla="*/ 1272025 w 1958444"/>
              <a:gd name="connsiteY5" fmla="*/ 35545 h 2278002"/>
              <a:gd name="connsiteX6" fmla="*/ 1587711 w 1958444"/>
              <a:gd name="connsiteY6" fmla="*/ 231487 h 2278002"/>
              <a:gd name="connsiteX7" fmla="*/ 1772767 w 1958444"/>
              <a:gd name="connsiteY7" fmla="*/ 470973 h 2278002"/>
              <a:gd name="connsiteX8" fmla="*/ 1892510 w 1958444"/>
              <a:gd name="connsiteY8" fmla="*/ 830202 h 2278002"/>
              <a:gd name="connsiteX9" fmla="*/ 1889954 w 1958444"/>
              <a:gd name="connsiteY9" fmla="*/ 1140148 h 2278002"/>
              <a:gd name="connsiteX10" fmla="*/ 975554 w 1958444"/>
              <a:gd name="connsiteY10" fmla="*/ 2278002 h 2278002"/>
              <a:gd name="connsiteX11" fmla="*/ 61154 w 1958444"/>
              <a:gd name="connsiteY11" fmla="*/ 1140148 h 2278002"/>
              <a:gd name="connsiteX0" fmla="*/ 65401 w 1962691"/>
              <a:gd name="connsiteY0" fmla="*/ 1140148 h 2278002"/>
              <a:gd name="connsiteX1" fmla="*/ 78842 w 1962691"/>
              <a:gd name="connsiteY1" fmla="*/ 939059 h 2278002"/>
              <a:gd name="connsiteX2" fmla="*/ 122386 w 1962691"/>
              <a:gd name="connsiteY2" fmla="*/ 601602 h 2278002"/>
              <a:gd name="connsiteX3" fmla="*/ 394529 w 1962691"/>
              <a:gd name="connsiteY3" fmla="*/ 209716 h 2278002"/>
              <a:gd name="connsiteX4" fmla="*/ 677558 w 1962691"/>
              <a:gd name="connsiteY4" fmla="*/ 46430 h 2278002"/>
              <a:gd name="connsiteX5" fmla="*/ 979801 w 1962691"/>
              <a:gd name="connsiteY5" fmla="*/ 2294 h 2278002"/>
              <a:gd name="connsiteX6" fmla="*/ 1276272 w 1962691"/>
              <a:gd name="connsiteY6" fmla="*/ 35545 h 2278002"/>
              <a:gd name="connsiteX7" fmla="*/ 1591958 w 1962691"/>
              <a:gd name="connsiteY7" fmla="*/ 231487 h 2278002"/>
              <a:gd name="connsiteX8" fmla="*/ 1777014 w 1962691"/>
              <a:gd name="connsiteY8" fmla="*/ 470973 h 2278002"/>
              <a:gd name="connsiteX9" fmla="*/ 1896757 w 1962691"/>
              <a:gd name="connsiteY9" fmla="*/ 830202 h 2278002"/>
              <a:gd name="connsiteX10" fmla="*/ 1894201 w 1962691"/>
              <a:gd name="connsiteY10" fmla="*/ 1140148 h 2278002"/>
              <a:gd name="connsiteX11" fmla="*/ 979801 w 1962691"/>
              <a:gd name="connsiteY11" fmla="*/ 2278002 h 2278002"/>
              <a:gd name="connsiteX12" fmla="*/ 65401 w 1962691"/>
              <a:gd name="connsiteY12" fmla="*/ 1140148 h 2278002"/>
              <a:gd name="connsiteX0" fmla="*/ 55238 w 1952528"/>
              <a:gd name="connsiteY0" fmla="*/ 1140148 h 2278002"/>
              <a:gd name="connsiteX1" fmla="*/ 68679 w 1952528"/>
              <a:gd name="connsiteY1" fmla="*/ 939059 h 2278002"/>
              <a:gd name="connsiteX2" fmla="*/ 112223 w 1952528"/>
              <a:gd name="connsiteY2" fmla="*/ 601602 h 2278002"/>
              <a:gd name="connsiteX3" fmla="*/ 384366 w 1952528"/>
              <a:gd name="connsiteY3" fmla="*/ 209716 h 2278002"/>
              <a:gd name="connsiteX4" fmla="*/ 667395 w 1952528"/>
              <a:gd name="connsiteY4" fmla="*/ 46430 h 2278002"/>
              <a:gd name="connsiteX5" fmla="*/ 969638 w 1952528"/>
              <a:gd name="connsiteY5" fmla="*/ 2294 h 2278002"/>
              <a:gd name="connsiteX6" fmla="*/ 1266109 w 1952528"/>
              <a:gd name="connsiteY6" fmla="*/ 35545 h 2278002"/>
              <a:gd name="connsiteX7" fmla="*/ 1581795 w 1952528"/>
              <a:gd name="connsiteY7" fmla="*/ 231487 h 2278002"/>
              <a:gd name="connsiteX8" fmla="*/ 1766851 w 1952528"/>
              <a:gd name="connsiteY8" fmla="*/ 470973 h 2278002"/>
              <a:gd name="connsiteX9" fmla="*/ 1886594 w 1952528"/>
              <a:gd name="connsiteY9" fmla="*/ 830202 h 2278002"/>
              <a:gd name="connsiteX10" fmla="*/ 1884038 w 1952528"/>
              <a:gd name="connsiteY10" fmla="*/ 1140148 h 2278002"/>
              <a:gd name="connsiteX11" fmla="*/ 969638 w 1952528"/>
              <a:gd name="connsiteY11" fmla="*/ 2278002 h 2278002"/>
              <a:gd name="connsiteX12" fmla="*/ 55238 w 1952528"/>
              <a:gd name="connsiteY12" fmla="*/ 1140148 h 2278002"/>
              <a:gd name="connsiteX0" fmla="*/ 55238 w 1952528"/>
              <a:gd name="connsiteY0" fmla="*/ 1140148 h 2278002"/>
              <a:gd name="connsiteX1" fmla="*/ 68679 w 1952528"/>
              <a:gd name="connsiteY1" fmla="*/ 939059 h 2278002"/>
              <a:gd name="connsiteX2" fmla="*/ 112223 w 1952528"/>
              <a:gd name="connsiteY2" fmla="*/ 601602 h 2278002"/>
              <a:gd name="connsiteX3" fmla="*/ 384366 w 1952528"/>
              <a:gd name="connsiteY3" fmla="*/ 209716 h 2278002"/>
              <a:gd name="connsiteX4" fmla="*/ 667395 w 1952528"/>
              <a:gd name="connsiteY4" fmla="*/ 46430 h 2278002"/>
              <a:gd name="connsiteX5" fmla="*/ 969638 w 1952528"/>
              <a:gd name="connsiteY5" fmla="*/ 2294 h 2278002"/>
              <a:gd name="connsiteX6" fmla="*/ 1266109 w 1952528"/>
              <a:gd name="connsiteY6" fmla="*/ 35545 h 2278002"/>
              <a:gd name="connsiteX7" fmla="*/ 1581795 w 1952528"/>
              <a:gd name="connsiteY7" fmla="*/ 231487 h 2278002"/>
              <a:gd name="connsiteX8" fmla="*/ 1766851 w 1952528"/>
              <a:gd name="connsiteY8" fmla="*/ 470973 h 2278002"/>
              <a:gd name="connsiteX9" fmla="*/ 1886594 w 1952528"/>
              <a:gd name="connsiteY9" fmla="*/ 830202 h 2278002"/>
              <a:gd name="connsiteX10" fmla="*/ 1884038 w 1952528"/>
              <a:gd name="connsiteY10" fmla="*/ 1140148 h 2278002"/>
              <a:gd name="connsiteX11" fmla="*/ 969638 w 1952528"/>
              <a:gd name="connsiteY11" fmla="*/ 2278002 h 2278002"/>
              <a:gd name="connsiteX12" fmla="*/ 55238 w 1952528"/>
              <a:gd name="connsiteY12" fmla="*/ 1140148 h 2278002"/>
              <a:gd name="connsiteX0" fmla="*/ 55238 w 1952528"/>
              <a:gd name="connsiteY0" fmla="*/ 1140148 h 2278002"/>
              <a:gd name="connsiteX1" fmla="*/ 68679 w 1952528"/>
              <a:gd name="connsiteY1" fmla="*/ 939059 h 2278002"/>
              <a:gd name="connsiteX2" fmla="*/ 112223 w 1952528"/>
              <a:gd name="connsiteY2" fmla="*/ 601602 h 2278002"/>
              <a:gd name="connsiteX3" fmla="*/ 384366 w 1952528"/>
              <a:gd name="connsiteY3" fmla="*/ 209716 h 2278002"/>
              <a:gd name="connsiteX4" fmla="*/ 667395 w 1952528"/>
              <a:gd name="connsiteY4" fmla="*/ 46430 h 2278002"/>
              <a:gd name="connsiteX5" fmla="*/ 969638 w 1952528"/>
              <a:gd name="connsiteY5" fmla="*/ 2294 h 2278002"/>
              <a:gd name="connsiteX6" fmla="*/ 1266109 w 1952528"/>
              <a:gd name="connsiteY6" fmla="*/ 35545 h 2278002"/>
              <a:gd name="connsiteX7" fmla="*/ 1581795 w 1952528"/>
              <a:gd name="connsiteY7" fmla="*/ 231487 h 2278002"/>
              <a:gd name="connsiteX8" fmla="*/ 1766851 w 1952528"/>
              <a:gd name="connsiteY8" fmla="*/ 470973 h 2278002"/>
              <a:gd name="connsiteX9" fmla="*/ 1886594 w 1952528"/>
              <a:gd name="connsiteY9" fmla="*/ 830202 h 2278002"/>
              <a:gd name="connsiteX10" fmla="*/ 1884038 w 1952528"/>
              <a:gd name="connsiteY10" fmla="*/ 1140148 h 2278002"/>
              <a:gd name="connsiteX11" fmla="*/ 969638 w 1952528"/>
              <a:gd name="connsiteY11" fmla="*/ 2278002 h 2278002"/>
              <a:gd name="connsiteX12" fmla="*/ 55238 w 1952528"/>
              <a:gd name="connsiteY12" fmla="*/ 1140148 h 2278002"/>
              <a:gd name="connsiteX0" fmla="*/ 55238 w 1952528"/>
              <a:gd name="connsiteY0" fmla="*/ 1140148 h 2278002"/>
              <a:gd name="connsiteX1" fmla="*/ 68679 w 1952528"/>
              <a:gd name="connsiteY1" fmla="*/ 939059 h 2278002"/>
              <a:gd name="connsiteX2" fmla="*/ 112223 w 1952528"/>
              <a:gd name="connsiteY2" fmla="*/ 601602 h 2278002"/>
              <a:gd name="connsiteX3" fmla="*/ 384366 w 1952528"/>
              <a:gd name="connsiteY3" fmla="*/ 209716 h 2278002"/>
              <a:gd name="connsiteX4" fmla="*/ 667395 w 1952528"/>
              <a:gd name="connsiteY4" fmla="*/ 46430 h 2278002"/>
              <a:gd name="connsiteX5" fmla="*/ 969638 w 1952528"/>
              <a:gd name="connsiteY5" fmla="*/ 2294 h 2278002"/>
              <a:gd name="connsiteX6" fmla="*/ 1266109 w 1952528"/>
              <a:gd name="connsiteY6" fmla="*/ 35545 h 2278002"/>
              <a:gd name="connsiteX7" fmla="*/ 1581795 w 1952528"/>
              <a:gd name="connsiteY7" fmla="*/ 231487 h 2278002"/>
              <a:gd name="connsiteX8" fmla="*/ 1766851 w 1952528"/>
              <a:gd name="connsiteY8" fmla="*/ 470973 h 2278002"/>
              <a:gd name="connsiteX9" fmla="*/ 1886594 w 1952528"/>
              <a:gd name="connsiteY9" fmla="*/ 830202 h 2278002"/>
              <a:gd name="connsiteX10" fmla="*/ 1884038 w 1952528"/>
              <a:gd name="connsiteY10" fmla="*/ 1140148 h 2278002"/>
              <a:gd name="connsiteX11" fmla="*/ 969638 w 1952528"/>
              <a:gd name="connsiteY11" fmla="*/ 2278002 h 2278002"/>
              <a:gd name="connsiteX12" fmla="*/ 55238 w 1952528"/>
              <a:gd name="connsiteY12" fmla="*/ 1140148 h 2278002"/>
              <a:gd name="connsiteX0" fmla="*/ 14330 w 1911620"/>
              <a:gd name="connsiteY0" fmla="*/ 1140148 h 2278002"/>
              <a:gd name="connsiteX1" fmla="*/ 27771 w 1911620"/>
              <a:gd name="connsiteY1" fmla="*/ 939059 h 2278002"/>
              <a:gd name="connsiteX2" fmla="*/ 71315 w 1911620"/>
              <a:gd name="connsiteY2" fmla="*/ 601602 h 2278002"/>
              <a:gd name="connsiteX3" fmla="*/ 343458 w 1911620"/>
              <a:gd name="connsiteY3" fmla="*/ 209716 h 2278002"/>
              <a:gd name="connsiteX4" fmla="*/ 626487 w 1911620"/>
              <a:gd name="connsiteY4" fmla="*/ 46430 h 2278002"/>
              <a:gd name="connsiteX5" fmla="*/ 928730 w 1911620"/>
              <a:gd name="connsiteY5" fmla="*/ 2294 h 2278002"/>
              <a:gd name="connsiteX6" fmla="*/ 1225201 w 1911620"/>
              <a:gd name="connsiteY6" fmla="*/ 35545 h 2278002"/>
              <a:gd name="connsiteX7" fmla="*/ 1540887 w 1911620"/>
              <a:gd name="connsiteY7" fmla="*/ 231487 h 2278002"/>
              <a:gd name="connsiteX8" fmla="*/ 1725943 w 1911620"/>
              <a:gd name="connsiteY8" fmla="*/ 470973 h 2278002"/>
              <a:gd name="connsiteX9" fmla="*/ 1845686 w 1911620"/>
              <a:gd name="connsiteY9" fmla="*/ 830202 h 2278002"/>
              <a:gd name="connsiteX10" fmla="*/ 1843130 w 1911620"/>
              <a:gd name="connsiteY10" fmla="*/ 1140148 h 2278002"/>
              <a:gd name="connsiteX11" fmla="*/ 928730 w 1911620"/>
              <a:gd name="connsiteY11" fmla="*/ 2278002 h 2278002"/>
              <a:gd name="connsiteX12" fmla="*/ 14330 w 1911620"/>
              <a:gd name="connsiteY12" fmla="*/ 1140148 h 2278002"/>
              <a:gd name="connsiteX0" fmla="*/ 14330 w 1845686"/>
              <a:gd name="connsiteY0" fmla="*/ 1140148 h 2278002"/>
              <a:gd name="connsiteX1" fmla="*/ 27771 w 1845686"/>
              <a:gd name="connsiteY1" fmla="*/ 939059 h 2278002"/>
              <a:gd name="connsiteX2" fmla="*/ 71315 w 1845686"/>
              <a:gd name="connsiteY2" fmla="*/ 601602 h 2278002"/>
              <a:gd name="connsiteX3" fmla="*/ 343458 w 1845686"/>
              <a:gd name="connsiteY3" fmla="*/ 209716 h 2278002"/>
              <a:gd name="connsiteX4" fmla="*/ 626487 w 1845686"/>
              <a:gd name="connsiteY4" fmla="*/ 46430 h 2278002"/>
              <a:gd name="connsiteX5" fmla="*/ 928730 w 1845686"/>
              <a:gd name="connsiteY5" fmla="*/ 2294 h 2278002"/>
              <a:gd name="connsiteX6" fmla="*/ 1225201 w 1845686"/>
              <a:gd name="connsiteY6" fmla="*/ 35545 h 2278002"/>
              <a:gd name="connsiteX7" fmla="*/ 1540887 w 1845686"/>
              <a:gd name="connsiteY7" fmla="*/ 231487 h 2278002"/>
              <a:gd name="connsiteX8" fmla="*/ 1725943 w 1845686"/>
              <a:gd name="connsiteY8" fmla="*/ 470973 h 2278002"/>
              <a:gd name="connsiteX9" fmla="*/ 1845686 w 1845686"/>
              <a:gd name="connsiteY9" fmla="*/ 830202 h 2278002"/>
              <a:gd name="connsiteX10" fmla="*/ 1843130 w 1845686"/>
              <a:gd name="connsiteY10" fmla="*/ 1140148 h 2278002"/>
              <a:gd name="connsiteX11" fmla="*/ 928730 w 1845686"/>
              <a:gd name="connsiteY11" fmla="*/ 2278002 h 2278002"/>
              <a:gd name="connsiteX12" fmla="*/ 14330 w 1845686"/>
              <a:gd name="connsiteY12" fmla="*/ 1140148 h 2278002"/>
              <a:gd name="connsiteX0" fmla="*/ 14330 w 1911620"/>
              <a:gd name="connsiteY0" fmla="*/ 1140148 h 2278002"/>
              <a:gd name="connsiteX1" fmla="*/ 27771 w 1911620"/>
              <a:gd name="connsiteY1" fmla="*/ 939059 h 2278002"/>
              <a:gd name="connsiteX2" fmla="*/ 71315 w 1911620"/>
              <a:gd name="connsiteY2" fmla="*/ 601602 h 2278002"/>
              <a:gd name="connsiteX3" fmla="*/ 343458 w 1911620"/>
              <a:gd name="connsiteY3" fmla="*/ 209716 h 2278002"/>
              <a:gd name="connsiteX4" fmla="*/ 626487 w 1911620"/>
              <a:gd name="connsiteY4" fmla="*/ 46430 h 2278002"/>
              <a:gd name="connsiteX5" fmla="*/ 928730 w 1911620"/>
              <a:gd name="connsiteY5" fmla="*/ 2294 h 2278002"/>
              <a:gd name="connsiteX6" fmla="*/ 1225201 w 1911620"/>
              <a:gd name="connsiteY6" fmla="*/ 35545 h 2278002"/>
              <a:gd name="connsiteX7" fmla="*/ 1540887 w 1911620"/>
              <a:gd name="connsiteY7" fmla="*/ 231487 h 2278002"/>
              <a:gd name="connsiteX8" fmla="*/ 1725943 w 1911620"/>
              <a:gd name="connsiteY8" fmla="*/ 470973 h 2278002"/>
              <a:gd name="connsiteX9" fmla="*/ 1845686 w 1911620"/>
              <a:gd name="connsiteY9" fmla="*/ 830202 h 2278002"/>
              <a:gd name="connsiteX10" fmla="*/ 1843130 w 1911620"/>
              <a:gd name="connsiteY10" fmla="*/ 1140148 h 2278002"/>
              <a:gd name="connsiteX11" fmla="*/ 928730 w 1911620"/>
              <a:gd name="connsiteY11" fmla="*/ 2278002 h 2278002"/>
              <a:gd name="connsiteX12" fmla="*/ 14330 w 1911620"/>
              <a:gd name="connsiteY12" fmla="*/ 1140148 h 2278002"/>
              <a:gd name="connsiteX0" fmla="*/ 14330 w 1868077"/>
              <a:gd name="connsiteY0" fmla="*/ 1140148 h 2278002"/>
              <a:gd name="connsiteX1" fmla="*/ 27771 w 1868077"/>
              <a:gd name="connsiteY1" fmla="*/ 939059 h 2278002"/>
              <a:gd name="connsiteX2" fmla="*/ 71315 w 1868077"/>
              <a:gd name="connsiteY2" fmla="*/ 601602 h 2278002"/>
              <a:gd name="connsiteX3" fmla="*/ 343458 w 1868077"/>
              <a:gd name="connsiteY3" fmla="*/ 209716 h 2278002"/>
              <a:gd name="connsiteX4" fmla="*/ 626487 w 1868077"/>
              <a:gd name="connsiteY4" fmla="*/ 46430 h 2278002"/>
              <a:gd name="connsiteX5" fmla="*/ 928730 w 1868077"/>
              <a:gd name="connsiteY5" fmla="*/ 2294 h 2278002"/>
              <a:gd name="connsiteX6" fmla="*/ 1225201 w 1868077"/>
              <a:gd name="connsiteY6" fmla="*/ 35545 h 2278002"/>
              <a:gd name="connsiteX7" fmla="*/ 1540887 w 1868077"/>
              <a:gd name="connsiteY7" fmla="*/ 231487 h 2278002"/>
              <a:gd name="connsiteX8" fmla="*/ 1725943 w 1868077"/>
              <a:gd name="connsiteY8" fmla="*/ 470973 h 2278002"/>
              <a:gd name="connsiteX9" fmla="*/ 1845686 w 1868077"/>
              <a:gd name="connsiteY9" fmla="*/ 830202 h 2278002"/>
              <a:gd name="connsiteX10" fmla="*/ 1843130 w 1868077"/>
              <a:gd name="connsiteY10" fmla="*/ 1140148 h 2278002"/>
              <a:gd name="connsiteX11" fmla="*/ 928730 w 1868077"/>
              <a:gd name="connsiteY11" fmla="*/ 2278002 h 2278002"/>
              <a:gd name="connsiteX12" fmla="*/ 14330 w 1868077"/>
              <a:gd name="connsiteY12" fmla="*/ 1140148 h 2278002"/>
              <a:gd name="connsiteX0" fmla="*/ 14330 w 1868077"/>
              <a:gd name="connsiteY0" fmla="*/ 1140148 h 2278002"/>
              <a:gd name="connsiteX1" fmla="*/ 27771 w 1868077"/>
              <a:gd name="connsiteY1" fmla="*/ 939059 h 2278002"/>
              <a:gd name="connsiteX2" fmla="*/ 71315 w 1868077"/>
              <a:gd name="connsiteY2" fmla="*/ 601602 h 2278002"/>
              <a:gd name="connsiteX3" fmla="*/ 343458 w 1868077"/>
              <a:gd name="connsiteY3" fmla="*/ 209716 h 2278002"/>
              <a:gd name="connsiteX4" fmla="*/ 626487 w 1868077"/>
              <a:gd name="connsiteY4" fmla="*/ 46430 h 2278002"/>
              <a:gd name="connsiteX5" fmla="*/ 928730 w 1868077"/>
              <a:gd name="connsiteY5" fmla="*/ 2294 h 2278002"/>
              <a:gd name="connsiteX6" fmla="*/ 1225201 w 1868077"/>
              <a:gd name="connsiteY6" fmla="*/ 35545 h 2278002"/>
              <a:gd name="connsiteX7" fmla="*/ 1540887 w 1868077"/>
              <a:gd name="connsiteY7" fmla="*/ 231487 h 2278002"/>
              <a:gd name="connsiteX8" fmla="*/ 1725943 w 1868077"/>
              <a:gd name="connsiteY8" fmla="*/ 470973 h 2278002"/>
              <a:gd name="connsiteX9" fmla="*/ 1845686 w 1868077"/>
              <a:gd name="connsiteY9" fmla="*/ 830202 h 2278002"/>
              <a:gd name="connsiteX10" fmla="*/ 1843130 w 1868077"/>
              <a:gd name="connsiteY10" fmla="*/ 1140148 h 2278002"/>
              <a:gd name="connsiteX11" fmla="*/ 928730 w 1868077"/>
              <a:gd name="connsiteY11" fmla="*/ 2278002 h 2278002"/>
              <a:gd name="connsiteX12" fmla="*/ 14330 w 1868077"/>
              <a:gd name="connsiteY12" fmla="*/ 1140148 h 2278002"/>
              <a:gd name="connsiteX0" fmla="*/ 21922 w 1875669"/>
              <a:gd name="connsiteY0" fmla="*/ 1140148 h 2278002"/>
              <a:gd name="connsiteX1" fmla="*/ 35363 w 1875669"/>
              <a:gd name="connsiteY1" fmla="*/ 939059 h 2278002"/>
              <a:gd name="connsiteX2" fmla="*/ 78907 w 1875669"/>
              <a:gd name="connsiteY2" fmla="*/ 601602 h 2278002"/>
              <a:gd name="connsiteX3" fmla="*/ 351050 w 1875669"/>
              <a:gd name="connsiteY3" fmla="*/ 209716 h 2278002"/>
              <a:gd name="connsiteX4" fmla="*/ 634079 w 1875669"/>
              <a:gd name="connsiteY4" fmla="*/ 46430 h 2278002"/>
              <a:gd name="connsiteX5" fmla="*/ 936322 w 1875669"/>
              <a:gd name="connsiteY5" fmla="*/ 2294 h 2278002"/>
              <a:gd name="connsiteX6" fmla="*/ 1232793 w 1875669"/>
              <a:gd name="connsiteY6" fmla="*/ 35545 h 2278002"/>
              <a:gd name="connsiteX7" fmla="*/ 1548479 w 1875669"/>
              <a:gd name="connsiteY7" fmla="*/ 231487 h 2278002"/>
              <a:gd name="connsiteX8" fmla="*/ 1733535 w 1875669"/>
              <a:gd name="connsiteY8" fmla="*/ 470973 h 2278002"/>
              <a:gd name="connsiteX9" fmla="*/ 1853278 w 1875669"/>
              <a:gd name="connsiteY9" fmla="*/ 830202 h 2278002"/>
              <a:gd name="connsiteX10" fmla="*/ 1850722 w 1875669"/>
              <a:gd name="connsiteY10" fmla="*/ 1140148 h 2278002"/>
              <a:gd name="connsiteX11" fmla="*/ 936322 w 1875669"/>
              <a:gd name="connsiteY11" fmla="*/ 2278002 h 2278002"/>
              <a:gd name="connsiteX12" fmla="*/ 21922 w 1875669"/>
              <a:gd name="connsiteY12" fmla="*/ 1140148 h 2278002"/>
              <a:gd name="connsiteX0" fmla="*/ 23435 w 1877182"/>
              <a:gd name="connsiteY0" fmla="*/ 1140148 h 2278002"/>
              <a:gd name="connsiteX1" fmla="*/ 36876 w 1877182"/>
              <a:gd name="connsiteY1" fmla="*/ 939059 h 2278002"/>
              <a:gd name="connsiteX2" fmla="*/ 123963 w 1877182"/>
              <a:gd name="connsiteY2" fmla="*/ 503630 h 2278002"/>
              <a:gd name="connsiteX3" fmla="*/ 352563 w 1877182"/>
              <a:gd name="connsiteY3" fmla="*/ 209716 h 2278002"/>
              <a:gd name="connsiteX4" fmla="*/ 635592 w 1877182"/>
              <a:gd name="connsiteY4" fmla="*/ 46430 h 2278002"/>
              <a:gd name="connsiteX5" fmla="*/ 937835 w 1877182"/>
              <a:gd name="connsiteY5" fmla="*/ 2294 h 2278002"/>
              <a:gd name="connsiteX6" fmla="*/ 1234306 w 1877182"/>
              <a:gd name="connsiteY6" fmla="*/ 35545 h 2278002"/>
              <a:gd name="connsiteX7" fmla="*/ 1549992 w 1877182"/>
              <a:gd name="connsiteY7" fmla="*/ 231487 h 2278002"/>
              <a:gd name="connsiteX8" fmla="*/ 1735048 w 1877182"/>
              <a:gd name="connsiteY8" fmla="*/ 470973 h 2278002"/>
              <a:gd name="connsiteX9" fmla="*/ 1854791 w 1877182"/>
              <a:gd name="connsiteY9" fmla="*/ 830202 h 2278002"/>
              <a:gd name="connsiteX10" fmla="*/ 1852235 w 1877182"/>
              <a:gd name="connsiteY10" fmla="*/ 1140148 h 2278002"/>
              <a:gd name="connsiteX11" fmla="*/ 937835 w 1877182"/>
              <a:gd name="connsiteY11" fmla="*/ 2278002 h 2278002"/>
              <a:gd name="connsiteX12" fmla="*/ 23435 w 1877182"/>
              <a:gd name="connsiteY12" fmla="*/ 1140148 h 2278002"/>
              <a:gd name="connsiteX0" fmla="*/ 38677 w 1848882"/>
              <a:gd name="connsiteY0" fmla="*/ 1216348 h 2278140"/>
              <a:gd name="connsiteX1" fmla="*/ 8576 w 1848882"/>
              <a:gd name="connsiteY1" fmla="*/ 939059 h 2278140"/>
              <a:gd name="connsiteX2" fmla="*/ 95663 w 1848882"/>
              <a:gd name="connsiteY2" fmla="*/ 503630 h 2278140"/>
              <a:gd name="connsiteX3" fmla="*/ 324263 w 1848882"/>
              <a:gd name="connsiteY3" fmla="*/ 209716 h 2278140"/>
              <a:gd name="connsiteX4" fmla="*/ 607292 w 1848882"/>
              <a:gd name="connsiteY4" fmla="*/ 46430 h 2278140"/>
              <a:gd name="connsiteX5" fmla="*/ 909535 w 1848882"/>
              <a:gd name="connsiteY5" fmla="*/ 2294 h 2278140"/>
              <a:gd name="connsiteX6" fmla="*/ 1206006 w 1848882"/>
              <a:gd name="connsiteY6" fmla="*/ 35545 h 2278140"/>
              <a:gd name="connsiteX7" fmla="*/ 1521692 w 1848882"/>
              <a:gd name="connsiteY7" fmla="*/ 231487 h 2278140"/>
              <a:gd name="connsiteX8" fmla="*/ 1706748 w 1848882"/>
              <a:gd name="connsiteY8" fmla="*/ 470973 h 2278140"/>
              <a:gd name="connsiteX9" fmla="*/ 1826491 w 1848882"/>
              <a:gd name="connsiteY9" fmla="*/ 830202 h 2278140"/>
              <a:gd name="connsiteX10" fmla="*/ 1823935 w 1848882"/>
              <a:gd name="connsiteY10" fmla="*/ 1140148 h 2278140"/>
              <a:gd name="connsiteX11" fmla="*/ 909535 w 1848882"/>
              <a:gd name="connsiteY11" fmla="*/ 2278002 h 2278140"/>
              <a:gd name="connsiteX12" fmla="*/ 38677 w 1848882"/>
              <a:gd name="connsiteY12" fmla="*/ 1216348 h 2278140"/>
              <a:gd name="connsiteX0" fmla="*/ 49370 w 1859575"/>
              <a:gd name="connsiteY0" fmla="*/ 1216348 h 2336169"/>
              <a:gd name="connsiteX1" fmla="*/ 19269 w 1859575"/>
              <a:gd name="connsiteY1" fmla="*/ 939059 h 2336169"/>
              <a:gd name="connsiteX2" fmla="*/ 106356 w 1859575"/>
              <a:gd name="connsiteY2" fmla="*/ 503630 h 2336169"/>
              <a:gd name="connsiteX3" fmla="*/ 334956 w 1859575"/>
              <a:gd name="connsiteY3" fmla="*/ 209716 h 2336169"/>
              <a:gd name="connsiteX4" fmla="*/ 617985 w 1859575"/>
              <a:gd name="connsiteY4" fmla="*/ 46430 h 2336169"/>
              <a:gd name="connsiteX5" fmla="*/ 920228 w 1859575"/>
              <a:gd name="connsiteY5" fmla="*/ 2294 h 2336169"/>
              <a:gd name="connsiteX6" fmla="*/ 1216699 w 1859575"/>
              <a:gd name="connsiteY6" fmla="*/ 35545 h 2336169"/>
              <a:gd name="connsiteX7" fmla="*/ 1532385 w 1859575"/>
              <a:gd name="connsiteY7" fmla="*/ 231487 h 2336169"/>
              <a:gd name="connsiteX8" fmla="*/ 1717441 w 1859575"/>
              <a:gd name="connsiteY8" fmla="*/ 470973 h 2336169"/>
              <a:gd name="connsiteX9" fmla="*/ 1837184 w 1859575"/>
              <a:gd name="connsiteY9" fmla="*/ 830202 h 2336169"/>
              <a:gd name="connsiteX10" fmla="*/ 1834628 w 1859575"/>
              <a:gd name="connsiteY10" fmla="*/ 1140148 h 2336169"/>
              <a:gd name="connsiteX11" fmla="*/ 920228 w 1859575"/>
              <a:gd name="connsiteY11" fmla="*/ 2278002 h 2336169"/>
              <a:gd name="connsiteX12" fmla="*/ 509128 w 1859575"/>
              <a:gd name="connsiteY12" fmla="*/ 2071173 h 2336169"/>
              <a:gd name="connsiteX13" fmla="*/ 49370 w 1859575"/>
              <a:gd name="connsiteY13" fmla="*/ 1216348 h 2336169"/>
              <a:gd name="connsiteX0" fmla="*/ 49370 w 1870675"/>
              <a:gd name="connsiteY0" fmla="*/ 1216348 h 2278184"/>
              <a:gd name="connsiteX1" fmla="*/ 19269 w 1870675"/>
              <a:gd name="connsiteY1" fmla="*/ 939059 h 2278184"/>
              <a:gd name="connsiteX2" fmla="*/ 106356 w 1870675"/>
              <a:gd name="connsiteY2" fmla="*/ 503630 h 2278184"/>
              <a:gd name="connsiteX3" fmla="*/ 334956 w 1870675"/>
              <a:gd name="connsiteY3" fmla="*/ 209716 h 2278184"/>
              <a:gd name="connsiteX4" fmla="*/ 617985 w 1870675"/>
              <a:gd name="connsiteY4" fmla="*/ 46430 h 2278184"/>
              <a:gd name="connsiteX5" fmla="*/ 920228 w 1870675"/>
              <a:gd name="connsiteY5" fmla="*/ 2294 h 2278184"/>
              <a:gd name="connsiteX6" fmla="*/ 1216699 w 1870675"/>
              <a:gd name="connsiteY6" fmla="*/ 35545 h 2278184"/>
              <a:gd name="connsiteX7" fmla="*/ 1532385 w 1870675"/>
              <a:gd name="connsiteY7" fmla="*/ 231487 h 2278184"/>
              <a:gd name="connsiteX8" fmla="*/ 1717441 w 1870675"/>
              <a:gd name="connsiteY8" fmla="*/ 470973 h 2278184"/>
              <a:gd name="connsiteX9" fmla="*/ 1837184 w 1870675"/>
              <a:gd name="connsiteY9" fmla="*/ 830202 h 2278184"/>
              <a:gd name="connsiteX10" fmla="*/ 1834628 w 1870675"/>
              <a:gd name="connsiteY10" fmla="*/ 1140148 h 2278184"/>
              <a:gd name="connsiteX11" fmla="*/ 1347329 w 1870675"/>
              <a:gd name="connsiteY11" fmla="*/ 2082059 h 2278184"/>
              <a:gd name="connsiteX12" fmla="*/ 920228 w 1870675"/>
              <a:gd name="connsiteY12" fmla="*/ 2278002 h 2278184"/>
              <a:gd name="connsiteX13" fmla="*/ 509128 w 1870675"/>
              <a:gd name="connsiteY13" fmla="*/ 2071173 h 2278184"/>
              <a:gd name="connsiteX14" fmla="*/ 49370 w 1870675"/>
              <a:gd name="connsiteY14" fmla="*/ 1216348 h 2278184"/>
              <a:gd name="connsiteX0" fmla="*/ 117809 w 1852029"/>
              <a:gd name="connsiteY0" fmla="*/ 1401405 h 2278184"/>
              <a:gd name="connsiteX1" fmla="*/ 623 w 1852029"/>
              <a:gd name="connsiteY1" fmla="*/ 939059 h 2278184"/>
              <a:gd name="connsiteX2" fmla="*/ 87710 w 1852029"/>
              <a:gd name="connsiteY2" fmla="*/ 503630 h 2278184"/>
              <a:gd name="connsiteX3" fmla="*/ 316310 w 1852029"/>
              <a:gd name="connsiteY3" fmla="*/ 209716 h 2278184"/>
              <a:gd name="connsiteX4" fmla="*/ 599339 w 1852029"/>
              <a:gd name="connsiteY4" fmla="*/ 46430 h 2278184"/>
              <a:gd name="connsiteX5" fmla="*/ 901582 w 1852029"/>
              <a:gd name="connsiteY5" fmla="*/ 2294 h 2278184"/>
              <a:gd name="connsiteX6" fmla="*/ 1198053 w 1852029"/>
              <a:gd name="connsiteY6" fmla="*/ 35545 h 2278184"/>
              <a:gd name="connsiteX7" fmla="*/ 1513739 w 1852029"/>
              <a:gd name="connsiteY7" fmla="*/ 231487 h 2278184"/>
              <a:gd name="connsiteX8" fmla="*/ 1698795 w 1852029"/>
              <a:gd name="connsiteY8" fmla="*/ 470973 h 2278184"/>
              <a:gd name="connsiteX9" fmla="*/ 1818538 w 1852029"/>
              <a:gd name="connsiteY9" fmla="*/ 830202 h 2278184"/>
              <a:gd name="connsiteX10" fmla="*/ 1815982 w 1852029"/>
              <a:gd name="connsiteY10" fmla="*/ 1140148 h 2278184"/>
              <a:gd name="connsiteX11" fmla="*/ 1328683 w 1852029"/>
              <a:gd name="connsiteY11" fmla="*/ 2082059 h 2278184"/>
              <a:gd name="connsiteX12" fmla="*/ 901582 w 1852029"/>
              <a:gd name="connsiteY12" fmla="*/ 2278002 h 2278184"/>
              <a:gd name="connsiteX13" fmla="*/ 490482 w 1852029"/>
              <a:gd name="connsiteY13" fmla="*/ 2071173 h 2278184"/>
              <a:gd name="connsiteX14" fmla="*/ 117809 w 1852029"/>
              <a:gd name="connsiteY14" fmla="*/ 1401405 h 2278184"/>
              <a:gd name="connsiteX0" fmla="*/ 117809 w 1818538"/>
              <a:gd name="connsiteY0" fmla="*/ 1401405 h 2278184"/>
              <a:gd name="connsiteX1" fmla="*/ 623 w 1818538"/>
              <a:gd name="connsiteY1" fmla="*/ 939059 h 2278184"/>
              <a:gd name="connsiteX2" fmla="*/ 87710 w 1818538"/>
              <a:gd name="connsiteY2" fmla="*/ 503630 h 2278184"/>
              <a:gd name="connsiteX3" fmla="*/ 316310 w 1818538"/>
              <a:gd name="connsiteY3" fmla="*/ 209716 h 2278184"/>
              <a:gd name="connsiteX4" fmla="*/ 599339 w 1818538"/>
              <a:gd name="connsiteY4" fmla="*/ 46430 h 2278184"/>
              <a:gd name="connsiteX5" fmla="*/ 901582 w 1818538"/>
              <a:gd name="connsiteY5" fmla="*/ 2294 h 2278184"/>
              <a:gd name="connsiteX6" fmla="*/ 1198053 w 1818538"/>
              <a:gd name="connsiteY6" fmla="*/ 35545 h 2278184"/>
              <a:gd name="connsiteX7" fmla="*/ 1513739 w 1818538"/>
              <a:gd name="connsiteY7" fmla="*/ 231487 h 2278184"/>
              <a:gd name="connsiteX8" fmla="*/ 1698795 w 1818538"/>
              <a:gd name="connsiteY8" fmla="*/ 470973 h 2278184"/>
              <a:gd name="connsiteX9" fmla="*/ 1818538 w 1818538"/>
              <a:gd name="connsiteY9" fmla="*/ 830202 h 2278184"/>
              <a:gd name="connsiteX10" fmla="*/ 1696239 w 1818538"/>
              <a:gd name="connsiteY10" fmla="*/ 1423176 h 2278184"/>
              <a:gd name="connsiteX11" fmla="*/ 1328683 w 1818538"/>
              <a:gd name="connsiteY11" fmla="*/ 2082059 h 2278184"/>
              <a:gd name="connsiteX12" fmla="*/ 901582 w 1818538"/>
              <a:gd name="connsiteY12" fmla="*/ 2278002 h 2278184"/>
              <a:gd name="connsiteX13" fmla="*/ 490482 w 1818538"/>
              <a:gd name="connsiteY13" fmla="*/ 2071173 h 2278184"/>
              <a:gd name="connsiteX14" fmla="*/ 117809 w 1818538"/>
              <a:gd name="connsiteY14" fmla="*/ 1401405 h 227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8538" h="2278184">
                <a:moveTo>
                  <a:pt x="117809" y="1401405"/>
                </a:moveTo>
                <a:cubicBezTo>
                  <a:pt x="36166" y="1212719"/>
                  <a:pt x="5639" y="1088688"/>
                  <a:pt x="623" y="939059"/>
                </a:cubicBezTo>
                <a:cubicBezTo>
                  <a:pt x="-4393" y="789430"/>
                  <a:pt x="20581" y="621558"/>
                  <a:pt x="87710" y="503630"/>
                </a:cubicBezTo>
                <a:cubicBezTo>
                  <a:pt x="154839" y="385702"/>
                  <a:pt x="223781" y="296802"/>
                  <a:pt x="316310" y="209716"/>
                </a:cubicBezTo>
                <a:cubicBezTo>
                  <a:pt x="408839" y="122630"/>
                  <a:pt x="501794" y="81000"/>
                  <a:pt x="599339" y="46430"/>
                </a:cubicBezTo>
                <a:cubicBezTo>
                  <a:pt x="696884" y="11860"/>
                  <a:pt x="801796" y="4108"/>
                  <a:pt x="901582" y="2294"/>
                </a:cubicBezTo>
                <a:cubicBezTo>
                  <a:pt x="1001368" y="480"/>
                  <a:pt x="1103284" y="-9911"/>
                  <a:pt x="1198053" y="35545"/>
                </a:cubicBezTo>
                <a:cubicBezTo>
                  <a:pt x="1292822" y="81001"/>
                  <a:pt x="1437539" y="155287"/>
                  <a:pt x="1513739" y="231487"/>
                </a:cubicBezTo>
                <a:cubicBezTo>
                  <a:pt x="1589939" y="307687"/>
                  <a:pt x="1647995" y="371187"/>
                  <a:pt x="1698795" y="470973"/>
                </a:cubicBezTo>
                <a:cubicBezTo>
                  <a:pt x="1749595" y="570759"/>
                  <a:pt x="1791750" y="722302"/>
                  <a:pt x="1818538" y="830202"/>
                </a:cubicBezTo>
                <a:cubicBezTo>
                  <a:pt x="1814483" y="1003417"/>
                  <a:pt x="1777881" y="1214533"/>
                  <a:pt x="1696239" y="1423176"/>
                </a:cubicBezTo>
                <a:cubicBezTo>
                  <a:pt x="1614597" y="1631819"/>
                  <a:pt x="1481083" y="1892417"/>
                  <a:pt x="1328683" y="2082059"/>
                </a:cubicBezTo>
                <a:cubicBezTo>
                  <a:pt x="1176283" y="2271701"/>
                  <a:pt x="1041282" y="2279816"/>
                  <a:pt x="901582" y="2278002"/>
                </a:cubicBezTo>
                <a:cubicBezTo>
                  <a:pt x="761882" y="2276188"/>
                  <a:pt x="635625" y="2248115"/>
                  <a:pt x="490482" y="2071173"/>
                </a:cubicBezTo>
                <a:cubicBezTo>
                  <a:pt x="345339" y="1894231"/>
                  <a:pt x="199452" y="1590091"/>
                  <a:pt x="117809" y="14014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hole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82886" y="1700784"/>
            <a:ext cx="0" cy="9144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11844" y="1950373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/4</a:t>
            </a:r>
            <a:r>
              <a:rPr lang="en-US" dirty="0" smtClean="0"/>
              <a:t>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812971" y="2604299"/>
            <a:ext cx="0" cy="2218072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52815" y="3245773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r>
              <a:rPr lang="en-US" dirty="0" smtClean="0"/>
              <a:t>/8”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Proposed configuration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057815" y="3872904"/>
            <a:ext cx="1028370" cy="102837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57585" y="4384430"/>
            <a:ext cx="102883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73469" y="3959191"/>
            <a:ext cx="113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87535" y="3979742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collar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configuration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-217714" y="2545180"/>
            <a:ext cx="9655628" cy="3657600"/>
          </a:xfrm>
          <a:prstGeom prst="roundRect">
            <a:avLst>
              <a:gd name="adj" fmla="val 187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3913893" y="3206161"/>
            <a:ext cx="1316214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22730" y="3037128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23/64”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09306" y="5286027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flange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057815" y="3872904"/>
            <a:ext cx="1028370" cy="102837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57585" y="4384430"/>
            <a:ext cx="102883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73469" y="3959191"/>
            <a:ext cx="113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12971" y="2525486"/>
            <a:ext cx="0" cy="36576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39900" y="4149287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Proposed configuration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-217714" y="1643743"/>
            <a:ext cx="9655628" cy="4559037"/>
          </a:xfrm>
          <a:prstGeom prst="roundRect">
            <a:avLst>
              <a:gd name="adj" fmla="val 187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3913893" y="3206161"/>
            <a:ext cx="1316214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22730" y="3037128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23/64”</a:t>
            </a:r>
            <a:endParaRPr lang="en-US" dirty="0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057815" y="3872904"/>
            <a:ext cx="1028370" cy="102837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57585" y="4384430"/>
            <a:ext cx="102883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73469" y="3959191"/>
            <a:ext cx="113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>
            <a:off x="4114800" y="2082231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30086" y="1873399"/>
            <a:ext cx="72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1/4”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09306" y="5286027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flange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812971" y="1654629"/>
            <a:ext cx="0" cy="4528457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52815" y="3245773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1/4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8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Overlay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-217714" y="2545180"/>
            <a:ext cx="9655628" cy="4312820"/>
          </a:xfrm>
          <a:prstGeom prst="roundRect">
            <a:avLst>
              <a:gd name="adj" fmla="val 187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3913893" y="3206161"/>
            <a:ext cx="1316214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22730" y="3037128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23/64”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6649" y="2956485"/>
            <a:ext cx="11865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ixed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4057815" y="3872904"/>
            <a:ext cx="1028370" cy="102837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57585" y="4384430"/>
            <a:ext cx="102883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73469" y="3959191"/>
            <a:ext cx="113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-217714" y="1721760"/>
            <a:ext cx="9655628" cy="5136240"/>
          </a:xfrm>
          <a:prstGeom prst="roundRect">
            <a:avLst>
              <a:gd name="adj" fmla="val 1870"/>
            </a:avLst>
          </a:prstGeom>
          <a:solidFill>
            <a:srgbClr val="8EB4E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</a:t>
            </a:r>
            <a:endParaRPr lang="en-US" dirty="0"/>
          </a:p>
        </p:txBody>
      </p:sp>
      <p:sp>
        <p:nvSpPr>
          <p:cNvPr id="18" name="Oval 9"/>
          <p:cNvSpPr>
            <a:spLocks noChangeAspect="1"/>
          </p:cNvSpPr>
          <p:nvPr/>
        </p:nvSpPr>
        <p:spPr>
          <a:xfrm>
            <a:off x="3678746" y="2609684"/>
            <a:ext cx="1818538" cy="2278184"/>
          </a:xfrm>
          <a:custGeom>
            <a:avLst/>
            <a:gdLst>
              <a:gd name="connsiteX0" fmla="*/ 0 w 1828800"/>
              <a:gd name="connsiteY0" fmla="*/ 1137854 h 2275708"/>
              <a:gd name="connsiteX1" fmla="*/ 914400 w 1828800"/>
              <a:gd name="connsiteY1" fmla="*/ 0 h 2275708"/>
              <a:gd name="connsiteX2" fmla="*/ 1828800 w 1828800"/>
              <a:gd name="connsiteY2" fmla="*/ 1137854 h 2275708"/>
              <a:gd name="connsiteX3" fmla="*/ 914400 w 1828800"/>
              <a:gd name="connsiteY3" fmla="*/ 2275708 h 2275708"/>
              <a:gd name="connsiteX4" fmla="*/ 0 w 1828800"/>
              <a:gd name="connsiteY4" fmla="*/ 1137854 h 2275708"/>
              <a:gd name="connsiteX0" fmla="*/ 20484 w 1849284"/>
              <a:gd name="connsiteY0" fmla="*/ 1197870 h 2335724"/>
              <a:gd name="connsiteX1" fmla="*/ 349612 w 1849284"/>
              <a:gd name="connsiteY1" fmla="*/ 267438 h 2335724"/>
              <a:gd name="connsiteX2" fmla="*/ 934884 w 1849284"/>
              <a:gd name="connsiteY2" fmla="*/ 60016 h 2335724"/>
              <a:gd name="connsiteX3" fmla="*/ 1849284 w 1849284"/>
              <a:gd name="connsiteY3" fmla="*/ 1197870 h 2335724"/>
              <a:gd name="connsiteX4" fmla="*/ 934884 w 1849284"/>
              <a:gd name="connsiteY4" fmla="*/ 2335724 h 2335724"/>
              <a:gd name="connsiteX5" fmla="*/ 20484 w 1849284"/>
              <a:gd name="connsiteY5" fmla="*/ 1197870 h 2335724"/>
              <a:gd name="connsiteX0" fmla="*/ 61154 w 1889954"/>
              <a:gd name="connsiteY0" fmla="*/ 1184932 h 2322786"/>
              <a:gd name="connsiteX1" fmla="*/ 118139 w 1889954"/>
              <a:gd name="connsiteY1" fmla="*/ 646386 h 2322786"/>
              <a:gd name="connsiteX2" fmla="*/ 390282 w 1889954"/>
              <a:gd name="connsiteY2" fmla="*/ 254500 h 2322786"/>
              <a:gd name="connsiteX3" fmla="*/ 975554 w 1889954"/>
              <a:gd name="connsiteY3" fmla="*/ 47078 h 2322786"/>
              <a:gd name="connsiteX4" fmla="*/ 1889954 w 1889954"/>
              <a:gd name="connsiteY4" fmla="*/ 1184932 h 2322786"/>
              <a:gd name="connsiteX5" fmla="*/ 975554 w 1889954"/>
              <a:gd name="connsiteY5" fmla="*/ 2322786 h 2322786"/>
              <a:gd name="connsiteX6" fmla="*/ 61154 w 1889954"/>
              <a:gd name="connsiteY6" fmla="*/ 1184932 h 2322786"/>
              <a:gd name="connsiteX0" fmla="*/ 61154 w 1891692"/>
              <a:gd name="connsiteY0" fmla="*/ 1206623 h 2344477"/>
              <a:gd name="connsiteX1" fmla="*/ 118139 w 1891692"/>
              <a:gd name="connsiteY1" fmla="*/ 668077 h 2344477"/>
              <a:gd name="connsiteX2" fmla="*/ 390282 w 1891692"/>
              <a:gd name="connsiteY2" fmla="*/ 276191 h 2344477"/>
              <a:gd name="connsiteX3" fmla="*/ 975554 w 1891692"/>
              <a:gd name="connsiteY3" fmla="*/ 68769 h 2344477"/>
              <a:gd name="connsiteX4" fmla="*/ 1272025 w 1891692"/>
              <a:gd name="connsiteY4" fmla="*/ 102020 h 2344477"/>
              <a:gd name="connsiteX5" fmla="*/ 1889954 w 1891692"/>
              <a:gd name="connsiteY5" fmla="*/ 1206623 h 2344477"/>
              <a:gd name="connsiteX6" fmla="*/ 975554 w 1891692"/>
              <a:gd name="connsiteY6" fmla="*/ 2344477 h 2344477"/>
              <a:gd name="connsiteX7" fmla="*/ 61154 w 1891692"/>
              <a:gd name="connsiteY7" fmla="*/ 1206623 h 2344477"/>
              <a:gd name="connsiteX0" fmla="*/ 61154 w 1892192"/>
              <a:gd name="connsiteY0" fmla="*/ 1206623 h 2344477"/>
              <a:gd name="connsiteX1" fmla="*/ 118139 w 1892192"/>
              <a:gd name="connsiteY1" fmla="*/ 668077 h 2344477"/>
              <a:gd name="connsiteX2" fmla="*/ 390282 w 1892192"/>
              <a:gd name="connsiteY2" fmla="*/ 276191 h 2344477"/>
              <a:gd name="connsiteX3" fmla="*/ 975554 w 1892192"/>
              <a:gd name="connsiteY3" fmla="*/ 68769 h 2344477"/>
              <a:gd name="connsiteX4" fmla="*/ 1272025 w 1892192"/>
              <a:gd name="connsiteY4" fmla="*/ 102020 h 2344477"/>
              <a:gd name="connsiteX5" fmla="*/ 1889954 w 1892192"/>
              <a:gd name="connsiteY5" fmla="*/ 1206623 h 2344477"/>
              <a:gd name="connsiteX6" fmla="*/ 975554 w 1892192"/>
              <a:gd name="connsiteY6" fmla="*/ 2344477 h 2344477"/>
              <a:gd name="connsiteX7" fmla="*/ 61154 w 1892192"/>
              <a:gd name="connsiteY7" fmla="*/ 1206623 h 2344477"/>
              <a:gd name="connsiteX0" fmla="*/ 61154 w 1892192"/>
              <a:gd name="connsiteY0" fmla="*/ 1148636 h 2286490"/>
              <a:gd name="connsiteX1" fmla="*/ 118139 w 1892192"/>
              <a:gd name="connsiteY1" fmla="*/ 610090 h 2286490"/>
              <a:gd name="connsiteX2" fmla="*/ 390282 w 1892192"/>
              <a:gd name="connsiteY2" fmla="*/ 218204 h 2286490"/>
              <a:gd name="connsiteX3" fmla="*/ 975554 w 1892192"/>
              <a:gd name="connsiteY3" fmla="*/ 10782 h 2286490"/>
              <a:gd name="connsiteX4" fmla="*/ 1272025 w 1892192"/>
              <a:gd name="connsiteY4" fmla="*/ 44033 h 2286490"/>
              <a:gd name="connsiteX5" fmla="*/ 1889954 w 1892192"/>
              <a:gd name="connsiteY5" fmla="*/ 1148636 h 2286490"/>
              <a:gd name="connsiteX6" fmla="*/ 975554 w 1892192"/>
              <a:gd name="connsiteY6" fmla="*/ 2286490 h 2286490"/>
              <a:gd name="connsiteX7" fmla="*/ 61154 w 1892192"/>
              <a:gd name="connsiteY7" fmla="*/ 1148636 h 2286490"/>
              <a:gd name="connsiteX0" fmla="*/ 61154 w 1892192"/>
              <a:gd name="connsiteY0" fmla="*/ 1138085 h 2275939"/>
              <a:gd name="connsiteX1" fmla="*/ 118139 w 1892192"/>
              <a:gd name="connsiteY1" fmla="*/ 599539 h 2275939"/>
              <a:gd name="connsiteX2" fmla="*/ 390282 w 1892192"/>
              <a:gd name="connsiteY2" fmla="*/ 207653 h 2275939"/>
              <a:gd name="connsiteX3" fmla="*/ 673311 w 1892192"/>
              <a:gd name="connsiteY3" fmla="*/ 44367 h 2275939"/>
              <a:gd name="connsiteX4" fmla="*/ 975554 w 1892192"/>
              <a:gd name="connsiteY4" fmla="*/ 231 h 2275939"/>
              <a:gd name="connsiteX5" fmla="*/ 1272025 w 1892192"/>
              <a:gd name="connsiteY5" fmla="*/ 33482 h 2275939"/>
              <a:gd name="connsiteX6" fmla="*/ 1889954 w 1892192"/>
              <a:gd name="connsiteY6" fmla="*/ 1138085 h 2275939"/>
              <a:gd name="connsiteX7" fmla="*/ 975554 w 1892192"/>
              <a:gd name="connsiteY7" fmla="*/ 2275939 h 2275939"/>
              <a:gd name="connsiteX8" fmla="*/ 61154 w 1892192"/>
              <a:gd name="connsiteY8" fmla="*/ 1138085 h 2275939"/>
              <a:gd name="connsiteX0" fmla="*/ 61154 w 1908505"/>
              <a:gd name="connsiteY0" fmla="*/ 1140148 h 2278002"/>
              <a:gd name="connsiteX1" fmla="*/ 118139 w 1908505"/>
              <a:gd name="connsiteY1" fmla="*/ 601602 h 2278002"/>
              <a:gd name="connsiteX2" fmla="*/ 390282 w 1908505"/>
              <a:gd name="connsiteY2" fmla="*/ 209716 h 2278002"/>
              <a:gd name="connsiteX3" fmla="*/ 673311 w 1908505"/>
              <a:gd name="connsiteY3" fmla="*/ 46430 h 2278002"/>
              <a:gd name="connsiteX4" fmla="*/ 975554 w 1908505"/>
              <a:gd name="connsiteY4" fmla="*/ 2294 h 2278002"/>
              <a:gd name="connsiteX5" fmla="*/ 1272025 w 1908505"/>
              <a:gd name="connsiteY5" fmla="*/ 35545 h 2278002"/>
              <a:gd name="connsiteX6" fmla="*/ 1587711 w 1908505"/>
              <a:gd name="connsiteY6" fmla="*/ 231487 h 2278002"/>
              <a:gd name="connsiteX7" fmla="*/ 1889954 w 1908505"/>
              <a:gd name="connsiteY7" fmla="*/ 1140148 h 2278002"/>
              <a:gd name="connsiteX8" fmla="*/ 975554 w 1908505"/>
              <a:gd name="connsiteY8" fmla="*/ 2278002 h 2278002"/>
              <a:gd name="connsiteX9" fmla="*/ 61154 w 1908505"/>
              <a:gd name="connsiteY9" fmla="*/ 1140148 h 2278002"/>
              <a:gd name="connsiteX0" fmla="*/ 61154 w 1911476"/>
              <a:gd name="connsiteY0" fmla="*/ 1140148 h 2278002"/>
              <a:gd name="connsiteX1" fmla="*/ 118139 w 1911476"/>
              <a:gd name="connsiteY1" fmla="*/ 601602 h 2278002"/>
              <a:gd name="connsiteX2" fmla="*/ 390282 w 1911476"/>
              <a:gd name="connsiteY2" fmla="*/ 209716 h 2278002"/>
              <a:gd name="connsiteX3" fmla="*/ 673311 w 1911476"/>
              <a:gd name="connsiteY3" fmla="*/ 46430 h 2278002"/>
              <a:gd name="connsiteX4" fmla="*/ 975554 w 1911476"/>
              <a:gd name="connsiteY4" fmla="*/ 2294 h 2278002"/>
              <a:gd name="connsiteX5" fmla="*/ 1272025 w 1911476"/>
              <a:gd name="connsiteY5" fmla="*/ 35545 h 2278002"/>
              <a:gd name="connsiteX6" fmla="*/ 1587711 w 1911476"/>
              <a:gd name="connsiteY6" fmla="*/ 231487 h 2278002"/>
              <a:gd name="connsiteX7" fmla="*/ 1889954 w 1911476"/>
              <a:gd name="connsiteY7" fmla="*/ 1140148 h 2278002"/>
              <a:gd name="connsiteX8" fmla="*/ 975554 w 1911476"/>
              <a:gd name="connsiteY8" fmla="*/ 2278002 h 2278002"/>
              <a:gd name="connsiteX9" fmla="*/ 61154 w 1911476"/>
              <a:gd name="connsiteY9" fmla="*/ 1140148 h 2278002"/>
              <a:gd name="connsiteX0" fmla="*/ 61154 w 1911476"/>
              <a:gd name="connsiteY0" fmla="*/ 1140148 h 2278002"/>
              <a:gd name="connsiteX1" fmla="*/ 118139 w 1911476"/>
              <a:gd name="connsiteY1" fmla="*/ 601602 h 2278002"/>
              <a:gd name="connsiteX2" fmla="*/ 390282 w 1911476"/>
              <a:gd name="connsiteY2" fmla="*/ 209716 h 2278002"/>
              <a:gd name="connsiteX3" fmla="*/ 673311 w 1911476"/>
              <a:gd name="connsiteY3" fmla="*/ 46430 h 2278002"/>
              <a:gd name="connsiteX4" fmla="*/ 975554 w 1911476"/>
              <a:gd name="connsiteY4" fmla="*/ 2294 h 2278002"/>
              <a:gd name="connsiteX5" fmla="*/ 1272025 w 1911476"/>
              <a:gd name="connsiteY5" fmla="*/ 35545 h 2278002"/>
              <a:gd name="connsiteX6" fmla="*/ 1587711 w 1911476"/>
              <a:gd name="connsiteY6" fmla="*/ 231487 h 2278002"/>
              <a:gd name="connsiteX7" fmla="*/ 1889954 w 1911476"/>
              <a:gd name="connsiteY7" fmla="*/ 1140148 h 2278002"/>
              <a:gd name="connsiteX8" fmla="*/ 975554 w 1911476"/>
              <a:gd name="connsiteY8" fmla="*/ 2278002 h 2278002"/>
              <a:gd name="connsiteX9" fmla="*/ 61154 w 1911476"/>
              <a:gd name="connsiteY9" fmla="*/ 1140148 h 2278002"/>
              <a:gd name="connsiteX0" fmla="*/ 61154 w 1972174"/>
              <a:gd name="connsiteY0" fmla="*/ 1140148 h 2278002"/>
              <a:gd name="connsiteX1" fmla="*/ 118139 w 1972174"/>
              <a:gd name="connsiteY1" fmla="*/ 601602 h 2278002"/>
              <a:gd name="connsiteX2" fmla="*/ 390282 w 1972174"/>
              <a:gd name="connsiteY2" fmla="*/ 209716 h 2278002"/>
              <a:gd name="connsiteX3" fmla="*/ 673311 w 1972174"/>
              <a:gd name="connsiteY3" fmla="*/ 46430 h 2278002"/>
              <a:gd name="connsiteX4" fmla="*/ 975554 w 1972174"/>
              <a:gd name="connsiteY4" fmla="*/ 2294 h 2278002"/>
              <a:gd name="connsiteX5" fmla="*/ 1272025 w 1972174"/>
              <a:gd name="connsiteY5" fmla="*/ 35545 h 2278002"/>
              <a:gd name="connsiteX6" fmla="*/ 1587711 w 1972174"/>
              <a:gd name="connsiteY6" fmla="*/ 231487 h 2278002"/>
              <a:gd name="connsiteX7" fmla="*/ 1892510 w 1972174"/>
              <a:gd name="connsiteY7" fmla="*/ 830202 h 2278002"/>
              <a:gd name="connsiteX8" fmla="*/ 1889954 w 1972174"/>
              <a:gd name="connsiteY8" fmla="*/ 1140148 h 2278002"/>
              <a:gd name="connsiteX9" fmla="*/ 975554 w 1972174"/>
              <a:gd name="connsiteY9" fmla="*/ 2278002 h 2278002"/>
              <a:gd name="connsiteX10" fmla="*/ 61154 w 1972174"/>
              <a:gd name="connsiteY10" fmla="*/ 1140148 h 2278002"/>
              <a:gd name="connsiteX0" fmla="*/ 61154 w 1972174"/>
              <a:gd name="connsiteY0" fmla="*/ 1140148 h 2278002"/>
              <a:gd name="connsiteX1" fmla="*/ 118139 w 1972174"/>
              <a:gd name="connsiteY1" fmla="*/ 601602 h 2278002"/>
              <a:gd name="connsiteX2" fmla="*/ 390282 w 1972174"/>
              <a:gd name="connsiteY2" fmla="*/ 209716 h 2278002"/>
              <a:gd name="connsiteX3" fmla="*/ 673311 w 1972174"/>
              <a:gd name="connsiteY3" fmla="*/ 46430 h 2278002"/>
              <a:gd name="connsiteX4" fmla="*/ 975554 w 1972174"/>
              <a:gd name="connsiteY4" fmla="*/ 2294 h 2278002"/>
              <a:gd name="connsiteX5" fmla="*/ 1272025 w 1972174"/>
              <a:gd name="connsiteY5" fmla="*/ 35545 h 2278002"/>
              <a:gd name="connsiteX6" fmla="*/ 1587711 w 1972174"/>
              <a:gd name="connsiteY6" fmla="*/ 231487 h 2278002"/>
              <a:gd name="connsiteX7" fmla="*/ 1892510 w 1972174"/>
              <a:gd name="connsiteY7" fmla="*/ 830202 h 2278002"/>
              <a:gd name="connsiteX8" fmla="*/ 1889954 w 1972174"/>
              <a:gd name="connsiteY8" fmla="*/ 1140148 h 2278002"/>
              <a:gd name="connsiteX9" fmla="*/ 975554 w 1972174"/>
              <a:gd name="connsiteY9" fmla="*/ 2278002 h 2278002"/>
              <a:gd name="connsiteX10" fmla="*/ 61154 w 1972174"/>
              <a:gd name="connsiteY10" fmla="*/ 1140148 h 2278002"/>
              <a:gd name="connsiteX0" fmla="*/ 61154 w 1958444"/>
              <a:gd name="connsiteY0" fmla="*/ 1140148 h 2278002"/>
              <a:gd name="connsiteX1" fmla="*/ 118139 w 1958444"/>
              <a:gd name="connsiteY1" fmla="*/ 601602 h 2278002"/>
              <a:gd name="connsiteX2" fmla="*/ 390282 w 1958444"/>
              <a:gd name="connsiteY2" fmla="*/ 209716 h 2278002"/>
              <a:gd name="connsiteX3" fmla="*/ 673311 w 1958444"/>
              <a:gd name="connsiteY3" fmla="*/ 46430 h 2278002"/>
              <a:gd name="connsiteX4" fmla="*/ 975554 w 1958444"/>
              <a:gd name="connsiteY4" fmla="*/ 2294 h 2278002"/>
              <a:gd name="connsiteX5" fmla="*/ 1272025 w 1958444"/>
              <a:gd name="connsiteY5" fmla="*/ 35545 h 2278002"/>
              <a:gd name="connsiteX6" fmla="*/ 1587711 w 1958444"/>
              <a:gd name="connsiteY6" fmla="*/ 231487 h 2278002"/>
              <a:gd name="connsiteX7" fmla="*/ 1892510 w 1958444"/>
              <a:gd name="connsiteY7" fmla="*/ 830202 h 2278002"/>
              <a:gd name="connsiteX8" fmla="*/ 1889954 w 1958444"/>
              <a:gd name="connsiteY8" fmla="*/ 1140148 h 2278002"/>
              <a:gd name="connsiteX9" fmla="*/ 975554 w 1958444"/>
              <a:gd name="connsiteY9" fmla="*/ 2278002 h 2278002"/>
              <a:gd name="connsiteX10" fmla="*/ 61154 w 1958444"/>
              <a:gd name="connsiteY10" fmla="*/ 1140148 h 2278002"/>
              <a:gd name="connsiteX0" fmla="*/ 61154 w 1958444"/>
              <a:gd name="connsiteY0" fmla="*/ 1140148 h 2278002"/>
              <a:gd name="connsiteX1" fmla="*/ 118139 w 1958444"/>
              <a:gd name="connsiteY1" fmla="*/ 601602 h 2278002"/>
              <a:gd name="connsiteX2" fmla="*/ 390282 w 1958444"/>
              <a:gd name="connsiteY2" fmla="*/ 209716 h 2278002"/>
              <a:gd name="connsiteX3" fmla="*/ 673311 w 1958444"/>
              <a:gd name="connsiteY3" fmla="*/ 46430 h 2278002"/>
              <a:gd name="connsiteX4" fmla="*/ 975554 w 1958444"/>
              <a:gd name="connsiteY4" fmla="*/ 2294 h 2278002"/>
              <a:gd name="connsiteX5" fmla="*/ 1272025 w 1958444"/>
              <a:gd name="connsiteY5" fmla="*/ 35545 h 2278002"/>
              <a:gd name="connsiteX6" fmla="*/ 1587711 w 1958444"/>
              <a:gd name="connsiteY6" fmla="*/ 231487 h 2278002"/>
              <a:gd name="connsiteX7" fmla="*/ 1772767 w 1958444"/>
              <a:gd name="connsiteY7" fmla="*/ 470973 h 2278002"/>
              <a:gd name="connsiteX8" fmla="*/ 1892510 w 1958444"/>
              <a:gd name="connsiteY8" fmla="*/ 830202 h 2278002"/>
              <a:gd name="connsiteX9" fmla="*/ 1889954 w 1958444"/>
              <a:gd name="connsiteY9" fmla="*/ 1140148 h 2278002"/>
              <a:gd name="connsiteX10" fmla="*/ 975554 w 1958444"/>
              <a:gd name="connsiteY10" fmla="*/ 2278002 h 2278002"/>
              <a:gd name="connsiteX11" fmla="*/ 61154 w 1958444"/>
              <a:gd name="connsiteY11" fmla="*/ 1140148 h 2278002"/>
              <a:gd name="connsiteX0" fmla="*/ 65401 w 1962691"/>
              <a:gd name="connsiteY0" fmla="*/ 1140148 h 2278002"/>
              <a:gd name="connsiteX1" fmla="*/ 78842 w 1962691"/>
              <a:gd name="connsiteY1" fmla="*/ 939059 h 2278002"/>
              <a:gd name="connsiteX2" fmla="*/ 122386 w 1962691"/>
              <a:gd name="connsiteY2" fmla="*/ 601602 h 2278002"/>
              <a:gd name="connsiteX3" fmla="*/ 394529 w 1962691"/>
              <a:gd name="connsiteY3" fmla="*/ 209716 h 2278002"/>
              <a:gd name="connsiteX4" fmla="*/ 677558 w 1962691"/>
              <a:gd name="connsiteY4" fmla="*/ 46430 h 2278002"/>
              <a:gd name="connsiteX5" fmla="*/ 979801 w 1962691"/>
              <a:gd name="connsiteY5" fmla="*/ 2294 h 2278002"/>
              <a:gd name="connsiteX6" fmla="*/ 1276272 w 1962691"/>
              <a:gd name="connsiteY6" fmla="*/ 35545 h 2278002"/>
              <a:gd name="connsiteX7" fmla="*/ 1591958 w 1962691"/>
              <a:gd name="connsiteY7" fmla="*/ 231487 h 2278002"/>
              <a:gd name="connsiteX8" fmla="*/ 1777014 w 1962691"/>
              <a:gd name="connsiteY8" fmla="*/ 470973 h 2278002"/>
              <a:gd name="connsiteX9" fmla="*/ 1896757 w 1962691"/>
              <a:gd name="connsiteY9" fmla="*/ 830202 h 2278002"/>
              <a:gd name="connsiteX10" fmla="*/ 1894201 w 1962691"/>
              <a:gd name="connsiteY10" fmla="*/ 1140148 h 2278002"/>
              <a:gd name="connsiteX11" fmla="*/ 979801 w 1962691"/>
              <a:gd name="connsiteY11" fmla="*/ 2278002 h 2278002"/>
              <a:gd name="connsiteX12" fmla="*/ 65401 w 1962691"/>
              <a:gd name="connsiteY12" fmla="*/ 1140148 h 2278002"/>
              <a:gd name="connsiteX0" fmla="*/ 55238 w 1952528"/>
              <a:gd name="connsiteY0" fmla="*/ 1140148 h 2278002"/>
              <a:gd name="connsiteX1" fmla="*/ 68679 w 1952528"/>
              <a:gd name="connsiteY1" fmla="*/ 939059 h 2278002"/>
              <a:gd name="connsiteX2" fmla="*/ 112223 w 1952528"/>
              <a:gd name="connsiteY2" fmla="*/ 601602 h 2278002"/>
              <a:gd name="connsiteX3" fmla="*/ 384366 w 1952528"/>
              <a:gd name="connsiteY3" fmla="*/ 209716 h 2278002"/>
              <a:gd name="connsiteX4" fmla="*/ 667395 w 1952528"/>
              <a:gd name="connsiteY4" fmla="*/ 46430 h 2278002"/>
              <a:gd name="connsiteX5" fmla="*/ 969638 w 1952528"/>
              <a:gd name="connsiteY5" fmla="*/ 2294 h 2278002"/>
              <a:gd name="connsiteX6" fmla="*/ 1266109 w 1952528"/>
              <a:gd name="connsiteY6" fmla="*/ 35545 h 2278002"/>
              <a:gd name="connsiteX7" fmla="*/ 1581795 w 1952528"/>
              <a:gd name="connsiteY7" fmla="*/ 231487 h 2278002"/>
              <a:gd name="connsiteX8" fmla="*/ 1766851 w 1952528"/>
              <a:gd name="connsiteY8" fmla="*/ 470973 h 2278002"/>
              <a:gd name="connsiteX9" fmla="*/ 1886594 w 1952528"/>
              <a:gd name="connsiteY9" fmla="*/ 830202 h 2278002"/>
              <a:gd name="connsiteX10" fmla="*/ 1884038 w 1952528"/>
              <a:gd name="connsiteY10" fmla="*/ 1140148 h 2278002"/>
              <a:gd name="connsiteX11" fmla="*/ 969638 w 1952528"/>
              <a:gd name="connsiteY11" fmla="*/ 2278002 h 2278002"/>
              <a:gd name="connsiteX12" fmla="*/ 55238 w 1952528"/>
              <a:gd name="connsiteY12" fmla="*/ 1140148 h 2278002"/>
              <a:gd name="connsiteX0" fmla="*/ 55238 w 1952528"/>
              <a:gd name="connsiteY0" fmla="*/ 1140148 h 2278002"/>
              <a:gd name="connsiteX1" fmla="*/ 68679 w 1952528"/>
              <a:gd name="connsiteY1" fmla="*/ 939059 h 2278002"/>
              <a:gd name="connsiteX2" fmla="*/ 112223 w 1952528"/>
              <a:gd name="connsiteY2" fmla="*/ 601602 h 2278002"/>
              <a:gd name="connsiteX3" fmla="*/ 384366 w 1952528"/>
              <a:gd name="connsiteY3" fmla="*/ 209716 h 2278002"/>
              <a:gd name="connsiteX4" fmla="*/ 667395 w 1952528"/>
              <a:gd name="connsiteY4" fmla="*/ 46430 h 2278002"/>
              <a:gd name="connsiteX5" fmla="*/ 969638 w 1952528"/>
              <a:gd name="connsiteY5" fmla="*/ 2294 h 2278002"/>
              <a:gd name="connsiteX6" fmla="*/ 1266109 w 1952528"/>
              <a:gd name="connsiteY6" fmla="*/ 35545 h 2278002"/>
              <a:gd name="connsiteX7" fmla="*/ 1581795 w 1952528"/>
              <a:gd name="connsiteY7" fmla="*/ 231487 h 2278002"/>
              <a:gd name="connsiteX8" fmla="*/ 1766851 w 1952528"/>
              <a:gd name="connsiteY8" fmla="*/ 470973 h 2278002"/>
              <a:gd name="connsiteX9" fmla="*/ 1886594 w 1952528"/>
              <a:gd name="connsiteY9" fmla="*/ 830202 h 2278002"/>
              <a:gd name="connsiteX10" fmla="*/ 1884038 w 1952528"/>
              <a:gd name="connsiteY10" fmla="*/ 1140148 h 2278002"/>
              <a:gd name="connsiteX11" fmla="*/ 969638 w 1952528"/>
              <a:gd name="connsiteY11" fmla="*/ 2278002 h 2278002"/>
              <a:gd name="connsiteX12" fmla="*/ 55238 w 1952528"/>
              <a:gd name="connsiteY12" fmla="*/ 1140148 h 2278002"/>
              <a:gd name="connsiteX0" fmla="*/ 55238 w 1952528"/>
              <a:gd name="connsiteY0" fmla="*/ 1140148 h 2278002"/>
              <a:gd name="connsiteX1" fmla="*/ 68679 w 1952528"/>
              <a:gd name="connsiteY1" fmla="*/ 939059 h 2278002"/>
              <a:gd name="connsiteX2" fmla="*/ 112223 w 1952528"/>
              <a:gd name="connsiteY2" fmla="*/ 601602 h 2278002"/>
              <a:gd name="connsiteX3" fmla="*/ 384366 w 1952528"/>
              <a:gd name="connsiteY3" fmla="*/ 209716 h 2278002"/>
              <a:gd name="connsiteX4" fmla="*/ 667395 w 1952528"/>
              <a:gd name="connsiteY4" fmla="*/ 46430 h 2278002"/>
              <a:gd name="connsiteX5" fmla="*/ 969638 w 1952528"/>
              <a:gd name="connsiteY5" fmla="*/ 2294 h 2278002"/>
              <a:gd name="connsiteX6" fmla="*/ 1266109 w 1952528"/>
              <a:gd name="connsiteY6" fmla="*/ 35545 h 2278002"/>
              <a:gd name="connsiteX7" fmla="*/ 1581795 w 1952528"/>
              <a:gd name="connsiteY7" fmla="*/ 231487 h 2278002"/>
              <a:gd name="connsiteX8" fmla="*/ 1766851 w 1952528"/>
              <a:gd name="connsiteY8" fmla="*/ 470973 h 2278002"/>
              <a:gd name="connsiteX9" fmla="*/ 1886594 w 1952528"/>
              <a:gd name="connsiteY9" fmla="*/ 830202 h 2278002"/>
              <a:gd name="connsiteX10" fmla="*/ 1884038 w 1952528"/>
              <a:gd name="connsiteY10" fmla="*/ 1140148 h 2278002"/>
              <a:gd name="connsiteX11" fmla="*/ 969638 w 1952528"/>
              <a:gd name="connsiteY11" fmla="*/ 2278002 h 2278002"/>
              <a:gd name="connsiteX12" fmla="*/ 55238 w 1952528"/>
              <a:gd name="connsiteY12" fmla="*/ 1140148 h 2278002"/>
              <a:gd name="connsiteX0" fmla="*/ 55238 w 1952528"/>
              <a:gd name="connsiteY0" fmla="*/ 1140148 h 2278002"/>
              <a:gd name="connsiteX1" fmla="*/ 68679 w 1952528"/>
              <a:gd name="connsiteY1" fmla="*/ 939059 h 2278002"/>
              <a:gd name="connsiteX2" fmla="*/ 112223 w 1952528"/>
              <a:gd name="connsiteY2" fmla="*/ 601602 h 2278002"/>
              <a:gd name="connsiteX3" fmla="*/ 384366 w 1952528"/>
              <a:gd name="connsiteY3" fmla="*/ 209716 h 2278002"/>
              <a:gd name="connsiteX4" fmla="*/ 667395 w 1952528"/>
              <a:gd name="connsiteY4" fmla="*/ 46430 h 2278002"/>
              <a:gd name="connsiteX5" fmla="*/ 969638 w 1952528"/>
              <a:gd name="connsiteY5" fmla="*/ 2294 h 2278002"/>
              <a:gd name="connsiteX6" fmla="*/ 1266109 w 1952528"/>
              <a:gd name="connsiteY6" fmla="*/ 35545 h 2278002"/>
              <a:gd name="connsiteX7" fmla="*/ 1581795 w 1952528"/>
              <a:gd name="connsiteY7" fmla="*/ 231487 h 2278002"/>
              <a:gd name="connsiteX8" fmla="*/ 1766851 w 1952528"/>
              <a:gd name="connsiteY8" fmla="*/ 470973 h 2278002"/>
              <a:gd name="connsiteX9" fmla="*/ 1886594 w 1952528"/>
              <a:gd name="connsiteY9" fmla="*/ 830202 h 2278002"/>
              <a:gd name="connsiteX10" fmla="*/ 1884038 w 1952528"/>
              <a:gd name="connsiteY10" fmla="*/ 1140148 h 2278002"/>
              <a:gd name="connsiteX11" fmla="*/ 969638 w 1952528"/>
              <a:gd name="connsiteY11" fmla="*/ 2278002 h 2278002"/>
              <a:gd name="connsiteX12" fmla="*/ 55238 w 1952528"/>
              <a:gd name="connsiteY12" fmla="*/ 1140148 h 2278002"/>
              <a:gd name="connsiteX0" fmla="*/ 14330 w 1911620"/>
              <a:gd name="connsiteY0" fmla="*/ 1140148 h 2278002"/>
              <a:gd name="connsiteX1" fmla="*/ 27771 w 1911620"/>
              <a:gd name="connsiteY1" fmla="*/ 939059 h 2278002"/>
              <a:gd name="connsiteX2" fmla="*/ 71315 w 1911620"/>
              <a:gd name="connsiteY2" fmla="*/ 601602 h 2278002"/>
              <a:gd name="connsiteX3" fmla="*/ 343458 w 1911620"/>
              <a:gd name="connsiteY3" fmla="*/ 209716 h 2278002"/>
              <a:gd name="connsiteX4" fmla="*/ 626487 w 1911620"/>
              <a:gd name="connsiteY4" fmla="*/ 46430 h 2278002"/>
              <a:gd name="connsiteX5" fmla="*/ 928730 w 1911620"/>
              <a:gd name="connsiteY5" fmla="*/ 2294 h 2278002"/>
              <a:gd name="connsiteX6" fmla="*/ 1225201 w 1911620"/>
              <a:gd name="connsiteY6" fmla="*/ 35545 h 2278002"/>
              <a:gd name="connsiteX7" fmla="*/ 1540887 w 1911620"/>
              <a:gd name="connsiteY7" fmla="*/ 231487 h 2278002"/>
              <a:gd name="connsiteX8" fmla="*/ 1725943 w 1911620"/>
              <a:gd name="connsiteY8" fmla="*/ 470973 h 2278002"/>
              <a:gd name="connsiteX9" fmla="*/ 1845686 w 1911620"/>
              <a:gd name="connsiteY9" fmla="*/ 830202 h 2278002"/>
              <a:gd name="connsiteX10" fmla="*/ 1843130 w 1911620"/>
              <a:gd name="connsiteY10" fmla="*/ 1140148 h 2278002"/>
              <a:gd name="connsiteX11" fmla="*/ 928730 w 1911620"/>
              <a:gd name="connsiteY11" fmla="*/ 2278002 h 2278002"/>
              <a:gd name="connsiteX12" fmla="*/ 14330 w 1911620"/>
              <a:gd name="connsiteY12" fmla="*/ 1140148 h 2278002"/>
              <a:gd name="connsiteX0" fmla="*/ 14330 w 1845686"/>
              <a:gd name="connsiteY0" fmla="*/ 1140148 h 2278002"/>
              <a:gd name="connsiteX1" fmla="*/ 27771 w 1845686"/>
              <a:gd name="connsiteY1" fmla="*/ 939059 h 2278002"/>
              <a:gd name="connsiteX2" fmla="*/ 71315 w 1845686"/>
              <a:gd name="connsiteY2" fmla="*/ 601602 h 2278002"/>
              <a:gd name="connsiteX3" fmla="*/ 343458 w 1845686"/>
              <a:gd name="connsiteY3" fmla="*/ 209716 h 2278002"/>
              <a:gd name="connsiteX4" fmla="*/ 626487 w 1845686"/>
              <a:gd name="connsiteY4" fmla="*/ 46430 h 2278002"/>
              <a:gd name="connsiteX5" fmla="*/ 928730 w 1845686"/>
              <a:gd name="connsiteY5" fmla="*/ 2294 h 2278002"/>
              <a:gd name="connsiteX6" fmla="*/ 1225201 w 1845686"/>
              <a:gd name="connsiteY6" fmla="*/ 35545 h 2278002"/>
              <a:gd name="connsiteX7" fmla="*/ 1540887 w 1845686"/>
              <a:gd name="connsiteY7" fmla="*/ 231487 h 2278002"/>
              <a:gd name="connsiteX8" fmla="*/ 1725943 w 1845686"/>
              <a:gd name="connsiteY8" fmla="*/ 470973 h 2278002"/>
              <a:gd name="connsiteX9" fmla="*/ 1845686 w 1845686"/>
              <a:gd name="connsiteY9" fmla="*/ 830202 h 2278002"/>
              <a:gd name="connsiteX10" fmla="*/ 1843130 w 1845686"/>
              <a:gd name="connsiteY10" fmla="*/ 1140148 h 2278002"/>
              <a:gd name="connsiteX11" fmla="*/ 928730 w 1845686"/>
              <a:gd name="connsiteY11" fmla="*/ 2278002 h 2278002"/>
              <a:gd name="connsiteX12" fmla="*/ 14330 w 1845686"/>
              <a:gd name="connsiteY12" fmla="*/ 1140148 h 2278002"/>
              <a:gd name="connsiteX0" fmla="*/ 14330 w 1911620"/>
              <a:gd name="connsiteY0" fmla="*/ 1140148 h 2278002"/>
              <a:gd name="connsiteX1" fmla="*/ 27771 w 1911620"/>
              <a:gd name="connsiteY1" fmla="*/ 939059 h 2278002"/>
              <a:gd name="connsiteX2" fmla="*/ 71315 w 1911620"/>
              <a:gd name="connsiteY2" fmla="*/ 601602 h 2278002"/>
              <a:gd name="connsiteX3" fmla="*/ 343458 w 1911620"/>
              <a:gd name="connsiteY3" fmla="*/ 209716 h 2278002"/>
              <a:gd name="connsiteX4" fmla="*/ 626487 w 1911620"/>
              <a:gd name="connsiteY4" fmla="*/ 46430 h 2278002"/>
              <a:gd name="connsiteX5" fmla="*/ 928730 w 1911620"/>
              <a:gd name="connsiteY5" fmla="*/ 2294 h 2278002"/>
              <a:gd name="connsiteX6" fmla="*/ 1225201 w 1911620"/>
              <a:gd name="connsiteY6" fmla="*/ 35545 h 2278002"/>
              <a:gd name="connsiteX7" fmla="*/ 1540887 w 1911620"/>
              <a:gd name="connsiteY7" fmla="*/ 231487 h 2278002"/>
              <a:gd name="connsiteX8" fmla="*/ 1725943 w 1911620"/>
              <a:gd name="connsiteY8" fmla="*/ 470973 h 2278002"/>
              <a:gd name="connsiteX9" fmla="*/ 1845686 w 1911620"/>
              <a:gd name="connsiteY9" fmla="*/ 830202 h 2278002"/>
              <a:gd name="connsiteX10" fmla="*/ 1843130 w 1911620"/>
              <a:gd name="connsiteY10" fmla="*/ 1140148 h 2278002"/>
              <a:gd name="connsiteX11" fmla="*/ 928730 w 1911620"/>
              <a:gd name="connsiteY11" fmla="*/ 2278002 h 2278002"/>
              <a:gd name="connsiteX12" fmla="*/ 14330 w 1911620"/>
              <a:gd name="connsiteY12" fmla="*/ 1140148 h 2278002"/>
              <a:gd name="connsiteX0" fmla="*/ 14330 w 1868077"/>
              <a:gd name="connsiteY0" fmla="*/ 1140148 h 2278002"/>
              <a:gd name="connsiteX1" fmla="*/ 27771 w 1868077"/>
              <a:gd name="connsiteY1" fmla="*/ 939059 h 2278002"/>
              <a:gd name="connsiteX2" fmla="*/ 71315 w 1868077"/>
              <a:gd name="connsiteY2" fmla="*/ 601602 h 2278002"/>
              <a:gd name="connsiteX3" fmla="*/ 343458 w 1868077"/>
              <a:gd name="connsiteY3" fmla="*/ 209716 h 2278002"/>
              <a:gd name="connsiteX4" fmla="*/ 626487 w 1868077"/>
              <a:gd name="connsiteY4" fmla="*/ 46430 h 2278002"/>
              <a:gd name="connsiteX5" fmla="*/ 928730 w 1868077"/>
              <a:gd name="connsiteY5" fmla="*/ 2294 h 2278002"/>
              <a:gd name="connsiteX6" fmla="*/ 1225201 w 1868077"/>
              <a:gd name="connsiteY6" fmla="*/ 35545 h 2278002"/>
              <a:gd name="connsiteX7" fmla="*/ 1540887 w 1868077"/>
              <a:gd name="connsiteY7" fmla="*/ 231487 h 2278002"/>
              <a:gd name="connsiteX8" fmla="*/ 1725943 w 1868077"/>
              <a:gd name="connsiteY8" fmla="*/ 470973 h 2278002"/>
              <a:gd name="connsiteX9" fmla="*/ 1845686 w 1868077"/>
              <a:gd name="connsiteY9" fmla="*/ 830202 h 2278002"/>
              <a:gd name="connsiteX10" fmla="*/ 1843130 w 1868077"/>
              <a:gd name="connsiteY10" fmla="*/ 1140148 h 2278002"/>
              <a:gd name="connsiteX11" fmla="*/ 928730 w 1868077"/>
              <a:gd name="connsiteY11" fmla="*/ 2278002 h 2278002"/>
              <a:gd name="connsiteX12" fmla="*/ 14330 w 1868077"/>
              <a:gd name="connsiteY12" fmla="*/ 1140148 h 2278002"/>
              <a:gd name="connsiteX0" fmla="*/ 14330 w 1868077"/>
              <a:gd name="connsiteY0" fmla="*/ 1140148 h 2278002"/>
              <a:gd name="connsiteX1" fmla="*/ 27771 w 1868077"/>
              <a:gd name="connsiteY1" fmla="*/ 939059 h 2278002"/>
              <a:gd name="connsiteX2" fmla="*/ 71315 w 1868077"/>
              <a:gd name="connsiteY2" fmla="*/ 601602 h 2278002"/>
              <a:gd name="connsiteX3" fmla="*/ 343458 w 1868077"/>
              <a:gd name="connsiteY3" fmla="*/ 209716 h 2278002"/>
              <a:gd name="connsiteX4" fmla="*/ 626487 w 1868077"/>
              <a:gd name="connsiteY4" fmla="*/ 46430 h 2278002"/>
              <a:gd name="connsiteX5" fmla="*/ 928730 w 1868077"/>
              <a:gd name="connsiteY5" fmla="*/ 2294 h 2278002"/>
              <a:gd name="connsiteX6" fmla="*/ 1225201 w 1868077"/>
              <a:gd name="connsiteY6" fmla="*/ 35545 h 2278002"/>
              <a:gd name="connsiteX7" fmla="*/ 1540887 w 1868077"/>
              <a:gd name="connsiteY7" fmla="*/ 231487 h 2278002"/>
              <a:gd name="connsiteX8" fmla="*/ 1725943 w 1868077"/>
              <a:gd name="connsiteY8" fmla="*/ 470973 h 2278002"/>
              <a:gd name="connsiteX9" fmla="*/ 1845686 w 1868077"/>
              <a:gd name="connsiteY9" fmla="*/ 830202 h 2278002"/>
              <a:gd name="connsiteX10" fmla="*/ 1843130 w 1868077"/>
              <a:gd name="connsiteY10" fmla="*/ 1140148 h 2278002"/>
              <a:gd name="connsiteX11" fmla="*/ 928730 w 1868077"/>
              <a:gd name="connsiteY11" fmla="*/ 2278002 h 2278002"/>
              <a:gd name="connsiteX12" fmla="*/ 14330 w 1868077"/>
              <a:gd name="connsiteY12" fmla="*/ 1140148 h 2278002"/>
              <a:gd name="connsiteX0" fmla="*/ 21922 w 1875669"/>
              <a:gd name="connsiteY0" fmla="*/ 1140148 h 2278002"/>
              <a:gd name="connsiteX1" fmla="*/ 35363 w 1875669"/>
              <a:gd name="connsiteY1" fmla="*/ 939059 h 2278002"/>
              <a:gd name="connsiteX2" fmla="*/ 78907 w 1875669"/>
              <a:gd name="connsiteY2" fmla="*/ 601602 h 2278002"/>
              <a:gd name="connsiteX3" fmla="*/ 351050 w 1875669"/>
              <a:gd name="connsiteY3" fmla="*/ 209716 h 2278002"/>
              <a:gd name="connsiteX4" fmla="*/ 634079 w 1875669"/>
              <a:gd name="connsiteY4" fmla="*/ 46430 h 2278002"/>
              <a:gd name="connsiteX5" fmla="*/ 936322 w 1875669"/>
              <a:gd name="connsiteY5" fmla="*/ 2294 h 2278002"/>
              <a:gd name="connsiteX6" fmla="*/ 1232793 w 1875669"/>
              <a:gd name="connsiteY6" fmla="*/ 35545 h 2278002"/>
              <a:gd name="connsiteX7" fmla="*/ 1548479 w 1875669"/>
              <a:gd name="connsiteY7" fmla="*/ 231487 h 2278002"/>
              <a:gd name="connsiteX8" fmla="*/ 1733535 w 1875669"/>
              <a:gd name="connsiteY8" fmla="*/ 470973 h 2278002"/>
              <a:gd name="connsiteX9" fmla="*/ 1853278 w 1875669"/>
              <a:gd name="connsiteY9" fmla="*/ 830202 h 2278002"/>
              <a:gd name="connsiteX10" fmla="*/ 1850722 w 1875669"/>
              <a:gd name="connsiteY10" fmla="*/ 1140148 h 2278002"/>
              <a:gd name="connsiteX11" fmla="*/ 936322 w 1875669"/>
              <a:gd name="connsiteY11" fmla="*/ 2278002 h 2278002"/>
              <a:gd name="connsiteX12" fmla="*/ 21922 w 1875669"/>
              <a:gd name="connsiteY12" fmla="*/ 1140148 h 2278002"/>
              <a:gd name="connsiteX0" fmla="*/ 23435 w 1877182"/>
              <a:gd name="connsiteY0" fmla="*/ 1140148 h 2278002"/>
              <a:gd name="connsiteX1" fmla="*/ 36876 w 1877182"/>
              <a:gd name="connsiteY1" fmla="*/ 939059 h 2278002"/>
              <a:gd name="connsiteX2" fmla="*/ 123963 w 1877182"/>
              <a:gd name="connsiteY2" fmla="*/ 503630 h 2278002"/>
              <a:gd name="connsiteX3" fmla="*/ 352563 w 1877182"/>
              <a:gd name="connsiteY3" fmla="*/ 209716 h 2278002"/>
              <a:gd name="connsiteX4" fmla="*/ 635592 w 1877182"/>
              <a:gd name="connsiteY4" fmla="*/ 46430 h 2278002"/>
              <a:gd name="connsiteX5" fmla="*/ 937835 w 1877182"/>
              <a:gd name="connsiteY5" fmla="*/ 2294 h 2278002"/>
              <a:gd name="connsiteX6" fmla="*/ 1234306 w 1877182"/>
              <a:gd name="connsiteY6" fmla="*/ 35545 h 2278002"/>
              <a:gd name="connsiteX7" fmla="*/ 1549992 w 1877182"/>
              <a:gd name="connsiteY7" fmla="*/ 231487 h 2278002"/>
              <a:gd name="connsiteX8" fmla="*/ 1735048 w 1877182"/>
              <a:gd name="connsiteY8" fmla="*/ 470973 h 2278002"/>
              <a:gd name="connsiteX9" fmla="*/ 1854791 w 1877182"/>
              <a:gd name="connsiteY9" fmla="*/ 830202 h 2278002"/>
              <a:gd name="connsiteX10" fmla="*/ 1852235 w 1877182"/>
              <a:gd name="connsiteY10" fmla="*/ 1140148 h 2278002"/>
              <a:gd name="connsiteX11" fmla="*/ 937835 w 1877182"/>
              <a:gd name="connsiteY11" fmla="*/ 2278002 h 2278002"/>
              <a:gd name="connsiteX12" fmla="*/ 23435 w 1877182"/>
              <a:gd name="connsiteY12" fmla="*/ 1140148 h 2278002"/>
              <a:gd name="connsiteX0" fmla="*/ 38677 w 1848882"/>
              <a:gd name="connsiteY0" fmla="*/ 1216348 h 2278140"/>
              <a:gd name="connsiteX1" fmla="*/ 8576 w 1848882"/>
              <a:gd name="connsiteY1" fmla="*/ 939059 h 2278140"/>
              <a:gd name="connsiteX2" fmla="*/ 95663 w 1848882"/>
              <a:gd name="connsiteY2" fmla="*/ 503630 h 2278140"/>
              <a:gd name="connsiteX3" fmla="*/ 324263 w 1848882"/>
              <a:gd name="connsiteY3" fmla="*/ 209716 h 2278140"/>
              <a:gd name="connsiteX4" fmla="*/ 607292 w 1848882"/>
              <a:gd name="connsiteY4" fmla="*/ 46430 h 2278140"/>
              <a:gd name="connsiteX5" fmla="*/ 909535 w 1848882"/>
              <a:gd name="connsiteY5" fmla="*/ 2294 h 2278140"/>
              <a:gd name="connsiteX6" fmla="*/ 1206006 w 1848882"/>
              <a:gd name="connsiteY6" fmla="*/ 35545 h 2278140"/>
              <a:gd name="connsiteX7" fmla="*/ 1521692 w 1848882"/>
              <a:gd name="connsiteY7" fmla="*/ 231487 h 2278140"/>
              <a:gd name="connsiteX8" fmla="*/ 1706748 w 1848882"/>
              <a:gd name="connsiteY8" fmla="*/ 470973 h 2278140"/>
              <a:gd name="connsiteX9" fmla="*/ 1826491 w 1848882"/>
              <a:gd name="connsiteY9" fmla="*/ 830202 h 2278140"/>
              <a:gd name="connsiteX10" fmla="*/ 1823935 w 1848882"/>
              <a:gd name="connsiteY10" fmla="*/ 1140148 h 2278140"/>
              <a:gd name="connsiteX11" fmla="*/ 909535 w 1848882"/>
              <a:gd name="connsiteY11" fmla="*/ 2278002 h 2278140"/>
              <a:gd name="connsiteX12" fmla="*/ 38677 w 1848882"/>
              <a:gd name="connsiteY12" fmla="*/ 1216348 h 2278140"/>
              <a:gd name="connsiteX0" fmla="*/ 49370 w 1859575"/>
              <a:gd name="connsiteY0" fmla="*/ 1216348 h 2336169"/>
              <a:gd name="connsiteX1" fmla="*/ 19269 w 1859575"/>
              <a:gd name="connsiteY1" fmla="*/ 939059 h 2336169"/>
              <a:gd name="connsiteX2" fmla="*/ 106356 w 1859575"/>
              <a:gd name="connsiteY2" fmla="*/ 503630 h 2336169"/>
              <a:gd name="connsiteX3" fmla="*/ 334956 w 1859575"/>
              <a:gd name="connsiteY3" fmla="*/ 209716 h 2336169"/>
              <a:gd name="connsiteX4" fmla="*/ 617985 w 1859575"/>
              <a:gd name="connsiteY4" fmla="*/ 46430 h 2336169"/>
              <a:gd name="connsiteX5" fmla="*/ 920228 w 1859575"/>
              <a:gd name="connsiteY5" fmla="*/ 2294 h 2336169"/>
              <a:gd name="connsiteX6" fmla="*/ 1216699 w 1859575"/>
              <a:gd name="connsiteY6" fmla="*/ 35545 h 2336169"/>
              <a:gd name="connsiteX7" fmla="*/ 1532385 w 1859575"/>
              <a:gd name="connsiteY7" fmla="*/ 231487 h 2336169"/>
              <a:gd name="connsiteX8" fmla="*/ 1717441 w 1859575"/>
              <a:gd name="connsiteY8" fmla="*/ 470973 h 2336169"/>
              <a:gd name="connsiteX9" fmla="*/ 1837184 w 1859575"/>
              <a:gd name="connsiteY9" fmla="*/ 830202 h 2336169"/>
              <a:gd name="connsiteX10" fmla="*/ 1834628 w 1859575"/>
              <a:gd name="connsiteY10" fmla="*/ 1140148 h 2336169"/>
              <a:gd name="connsiteX11" fmla="*/ 920228 w 1859575"/>
              <a:gd name="connsiteY11" fmla="*/ 2278002 h 2336169"/>
              <a:gd name="connsiteX12" fmla="*/ 509128 w 1859575"/>
              <a:gd name="connsiteY12" fmla="*/ 2071173 h 2336169"/>
              <a:gd name="connsiteX13" fmla="*/ 49370 w 1859575"/>
              <a:gd name="connsiteY13" fmla="*/ 1216348 h 2336169"/>
              <a:gd name="connsiteX0" fmla="*/ 49370 w 1870675"/>
              <a:gd name="connsiteY0" fmla="*/ 1216348 h 2278184"/>
              <a:gd name="connsiteX1" fmla="*/ 19269 w 1870675"/>
              <a:gd name="connsiteY1" fmla="*/ 939059 h 2278184"/>
              <a:gd name="connsiteX2" fmla="*/ 106356 w 1870675"/>
              <a:gd name="connsiteY2" fmla="*/ 503630 h 2278184"/>
              <a:gd name="connsiteX3" fmla="*/ 334956 w 1870675"/>
              <a:gd name="connsiteY3" fmla="*/ 209716 h 2278184"/>
              <a:gd name="connsiteX4" fmla="*/ 617985 w 1870675"/>
              <a:gd name="connsiteY4" fmla="*/ 46430 h 2278184"/>
              <a:gd name="connsiteX5" fmla="*/ 920228 w 1870675"/>
              <a:gd name="connsiteY5" fmla="*/ 2294 h 2278184"/>
              <a:gd name="connsiteX6" fmla="*/ 1216699 w 1870675"/>
              <a:gd name="connsiteY6" fmla="*/ 35545 h 2278184"/>
              <a:gd name="connsiteX7" fmla="*/ 1532385 w 1870675"/>
              <a:gd name="connsiteY7" fmla="*/ 231487 h 2278184"/>
              <a:gd name="connsiteX8" fmla="*/ 1717441 w 1870675"/>
              <a:gd name="connsiteY8" fmla="*/ 470973 h 2278184"/>
              <a:gd name="connsiteX9" fmla="*/ 1837184 w 1870675"/>
              <a:gd name="connsiteY9" fmla="*/ 830202 h 2278184"/>
              <a:gd name="connsiteX10" fmla="*/ 1834628 w 1870675"/>
              <a:gd name="connsiteY10" fmla="*/ 1140148 h 2278184"/>
              <a:gd name="connsiteX11" fmla="*/ 1347329 w 1870675"/>
              <a:gd name="connsiteY11" fmla="*/ 2082059 h 2278184"/>
              <a:gd name="connsiteX12" fmla="*/ 920228 w 1870675"/>
              <a:gd name="connsiteY12" fmla="*/ 2278002 h 2278184"/>
              <a:gd name="connsiteX13" fmla="*/ 509128 w 1870675"/>
              <a:gd name="connsiteY13" fmla="*/ 2071173 h 2278184"/>
              <a:gd name="connsiteX14" fmla="*/ 49370 w 1870675"/>
              <a:gd name="connsiteY14" fmla="*/ 1216348 h 2278184"/>
              <a:gd name="connsiteX0" fmla="*/ 117809 w 1852029"/>
              <a:gd name="connsiteY0" fmla="*/ 1401405 h 2278184"/>
              <a:gd name="connsiteX1" fmla="*/ 623 w 1852029"/>
              <a:gd name="connsiteY1" fmla="*/ 939059 h 2278184"/>
              <a:gd name="connsiteX2" fmla="*/ 87710 w 1852029"/>
              <a:gd name="connsiteY2" fmla="*/ 503630 h 2278184"/>
              <a:gd name="connsiteX3" fmla="*/ 316310 w 1852029"/>
              <a:gd name="connsiteY3" fmla="*/ 209716 h 2278184"/>
              <a:gd name="connsiteX4" fmla="*/ 599339 w 1852029"/>
              <a:gd name="connsiteY4" fmla="*/ 46430 h 2278184"/>
              <a:gd name="connsiteX5" fmla="*/ 901582 w 1852029"/>
              <a:gd name="connsiteY5" fmla="*/ 2294 h 2278184"/>
              <a:gd name="connsiteX6" fmla="*/ 1198053 w 1852029"/>
              <a:gd name="connsiteY6" fmla="*/ 35545 h 2278184"/>
              <a:gd name="connsiteX7" fmla="*/ 1513739 w 1852029"/>
              <a:gd name="connsiteY7" fmla="*/ 231487 h 2278184"/>
              <a:gd name="connsiteX8" fmla="*/ 1698795 w 1852029"/>
              <a:gd name="connsiteY8" fmla="*/ 470973 h 2278184"/>
              <a:gd name="connsiteX9" fmla="*/ 1818538 w 1852029"/>
              <a:gd name="connsiteY9" fmla="*/ 830202 h 2278184"/>
              <a:gd name="connsiteX10" fmla="*/ 1815982 w 1852029"/>
              <a:gd name="connsiteY10" fmla="*/ 1140148 h 2278184"/>
              <a:gd name="connsiteX11" fmla="*/ 1328683 w 1852029"/>
              <a:gd name="connsiteY11" fmla="*/ 2082059 h 2278184"/>
              <a:gd name="connsiteX12" fmla="*/ 901582 w 1852029"/>
              <a:gd name="connsiteY12" fmla="*/ 2278002 h 2278184"/>
              <a:gd name="connsiteX13" fmla="*/ 490482 w 1852029"/>
              <a:gd name="connsiteY13" fmla="*/ 2071173 h 2278184"/>
              <a:gd name="connsiteX14" fmla="*/ 117809 w 1852029"/>
              <a:gd name="connsiteY14" fmla="*/ 1401405 h 2278184"/>
              <a:gd name="connsiteX0" fmla="*/ 117809 w 1818538"/>
              <a:gd name="connsiteY0" fmla="*/ 1401405 h 2278184"/>
              <a:gd name="connsiteX1" fmla="*/ 623 w 1818538"/>
              <a:gd name="connsiteY1" fmla="*/ 939059 h 2278184"/>
              <a:gd name="connsiteX2" fmla="*/ 87710 w 1818538"/>
              <a:gd name="connsiteY2" fmla="*/ 503630 h 2278184"/>
              <a:gd name="connsiteX3" fmla="*/ 316310 w 1818538"/>
              <a:gd name="connsiteY3" fmla="*/ 209716 h 2278184"/>
              <a:gd name="connsiteX4" fmla="*/ 599339 w 1818538"/>
              <a:gd name="connsiteY4" fmla="*/ 46430 h 2278184"/>
              <a:gd name="connsiteX5" fmla="*/ 901582 w 1818538"/>
              <a:gd name="connsiteY5" fmla="*/ 2294 h 2278184"/>
              <a:gd name="connsiteX6" fmla="*/ 1198053 w 1818538"/>
              <a:gd name="connsiteY6" fmla="*/ 35545 h 2278184"/>
              <a:gd name="connsiteX7" fmla="*/ 1513739 w 1818538"/>
              <a:gd name="connsiteY7" fmla="*/ 231487 h 2278184"/>
              <a:gd name="connsiteX8" fmla="*/ 1698795 w 1818538"/>
              <a:gd name="connsiteY8" fmla="*/ 470973 h 2278184"/>
              <a:gd name="connsiteX9" fmla="*/ 1818538 w 1818538"/>
              <a:gd name="connsiteY9" fmla="*/ 830202 h 2278184"/>
              <a:gd name="connsiteX10" fmla="*/ 1696239 w 1818538"/>
              <a:gd name="connsiteY10" fmla="*/ 1423176 h 2278184"/>
              <a:gd name="connsiteX11" fmla="*/ 1328683 w 1818538"/>
              <a:gd name="connsiteY11" fmla="*/ 2082059 h 2278184"/>
              <a:gd name="connsiteX12" fmla="*/ 901582 w 1818538"/>
              <a:gd name="connsiteY12" fmla="*/ 2278002 h 2278184"/>
              <a:gd name="connsiteX13" fmla="*/ 490482 w 1818538"/>
              <a:gd name="connsiteY13" fmla="*/ 2071173 h 2278184"/>
              <a:gd name="connsiteX14" fmla="*/ 117809 w 1818538"/>
              <a:gd name="connsiteY14" fmla="*/ 1401405 h 227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8538" h="2278184">
                <a:moveTo>
                  <a:pt x="117809" y="1401405"/>
                </a:moveTo>
                <a:cubicBezTo>
                  <a:pt x="36166" y="1212719"/>
                  <a:pt x="5639" y="1088688"/>
                  <a:pt x="623" y="939059"/>
                </a:cubicBezTo>
                <a:cubicBezTo>
                  <a:pt x="-4393" y="789430"/>
                  <a:pt x="20581" y="621558"/>
                  <a:pt x="87710" y="503630"/>
                </a:cubicBezTo>
                <a:cubicBezTo>
                  <a:pt x="154839" y="385702"/>
                  <a:pt x="223781" y="296802"/>
                  <a:pt x="316310" y="209716"/>
                </a:cubicBezTo>
                <a:cubicBezTo>
                  <a:pt x="408839" y="122630"/>
                  <a:pt x="501794" y="81000"/>
                  <a:pt x="599339" y="46430"/>
                </a:cubicBezTo>
                <a:cubicBezTo>
                  <a:pt x="696884" y="11860"/>
                  <a:pt x="801796" y="4108"/>
                  <a:pt x="901582" y="2294"/>
                </a:cubicBezTo>
                <a:cubicBezTo>
                  <a:pt x="1001368" y="480"/>
                  <a:pt x="1103284" y="-9911"/>
                  <a:pt x="1198053" y="35545"/>
                </a:cubicBezTo>
                <a:cubicBezTo>
                  <a:pt x="1292822" y="81001"/>
                  <a:pt x="1437539" y="155287"/>
                  <a:pt x="1513739" y="231487"/>
                </a:cubicBezTo>
                <a:cubicBezTo>
                  <a:pt x="1589939" y="307687"/>
                  <a:pt x="1647995" y="371187"/>
                  <a:pt x="1698795" y="470973"/>
                </a:cubicBezTo>
                <a:cubicBezTo>
                  <a:pt x="1749595" y="570759"/>
                  <a:pt x="1791750" y="722302"/>
                  <a:pt x="1818538" y="830202"/>
                </a:cubicBezTo>
                <a:cubicBezTo>
                  <a:pt x="1814483" y="1003417"/>
                  <a:pt x="1777881" y="1214533"/>
                  <a:pt x="1696239" y="1423176"/>
                </a:cubicBezTo>
                <a:cubicBezTo>
                  <a:pt x="1614597" y="1631819"/>
                  <a:pt x="1481083" y="1892417"/>
                  <a:pt x="1328683" y="2082059"/>
                </a:cubicBezTo>
                <a:cubicBezTo>
                  <a:pt x="1176283" y="2271701"/>
                  <a:pt x="1041282" y="2279816"/>
                  <a:pt x="901582" y="2278002"/>
                </a:cubicBezTo>
                <a:cubicBezTo>
                  <a:pt x="761882" y="2276188"/>
                  <a:pt x="635625" y="2248115"/>
                  <a:pt x="490482" y="2071173"/>
                </a:cubicBezTo>
                <a:cubicBezTo>
                  <a:pt x="345339" y="1894231"/>
                  <a:pt x="199452" y="1590091"/>
                  <a:pt x="117809" y="140140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hole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582886" y="1700784"/>
            <a:ext cx="0" cy="9144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11844" y="1950373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/4</a:t>
            </a:r>
            <a:r>
              <a:rPr lang="en-US" dirty="0" smtClean="0"/>
              <a:t>”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12971" y="2604299"/>
            <a:ext cx="0" cy="2218072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52815" y="3245773"/>
            <a:ext cx="104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r>
              <a:rPr lang="en-US" dirty="0" smtClean="0"/>
              <a:t>/8”</a:t>
            </a:r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057815" y="3872904"/>
            <a:ext cx="1028370" cy="102837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57585" y="4384430"/>
            <a:ext cx="102883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73469" y="3959191"/>
            <a:ext cx="113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9/32”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387535" y="3979742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collar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b="8994"/>
          <a:stretch/>
        </p:blipFill>
        <p:spPr>
          <a:xfrm>
            <a:off x="1191758" y="0"/>
            <a:ext cx="7066871" cy="6939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0572" y="406399"/>
            <a:ext cx="68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focus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0686" y="161834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accessible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4557485" y="1698172"/>
            <a:ext cx="1473201" cy="104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</p:cNvCxnSpPr>
          <p:nvPr/>
        </p:nvCxnSpPr>
        <p:spPr>
          <a:xfrm flipH="1">
            <a:off x="4731657" y="591065"/>
            <a:ext cx="928915" cy="1927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9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1" y="610506"/>
            <a:ext cx="7168225" cy="568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159" y="420915"/>
            <a:ext cx="672043" cy="58477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  <a:p>
            <a:pPr algn="r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algn="r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-0.5</a:t>
            </a:r>
          </a:p>
          <a:p>
            <a:pPr algn="r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-1.0</a:t>
            </a:r>
          </a:p>
          <a:p>
            <a:pPr algn="r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-1.5</a:t>
            </a:r>
          </a:p>
          <a:p>
            <a:pPr algn="r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-2.0</a:t>
            </a:r>
          </a:p>
          <a:p>
            <a:pPr algn="r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-2.5</a:t>
            </a:r>
          </a:p>
          <a:p>
            <a:pPr algn="r"/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-3.0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186762" y="2956544"/>
            <a:ext cx="3143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Beam height (mm)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1981" y="104487"/>
            <a:ext cx="4000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focus position vs M2 Tilt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2744" y="5994402"/>
            <a:ext cx="71160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0                 100              200               300              400               500              600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45867" y="6334780"/>
            <a:ext cx="4602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from sample (mm)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5" y="3347811"/>
            <a:ext cx="9459117" cy="258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49" y="542245"/>
            <a:ext cx="6816230" cy="282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150114"/>
            <a:ext cx="7043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total move: 1.4 mm “up”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968344" y="4107543"/>
            <a:ext cx="827314" cy="179977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b="8994"/>
          <a:stretch/>
        </p:blipFill>
        <p:spPr>
          <a:xfrm>
            <a:off x="2032000" y="0"/>
            <a:ext cx="2641600" cy="2594079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09259" y="1103085"/>
            <a:ext cx="1964043" cy="2888344"/>
          </a:xfrm>
          <a:custGeom>
            <a:avLst/>
            <a:gdLst>
              <a:gd name="connsiteX0" fmla="*/ 1542699 w 1542699"/>
              <a:gd name="connsiteY0" fmla="*/ 0 h 1509486"/>
              <a:gd name="connsiteX1" fmla="*/ 18699 w 1542699"/>
              <a:gd name="connsiteY1" fmla="*/ 827315 h 1509486"/>
              <a:gd name="connsiteX2" fmla="*/ 831499 w 1542699"/>
              <a:gd name="connsiteY2" fmla="*/ 1509486 h 1509486"/>
              <a:gd name="connsiteX0" fmla="*/ 1618144 w 4317801"/>
              <a:gd name="connsiteY0" fmla="*/ 0 h 2496458"/>
              <a:gd name="connsiteX1" fmla="*/ 94144 w 4317801"/>
              <a:gd name="connsiteY1" fmla="*/ 827315 h 2496458"/>
              <a:gd name="connsiteX2" fmla="*/ 4317801 w 4317801"/>
              <a:gd name="connsiteY2" fmla="*/ 2496458 h 2496458"/>
              <a:gd name="connsiteX0" fmla="*/ 104959 w 3010893"/>
              <a:gd name="connsiteY0" fmla="*/ 0 h 2496458"/>
              <a:gd name="connsiteX1" fmla="*/ 2891702 w 3010893"/>
              <a:gd name="connsiteY1" fmla="*/ 304801 h 2496458"/>
              <a:gd name="connsiteX2" fmla="*/ 2804616 w 3010893"/>
              <a:gd name="connsiteY2" fmla="*/ 2496458 h 2496458"/>
              <a:gd name="connsiteX0" fmla="*/ 135092 w 2041603"/>
              <a:gd name="connsiteY0" fmla="*/ 0 h 2989944"/>
              <a:gd name="connsiteX1" fmla="*/ 1978406 w 2041603"/>
              <a:gd name="connsiteY1" fmla="*/ 798287 h 2989944"/>
              <a:gd name="connsiteX2" fmla="*/ 1891320 w 2041603"/>
              <a:gd name="connsiteY2" fmla="*/ 2989944 h 2989944"/>
              <a:gd name="connsiteX0" fmla="*/ 0 w 1906511"/>
              <a:gd name="connsiteY0" fmla="*/ 0 h 2989944"/>
              <a:gd name="connsiteX1" fmla="*/ 1843314 w 1906511"/>
              <a:gd name="connsiteY1" fmla="*/ 798287 h 2989944"/>
              <a:gd name="connsiteX2" fmla="*/ 1756228 w 1906511"/>
              <a:gd name="connsiteY2" fmla="*/ 2989944 h 2989944"/>
              <a:gd name="connsiteX0" fmla="*/ 0 w 1979633"/>
              <a:gd name="connsiteY0" fmla="*/ 0 h 2989944"/>
              <a:gd name="connsiteX1" fmla="*/ 1843314 w 1979633"/>
              <a:gd name="connsiteY1" fmla="*/ 798287 h 2989944"/>
              <a:gd name="connsiteX2" fmla="*/ 1756228 w 1979633"/>
              <a:gd name="connsiteY2" fmla="*/ 2989944 h 2989944"/>
              <a:gd name="connsiteX0" fmla="*/ 0 w 1964043"/>
              <a:gd name="connsiteY0" fmla="*/ 0 h 2888344"/>
              <a:gd name="connsiteX1" fmla="*/ 1828799 w 1964043"/>
              <a:gd name="connsiteY1" fmla="*/ 696687 h 2888344"/>
              <a:gd name="connsiteX2" fmla="*/ 1741713 w 1964043"/>
              <a:gd name="connsiteY2" fmla="*/ 2888344 h 288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4043" h="2888344">
                <a:moveTo>
                  <a:pt x="0" y="0"/>
                </a:moveTo>
                <a:cubicBezTo>
                  <a:pt x="980924" y="331410"/>
                  <a:pt x="1538514" y="215296"/>
                  <a:pt x="1828799" y="696687"/>
                </a:cubicBezTo>
                <a:cubicBezTo>
                  <a:pt x="2119085" y="1178078"/>
                  <a:pt x="1871132" y="2136021"/>
                  <a:pt x="1741713" y="2888344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26959" y="5056112"/>
            <a:ext cx="17267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3595" y="520398"/>
            <a:ext cx="1657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8762" y="846666"/>
            <a:ext cx="6870096" cy="5152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10" y="522514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#4 wires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10" y="2213428"/>
            <a:ext cx="2722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#3 tubing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10" y="3904342"/>
            <a:ext cx="2515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#2 chain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10" y="5595257"/>
            <a:ext cx="2584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#1 beam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3" idx="1"/>
          </p:cNvCxnSpPr>
          <p:nvPr/>
        </p:nvCxnSpPr>
        <p:spPr>
          <a:xfrm flipH="1" flipV="1">
            <a:off x="2917371" y="740229"/>
            <a:ext cx="3178639" cy="19778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149600" y="2672470"/>
            <a:ext cx="2910127" cy="651301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670629" y="4305327"/>
            <a:ext cx="3352812" cy="571473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439886" y="6010756"/>
            <a:ext cx="2547269" cy="27187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0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788" y="-311150"/>
            <a:ext cx="10317163" cy="748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8172" y="484777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#1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9943" y="427445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#2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1542" y="291737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#3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3657" y="609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#4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642257"/>
            <a:ext cx="205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panel drawing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20890</TotalTime>
  <Words>337</Words>
  <Application>Microsoft Office PowerPoint</Application>
  <PresentationFormat>On-screen Show (4:3)</PresentationFormat>
  <Paragraphs>172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108994.002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56</cp:revision>
  <dcterms:created xsi:type="dcterms:W3CDTF">2023-03-03T15:20:50Z</dcterms:created>
  <dcterms:modified xsi:type="dcterms:W3CDTF">2023-06-13T19:59:39Z</dcterms:modified>
</cp:coreProperties>
</file>