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3" r:id="rId4"/>
    <p:sldId id="258" r:id="rId5"/>
    <p:sldId id="260" r:id="rId6"/>
    <p:sldId id="261" r:id="rId7"/>
    <p:sldId id="25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1258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0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0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8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3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1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9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9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6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2A64-1C13-483F-8903-595E8F63BC2B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2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 rot="9855816">
            <a:off x="5438552" y="1836469"/>
            <a:ext cx="2224241" cy="1612873"/>
            <a:chOff x="321422" y="3454885"/>
            <a:chExt cx="3756224" cy="1612873"/>
          </a:xfrm>
        </p:grpSpPr>
        <p:sp>
          <p:nvSpPr>
            <p:cNvPr id="26" name="Chord 25"/>
            <p:cNvSpPr/>
            <p:nvPr/>
          </p:nvSpPr>
          <p:spPr>
            <a:xfrm>
              <a:off x="354470" y="3454885"/>
              <a:ext cx="3723176" cy="1039997"/>
            </a:xfrm>
            <a:prstGeom prst="chord">
              <a:avLst>
                <a:gd name="adj1" fmla="val 13207719"/>
                <a:gd name="adj2" fmla="val 18980540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66092" y="3503364"/>
              <a:ext cx="1571736" cy="29061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Chord 27"/>
            <p:cNvSpPr/>
            <p:nvPr/>
          </p:nvSpPr>
          <p:spPr>
            <a:xfrm>
              <a:off x="321422" y="3718192"/>
              <a:ext cx="3723175" cy="1349566"/>
            </a:xfrm>
            <a:prstGeom prst="chord">
              <a:avLst>
                <a:gd name="adj1" fmla="val 12643155"/>
                <a:gd name="adj2" fmla="val 1984667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612130" y="2957544"/>
            <a:ext cx="1526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 rot="20927226">
            <a:off x="628902" y="3552377"/>
            <a:ext cx="3512521" cy="1612873"/>
            <a:chOff x="321422" y="3454885"/>
            <a:chExt cx="3756226" cy="1612873"/>
          </a:xfrm>
        </p:grpSpPr>
        <p:sp>
          <p:nvSpPr>
            <p:cNvPr id="8" name="Chord 7"/>
            <p:cNvSpPr/>
            <p:nvPr/>
          </p:nvSpPr>
          <p:spPr>
            <a:xfrm>
              <a:off x="354473" y="3454885"/>
              <a:ext cx="3723175" cy="1039997"/>
            </a:xfrm>
            <a:prstGeom prst="chord">
              <a:avLst>
                <a:gd name="adj1" fmla="val 12671015"/>
                <a:gd name="adj2" fmla="val 19647326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66092" y="3503364"/>
              <a:ext cx="1571736" cy="29061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ord 18"/>
            <p:cNvSpPr/>
            <p:nvPr/>
          </p:nvSpPr>
          <p:spPr>
            <a:xfrm>
              <a:off x="321422" y="3718192"/>
              <a:ext cx="3723175" cy="1349566"/>
            </a:xfrm>
            <a:prstGeom prst="chord">
              <a:avLst>
                <a:gd name="adj1" fmla="val 12643155"/>
                <a:gd name="adj2" fmla="val 1984667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 rot="19551009">
            <a:off x="3889017" y="3846397"/>
            <a:ext cx="638766" cy="6317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75412" y="4010543"/>
            <a:ext cx="2269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37828" y="3757823"/>
            <a:ext cx="123632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74150" y="2957544"/>
            <a:ext cx="225847" cy="79961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27345" y="3204549"/>
            <a:ext cx="9327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844464" y="3210264"/>
            <a:ext cx="225847" cy="799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198304" y="4285562"/>
            <a:ext cx="429657" cy="418641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18641" y="3757823"/>
            <a:ext cx="2519187" cy="72604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18641" y="4010543"/>
            <a:ext cx="1156028" cy="473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9551009">
            <a:off x="3751740" y="2491673"/>
            <a:ext cx="638766" cy="6317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 rot="3643447">
            <a:off x="5316222" y="2757381"/>
            <a:ext cx="248374" cy="66648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 rot="19852773">
            <a:off x="8512985" y="1299829"/>
            <a:ext cx="285239" cy="853484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348968" y="1740665"/>
            <a:ext cx="2277239" cy="1445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127913" y="1751683"/>
            <a:ext cx="1498294" cy="12008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 t="2000" r="13693" b="18000"/>
          <a:stretch/>
        </p:blipFill>
        <p:spPr>
          <a:xfrm>
            <a:off x="4650046" y="438094"/>
            <a:ext cx="1584197" cy="14484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t="20000" r="43267"/>
          <a:stretch/>
        </p:blipFill>
        <p:spPr>
          <a:xfrm>
            <a:off x="7725773" y="3291462"/>
            <a:ext cx="611048" cy="144841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743967" y="3245698"/>
            <a:ext cx="289353" cy="884341"/>
            <a:chOff x="5048457" y="4264607"/>
            <a:chExt cx="514463" cy="1388125"/>
          </a:xfrm>
        </p:grpSpPr>
        <p:sp>
          <p:nvSpPr>
            <p:cNvPr id="40" name="Rectangle 39"/>
            <p:cNvSpPr/>
            <p:nvPr/>
          </p:nvSpPr>
          <p:spPr>
            <a:xfrm>
              <a:off x="5048457" y="4264607"/>
              <a:ext cx="104813" cy="13881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153270" y="4417007"/>
              <a:ext cx="104813" cy="12357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58290" y="4569407"/>
              <a:ext cx="104813" cy="10833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363103" y="4721807"/>
              <a:ext cx="104813" cy="9309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467916" y="4874207"/>
              <a:ext cx="95004" cy="778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4383664" y="2957545"/>
            <a:ext cx="118274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061598" y="3202644"/>
            <a:ext cx="1192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arallelogram 68"/>
          <p:cNvSpPr/>
          <p:nvPr/>
        </p:nvSpPr>
        <p:spPr>
          <a:xfrm rot="5400000">
            <a:off x="5850255" y="3314700"/>
            <a:ext cx="274320" cy="17526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Up-Down Arrow 69"/>
          <p:cNvSpPr/>
          <p:nvPr/>
        </p:nvSpPr>
        <p:spPr>
          <a:xfrm>
            <a:off x="4825388" y="4340646"/>
            <a:ext cx="154236" cy="473725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Up-Down Arrow 70"/>
          <p:cNvSpPr/>
          <p:nvPr/>
        </p:nvSpPr>
        <p:spPr>
          <a:xfrm>
            <a:off x="5286260" y="3336275"/>
            <a:ext cx="154236" cy="473725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Up-Down Arrow 71"/>
          <p:cNvSpPr/>
          <p:nvPr/>
        </p:nvSpPr>
        <p:spPr>
          <a:xfrm>
            <a:off x="5903205" y="3622715"/>
            <a:ext cx="156072" cy="288274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Parallelogram 67"/>
          <p:cNvSpPr/>
          <p:nvPr/>
        </p:nvSpPr>
        <p:spPr>
          <a:xfrm rot="3567879">
            <a:off x="7030018" y="2669550"/>
            <a:ext cx="364329" cy="175260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Up-Down Arrow 72"/>
          <p:cNvSpPr/>
          <p:nvPr/>
        </p:nvSpPr>
        <p:spPr>
          <a:xfrm rot="19767879">
            <a:off x="6906441" y="2173807"/>
            <a:ext cx="156072" cy="382862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4748270" y="1883884"/>
            <a:ext cx="495759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5585552" y="1905918"/>
            <a:ext cx="528809" cy="892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 rot="10800000">
            <a:off x="7877058" y="2434727"/>
            <a:ext cx="328669" cy="760164"/>
            <a:chOff x="7974376" y="1452390"/>
            <a:chExt cx="1366091" cy="914400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7974376" y="1452390"/>
              <a:ext cx="495759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8811658" y="1474424"/>
              <a:ext cx="528809" cy="892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65253" y="496860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SB8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826964" y="32040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595432" y="345562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95451" y="396240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852231" y="260732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439164" y="3949549"/>
            <a:ext cx="13596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div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Slits</a:t>
            </a:r>
          </a:p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Can cross beam in</a:t>
            </a:r>
          </a:p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4 directions</a:t>
            </a:r>
            <a:endParaRPr lang="en-US" sz="1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95663" y="1821457"/>
            <a:ext cx="654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7▫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YAG</a:t>
            </a:r>
          </a:p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595105" y="4849260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 foil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stack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3388" y="198304"/>
            <a:ext cx="263046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BL 8.3.1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Optics &amp;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 rot="19742253">
            <a:off x="7478537" y="2313248"/>
            <a:ext cx="280318" cy="3989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069891" y="1975784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Izero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603475" y="2827992"/>
            <a:ext cx="53434" cy="4959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237138" y="2216229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Imono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097827" y="464547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YAG</a:t>
            </a:r>
          </a:p>
        </p:txBody>
      </p:sp>
      <p:sp>
        <p:nvSpPr>
          <p:cNvPr id="109" name="Oval 108"/>
          <p:cNvSpPr/>
          <p:nvPr/>
        </p:nvSpPr>
        <p:spPr>
          <a:xfrm rot="17291377">
            <a:off x="7911594" y="1879181"/>
            <a:ext cx="285239" cy="53856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475259" y="1322026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shutter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YAG</a:t>
            </a:r>
          </a:p>
        </p:txBody>
      </p:sp>
      <p:sp>
        <p:nvSpPr>
          <p:cNvPr id="111" name="Donut 110"/>
          <p:cNvSpPr/>
          <p:nvPr/>
        </p:nvSpPr>
        <p:spPr>
          <a:xfrm rot="19794096">
            <a:off x="8341396" y="1710845"/>
            <a:ext cx="184278" cy="356711"/>
          </a:xfrm>
          <a:prstGeom prst="donut">
            <a:avLst>
              <a:gd name="adj" fmla="val 26972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 rot="3324604">
            <a:off x="8324520" y="21684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pinhole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612039" y="1602404"/>
            <a:ext cx="47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foil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88" y="242371"/>
            <a:ext cx="1061523" cy="796142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 rot="10800000">
            <a:off x="6861668" y="1121884"/>
            <a:ext cx="508614" cy="760164"/>
            <a:chOff x="7974376" y="1452390"/>
            <a:chExt cx="1366091" cy="914400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7974376" y="1452390"/>
              <a:ext cx="495759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8811658" y="1474424"/>
              <a:ext cx="528809" cy="892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3374750" y="4066242"/>
            <a:ext cx="53434" cy="4959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970313" y="4626054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Imono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374750" y="3189942"/>
            <a:ext cx="53434" cy="4959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4450" y="2638425"/>
            <a:ext cx="865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Parabola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(bent flat)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benders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tilt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867150" y="4610100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Theta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219450" y="2066925"/>
            <a:ext cx="94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Theta2 Y2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Chi2 Z2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524625" y="3676650"/>
            <a:ext cx="86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torroid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benders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tilt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4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bl831.als.lbl.gov/~jamesh/mono_yag_diagnostic/Si333_unscal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34" y="2481299"/>
            <a:ext cx="6419161" cy="43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l831.als.lbl.gov/~jamesh/mono_yag_diagnostic/Si333_vs_mono_heig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208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337073" y="4450815"/>
            <a:ext cx="24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Unscaled  mono = 0 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3686" y="209136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0 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64707" y="206749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+2 mm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4105" y="207668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-2 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638540"/>
            <a:ext cx="1087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Sweeping</a:t>
            </a:r>
          </a:p>
          <a:p>
            <a:r>
              <a:rPr lang="en-US" dirty="0" smtClean="0"/>
              <a:t>Theta2</a:t>
            </a:r>
          </a:p>
          <a:p>
            <a:r>
              <a:rPr lang="en-US" dirty="0"/>
              <a:t>o</a:t>
            </a:r>
            <a:r>
              <a:rPr lang="en-US" dirty="0" smtClean="0"/>
              <a:t>ver</a:t>
            </a:r>
          </a:p>
          <a:p>
            <a:r>
              <a:rPr lang="en-US" dirty="0" smtClean="0"/>
              <a:t>Si(333)</a:t>
            </a:r>
          </a:p>
          <a:p>
            <a:r>
              <a:rPr lang="en-US" dirty="0" smtClean="0"/>
              <a:t>Rocking</a:t>
            </a:r>
          </a:p>
          <a:p>
            <a:r>
              <a:rPr lang="en-US" dirty="0" smtClean="0"/>
              <a:t>Curve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00675"/>
            <a:ext cx="1284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Visible  Range: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~13 µRad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(end to end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Theta2 position)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bl831.als.lbl.gov/~jamesh/mono_yag_diagnostic/Si333_unscal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34" y="2481299"/>
            <a:ext cx="6419161" cy="43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1044798" y="4450815"/>
            <a:ext cx="104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Unscaled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3686" y="209136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0 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64707" y="206749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+2 mm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4105" y="207668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-2 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638540"/>
            <a:ext cx="11669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Sweeping</a:t>
            </a:r>
          </a:p>
          <a:p>
            <a:r>
              <a:rPr lang="en-US" dirty="0" smtClean="0"/>
              <a:t>Theta2</a:t>
            </a:r>
          </a:p>
          <a:p>
            <a:r>
              <a:rPr lang="en-US" dirty="0"/>
              <a:t>o</a:t>
            </a:r>
            <a:r>
              <a:rPr lang="en-US" dirty="0" smtClean="0"/>
              <a:t>ver</a:t>
            </a:r>
          </a:p>
          <a:p>
            <a:r>
              <a:rPr lang="en-US" dirty="0" smtClean="0"/>
              <a:t>Si(333)</a:t>
            </a:r>
          </a:p>
          <a:p>
            <a:r>
              <a:rPr lang="en-US" dirty="0" smtClean="0"/>
              <a:t>Rocking</a:t>
            </a:r>
          </a:p>
          <a:p>
            <a:r>
              <a:rPr lang="en-US" dirty="0" smtClean="0"/>
              <a:t>Curve</a:t>
            </a:r>
          </a:p>
          <a:p>
            <a:r>
              <a:rPr lang="en-US" dirty="0" smtClean="0"/>
              <a:t>3 different</a:t>
            </a:r>
          </a:p>
          <a:p>
            <a:r>
              <a:rPr lang="en-US" dirty="0" smtClean="0"/>
              <a:t>C1 crystals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5400675"/>
            <a:ext cx="1284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Visible  Range: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~13 µRad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(end to end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Theta2 position)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bl831.als.lbl.gov/~jamesh/M1_mirror/rockpos_old_new_b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9" y="37994"/>
            <a:ext cx="8746055" cy="655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8805"/>
          </a:xfrm>
        </p:spPr>
        <p:txBody>
          <a:bodyPr>
            <a:normAutofit/>
          </a:bodyPr>
          <a:lstStyle/>
          <a:p>
            <a:r>
              <a:rPr lang="en-US" dirty="0" smtClean="0"/>
              <a:t>Ray-UI suggests native M1 dispersion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77" y="1148508"/>
            <a:ext cx="7629181" cy="28285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ylinder	~ 14 </a:t>
            </a:r>
            <a:r>
              <a:rPr lang="en-US" dirty="0" err="1" smtClean="0"/>
              <a:t>urad</a:t>
            </a:r>
            <a:r>
              <a:rPr lang="en-US" dirty="0" smtClean="0"/>
              <a:t> width at base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50805" y="5034708"/>
            <a:ext cx="3104920" cy="1221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parabola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~7 </a:t>
            </a:r>
            <a:r>
              <a:rPr lang="en-US" dirty="0" err="1" smtClean="0"/>
              <a:t>urad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9" y="1750745"/>
            <a:ext cx="8659258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1" y="4118508"/>
            <a:ext cx="48024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86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163638"/>
            <a:ext cx="56578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06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figure of reflecting surface of cleaned C1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23" y="0"/>
            <a:ext cx="9199317" cy="6899488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329421" y="702499"/>
            <a:ext cx="2195245" cy="1448410"/>
            <a:chOff x="6248400" y="304800"/>
            <a:chExt cx="4434840" cy="29260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8" t="2000" r="13693" b="18000"/>
            <a:stretch/>
          </p:blipFill>
          <p:spPr>
            <a:xfrm>
              <a:off x="6248400" y="304800"/>
              <a:ext cx="3200400" cy="29260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1" t="20000" r="43267"/>
            <a:stretch/>
          </p:blipFill>
          <p:spPr>
            <a:xfrm>
              <a:off x="9448800" y="304800"/>
              <a:ext cx="1234440" cy="292608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49" y="2355774"/>
            <a:ext cx="3273079" cy="24548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75408" y="1051213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Bend = 0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99176" y="4415743"/>
            <a:ext cx="2195245" cy="1817742"/>
            <a:chOff x="996467" y="2424381"/>
            <a:chExt cx="2195245" cy="1817742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996467" y="2793713"/>
              <a:ext cx="2195245" cy="1448410"/>
              <a:chOff x="344347" y="3429000"/>
              <a:chExt cx="4434840" cy="292608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48" t="2000" r="13693" b="18000"/>
              <a:stretch/>
            </p:blipFill>
            <p:spPr>
              <a:xfrm>
                <a:off x="344347" y="3429000"/>
                <a:ext cx="3200400" cy="292608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22" t="20000" r="43267"/>
              <a:stretch/>
            </p:blipFill>
            <p:spPr>
              <a:xfrm>
                <a:off x="3544747" y="3429000"/>
                <a:ext cx="1234440" cy="2926080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260505" y="2424381"/>
              <a:ext cx="15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Bend = -6700</a:t>
              </a:r>
              <a:endPara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0902" y="2256957"/>
            <a:ext cx="2197252" cy="1817742"/>
            <a:chOff x="994460" y="4441252"/>
            <a:chExt cx="2197252" cy="1817742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994460" y="4810584"/>
              <a:ext cx="2197252" cy="1448410"/>
              <a:chOff x="-1600200" y="152400"/>
              <a:chExt cx="4438891" cy="292608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48" t="2000" r="13693" b="18000"/>
              <a:stretch/>
            </p:blipFill>
            <p:spPr>
              <a:xfrm>
                <a:off x="-1600200" y="152400"/>
                <a:ext cx="3200400" cy="292608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6" t="20000" r="43257" b="1"/>
              <a:stretch/>
            </p:blipFill>
            <p:spPr>
              <a:xfrm>
                <a:off x="1600200" y="152400"/>
                <a:ext cx="1238491" cy="2926080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202796" y="4441252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Bend = +5000</a:t>
              </a:r>
              <a:endPara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6105498" y="1597307"/>
            <a:ext cx="1383322" cy="1602660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0 w 2075571"/>
              <a:gd name="connsiteY0" fmla="*/ 0 h 1102400"/>
              <a:gd name="connsiteX1" fmla="*/ 2025569 w 2075571"/>
              <a:gd name="connsiteY1" fmla="*/ 983848 h 1102400"/>
              <a:gd name="connsiteX2" fmla="*/ 1354238 w 2075571"/>
              <a:gd name="connsiteY2" fmla="*/ 1088021 h 1102400"/>
              <a:gd name="connsiteX0" fmla="*/ 401260 w 1789903"/>
              <a:gd name="connsiteY0" fmla="*/ 0 h 1088021"/>
              <a:gd name="connsiteX1" fmla="*/ 42445 w 1789903"/>
              <a:gd name="connsiteY1" fmla="*/ 601884 h 1088021"/>
              <a:gd name="connsiteX2" fmla="*/ 1755498 w 1789903"/>
              <a:gd name="connsiteY2" fmla="*/ 1088021 h 1088021"/>
              <a:gd name="connsiteX0" fmla="*/ 401260 w 1755498"/>
              <a:gd name="connsiteY0" fmla="*/ 0 h 1343232"/>
              <a:gd name="connsiteX1" fmla="*/ 42445 w 1755498"/>
              <a:gd name="connsiteY1" fmla="*/ 601884 h 1343232"/>
              <a:gd name="connsiteX2" fmla="*/ 1755498 w 1755498"/>
              <a:gd name="connsiteY2" fmla="*/ 1088021 h 1343232"/>
              <a:gd name="connsiteX0" fmla="*/ 184709 w 1538947"/>
              <a:gd name="connsiteY0" fmla="*/ 0 h 1345114"/>
              <a:gd name="connsiteX1" fmla="*/ 57387 w 1538947"/>
              <a:gd name="connsiteY1" fmla="*/ 613458 h 1345114"/>
              <a:gd name="connsiteX2" fmla="*/ 1538947 w 1538947"/>
              <a:gd name="connsiteY2" fmla="*/ 1088021 h 1345114"/>
              <a:gd name="connsiteX0" fmla="*/ 153210 w 1507448"/>
              <a:gd name="connsiteY0" fmla="*/ 0 h 1383113"/>
              <a:gd name="connsiteX1" fmla="*/ 25888 w 1507448"/>
              <a:gd name="connsiteY1" fmla="*/ 613458 h 1383113"/>
              <a:gd name="connsiteX2" fmla="*/ 1507448 w 1507448"/>
              <a:gd name="connsiteY2" fmla="*/ 1088021 h 1383113"/>
              <a:gd name="connsiteX0" fmla="*/ 175283 w 1529521"/>
              <a:gd name="connsiteY0" fmla="*/ 0 h 1383113"/>
              <a:gd name="connsiteX1" fmla="*/ 47961 w 1529521"/>
              <a:gd name="connsiteY1" fmla="*/ 613458 h 1383113"/>
              <a:gd name="connsiteX2" fmla="*/ 1529521 w 1529521"/>
              <a:gd name="connsiteY2" fmla="*/ 1088021 h 1383113"/>
              <a:gd name="connsiteX0" fmla="*/ 202705 w 1383322"/>
              <a:gd name="connsiteY0" fmla="*/ 0 h 1476193"/>
              <a:gd name="connsiteX1" fmla="*/ 75383 w 1383322"/>
              <a:gd name="connsiteY1" fmla="*/ 613458 h 1476193"/>
              <a:gd name="connsiteX2" fmla="*/ 1383322 w 1383322"/>
              <a:gd name="connsiteY2" fmla="*/ 1238492 h 1476193"/>
              <a:gd name="connsiteX0" fmla="*/ 202705 w 1383322"/>
              <a:gd name="connsiteY0" fmla="*/ 0 h 1602660"/>
              <a:gd name="connsiteX1" fmla="*/ 75383 w 1383322"/>
              <a:gd name="connsiteY1" fmla="*/ 613458 h 1602660"/>
              <a:gd name="connsiteX2" fmla="*/ 1383322 w 1383322"/>
              <a:gd name="connsiteY2" fmla="*/ 1238492 h 160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3322" h="1602660">
                <a:moveTo>
                  <a:pt x="202705" y="0"/>
                </a:moveTo>
                <a:cubicBezTo>
                  <a:pt x="119753" y="126356"/>
                  <a:pt x="-121386" y="407043"/>
                  <a:pt x="75383" y="613458"/>
                </a:cubicBezTo>
                <a:cubicBezTo>
                  <a:pt x="272152" y="819873"/>
                  <a:pt x="1373676" y="2263816"/>
                  <a:pt x="1383322" y="1238492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10545" y="1420545"/>
            <a:ext cx="1979271" cy="869259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9271" h="869259">
                <a:moveTo>
                  <a:pt x="1979271" y="163203"/>
                </a:moveTo>
                <a:cubicBezTo>
                  <a:pt x="1410183" y="11767"/>
                  <a:pt x="1174829" y="-58645"/>
                  <a:pt x="844951" y="59031"/>
                </a:cubicBezTo>
                <a:cubicBezTo>
                  <a:pt x="515073" y="176707"/>
                  <a:pt x="684835" y="413024"/>
                  <a:pt x="0" y="869259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212160" y="2464542"/>
            <a:ext cx="5301205" cy="1369368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2210764 w 2210764"/>
              <a:gd name="connsiteY0" fmla="*/ 717932 h 810530"/>
              <a:gd name="connsiteX1" fmla="*/ 844951 w 2210764"/>
              <a:gd name="connsiteY1" fmla="*/ 302 h 810530"/>
              <a:gd name="connsiteX2" fmla="*/ 0 w 2210764"/>
              <a:gd name="connsiteY2" fmla="*/ 810530 h 810530"/>
              <a:gd name="connsiteX0" fmla="*/ 2210764 w 2299952"/>
              <a:gd name="connsiteY0" fmla="*/ 718344 h 810942"/>
              <a:gd name="connsiteX1" fmla="*/ 844951 w 2299952"/>
              <a:gd name="connsiteY1" fmla="*/ 714 h 810942"/>
              <a:gd name="connsiteX2" fmla="*/ 0 w 2299952"/>
              <a:gd name="connsiteY2" fmla="*/ 810942 h 810942"/>
              <a:gd name="connsiteX0" fmla="*/ 2210764 w 4260073"/>
              <a:gd name="connsiteY0" fmla="*/ 84004 h 1484640"/>
              <a:gd name="connsiteX1" fmla="*/ 4213184 w 4260073"/>
              <a:gd name="connsiteY1" fmla="*/ 1484541 h 1484640"/>
              <a:gd name="connsiteX2" fmla="*/ 0 w 4260073"/>
              <a:gd name="connsiteY2" fmla="*/ 176602 h 1484640"/>
              <a:gd name="connsiteX0" fmla="*/ 0 w 5399143"/>
              <a:gd name="connsiteY0" fmla="*/ 89563 h 1506788"/>
              <a:gd name="connsiteX1" fmla="*/ 2002420 w 5399143"/>
              <a:gd name="connsiteY1" fmla="*/ 1490100 h 1506788"/>
              <a:gd name="connsiteX2" fmla="*/ 5301205 w 5399143"/>
              <a:gd name="connsiteY2" fmla="*/ 1050262 h 1506788"/>
              <a:gd name="connsiteX0" fmla="*/ 0 w 5301205"/>
              <a:gd name="connsiteY0" fmla="*/ 89563 h 1656915"/>
              <a:gd name="connsiteX1" fmla="*/ 2002420 w 5301205"/>
              <a:gd name="connsiteY1" fmla="*/ 1490100 h 1656915"/>
              <a:gd name="connsiteX2" fmla="*/ 5301205 w 5301205"/>
              <a:gd name="connsiteY2" fmla="*/ 1050262 h 1656915"/>
              <a:gd name="connsiteX0" fmla="*/ 0 w 5301205"/>
              <a:gd name="connsiteY0" fmla="*/ 95357 h 1596637"/>
              <a:gd name="connsiteX1" fmla="*/ 775504 w 5301205"/>
              <a:gd name="connsiteY1" fmla="*/ 1368573 h 1596637"/>
              <a:gd name="connsiteX2" fmla="*/ 5301205 w 5301205"/>
              <a:gd name="connsiteY2" fmla="*/ 1056056 h 1596637"/>
              <a:gd name="connsiteX0" fmla="*/ 0 w 5301205"/>
              <a:gd name="connsiteY0" fmla="*/ 243340 h 1457479"/>
              <a:gd name="connsiteX1" fmla="*/ 2060294 w 5301205"/>
              <a:gd name="connsiteY1" fmla="*/ 301214 h 1457479"/>
              <a:gd name="connsiteX2" fmla="*/ 5301205 w 5301205"/>
              <a:gd name="connsiteY2" fmla="*/ 1204039 h 1457479"/>
              <a:gd name="connsiteX0" fmla="*/ 0 w 5301205"/>
              <a:gd name="connsiteY0" fmla="*/ 233422 h 1451561"/>
              <a:gd name="connsiteX1" fmla="*/ 2060294 w 5301205"/>
              <a:gd name="connsiteY1" fmla="*/ 326020 h 1451561"/>
              <a:gd name="connsiteX2" fmla="*/ 5301205 w 5301205"/>
              <a:gd name="connsiteY2" fmla="*/ 1194121 h 1451561"/>
              <a:gd name="connsiteX0" fmla="*/ 0 w 5301205"/>
              <a:gd name="connsiteY0" fmla="*/ 151229 h 1369368"/>
              <a:gd name="connsiteX1" fmla="*/ 2060294 w 5301205"/>
              <a:gd name="connsiteY1" fmla="*/ 243827 h 1369368"/>
              <a:gd name="connsiteX2" fmla="*/ 5301205 w 5301205"/>
              <a:gd name="connsiteY2" fmla="*/ 1111928 h 136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1205" h="1369368">
                <a:moveTo>
                  <a:pt x="0" y="151229"/>
                </a:moveTo>
                <a:cubicBezTo>
                  <a:pt x="356887" y="-162253"/>
                  <a:pt x="1176760" y="83711"/>
                  <a:pt x="2060294" y="243827"/>
                </a:cubicBezTo>
                <a:cubicBezTo>
                  <a:pt x="2943828" y="403944"/>
                  <a:pt x="4573929" y="1975207"/>
                  <a:pt x="5301205" y="1111928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01364" y="2212586"/>
            <a:ext cx="925975" cy="405113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2187615 w 2187615"/>
              <a:gd name="connsiteY0" fmla="*/ 569695 h 812764"/>
              <a:gd name="connsiteX1" fmla="*/ 844951 w 2187615"/>
              <a:gd name="connsiteY1" fmla="*/ 2536 h 812764"/>
              <a:gd name="connsiteX2" fmla="*/ 0 w 2187615"/>
              <a:gd name="connsiteY2" fmla="*/ 812764 h 812764"/>
              <a:gd name="connsiteX0" fmla="*/ 2187615 w 2232567"/>
              <a:gd name="connsiteY0" fmla="*/ 570909 h 813978"/>
              <a:gd name="connsiteX1" fmla="*/ 844951 w 2232567"/>
              <a:gd name="connsiteY1" fmla="*/ 3750 h 813978"/>
              <a:gd name="connsiteX2" fmla="*/ 0 w 2232567"/>
              <a:gd name="connsiteY2" fmla="*/ 813978 h 813978"/>
              <a:gd name="connsiteX0" fmla="*/ 1352091 w 2385765"/>
              <a:gd name="connsiteY0" fmla="*/ 683268 h 683268"/>
              <a:gd name="connsiteX1" fmla="*/ 9427 w 2385765"/>
              <a:gd name="connsiteY1" fmla="*/ 116109 h 683268"/>
              <a:gd name="connsiteX2" fmla="*/ 2278066 w 2385765"/>
              <a:gd name="connsiteY2" fmla="*/ 278155 h 683268"/>
              <a:gd name="connsiteX0" fmla="*/ 1352091 w 2278066"/>
              <a:gd name="connsiteY0" fmla="*/ 575847 h 575847"/>
              <a:gd name="connsiteX1" fmla="*/ 9427 w 2278066"/>
              <a:gd name="connsiteY1" fmla="*/ 8688 h 575847"/>
              <a:gd name="connsiteX2" fmla="*/ 2278066 w 2278066"/>
              <a:gd name="connsiteY2" fmla="*/ 170734 h 575847"/>
              <a:gd name="connsiteX0" fmla="*/ 0 w 925975"/>
              <a:gd name="connsiteY0" fmla="*/ 405113 h 405113"/>
              <a:gd name="connsiteX1" fmla="*/ 925975 w 925975"/>
              <a:gd name="connsiteY1" fmla="*/ 0 h 405113"/>
              <a:gd name="connsiteX0" fmla="*/ 0 w 925975"/>
              <a:gd name="connsiteY0" fmla="*/ 405113 h 405113"/>
              <a:gd name="connsiteX1" fmla="*/ 525684 w 925975"/>
              <a:gd name="connsiteY1" fmla="*/ 148649 h 405113"/>
              <a:gd name="connsiteX2" fmla="*/ 925975 w 925975"/>
              <a:gd name="connsiteY2" fmla="*/ 0 h 405113"/>
              <a:gd name="connsiteX0" fmla="*/ 0 w 925975"/>
              <a:gd name="connsiteY0" fmla="*/ 405113 h 405113"/>
              <a:gd name="connsiteX1" fmla="*/ 925975 w 925975"/>
              <a:gd name="connsiteY1" fmla="*/ 0 h 405113"/>
              <a:gd name="connsiteX0" fmla="*/ 0 w 925975"/>
              <a:gd name="connsiteY0" fmla="*/ 405113 h 405113"/>
              <a:gd name="connsiteX1" fmla="*/ 925975 w 925975"/>
              <a:gd name="connsiteY1" fmla="*/ 0 h 405113"/>
              <a:gd name="connsiteX0" fmla="*/ 0 w 925975"/>
              <a:gd name="connsiteY0" fmla="*/ 405113 h 405113"/>
              <a:gd name="connsiteX1" fmla="*/ 925975 w 925975"/>
              <a:gd name="connsiteY1" fmla="*/ 0 h 40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5975" h="405113">
                <a:moveTo>
                  <a:pt x="0" y="405113"/>
                </a:moveTo>
                <a:cubicBezTo>
                  <a:pt x="262360" y="-77165"/>
                  <a:pt x="351099" y="297083"/>
                  <a:pt x="925975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172508" y="4069806"/>
            <a:ext cx="1053296" cy="740778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821803 w 862464"/>
              <a:gd name="connsiteY0" fmla="*/ 221529 h 846562"/>
              <a:gd name="connsiteX1" fmla="*/ 844951 w 862464"/>
              <a:gd name="connsiteY1" fmla="*/ 36334 h 846562"/>
              <a:gd name="connsiteX2" fmla="*/ 0 w 862464"/>
              <a:gd name="connsiteY2" fmla="*/ 846562 h 846562"/>
              <a:gd name="connsiteX0" fmla="*/ 821803 w 899991"/>
              <a:gd name="connsiteY0" fmla="*/ 301387 h 926420"/>
              <a:gd name="connsiteX1" fmla="*/ 844951 w 899991"/>
              <a:gd name="connsiteY1" fmla="*/ 116192 h 926420"/>
              <a:gd name="connsiteX2" fmla="*/ 0 w 899991"/>
              <a:gd name="connsiteY2" fmla="*/ 926420 h 926420"/>
              <a:gd name="connsiteX0" fmla="*/ 7965 w 562707"/>
              <a:gd name="connsiteY0" fmla="*/ 765531 h 765531"/>
              <a:gd name="connsiteX1" fmla="*/ 31113 w 562707"/>
              <a:gd name="connsiteY1" fmla="*/ 580336 h 765531"/>
              <a:gd name="connsiteX2" fmla="*/ 308907 w 562707"/>
              <a:gd name="connsiteY2" fmla="*/ 140499 h 765531"/>
              <a:gd name="connsiteX0" fmla="*/ 127212 w 428154"/>
              <a:gd name="connsiteY0" fmla="*/ 733444 h 733444"/>
              <a:gd name="connsiteX1" fmla="*/ 150360 w 428154"/>
              <a:gd name="connsiteY1" fmla="*/ 548249 h 733444"/>
              <a:gd name="connsiteX2" fmla="*/ 428154 w 428154"/>
              <a:gd name="connsiteY2" fmla="*/ 108412 h 733444"/>
              <a:gd name="connsiteX0" fmla="*/ 176332 w 477274"/>
              <a:gd name="connsiteY0" fmla="*/ 761935 h 761935"/>
              <a:gd name="connsiteX1" fmla="*/ 199480 w 477274"/>
              <a:gd name="connsiteY1" fmla="*/ 576740 h 761935"/>
              <a:gd name="connsiteX2" fmla="*/ 477274 w 477274"/>
              <a:gd name="connsiteY2" fmla="*/ 136903 h 761935"/>
              <a:gd name="connsiteX0" fmla="*/ 176332 w 477274"/>
              <a:gd name="connsiteY0" fmla="*/ 761935 h 761935"/>
              <a:gd name="connsiteX1" fmla="*/ 199480 w 477274"/>
              <a:gd name="connsiteY1" fmla="*/ 576740 h 761935"/>
              <a:gd name="connsiteX2" fmla="*/ 477274 w 477274"/>
              <a:gd name="connsiteY2" fmla="*/ 136903 h 761935"/>
              <a:gd name="connsiteX0" fmla="*/ 0 w 300942"/>
              <a:gd name="connsiteY0" fmla="*/ 625032 h 625032"/>
              <a:gd name="connsiteX1" fmla="*/ 300942 w 300942"/>
              <a:gd name="connsiteY1" fmla="*/ 0 h 625032"/>
              <a:gd name="connsiteX0" fmla="*/ 0 w 300942"/>
              <a:gd name="connsiteY0" fmla="*/ 625032 h 625032"/>
              <a:gd name="connsiteX1" fmla="*/ 134133 w 300942"/>
              <a:gd name="connsiteY1" fmla="*/ 344206 h 625032"/>
              <a:gd name="connsiteX2" fmla="*/ 300942 w 300942"/>
              <a:gd name="connsiteY2" fmla="*/ 0 h 625032"/>
              <a:gd name="connsiteX0" fmla="*/ 122772 w 423714"/>
              <a:gd name="connsiteY0" fmla="*/ 625032 h 625032"/>
              <a:gd name="connsiteX1" fmla="*/ 2262 w 423714"/>
              <a:gd name="connsiteY1" fmla="*/ 193735 h 625032"/>
              <a:gd name="connsiteX2" fmla="*/ 423714 w 423714"/>
              <a:gd name="connsiteY2" fmla="*/ 0 h 625032"/>
              <a:gd name="connsiteX0" fmla="*/ 212877 w 513819"/>
              <a:gd name="connsiteY0" fmla="*/ 625032 h 625032"/>
              <a:gd name="connsiteX1" fmla="*/ 92367 w 513819"/>
              <a:gd name="connsiteY1" fmla="*/ 193735 h 625032"/>
              <a:gd name="connsiteX2" fmla="*/ 513819 w 513819"/>
              <a:gd name="connsiteY2" fmla="*/ 0 h 625032"/>
              <a:gd name="connsiteX0" fmla="*/ 212877 w 513819"/>
              <a:gd name="connsiteY0" fmla="*/ 625032 h 625032"/>
              <a:gd name="connsiteX1" fmla="*/ 92367 w 513819"/>
              <a:gd name="connsiteY1" fmla="*/ 193735 h 625032"/>
              <a:gd name="connsiteX2" fmla="*/ 513819 w 513819"/>
              <a:gd name="connsiteY2" fmla="*/ 0 h 625032"/>
              <a:gd name="connsiteX0" fmla="*/ 156976 w 457918"/>
              <a:gd name="connsiteY0" fmla="*/ 625032 h 625032"/>
              <a:gd name="connsiteX1" fmla="*/ 36466 w 457918"/>
              <a:gd name="connsiteY1" fmla="*/ 193735 h 625032"/>
              <a:gd name="connsiteX2" fmla="*/ 457918 w 457918"/>
              <a:gd name="connsiteY2" fmla="*/ 0 h 625032"/>
              <a:gd name="connsiteX0" fmla="*/ 156976 w 457918"/>
              <a:gd name="connsiteY0" fmla="*/ 625032 h 625032"/>
              <a:gd name="connsiteX1" fmla="*/ 36466 w 457918"/>
              <a:gd name="connsiteY1" fmla="*/ 193735 h 625032"/>
              <a:gd name="connsiteX2" fmla="*/ 457918 w 457918"/>
              <a:gd name="connsiteY2" fmla="*/ 0 h 625032"/>
              <a:gd name="connsiteX0" fmla="*/ 0 w 300942"/>
              <a:gd name="connsiteY0" fmla="*/ 625032 h 625032"/>
              <a:gd name="connsiteX1" fmla="*/ 300942 w 300942"/>
              <a:gd name="connsiteY1" fmla="*/ 0 h 625032"/>
              <a:gd name="connsiteX0" fmla="*/ 114923 w 415865"/>
              <a:gd name="connsiteY0" fmla="*/ 625032 h 625032"/>
              <a:gd name="connsiteX1" fmla="*/ 415865 w 415865"/>
              <a:gd name="connsiteY1" fmla="*/ 0 h 625032"/>
              <a:gd name="connsiteX0" fmla="*/ 0 w 1053296"/>
              <a:gd name="connsiteY0" fmla="*/ 740778 h 740778"/>
              <a:gd name="connsiteX1" fmla="*/ 1053296 w 1053296"/>
              <a:gd name="connsiteY1" fmla="*/ 0 h 7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3296" h="740778">
                <a:moveTo>
                  <a:pt x="0" y="740778"/>
                </a:moveTo>
                <a:cubicBezTo>
                  <a:pt x="100314" y="532434"/>
                  <a:pt x="270075" y="231494"/>
                  <a:pt x="1053296" y="0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201304" y="4438069"/>
            <a:ext cx="2951543" cy="1379010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706056 w 856606"/>
              <a:gd name="connsiteY0" fmla="*/ 117780 h 904859"/>
              <a:gd name="connsiteX1" fmla="*/ 844951 w 856606"/>
              <a:gd name="connsiteY1" fmla="*/ 94631 h 904859"/>
              <a:gd name="connsiteX2" fmla="*/ 0 w 856606"/>
              <a:gd name="connsiteY2" fmla="*/ 904859 h 904859"/>
              <a:gd name="connsiteX0" fmla="*/ 706056 w 878860"/>
              <a:gd name="connsiteY0" fmla="*/ 211471 h 998550"/>
              <a:gd name="connsiteX1" fmla="*/ 844951 w 878860"/>
              <a:gd name="connsiteY1" fmla="*/ 188322 h 998550"/>
              <a:gd name="connsiteX2" fmla="*/ 0 w 878860"/>
              <a:gd name="connsiteY2" fmla="*/ 998550 h 998550"/>
              <a:gd name="connsiteX0" fmla="*/ 114752 w 3189850"/>
              <a:gd name="connsiteY0" fmla="*/ 256398 h 1865280"/>
              <a:gd name="connsiteX1" fmla="*/ 253647 w 3189850"/>
              <a:gd name="connsiteY1" fmla="*/ 233249 h 1865280"/>
              <a:gd name="connsiteX2" fmla="*/ 3089445 w 3189850"/>
              <a:gd name="connsiteY2" fmla="*/ 1865280 h 1865280"/>
              <a:gd name="connsiteX0" fmla="*/ 114752 w 3089445"/>
              <a:gd name="connsiteY0" fmla="*/ 256398 h 1941870"/>
              <a:gd name="connsiteX1" fmla="*/ 253647 w 3089445"/>
              <a:gd name="connsiteY1" fmla="*/ 233249 h 1941870"/>
              <a:gd name="connsiteX2" fmla="*/ 3089445 w 3089445"/>
              <a:gd name="connsiteY2" fmla="*/ 1865280 h 1941870"/>
              <a:gd name="connsiteX0" fmla="*/ 0 w 2974693"/>
              <a:gd name="connsiteY0" fmla="*/ 75763 h 1836486"/>
              <a:gd name="connsiteX1" fmla="*/ 682906 w 2974693"/>
              <a:gd name="connsiteY1" fmla="*/ 1140635 h 1836486"/>
              <a:gd name="connsiteX2" fmla="*/ 2974693 w 2974693"/>
              <a:gd name="connsiteY2" fmla="*/ 1684645 h 1836486"/>
              <a:gd name="connsiteX0" fmla="*/ 0 w 2974693"/>
              <a:gd name="connsiteY0" fmla="*/ 55278 h 1816001"/>
              <a:gd name="connsiteX1" fmla="*/ 682906 w 2974693"/>
              <a:gd name="connsiteY1" fmla="*/ 1120150 h 1816001"/>
              <a:gd name="connsiteX2" fmla="*/ 2974693 w 2974693"/>
              <a:gd name="connsiteY2" fmla="*/ 1664160 h 1816001"/>
              <a:gd name="connsiteX0" fmla="*/ 0 w 2951543"/>
              <a:gd name="connsiteY0" fmla="*/ 881804 h 881804"/>
              <a:gd name="connsiteX1" fmla="*/ 659756 w 2951543"/>
              <a:gd name="connsiteY1" fmla="*/ 2129 h 881804"/>
              <a:gd name="connsiteX2" fmla="*/ 2951543 w 2951543"/>
              <a:gd name="connsiteY2" fmla="*/ 546139 h 881804"/>
              <a:gd name="connsiteX0" fmla="*/ 0 w 2951543"/>
              <a:gd name="connsiteY0" fmla="*/ 335665 h 1379010"/>
              <a:gd name="connsiteX1" fmla="*/ 1608880 w 2951543"/>
              <a:gd name="connsiteY1" fmla="*/ 1377388 h 1379010"/>
              <a:gd name="connsiteX2" fmla="*/ 2951543 w 2951543"/>
              <a:gd name="connsiteY2" fmla="*/ 0 h 13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1543" h="1379010">
                <a:moveTo>
                  <a:pt x="0" y="335665"/>
                </a:moveTo>
                <a:cubicBezTo>
                  <a:pt x="322163" y="22184"/>
                  <a:pt x="1116956" y="1433332"/>
                  <a:pt x="1608880" y="1377388"/>
                </a:cubicBezTo>
                <a:cubicBezTo>
                  <a:pt x="2100804" y="1321444"/>
                  <a:pt x="1992773" y="469740"/>
                  <a:pt x="2951543" y="0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706927" y="3450895"/>
            <a:ext cx="1628394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edge steepness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940115" y="4735502"/>
            <a:ext cx="10358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M1 Bend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52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8168</TotalTime>
  <Words>169</Words>
  <Application>Microsoft Office PowerPoint</Application>
  <PresentationFormat>On-screen Show (4:3)</PresentationFormat>
  <Paragraphs>79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Ray-UI suggests native M1 dispersion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23</cp:revision>
  <dcterms:created xsi:type="dcterms:W3CDTF">2021-05-20T17:38:01Z</dcterms:created>
  <dcterms:modified xsi:type="dcterms:W3CDTF">2025-06-14T23:05:19Z</dcterms:modified>
</cp:coreProperties>
</file>