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7" r:id="rId3"/>
    <p:sldMasterId id="2147483700" r:id="rId4"/>
    <p:sldMasterId id="2147483712" r:id="rId5"/>
    <p:sldMasterId id="2147483724" r:id="rId6"/>
    <p:sldMasterId id="2147483737" r:id="rId7"/>
    <p:sldMasterId id="2147483750" r:id="rId8"/>
    <p:sldMasterId id="2147483763" r:id="rId9"/>
    <p:sldMasterId id="2147483778" r:id="rId10"/>
    <p:sldMasterId id="2147483793" r:id="rId11"/>
    <p:sldMasterId id="2147483808" r:id="rId12"/>
    <p:sldMasterId id="2147483823" r:id="rId13"/>
    <p:sldMasterId id="2147483836" r:id="rId14"/>
    <p:sldMasterId id="2147483862" r:id="rId15"/>
    <p:sldMasterId id="2147483875" r:id="rId16"/>
    <p:sldMasterId id="2147483887" r:id="rId17"/>
  </p:sldMasterIdLst>
  <p:notesMasterIdLst>
    <p:notesMasterId r:id="rId142"/>
  </p:notesMasterIdLst>
  <p:sldIdLst>
    <p:sldId id="399" r:id="rId18"/>
    <p:sldId id="256" r:id="rId19"/>
    <p:sldId id="390" r:id="rId20"/>
    <p:sldId id="300" r:id="rId21"/>
    <p:sldId id="301" r:id="rId22"/>
    <p:sldId id="302" r:id="rId23"/>
    <p:sldId id="299" r:id="rId24"/>
    <p:sldId id="282" r:id="rId25"/>
    <p:sldId id="283" r:id="rId26"/>
    <p:sldId id="284" r:id="rId27"/>
    <p:sldId id="402" r:id="rId28"/>
    <p:sldId id="401" r:id="rId29"/>
    <p:sldId id="291" r:id="rId30"/>
    <p:sldId id="292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285" r:id="rId47"/>
    <p:sldId id="286" r:id="rId48"/>
    <p:sldId id="287" r:id="rId49"/>
    <p:sldId id="288" r:id="rId50"/>
    <p:sldId id="289" r:id="rId51"/>
    <p:sldId id="290" r:id="rId52"/>
    <p:sldId id="295" r:id="rId53"/>
    <p:sldId id="296" r:id="rId54"/>
    <p:sldId id="297" r:id="rId55"/>
    <p:sldId id="298" r:id="rId56"/>
    <p:sldId id="379" r:id="rId57"/>
    <p:sldId id="380" r:id="rId58"/>
    <p:sldId id="381" r:id="rId59"/>
    <p:sldId id="270" r:id="rId60"/>
    <p:sldId id="385" r:id="rId61"/>
    <p:sldId id="386" r:id="rId62"/>
    <p:sldId id="383" r:id="rId63"/>
    <p:sldId id="267" r:id="rId64"/>
    <p:sldId id="387" r:id="rId65"/>
    <p:sldId id="388" r:id="rId66"/>
    <p:sldId id="389" r:id="rId67"/>
    <p:sldId id="397" r:id="rId68"/>
    <p:sldId id="393" r:id="rId69"/>
    <p:sldId id="394" r:id="rId70"/>
    <p:sldId id="398" r:id="rId71"/>
    <p:sldId id="369" r:id="rId72"/>
    <p:sldId id="358" r:id="rId73"/>
    <p:sldId id="359" r:id="rId74"/>
    <p:sldId id="360" r:id="rId75"/>
    <p:sldId id="361" r:id="rId76"/>
    <p:sldId id="362" r:id="rId77"/>
    <p:sldId id="363" r:id="rId78"/>
    <p:sldId id="364" r:id="rId79"/>
    <p:sldId id="365" r:id="rId80"/>
    <p:sldId id="366" r:id="rId81"/>
    <p:sldId id="367" r:id="rId82"/>
    <p:sldId id="368" r:id="rId83"/>
    <p:sldId id="400" r:id="rId84"/>
    <p:sldId id="382" r:id="rId85"/>
    <p:sldId id="355" r:id="rId86"/>
    <p:sldId id="271" r:id="rId87"/>
    <p:sldId id="272" r:id="rId88"/>
    <p:sldId id="325" r:id="rId89"/>
    <p:sldId id="374" r:id="rId90"/>
    <p:sldId id="273" r:id="rId91"/>
    <p:sldId id="274" r:id="rId92"/>
    <p:sldId id="275" r:id="rId93"/>
    <p:sldId id="276" r:id="rId94"/>
    <p:sldId id="277" r:id="rId95"/>
    <p:sldId id="278" r:id="rId96"/>
    <p:sldId id="279" r:id="rId97"/>
    <p:sldId id="357" r:id="rId98"/>
    <p:sldId id="264" r:id="rId99"/>
    <p:sldId id="265" r:id="rId100"/>
    <p:sldId id="266" r:id="rId101"/>
    <p:sldId id="341" r:id="rId102"/>
    <p:sldId id="342" r:id="rId103"/>
    <p:sldId id="343" r:id="rId104"/>
    <p:sldId id="344" r:id="rId105"/>
    <p:sldId id="345" r:id="rId106"/>
    <p:sldId id="346" r:id="rId107"/>
    <p:sldId id="347" r:id="rId108"/>
    <p:sldId id="348" r:id="rId109"/>
    <p:sldId id="349" r:id="rId110"/>
    <p:sldId id="350" r:id="rId111"/>
    <p:sldId id="351" r:id="rId112"/>
    <p:sldId id="352" r:id="rId113"/>
    <p:sldId id="353" r:id="rId114"/>
    <p:sldId id="354" r:id="rId115"/>
    <p:sldId id="356" r:id="rId116"/>
    <p:sldId id="370" r:id="rId117"/>
    <p:sldId id="371" r:id="rId118"/>
    <p:sldId id="372" r:id="rId119"/>
    <p:sldId id="373" r:id="rId120"/>
    <p:sldId id="392" r:id="rId121"/>
    <p:sldId id="303" r:id="rId122"/>
    <p:sldId id="304" r:id="rId123"/>
    <p:sldId id="305" r:id="rId124"/>
    <p:sldId id="306" r:id="rId125"/>
    <p:sldId id="307" r:id="rId126"/>
    <p:sldId id="308" r:id="rId127"/>
    <p:sldId id="309" r:id="rId128"/>
    <p:sldId id="310" r:id="rId129"/>
    <p:sldId id="311" r:id="rId130"/>
    <p:sldId id="312" r:id="rId131"/>
    <p:sldId id="313" r:id="rId132"/>
    <p:sldId id="314" r:id="rId133"/>
    <p:sldId id="315" r:id="rId134"/>
    <p:sldId id="316" r:id="rId135"/>
    <p:sldId id="317" r:id="rId136"/>
    <p:sldId id="318" r:id="rId137"/>
    <p:sldId id="319" r:id="rId138"/>
    <p:sldId id="322" r:id="rId139"/>
    <p:sldId id="293" r:id="rId140"/>
    <p:sldId id="294" r:id="rId1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800"/>
    <a:srgbClr val="C09600"/>
    <a:srgbClr val="C06400"/>
    <a:srgbClr val="C03200"/>
    <a:srgbClr val="00B050"/>
    <a:srgbClr val="7881BD"/>
    <a:srgbClr val="8D81BD"/>
    <a:srgbClr val="A181BD"/>
    <a:srgbClr val="C481BD"/>
    <a:srgbClr val="F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54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38" Type="http://schemas.openxmlformats.org/officeDocument/2006/relationships/slide" Target="slides/slide12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slide" Target="slides/slide111.xml"/><Relationship Id="rId14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34" Type="http://schemas.openxmlformats.org/officeDocument/2006/relationships/slide" Target="slides/slide117.xml"/><Relationship Id="rId139" Type="http://schemas.openxmlformats.org/officeDocument/2006/relationships/slide" Target="slides/slide12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16" Type="http://schemas.openxmlformats.org/officeDocument/2006/relationships/slide" Target="slides/slide99.xml"/><Relationship Id="rId124" Type="http://schemas.openxmlformats.org/officeDocument/2006/relationships/slide" Target="slides/slide107.xml"/><Relationship Id="rId129" Type="http://schemas.openxmlformats.org/officeDocument/2006/relationships/slide" Target="slides/slide112.xml"/><Relationship Id="rId137" Type="http://schemas.openxmlformats.org/officeDocument/2006/relationships/slide" Target="slides/slide12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40" Type="http://schemas.openxmlformats.org/officeDocument/2006/relationships/slide" Target="slides/slide123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30" Type="http://schemas.openxmlformats.org/officeDocument/2006/relationships/slide" Target="slides/slide113.xml"/><Relationship Id="rId135" Type="http://schemas.openxmlformats.org/officeDocument/2006/relationships/slide" Target="slides/slide118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141" Type="http://schemas.openxmlformats.org/officeDocument/2006/relationships/slide" Target="slides/slide124.xml"/><Relationship Id="rId14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slide" Target="slides/slide119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35877862595422E-2"/>
          <c:y val="5.2995391705069131E-2"/>
          <c:w val="0.89160305343511448"/>
          <c:h val="0.859447004608295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shot1</c:v>
                </c:pt>
              </c:strCache>
            </c:strRef>
          </c:tx>
          <c:spPr>
            <a:ln w="38100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Sheet1!$B$2:$B$81</c:f>
              <c:numCache>
                <c:formatCode>General</c:formatCode>
                <c:ptCount val="80"/>
                <c:pt idx="0">
                  <c:v>1.8154900000000002E-2</c:v>
                </c:pt>
                <c:pt idx="1">
                  <c:v>2.5163600000000001E-2</c:v>
                </c:pt>
                <c:pt idx="2">
                  <c:v>3.4397799999999999E-2</c:v>
                </c:pt>
                <c:pt idx="3">
                  <c:v>4.6373299999999999E-2</c:v>
                </c:pt>
                <c:pt idx="4">
                  <c:v>6.1657299999999998E-2</c:v>
                </c:pt>
                <c:pt idx="5">
                  <c:v>8.0850099999999994E-2</c:v>
                </c:pt>
                <c:pt idx="6">
                  <c:v>0.104558</c:v>
                </c:pt>
                <c:pt idx="7">
                  <c:v>0.133356</c:v>
                </c:pt>
                <c:pt idx="8">
                  <c:v>0.167743</c:v>
                </c:pt>
                <c:pt idx="9">
                  <c:v>0.208094</c:v>
                </c:pt>
                <c:pt idx="10">
                  <c:v>0.25459599999999999</c:v>
                </c:pt>
                <c:pt idx="11">
                  <c:v>0.307203</c:v>
                </c:pt>
                <c:pt idx="12">
                  <c:v>0.36557499999999998</c:v>
                </c:pt>
                <c:pt idx="13">
                  <c:v>0.42904999999999999</c:v>
                </c:pt>
                <c:pt idx="14">
                  <c:v>0.496614</c:v>
                </c:pt>
                <c:pt idx="15">
                  <c:v>0.56690300000000005</c:v>
                </c:pt>
                <c:pt idx="16">
                  <c:v>0.63823200000000002</c:v>
                </c:pt>
                <c:pt idx="17">
                  <c:v>0.70864300000000002</c:v>
                </c:pt>
                <c:pt idx="18">
                  <c:v>0.77598900000000004</c:v>
                </c:pt>
                <c:pt idx="19">
                  <c:v>0.83803700000000003</c:v>
                </c:pt>
                <c:pt idx="20">
                  <c:v>0.89258700000000002</c:v>
                </c:pt>
                <c:pt idx="21">
                  <c:v>0.93759800000000004</c:v>
                </c:pt>
                <c:pt idx="22">
                  <c:v>0.97132099999999999</c:v>
                </c:pt>
                <c:pt idx="23">
                  <c:v>0.99240300000000004</c:v>
                </c:pt>
                <c:pt idx="24">
                  <c:v>0.99998299999999996</c:v>
                </c:pt>
                <c:pt idx="25">
                  <c:v>0.99374899999999999</c:v>
                </c:pt>
                <c:pt idx="26">
                  <c:v>0.97395799999999999</c:v>
                </c:pt>
                <c:pt idx="27">
                  <c:v>0.94142000000000003</c:v>
                </c:pt>
                <c:pt idx="28">
                  <c:v>0.89744000000000002</c:v>
                </c:pt>
                <c:pt idx="29">
                  <c:v>0.84373699999999996</c:v>
                </c:pt>
                <c:pt idx="30">
                  <c:v>0.78232699999999999</c:v>
                </c:pt>
                <c:pt idx="31">
                  <c:v>0.71540000000000004</c:v>
                </c:pt>
                <c:pt idx="32">
                  <c:v>0.64519199999999999</c:v>
                </c:pt>
                <c:pt idx="33">
                  <c:v>0.57386300000000001</c:v>
                </c:pt>
                <c:pt idx="34">
                  <c:v>0.50339299999999998</c:v>
                </c:pt>
                <c:pt idx="35">
                  <c:v>0.43549700000000002</c:v>
                </c:pt>
                <c:pt idx="36">
                  <c:v>0.37157200000000001</c:v>
                </c:pt>
                <c:pt idx="37">
                  <c:v>0.31266500000000003</c:v>
                </c:pt>
                <c:pt idx="38">
                  <c:v>0.25947500000000001</c:v>
                </c:pt>
                <c:pt idx="39">
                  <c:v>0.212369</c:v>
                </c:pt>
                <c:pt idx="40">
                  <c:v>0.17142199999999999</c:v>
                </c:pt>
                <c:pt idx="41">
                  <c:v>0.136465</c:v>
                </c:pt>
                <c:pt idx="42">
                  <c:v>0.107141</c:v>
                </c:pt>
                <c:pt idx="43">
                  <c:v>8.2959900000000003E-2</c:v>
                </c:pt>
                <c:pt idx="44">
                  <c:v>6.3352099999999995E-2</c:v>
                </c:pt>
                <c:pt idx="45">
                  <c:v>4.7712600000000001E-2</c:v>
                </c:pt>
                <c:pt idx="46">
                  <c:v>3.54393E-2</c:v>
                </c:pt>
                <c:pt idx="47">
                  <c:v>2.59606E-2</c:v>
                </c:pt>
                <c:pt idx="48">
                  <c:v>1.8755399999999998E-2</c:v>
                </c:pt>
                <c:pt idx="49">
                  <c:v>1.3363399999999999E-2</c:v>
                </c:pt>
                <c:pt idx="50">
                  <c:v>9.3904100000000001E-3</c:v>
                </c:pt>
                <c:pt idx="51">
                  <c:v>6.5077800000000003E-3</c:v>
                </c:pt>
                <c:pt idx="52">
                  <c:v>4.4479599999999999E-3</c:v>
                </c:pt>
                <c:pt idx="53">
                  <c:v>2.99825E-3</c:v>
                </c:pt>
                <c:pt idx="54">
                  <c:v>1.99322E-3</c:v>
                </c:pt>
                <c:pt idx="55">
                  <c:v>1.3068400000000001E-3</c:v>
                </c:pt>
                <c:pt idx="56">
                  <c:v>8.4501900000000002E-4</c:v>
                </c:pt>
                <c:pt idx="57">
                  <c:v>5.3887900000000003E-4</c:v>
                </c:pt>
                <c:pt idx="58">
                  <c:v>3.3891900000000003E-4</c:v>
                </c:pt>
                <c:pt idx="59">
                  <c:v>2.10223E-4</c:v>
                </c:pt>
                <c:pt idx="60">
                  <c:v>1.28601E-4</c:v>
                </c:pt>
                <c:pt idx="61" formatCode="0.00E+00">
                  <c:v>7.7586300000000006E-5</c:v>
                </c:pt>
                <c:pt idx="62" formatCode="0.00E+00">
                  <c:v>4.6164400000000001E-5</c:v>
                </c:pt>
                <c:pt idx="63" formatCode="0.00E+00">
                  <c:v>2.709E-5</c:v>
                </c:pt>
                <c:pt idx="64" formatCode="0.00E+00">
                  <c:v>1.5677900000000001E-5</c:v>
                </c:pt>
                <c:pt idx="65" formatCode="0.00E+00">
                  <c:v>8.9484799999999994E-6</c:v>
                </c:pt>
                <c:pt idx="66" formatCode="0.00E+00">
                  <c:v>5.0371999999999998E-6</c:v>
                </c:pt>
                <c:pt idx="67" formatCode="0.00E+00">
                  <c:v>2.7964500000000001E-6</c:v>
                </c:pt>
                <c:pt idx="68" formatCode="0.00E+00">
                  <c:v>1.5311099999999999E-6</c:v>
                </c:pt>
                <c:pt idx="69" formatCode="0.00E+00">
                  <c:v>8.2676800000000004E-7</c:v>
                </c:pt>
                <c:pt idx="70" formatCode="0.00E+00">
                  <c:v>4.4029199999999998E-7</c:v>
                </c:pt>
                <c:pt idx="71" formatCode="0.00E+00">
                  <c:v>2.3124800000000001E-7</c:v>
                </c:pt>
                <c:pt idx="72" formatCode="0.00E+00">
                  <c:v>1.1978200000000001E-7</c:v>
                </c:pt>
                <c:pt idx="73" formatCode="0.00E+00">
                  <c:v>6.1191100000000001E-8</c:v>
                </c:pt>
                <c:pt idx="74" formatCode="0.00E+00">
                  <c:v>3.0829300000000001E-8</c:v>
                </c:pt>
                <c:pt idx="75" formatCode="0.00E+00">
                  <c:v>1.5318499999999999E-8</c:v>
                </c:pt>
                <c:pt idx="76" formatCode="0.00E+00">
                  <c:v>7.5067300000000006E-9</c:v>
                </c:pt>
                <c:pt idx="77" formatCode="0.00E+00">
                  <c:v>3.6279699999999998E-9</c:v>
                </c:pt>
                <c:pt idx="78" formatCode="0.00E+00">
                  <c:v>1.7292399999999999E-9</c:v>
                </c:pt>
                <c:pt idx="79" formatCode="0.00E+00">
                  <c:v>8.1288300000000001E-10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shot2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Sheet1!$C$2:$C$81</c:f>
              <c:numCache>
                <c:formatCode>0.00E+00</c:formatCode>
                <c:ptCount val="80"/>
                <c:pt idx="0">
                  <c:v>1.52588E-5</c:v>
                </c:pt>
                <c:pt idx="1">
                  <c:v>2.6383599999999999E-5</c:v>
                </c:pt>
                <c:pt idx="2">
                  <c:v>4.4991099999999997E-5</c:v>
                </c:pt>
                <c:pt idx="3">
                  <c:v>7.5665800000000003E-5</c:v>
                </c:pt>
                <c:pt idx="4" formatCode="General">
                  <c:v>1.2550199999999999E-4</c:v>
                </c:pt>
                <c:pt idx="5" formatCode="General">
                  <c:v>2.0529700000000001E-4</c:v>
                </c:pt>
                <c:pt idx="6" formatCode="General">
                  <c:v>3.31202E-4</c:v>
                </c:pt>
                <c:pt idx="7" formatCode="General">
                  <c:v>5.2696700000000004E-4</c:v>
                </c:pt>
                <c:pt idx="8" formatCode="General">
                  <c:v>8.2689999999999999E-4</c:v>
                </c:pt>
                <c:pt idx="9" formatCode="General">
                  <c:v>1.2796800000000001E-3</c:v>
                </c:pt>
                <c:pt idx="10" formatCode="General">
                  <c:v>1.95313E-3</c:v>
                </c:pt>
                <c:pt idx="11" formatCode="General">
                  <c:v>2.9399399999999998E-3</c:v>
                </c:pt>
                <c:pt idx="12" formatCode="General">
                  <c:v>4.3644000000000001E-3</c:v>
                </c:pt>
                <c:pt idx="13" formatCode="General">
                  <c:v>6.3898599999999998E-3</c:v>
                </c:pt>
                <c:pt idx="14" formatCode="General">
                  <c:v>9.2265100000000003E-3</c:v>
                </c:pt>
                <c:pt idx="15" formatCode="General">
                  <c:v>1.3139E-2</c:v>
                </c:pt>
                <c:pt idx="16" formatCode="General">
                  <c:v>1.8453000000000001E-2</c:v>
                </c:pt>
                <c:pt idx="17" formatCode="General">
                  <c:v>2.5559399999999999E-2</c:v>
                </c:pt>
                <c:pt idx="18" formatCode="General">
                  <c:v>3.49152E-2</c:v>
                </c:pt>
                <c:pt idx="19" formatCode="General">
                  <c:v>4.7038999999999997E-2</c:v>
                </c:pt>
                <c:pt idx="20" formatCode="General">
                  <c:v>6.25E-2</c:v>
                </c:pt>
                <c:pt idx="21" formatCode="General">
                  <c:v>8.1899600000000003E-2</c:v>
                </c:pt>
                <c:pt idx="22" formatCode="General">
                  <c:v>0.10584300000000001</c:v>
                </c:pt>
                <c:pt idx="23" formatCode="General">
                  <c:v>0.134904</c:v>
                </c:pt>
                <c:pt idx="24" formatCode="General">
                  <c:v>0.169576</c:v>
                </c:pt>
                <c:pt idx="25" formatCode="General">
                  <c:v>0.21022399999999999</c:v>
                </c:pt>
                <c:pt idx="26" formatCode="General">
                  <c:v>0.25702799999999998</c:v>
                </c:pt>
                <c:pt idx="27" formatCode="General">
                  <c:v>0.30992700000000001</c:v>
                </c:pt>
                <c:pt idx="28" formatCode="General">
                  <c:v>0.36856699999999998</c:v>
                </c:pt>
                <c:pt idx="29" formatCode="General">
                  <c:v>0.43226900000000001</c:v>
                </c:pt>
                <c:pt idx="30" formatCode="General">
                  <c:v>0.5</c:v>
                </c:pt>
                <c:pt idx="31" formatCode="General">
                  <c:v>0.57038199999999994</c:v>
                </c:pt>
                <c:pt idx="32" formatCode="General">
                  <c:v>0.64171299999999998</c:v>
                </c:pt>
                <c:pt idx="33" formatCode="General">
                  <c:v>0.71202500000000002</c:v>
                </c:pt>
                <c:pt idx="34" formatCode="General">
                  <c:v>0.779165</c:v>
                </c:pt>
                <c:pt idx="35" formatCode="General">
                  <c:v>0.84089599999999998</c:v>
                </c:pt>
                <c:pt idx="36" formatCode="General">
                  <c:v>0.89502499999999996</c:v>
                </c:pt>
                <c:pt idx="37" formatCode="General">
                  <c:v>0.939523</c:v>
                </c:pt>
                <c:pt idx="38" formatCode="General">
                  <c:v>0.97265500000000005</c:v>
                </c:pt>
                <c:pt idx="39" formatCode="General">
                  <c:v>0.99309199999999997</c:v>
                </c:pt>
                <c:pt idx="40" formatCode="General">
                  <c:v>1</c:v>
                </c:pt>
                <c:pt idx="41" formatCode="General">
                  <c:v>0.99309199999999997</c:v>
                </c:pt>
                <c:pt idx="42" formatCode="General">
                  <c:v>0.97265500000000005</c:v>
                </c:pt>
                <c:pt idx="43" formatCode="General">
                  <c:v>0.939523</c:v>
                </c:pt>
                <c:pt idx="44" formatCode="General">
                  <c:v>0.89502499999999996</c:v>
                </c:pt>
                <c:pt idx="45" formatCode="General">
                  <c:v>0.84089599999999998</c:v>
                </c:pt>
                <c:pt idx="46" formatCode="General">
                  <c:v>0.779165</c:v>
                </c:pt>
                <c:pt idx="47" formatCode="General">
                  <c:v>0.71202500000000002</c:v>
                </c:pt>
                <c:pt idx="48" formatCode="General">
                  <c:v>0.64171299999999998</c:v>
                </c:pt>
                <c:pt idx="49" formatCode="General">
                  <c:v>0.57038199999999994</c:v>
                </c:pt>
                <c:pt idx="50" formatCode="General">
                  <c:v>0.5</c:v>
                </c:pt>
                <c:pt idx="51" formatCode="General">
                  <c:v>0.43226900000000001</c:v>
                </c:pt>
                <c:pt idx="52" formatCode="General">
                  <c:v>0.36856699999999998</c:v>
                </c:pt>
                <c:pt idx="53" formatCode="General">
                  <c:v>0.30992700000000001</c:v>
                </c:pt>
                <c:pt idx="54" formatCode="General">
                  <c:v>0.25702799999999998</c:v>
                </c:pt>
                <c:pt idx="55" formatCode="General">
                  <c:v>0.21022399999999999</c:v>
                </c:pt>
                <c:pt idx="56" formatCode="General">
                  <c:v>0.169576</c:v>
                </c:pt>
                <c:pt idx="57" formatCode="General">
                  <c:v>0.134904</c:v>
                </c:pt>
                <c:pt idx="58" formatCode="General">
                  <c:v>0.10584300000000001</c:v>
                </c:pt>
                <c:pt idx="59" formatCode="General">
                  <c:v>8.1899600000000003E-2</c:v>
                </c:pt>
                <c:pt idx="60" formatCode="General">
                  <c:v>6.25E-2</c:v>
                </c:pt>
                <c:pt idx="61" formatCode="General">
                  <c:v>4.7038999999999997E-2</c:v>
                </c:pt>
                <c:pt idx="62" formatCode="General">
                  <c:v>3.49152E-2</c:v>
                </c:pt>
                <c:pt idx="63" formatCode="General">
                  <c:v>2.5559399999999999E-2</c:v>
                </c:pt>
                <c:pt idx="64" formatCode="General">
                  <c:v>1.8453000000000001E-2</c:v>
                </c:pt>
                <c:pt idx="65" formatCode="General">
                  <c:v>1.3139E-2</c:v>
                </c:pt>
                <c:pt idx="66" formatCode="General">
                  <c:v>9.2265100000000003E-3</c:v>
                </c:pt>
                <c:pt idx="67" formatCode="General">
                  <c:v>6.3898599999999998E-3</c:v>
                </c:pt>
                <c:pt idx="68" formatCode="General">
                  <c:v>4.3644000000000001E-3</c:v>
                </c:pt>
                <c:pt idx="69" formatCode="General">
                  <c:v>2.9399399999999998E-3</c:v>
                </c:pt>
                <c:pt idx="70" formatCode="General">
                  <c:v>1.95312E-3</c:v>
                </c:pt>
                <c:pt idx="71" formatCode="General">
                  <c:v>1.2796800000000001E-3</c:v>
                </c:pt>
                <c:pt idx="72" formatCode="General">
                  <c:v>8.2689999999999999E-4</c:v>
                </c:pt>
                <c:pt idx="73" formatCode="General">
                  <c:v>5.2696700000000004E-4</c:v>
                </c:pt>
                <c:pt idx="74" formatCode="General">
                  <c:v>3.31202E-4</c:v>
                </c:pt>
                <c:pt idx="75" formatCode="General">
                  <c:v>2.0529700000000001E-4</c:v>
                </c:pt>
                <c:pt idx="76" formatCode="General">
                  <c:v>1.2550199999999999E-4</c:v>
                </c:pt>
                <c:pt idx="77">
                  <c:v>7.5665800000000003E-5</c:v>
                </c:pt>
                <c:pt idx="78">
                  <c:v>4.4991099999999997E-5</c:v>
                </c:pt>
                <c:pt idx="79">
                  <c:v>2.6383599999999999E-5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shot3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Sheet1!$D$2:$D$81</c:f>
              <c:numCache>
                <c:formatCode>0.00E+00</c:formatCode>
                <c:ptCount val="80"/>
                <c:pt idx="0">
                  <c:v>3.7685900000000002E-10</c:v>
                </c:pt>
                <c:pt idx="1">
                  <c:v>8.1288300000000001E-10</c:v>
                </c:pt>
                <c:pt idx="2">
                  <c:v>1.7292399999999999E-9</c:v>
                </c:pt>
                <c:pt idx="3">
                  <c:v>3.6279699999999998E-9</c:v>
                </c:pt>
                <c:pt idx="4">
                  <c:v>7.5067300000000006E-9</c:v>
                </c:pt>
                <c:pt idx="5">
                  <c:v>1.5318499999999999E-8</c:v>
                </c:pt>
                <c:pt idx="6">
                  <c:v>3.0829300000000001E-8</c:v>
                </c:pt>
                <c:pt idx="7">
                  <c:v>6.1191100000000001E-8</c:v>
                </c:pt>
                <c:pt idx="8">
                  <c:v>1.1978200000000001E-7</c:v>
                </c:pt>
                <c:pt idx="9">
                  <c:v>2.3124800000000001E-7</c:v>
                </c:pt>
                <c:pt idx="10">
                  <c:v>4.4029199999999998E-7</c:v>
                </c:pt>
                <c:pt idx="11">
                  <c:v>8.2676800000000004E-7</c:v>
                </c:pt>
                <c:pt idx="12">
                  <c:v>1.5311099999999999E-6</c:v>
                </c:pt>
                <c:pt idx="13">
                  <c:v>2.7964500000000001E-6</c:v>
                </c:pt>
                <c:pt idx="14">
                  <c:v>5.0371999999999998E-6</c:v>
                </c:pt>
                <c:pt idx="15">
                  <c:v>8.9484799999999994E-6</c:v>
                </c:pt>
                <c:pt idx="16">
                  <c:v>1.5677900000000001E-5</c:v>
                </c:pt>
                <c:pt idx="17">
                  <c:v>2.709E-5</c:v>
                </c:pt>
                <c:pt idx="18">
                  <c:v>4.6164400000000001E-5</c:v>
                </c:pt>
                <c:pt idx="19">
                  <c:v>7.7586300000000006E-5</c:v>
                </c:pt>
                <c:pt idx="20" formatCode="General">
                  <c:v>1.28601E-4</c:v>
                </c:pt>
                <c:pt idx="21" formatCode="General">
                  <c:v>2.10223E-4</c:v>
                </c:pt>
                <c:pt idx="22" formatCode="General">
                  <c:v>3.3891900000000003E-4</c:v>
                </c:pt>
                <c:pt idx="23" formatCode="General">
                  <c:v>5.3887900000000003E-4</c:v>
                </c:pt>
                <c:pt idx="24" formatCode="General">
                  <c:v>8.4501900000000002E-4</c:v>
                </c:pt>
                <c:pt idx="25" formatCode="General">
                  <c:v>1.3068400000000001E-3</c:v>
                </c:pt>
                <c:pt idx="26" formatCode="General">
                  <c:v>1.99322E-3</c:v>
                </c:pt>
                <c:pt idx="27" formatCode="General">
                  <c:v>2.99825E-3</c:v>
                </c:pt>
                <c:pt idx="28" formatCode="General">
                  <c:v>4.4479599999999999E-3</c:v>
                </c:pt>
                <c:pt idx="29" formatCode="General">
                  <c:v>6.5077800000000003E-3</c:v>
                </c:pt>
                <c:pt idx="30" formatCode="General">
                  <c:v>9.3904100000000001E-3</c:v>
                </c:pt>
                <c:pt idx="31" formatCode="General">
                  <c:v>1.3363399999999999E-2</c:v>
                </c:pt>
                <c:pt idx="32" formatCode="General">
                  <c:v>1.8755399999999998E-2</c:v>
                </c:pt>
                <c:pt idx="33" formatCode="General">
                  <c:v>2.59606E-2</c:v>
                </c:pt>
                <c:pt idx="34" formatCode="General">
                  <c:v>3.54393E-2</c:v>
                </c:pt>
                <c:pt idx="35" formatCode="General">
                  <c:v>4.7712600000000001E-2</c:v>
                </c:pt>
                <c:pt idx="36" formatCode="General">
                  <c:v>6.3352099999999995E-2</c:v>
                </c:pt>
                <c:pt idx="37" formatCode="General">
                  <c:v>8.2959900000000003E-2</c:v>
                </c:pt>
                <c:pt idx="38" formatCode="General">
                  <c:v>0.107141</c:v>
                </c:pt>
                <c:pt idx="39" formatCode="General">
                  <c:v>0.136465</c:v>
                </c:pt>
                <c:pt idx="40" formatCode="General">
                  <c:v>0.17142199999999999</c:v>
                </c:pt>
                <c:pt idx="41" formatCode="General">
                  <c:v>0.212369</c:v>
                </c:pt>
                <c:pt idx="42" formatCode="General">
                  <c:v>0.25947500000000001</c:v>
                </c:pt>
                <c:pt idx="43" formatCode="General">
                  <c:v>0.31266500000000003</c:v>
                </c:pt>
                <c:pt idx="44" formatCode="General">
                  <c:v>0.37157200000000001</c:v>
                </c:pt>
                <c:pt idx="45" formatCode="General">
                  <c:v>0.43549700000000002</c:v>
                </c:pt>
                <c:pt idx="46" formatCode="General">
                  <c:v>0.50339299999999998</c:v>
                </c:pt>
                <c:pt idx="47" formatCode="General">
                  <c:v>0.57386300000000001</c:v>
                </c:pt>
                <c:pt idx="48" formatCode="General">
                  <c:v>0.64519199999999999</c:v>
                </c:pt>
                <c:pt idx="49" formatCode="General">
                  <c:v>0.71540000000000004</c:v>
                </c:pt>
                <c:pt idx="50" formatCode="General">
                  <c:v>0.78232699999999999</c:v>
                </c:pt>
                <c:pt idx="51" formatCode="General">
                  <c:v>0.84373699999999996</c:v>
                </c:pt>
                <c:pt idx="52" formatCode="General">
                  <c:v>0.89744000000000002</c:v>
                </c:pt>
                <c:pt idx="53" formatCode="General">
                  <c:v>0.94142000000000003</c:v>
                </c:pt>
                <c:pt idx="54" formatCode="General">
                  <c:v>0.97395799999999999</c:v>
                </c:pt>
                <c:pt idx="55" formatCode="General">
                  <c:v>0.99374899999999999</c:v>
                </c:pt>
                <c:pt idx="56" formatCode="General">
                  <c:v>0.99998299999999996</c:v>
                </c:pt>
                <c:pt idx="57" formatCode="General">
                  <c:v>0.99240300000000004</c:v>
                </c:pt>
                <c:pt idx="58" formatCode="General">
                  <c:v>0.97132099999999999</c:v>
                </c:pt>
                <c:pt idx="59" formatCode="General">
                  <c:v>0.93759800000000004</c:v>
                </c:pt>
                <c:pt idx="60" formatCode="General">
                  <c:v>0.89258700000000002</c:v>
                </c:pt>
                <c:pt idx="61" formatCode="General">
                  <c:v>0.83803700000000003</c:v>
                </c:pt>
                <c:pt idx="62" formatCode="General">
                  <c:v>0.77598900000000004</c:v>
                </c:pt>
                <c:pt idx="63" formatCode="General">
                  <c:v>0.70864300000000002</c:v>
                </c:pt>
                <c:pt idx="64" formatCode="General">
                  <c:v>0.63823200000000002</c:v>
                </c:pt>
                <c:pt idx="65" formatCode="General">
                  <c:v>0.56690300000000005</c:v>
                </c:pt>
                <c:pt idx="66" formatCode="General">
                  <c:v>0.496614</c:v>
                </c:pt>
                <c:pt idx="67" formatCode="General">
                  <c:v>0.42904999999999999</c:v>
                </c:pt>
                <c:pt idx="68" formatCode="General">
                  <c:v>0.36557499999999998</c:v>
                </c:pt>
                <c:pt idx="69" formatCode="General">
                  <c:v>0.307203</c:v>
                </c:pt>
                <c:pt idx="70" formatCode="General">
                  <c:v>0.25459599999999999</c:v>
                </c:pt>
                <c:pt idx="71" formatCode="General">
                  <c:v>0.208094</c:v>
                </c:pt>
                <c:pt idx="72" formatCode="General">
                  <c:v>0.167743</c:v>
                </c:pt>
                <c:pt idx="73" formatCode="General">
                  <c:v>0.133356</c:v>
                </c:pt>
                <c:pt idx="74" formatCode="General">
                  <c:v>0.104558</c:v>
                </c:pt>
                <c:pt idx="75" formatCode="General">
                  <c:v>8.0850099999999994E-2</c:v>
                </c:pt>
                <c:pt idx="76" formatCode="General">
                  <c:v>6.1657299999999998E-2</c:v>
                </c:pt>
                <c:pt idx="77" formatCode="General">
                  <c:v>4.6373299999999999E-2</c:v>
                </c:pt>
                <c:pt idx="78" formatCode="General">
                  <c:v>3.4397799999999999E-2</c:v>
                </c:pt>
                <c:pt idx="79" formatCode="General">
                  <c:v>2.5163600000000001E-2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sum</c:v>
                </c:pt>
              </c:strCache>
            </c:strRef>
          </c:tx>
          <c:spPr>
            <a:ln w="38100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Sheet1!$E$2:$E$81</c:f>
              <c:numCache>
                <c:formatCode>General</c:formatCode>
                <c:ptCount val="80"/>
                <c:pt idx="0">
                  <c:v>1.8170200000000001E-2</c:v>
                </c:pt>
                <c:pt idx="1">
                  <c:v>2.5190000000000001E-2</c:v>
                </c:pt>
                <c:pt idx="2">
                  <c:v>3.4442800000000003E-2</c:v>
                </c:pt>
                <c:pt idx="3">
                  <c:v>4.6448999999999997E-2</c:v>
                </c:pt>
                <c:pt idx="4">
                  <c:v>6.1782799999999999E-2</c:v>
                </c:pt>
                <c:pt idx="5">
                  <c:v>8.1055500000000003E-2</c:v>
                </c:pt>
                <c:pt idx="6">
                  <c:v>0.104889</c:v>
                </c:pt>
                <c:pt idx="7">
                  <c:v>0.133883</c:v>
                </c:pt>
                <c:pt idx="8">
                  <c:v>0.16857</c:v>
                </c:pt>
                <c:pt idx="9">
                  <c:v>0.209374</c:v>
                </c:pt>
                <c:pt idx="10">
                  <c:v>0.25655</c:v>
                </c:pt>
                <c:pt idx="11">
                  <c:v>0.310143</c:v>
                </c:pt>
                <c:pt idx="12">
                  <c:v>0.36994100000000002</c:v>
                </c:pt>
                <c:pt idx="13">
                  <c:v>0.43544300000000002</c:v>
                </c:pt>
                <c:pt idx="14">
                  <c:v>0.50584499999999999</c:v>
                </c:pt>
                <c:pt idx="15">
                  <c:v>0.58005099999999998</c:v>
                </c:pt>
                <c:pt idx="16">
                  <c:v>0.65669999999999995</c:v>
                </c:pt>
                <c:pt idx="17">
                  <c:v>0.73422900000000002</c:v>
                </c:pt>
                <c:pt idx="18">
                  <c:v>0.81094999999999995</c:v>
                </c:pt>
                <c:pt idx="19">
                  <c:v>0.885154</c:v>
                </c:pt>
                <c:pt idx="20">
                  <c:v>0.95521500000000004</c:v>
                </c:pt>
                <c:pt idx="21">
                  <c:v>1.0197099999999999</c:v>
                </c:pt>
                <c:pt idx="22">
                  <c:v>1.0774999999999999</c:v>
                </c:pt>
                <c:pt idx="23">
                  <c:v>1.12785</c:v>
                </c:pt>
                <c:pt idx="24">
                  <c:v>1.1704000000000001</c:v>
                </c:pt>
                <c:pt idx="25">
                  <c:v>1.2052799999999999</c:v>
                </c:pt>
                <c:pt idx="26">
                  <c:v>1.23298</c:v>
                </c:pt>
                <c:pt idx="27">
                  <c:v>1.25434</c:v>
                </c:pt>
                <c:pt idx="28">
                  <c:v>1.2704599999999999</c:v>
                </c:pt>
                <c:pt idx="29">
                  <c:v>1.28251</c:v>
                </c:pt>
                <c:pt idx="30">
                  <c:v>1.29172</c:v>
                </c:pt>
                <c:pt idx="31">
                  <c:v>1.29915</c:v>
                </c:pt>
                <c:pt idx="32">
                  <c:v>1.30566</c:v>
                </c:pt>
                <c:pt idx="33">
                  <c:v>1.31185</c:v>
                </c:pt>
                <c:pt idx="34">
                  <c:v>1.3180000000000001</c:v>
                </c:pt>
                <c:pt idx="35">
                  <c:v>1.3241099999999999</c:v>
                </c:pt>
                <c:pt idx="36">
                  <c:v>1.32995</c:v>
                </c:pt>
                <c:pt idx="37">
                  <c:v>1.3351500000000001</c:v>
                </c:pt>
                <c:pt idx="38">
                  <c:v>1.33927</c:v>
                </c:pt>
                <c:pt idx="39">
                  <c:v>1.3419300000000001</c:v>
                </c:pt>
                <c:pt idx="40">
                  <c:v>1.34284</c:v>
                </c:pt>
                <c:pt idx="41">
                  <c:v>1.3419300000000001</c:v>
                </c:pt>
                <c:pt idx="42">
                  <c:v>1.33927</c:v>
                </c:pt>
                <c:pt idx="43">
                  <c:v>1.3351500000000001</c:v>
                </c:pt>
                <c:pt idx="44">
                  <c:v>1.32995</c:v>
                </c:pt>
                <c:pt idx="45">
                  <c:v>1.3241099999999999</c:v>
                </c:pt>
                <c:pt idx="46">
                  <c:v>1.3180000000000001</c:v>
                </c:pt>
                <c:pt idx="47">
                  <c:v>1.31185</c:v>
                </c:pt>
                <c:pt idx="48">
                  <c:v>1.30566</c:v>
                </c:pt>
                <c:pt idx="49">
                  <c:v>1.29915</c:v>
                </c:pt>
                <c:pt idx="50">
                  <c:v>1.29172</c:v>
                </c:pt>
                <c:pt idx="51">
                  <c:v>1.28251</c:v>
                </c:pt>
                <c:pt idx="52">
                  <c:v>1.2704599999999999</c:v>
                </c:pt>
                <c:pt idx="53">
                  <c:v>1.25434</c:v>
                </c:pt>
                <c:pt idx="54">
                  <c:v>1.23298</c:v>
                </c:pt>
                <c:pt idx="55">
                  <c:v>1.2052799999999999</c:v>
                </c:pt>
                <c:pt idx="56">
                  <c:v>1.1704000000000001</c:v>
                </c:pt>
                <c:pt idx="57">
                  <c:v>1.12785</c:v>
                </c:pt>
                <c:pt idx="58">
                  <c:v>1.0774999999999999</c:v>
                </c:pt>
                <c:pt idx="59">
                  <c:v>1.0197099999999999</c:v>
                </c:pt>
                <c:pt idx="60">
                  <c:v>0.95521500000000004</c:v>
                </c:pt>
                <c:pt idx="61">
                  <c:v>0.885154</c:v>
                </c:pt>
                <c:pt idx="62">
                  <c:v>0.81094999999999995</c:v>
                </c:pt>
                <c:pt idx="63">
                  <c:v>0.73422900000000002</c:v>
                </c:pt>
                <c:pt idx="64">
                  <c:v>0.65669999999999995</c:v>
                </c:pt>
                <c:pt idx="65">
                  <c:v>0.58005099999999998</c:v>
                </c:pt>
                <c:pt idx="66">
                  <c:v>0.50584499999999999</c:v>
                </c:pt>
                <c:pt idx="67">
                  <c:v>0.43544300000000002</c:v>
                </c:pt>
                <c:pt idx="68">
                  <c:v>0.36994100000000002</c:v>
                </c:pt>
                <c:pt idx="69">
                  <c:v>0.310143</c:v>
                </c:pt>
                <c:pt idx="70">
                  <c:v>0.25655</c:v>
                </c:pt>
                <c:pt idx="71">
                  <c:v>0.209374</c:v>
                </c:pt>
                <c:pt idx="72">
                  <c:v>0.16857</c:v>
                </c:pt>
                <c:pt idx="73">
                  <c:v>0.133883</c:v>
                </c:pt>
                <c:pt idx="74">
                  <c:v>0.104889</c:v>
                </c:pt>
                <c:pt idx="75">
                  <c:v>8.1055500000000003E-2</c:v>
                </c:pt>
                <c:pt idx="76">
                  <c:v>6.1782799999999999E-2</c:v>
                </c:pt>
                <c:pt idx="77">
                  <c:v>4.6448999999999997E-2</c:v>
                </c:pt>
                <c:pt idx="78">
                  <c:v>3.4442800000000003E-2</c:v>
                </c:pt>
                <c:pt idx="79">
                  <c:v>2.5190000000000001E-2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066560"/>
        <c:axId val="94068096"/>
      </c:scatterChart>
      <c:valAx>
        <c:axId val="94066560"/>
        <c:scaling>
          <c:orientation val="minMax"/>
          <c:max val="2"/>
          <c:min val="-2"/>
        </c:scaling>
        <c:delete val="0"/>
        <c:axPos val="b"/>
        <c:numFmt formatCode="General" sourceLinked="1"/>
        <c:majorTickMark val="cross"/>
        <c:minorTickMark val="cross"/>
        <c:tickLblPos val="low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5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4068096"/>
        <c:crosses val="autoZero"/>
        <c:crossBetween val="midCat"/>
        <c:majorUnit val="0.5"/>
        <c:minorUnit val="0.5"/>
      </c:valAx>
      <c:valAx>
        <c:axId val="94068096"/>
        <c:scaling>
          <c:orientation val="minMax"/>
          <c:max val="1.4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4066560"/>
        <c:crossesAt val="-2"/>
        <c:crossBetween val="midCat"/>
        <c:majorUnit val="0.2"/>
      </c:valAx>
      <c:spPr>
        <a:noFill/>
        <a:ln w="2783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793754980949915"/>
          <c:y val="9.2165898617511521E-3"/>
          <c:w val="0.20442885520364606"/>
          <c:h val="0.3294930875576037"/>
        </c:manualLayout>
      </c:layout>
      <c:overlay val="0"/>
      <c:spPr>
        <a:solidFill>
          <a:schemeClr val="bg1"/>
        </a:solidFill>
        <a:ln w="6959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53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35877862595422E-2"/>
          <c:y val="5.2995391705069131E-2"/>
          <c:w val="0.89160305343511448"/>
          <c:h val="0.859447004608295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shot1</c:v>
                </c:pt>
              </c:strCache>
            </c:strRef>
          </c:tx>
          <c:spPr>
            <a:ln w="38100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Sheet1!$B$2:$B$81</c:f>
              <c:numCache>
                <c:formatCode>General</c:formatCode>
                <c:ptCount val="80"/>
                <c:pt idx="0">
                  <c:v>1.8253599999999998E-2</c:v>
                </c:pt>
                <c:pt idx="1">
                  <c:v>2.54103E-2</c:v>
                </c:pt>
                <c:pt idx="2">
                  <c:v>3.4885899999999997E-2</c:v>
                </c:pt>
                <c:pt idx="3">
                  <c:v>4.7235600000000003E-2</c:v>
                </c:pt>
                <c:pt idx="4">
                  <c:v>6.3076599999999997E-2</c:v>
                </c:pt>
                <c:pt idx="5">
                  <c:v>8.3070500000000005E-2</c:v>
                </c:pt>
                <c:pt idx="6">
                  <c:v>0.10789600000000001</c:v>
                </c:pt>
                <c:pt idx="7">
                  <c:v>0.138211</c:v>
                </c:pt>
                <c:pt idx="8">
                  <c:v>0.17460500000000001</c:v>
                </c:pt>
                <c:pt idx="9">
                  <c:v>0.21754699999999999</c:v>
                </c:pt>
                <c:pt idx="10">
                  <c:v>0.267318</c:v>
                </c:pt>
                <c:pt idx="11">
                  <c:v>0.32395400000000002</c:v>
                </c:pt>
                <c:pt idx="12">
                  <c:v>0.38718399999999997</c:v>
                </c:pt>
                <c:pt idx="13">
                  <c:v>0.45638499999999999</c:v>
                </c:pt>
                <c:pt idx="14">
                  <c:v>0.53054699999999999</c:v>
                </c:pt>
                <c:pt idx="15">
                  <c:v>0.60826999999999998</c:v>
                </c:pt>
                <c:pt idx="16">
                  <c:v>0.687778</c:v>
                </c:pt>
                <c:pt idx="17">
                  <c:v>0.76697099999999996</c:v>
                </c:pt>
                <c:pt idx="18">
                  <c:v>0.84350899999999995</c:v>
                </c:pt>
                <c:pt idx="19">
                  <c:v>0.91491199999999995</c:v>
                </c:pt>
                <c:pt idx="20">
                  <c:v>0.97869799999999996</c:v>
                </c:pt>
                <c:pt idx="21">
                  <c:v>1.0325200000000001</c:v>
                </c:pt>
                <c:pt idx="22">
                  <c:v>1.0743</c:v>
                </c:pt>
                <c:pt idx="23">
                  <c:v>1.1023799999999999</c:v>
                </c:pt>
                <c:pt idx="24">
                  <c:v>1.1156299999999999</c:v>
                </c:pt>
                <c:pt idx="25">
                  <c:v>1.1134900000000001</c:v>
                </c:pt>
                <c:pt idx="26">
                  <c:v>1.09605</c:v>
                </c:pt>
                <c:pt idx="27">
                  <c:v>1.0640400000000001</c:v>
                </c:pt>
                <c:pt idx="28">
                  <c:v>1.0187299999999999</c:v>
                </c:pt>
                <c:pt idx="29">
                  <c:v>0.96193399999999996</c:v>
                </c:pt>
                <c:pt idx="30">
                  <c:v>0.89579399999999998</c:v>
                </c:pt>
                <c:pt idx="31">
                  <c:v>0.82271799999999995</c:v>
                </c:pt>
                <c:pt idx="32">
                  <c:v>0.74519999999999997</c:v>
                </c:pt>
                <c:pt idx="33">
                  <c:v>0.66569400000000001</c:v>
                </c:pt>
                <c:pt idx="34">
                  <c:v>0.58648299999999998</c:v>
                </c:pt>
                <c:pt idx="35">
                  <c:v>0.50958400000000004</c:v>
                </c:pt>
                <c:pt idx="36">
                  <c:v>0.436672</c:v>
                </c:pt>
                <c:pt idx="37">
                  <c:v>0.36904100000000001</c:v>
                </c:pt>
                <c:pt idx="38">
                  <c:v>0.30758999999999997</c:v>
                </c:pt>
                <c:pt idx="39">
                  <c:v>0.25284299999999998</c:v>
                </c:pt>
                <c:pt idx="40">
                  <c:v>0.20497799999999999</c:v>
                </c:pt>
                <c:pt idx="41">
                  <c:v>0.163887</c:v>
                </c:pt>
                <c:pt idx="42">
                  <c:v>0.12922900000000001</c:v>
                </c:pt>
                <c:pt idx="43">
                  <c:v>0.100498</c:v>
                </c:pt>
                <c:pt idx="44">
                  <c:v>7.7078099999999997E-2</c:v>
                </c:pt>
                <c:pt idx="45">
                  <c:v>5.8302300000000001E-2</c:v>
                </c:pt>
                <c:pt idx="46">
                  <c:v>4.3492999999999997E-2</c:v>
                </c:pt>
                <c:pt idx="47">
                  <c:v>3.1998699999999998E-2</c:v>
                </c:pt>
                <c:pt idx="48">
                  <c:v>2.3217999999999999E-2</c:v>
                </c:pt>
                <c:pt idx="49">
                  <c:v>1.6614899999999998E-2</c:v>
                </c:pt>
                <c:pt idx="50">
                  <c:v>1.1725899999999999E-2</c:v>
                </c:pt>
                <c:pt idx="51">
                  <c:v>8.1616599999999994E-3</c:v>
                </c:pt>
                <c:pt idx="52">
                  <c:v>5.6025900000000002E-3</c:v>
                </c:pt>
                <c:pt idx="53">
                  <c:v>3.7929600000000002E-3</c:v>
                </c:pt>
                <c:pt idx="54">
                  <c:v>2.5324800000000001E-3</c:v>
                </c:pt>
                <c:pt idx="55">
                  <c:v>1.6676099999999999E-3</c:v>
                </c:pt>
                <c:pt idx="56">
                  <c:v>1.08299E-3</c:v>
                </c:pt>
                <c:pt idx="57">
                  <c:v>6.9363300000000003E-4</c:v>
                </c:pt>
                <c:pt idx="58">
                  <c:v>4.38143E-4</c:v>
                </c:pt>
                <c:pt idx="59">
                  <c:v>2.7294899999999998E-4</c:v>
                </c:pt>
                <c:pt idx="60">
                  <c:v>1.6769800000000001E-4</c:v>
                </c:pt>
                <c:pt idx="61" formatCode="0.00E+00">
                  <c:v>1.0161400000000001E-4</c:v>
                </c:pt>
                <c:pt idx="62" formatCode="0.00E+00">
                  <c:v>6.0723400000000002E-5</c:v>
                </c:pt>
                <c:pt idx="63" formatCode="0.00E+00">
                  <c:v>3.5788199999999997E-5</c:v>
                </c:pt>
                <c:pt idx="64" formatCode="0.00E+00">
                  <c:v>2.0801900000000002E-5</c:v>
                </c:pt>
                <c:pt idx="65" formatCode="0.00E+00">
                  <c:v>1.1924599999999999E-5</c:v>
                </c:pt>
                <c:pt idx="66" formatCode="0.00E+00">
                  <c:v>6.7416500000000001E-6</c:v>
                </c:pt>
                <c:pt idx="67" formatCode="0.00E+00">
                  <c:v>3.7589600000000001E-6</c:v>
                </c:pt>
                <c:pt idx="68" formatCode="0.00E+00">
                  <c:v>2.0670400000000001E-6</c:v>
                </c:pt>
                <c:pt idx="69" formatCode="0.00E+00">
                  <c:v>1.12101E-6</c:v>
                </c:pt>
                <c:pt idx="70" formatCode="0.00E+00">
                  <c:v>5.9958000000000003E-7</c:v>
                </c:pt>
                <c:pt idx="71" formatCode="0.00E+00">
                  <c:v>3.1627600000000002E-7</c:v>
                </c:pt>
                <c:pt idx="72" formatCode="0.00E+00">
                  <c:v>1.6453700000000001E-7</c:v>
                </c:pt>
                <c:pt idx="73" formatCode="0.00E+00">
                  <c:v>8.4419199999999994E-8</c:v>
                </c:pt>
                <c:pt idx="74" formatCode="0.00E+00">
                  <c:v>4.27168E-8</c:v>
                </c:pt>
                <c:pt idx="75" formatCode="0.00E+00">
                  <c:v>2.13174E-8</c:v>
                </c:pt>
                <c:pt idx="76" formatCode="0.00E+00">
                  <c:v>1.04918E-8</c:v>
                </c:pt>
                <c:pt idx="77" formatCode="0.00E+00">
                  <c:v>5.0926700000000004E-9</c:v>
                </c:pt>
                <c:pt idx="78" formatCode="0.00E+00">
                  <c:v>2.4379200000000002E-9</c:v>
                </c:pt>
                <c:pt idx="79" formatCode="0.00E+00">
                  <c:v>1.1510000000000001E-9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shot2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Sheet1!$C$2:$C$81</c:f>
              <c:numCache>
                <c:formatCode>0.00E+00</c:formatCode>
                <c:ptCount val="80"/>
                <c:pt idx="0">
                  <c:v>1.52588E-5</c:v>
                </c:pt>
                <c:pt idx="1">
                  <c:v>2.6383599999999999E-5</c:v>
                </c:pt>
                <c:pt idx="2">
                  <c:v>4.4991099999999997E-5</c:v>
                </c:pt>
                <c:pt idx="3">
                  <c:v>7.5665800000000003E-5</c:v>
                </c:pt>
                <c:pt idx="4" formatCode="General">
                  <c:v>1.2550199999999999E-4</c:v>
                </c:pt>
                <c:pt idx="5" formatCode="General">
                  <c:v>2.0529700000000001E-4</c:v>
                </c:pt>
                <c:pt idx="6" formatCode="General">
                  <c:v>3.31202E-4</c:v>
                </c:pt>
                <c:pt idx="7" formatCode="General">
                  <c:v>5.2696700000000004E-4</c:v>
                </c:pt>
                <c:pt idx="8" formatCode="General">
                  <c:v>8.2689999999999999E-4</c:v>
                </c:pt>
                <c:pt idx="9" formatCode="General">
                  <c:v>1.2796800000000001E-3</c:v>
                </c:pt>
                <c:pt idx="10" formatCode="General">
                  <c:v>1.95313E-3</c:v>
                </c:pt>
                <c:pt idx="11" formatCode="General">
                  <c:v>2.9399399999999998E-3</c:v>
                </c:pt>
                <c:pt idx="12" formatCode="General">
                  <c:v>4.3644000000000001E-3</c:v>
                </c:pt>
                <c:pt idx="13" formatCode="General">
                  <c:v>6.3898599999999998E-3</c:v>
                </c:pt>
                <c:pt idx="14" formatCode="General">
                  <c:v>9.2265100000000003E-3</c:v>
                </c:pt>
                <c:pt idx="15" formatCode="General">
                  <c:v>1.3139E-2</c:v>
                </c:pt>
                <c:pt idx="16" formatCode="General">
                  <c:v>1.8453000000000001E-2</c:v>
                </c:pt>
                <c:pt idx="17" formatCode="General">
                  <c:v>2.5559399999999999E-2</c:v>
                </c:pt>
                <c:pt idx="18" formatCode="General">
                  <c:v>3.49152E-2</c:v>
                </c:pt>
                <c:pt idx="19" formatCode="General">
                  <c:v>4.7038999999999997E-2</c:v>
                </c:pt>
                <c:pt idx="20" formatCode="General">
                  <c:v>6.25E-2</c:v>
                </c:pt>
                <c:pt idx="21" formatCode="General">
                  <c:v>8.1899600000000003E-2</c:v>
                </c:pt>
                <c:pt idx="22" formatCode="General">
                  <c:v>0.10584300000000001</c:v>
                </c:pt>
                <c:pt idx="23" formatCode="General">
                  <c:v>0.134904</c:v>
                </c:pt>
                <c:pt idx="24" formatCode="General">
                  <c:v>0.169576</c:v>
                </c:pt>
                <c:pt idx="25" formatCode="General">
                  <c:v>0.21022399999999999</c:v>
                </c:pt>
                <c:pt idx="26" formatCode="General">
                  <c:v>0.25702799999999998</c:v>
                </c:pt>
                <c:pt idx="27" formatCode="General">
                  <c:v>0.30992700000000001</c:v>
                </c:pt>
                <c:pt idx="28" formatCode="General">
                  <c:v>0.36856699999999998</c:v>
                </c:pt>
                <c:pt idx="29" formatCode="General">
                  <c:v>0.43226900000000001</c:v>
                </c:pt>
                <c:pt idx="30" formatCode="General">
                  <c:v>0.5</c:v>
                </c:pt>
                <c:pt idx="31" formatCode="General">
                  <c:v>0.57038199999999994</c:v>
                </c:pt>
                <c:pt idx="32" formatCode="General">
                  <c:v>0.64171299999999998</c:v>
                </c:pt>
                <c:pt idx="33" formatCode="General">
                  <c:v>0.71202500000000002</c:v>
                </c:pt>
                <c:pt idx="34" formatCode="General">
                  <c:v>0.779165</c:v>
                </c:pt>
                <c:pt idx="35" formatCode="General">
                  <c:v>0.84089599999999998</c:v>
                </c:pt>
                <c:pt idx="36" formatCode="General">
                  <c:v>0.89502499999999996</c:v>
                </c:pt>
                <c:pt idx="37" formatCode="General">
                  <c:v>0.939523</c:v>
                </c:pt>
                <c:pt idx="38" formatCode="General">
                  <c:v>0.97265500000000005</c:v>
                </c:pt>
                <c:pt idx="39" formatCode="General">
                  <c:v>0.99309199999999997</c:v>
                </c:pt>
                <c:pt idx="40" formatCode="General">
                  <c:v>1</c:v>
                </c:pt>
                <c:pt idx="41" formatCode="General">
                  <c:v>0.99309199999999997</c:v>
                </c:pt>
                <c:pt idx="42" formatCode="General">
                  <c:v>0.97265500000000005</c:v>
                </c:pt>
                <c:pt idx="43" formatCode="General">
                  <c:v>0.939523</c:v>
                </c:pt>
                <c:pt idx="44" formatCode="General">
                  <c:v>0.89502499999999996</c:v>
                </c:pt>
                <c:pt idx="45" formatCode="General">
                  <c:v>0.84089599999999998</c:v>
                </c:pt>
                <c:pt idx="46" formatCode="General">
                  <c:v>0.779165</c:v>
                </c:pt>
                <c:pt idx="47" formatCode="General">
                  <c:v>0.71202500000000002</c:v>
                </c:pt>
                <c:pt idx="48" formatCode="General">
                  <c:v>0.64171299999999998</c:v>
                </c:pt>
                <c:pt idx="49" formatCode="General">
                  <c:v>0.57038199999999994</c:v>
                </c:pt>
                <c:pt idx="50" formatCode="General">
                  <c:v>0.5</c:v>
                </c:pt>
                <c:pt idx="51" formatCode="General">
                  <c:v>0.43226900000000001</c:v>
                </c:pt>
                <c:pt idx="52" formatCode="General">
                  <c:v>0.36856699999999998</c:v>
                </c:pt>
                <c:pt idx="53" formatCode="General">
                  <c:v>0.30992700000000001</c:v>
                </c:pt>
                <c:pt idx="54" formatCode="General">
                  <c:v>0.25702799999999998</c:v>
                </c:pt>
                <c:pt idx="55" formatCode="General">
                  <c:v>0.21022399999999999</c:v>
                </c:pt>
                <c:pt idx="56" formatCode="General">
                  <c:v>0.169576</c:v>
                </c:pt>
                <c:pt idx="57" formatCode="General">
                  <c:v>0.134904</c:v>
                </c:pt>
                <c:pt idx="58" formatCode="General">
                  <c:v>0.10584300000000001</c:v>
                </c:pt>
                <c:pt idx="59" formatCode="General">
                  <c:v>8.1899600000000003E-2</c:v>
                </c:pt>
                <c:pt idx="60" formatCode="General">
                  <c:v>6.25E-2</c:v>
                </c:pt>
                <c:pt idx="61" formatCode="General">
                  <c:v>4.7038999999999997E-2</c:v>
                </c:pt>
                <c:pt idx="62" formatCode="General">
                  <c:v>3.49152E-2</c:v>
                </c:pt>
                <c:pt idx="63" formatCode="General">
                  <c:v>2.5559399999999999E-2</c:v>
                </c:pt>
                <c:pt idx="64" formatCode="General">
                  <c:v>1.8453000000000001E-2</c:v>
                </c:pt>
                <c:pt idx="65" formatCode="General">
                  <c:v>1.3139E-2</c:v>
                </c:pt>
                <c:pt idx="66" formatCode="General">
                  <c:v>9.2265100000000003E-3</c:v>
                </c:pt>
                <c:pt idx="67" formatCode="General">
                  <c:v>6.3898599999999998E-3</c:v>
                </c:pt>
                <c:pt idx="68" formatCode="General">
                  <c:v>4.3644000000000001E-3</c:v>
                </c:pt>
                <c:pt idx="69" formatCode="General">
                  <c:v>2.9399399999999998E-3</c:v>
                </c:pt>
                <c:pt idx="70" formatCode="General">
                  <c:v>1.95312E-3</c:v>
                </c:pt>
                <c:pt idx="71" formatCode="General">
                  <c:v>1.2796800000000001E-3</c:v>
                </c:pt>
                <c:pt idx="72" formatCode="General">
                  <c:v>8.2689999999999999E-4</c:v>
                </c:pt>
                <c:pt idx="73" formatCode="General">
                  <c:v>5.2696700000000004E-4</c:v>
                </c:pt>
                <c:pt idx="74" formatCode="General">
                  <c:v>3.31202E-4</c:v>
                </c:pt>
                <c:pt idx="75" formatCode="General">
                  <c:v>2.0529700000000001E-4</c:v>
                </c:pt>
                <c:pt idx="76" formatCode="General">
                  <c:v>1.2550199999999999E-4</c:v>
                </c:pt>
                <c:pt idx="77">
                  <c:v>7.5665800000000003E-5</c:v>
                </c:pt>
                <c:pt idx="78">
                  <c:v>4.4991099999999997E-5</c:v>
                </c:pt>
                <c:pt idx="79">
                  <c:v>2.6383599999999999E-5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shot3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Sheet1!$D$2:$D$81</c:f>
              <c:numCache>
                <c:formatCode>0.00E+00</c:formatCode>
                <c:ptCount val="80"/>
                <c:pt idx="0">
                  <c:v>5.3592800000000001E-10</c:v>
                </c:pt>
                <c:pt idx="1">
                  <c:v>1.1510000000000001E-9</c:v>
                </c:pt>
                <c:pt idx="2">
                  <c:v>2.4379200000000002E-9</c:v>
                </c:pt>
                <c:pt idx="3">
                  <c:v>5.0926700000000004E-9</c:v>
                </c:pt>
                <c:pt idx="4">
                  <c:v>1.04918E-8</c:v>
                </c:pt>
                <c:pt idx="5">
                  <c:v>2.13174E-8</c:v>
                </c:pt>
                <c:pt idx="6">
                  <c:v>4.27168E-8</c:v>
                </c:pt>
                <c:pt idx="7">
                  <c:v>8.4419199999999994E-8</c:v>
                </c:pt>
                <c:pt idx="8">
                  <c:v>1.6453700000000001E-7</c:v>
                </c:pt>
                <c:pt idx="9">
                  <c:v>3.1627600000000002E-7</c:v>
                </c:pt>
                <c:pt idx="10">
                  <c:v>5.9958000000000003E-7</c:v>
                </c:pt>
                <c:pt idx="11">
                  <c:v>1.12101E-6</c:v>
                </c:pt>
                <c:pt idx="12">
                  <c:v>2.0670400000000001E-6</c:v>
                </c:pt>
                <c:pt idx="13">
                  <c:v>3.7589600000000001E-6</c:v>
                </c:pt>
                <c:pt idx="14">
                  <c:v>6.7416500000000001E-6</c:v>
                </c:pt>
                <c:pt idx="15">
                  <c:v>1.1924599999999999E-5</c:v>
                </c:pt>
                <c:pt idx="16">
                  <c:v>2.0801900000000002E-5</c:v>
                </c:pt>
                <c:pt idx="17">
                  <c:v>3.5788199999999997E-5</c:v>
                </c:pt>
                <c:pt idx="18">
                  <c:v>6.0723400000000002E-5</c:v>
                </c:pt>
                <c:pt idx="19">
                  <c:v>1.0161400000000001E-4</c:v>
                </c:pt>
                <c:pt idx="20" formatCode="General">
                  <c:v>1.6769800000000001E-4</c:v>
                </c:pt>
                <c:pt idx="21" formatCode="General">
                  <c:v>2.7294899999999998E-4</c:v>
                </c:pt>
                <c:pt idx="22" formatCode="General">
                  <c:v>4.38143E-4</c:v>
                </c:pt>
                <c:pt idx="23" formatCode="General">
                  <c:v>6.9363300000000003E-4</c:v>
                </c:pt>
                <c:pt idx="24" formatCode="General">
                  <c:v>1.08299E-3</c:v>
                </c:pt>
                <c:pt idx="25" formatCode="General">
                  <c:v>1.6676099999999999E-3</c:v>
                </c:pt>
                <c:pt idx="26" formatCode="General">
                  <c:v>2.5324800000000001E-3</c:v>
                </c:pt>
                <c:pt idx="27" formatCode="General">
                  <c:v>3.7929600000000002E-3</c:v>
                </c:pt>
                <c:pt idx="28" formatCode="General">
                  <c:v>5.6025900000000002E-3</c:v>
                </c:pt>
                <c:pt idx="29" formatCode="General">
                  <c:v>8.1616599999999994E-3</c:v>
                </c:pt>
                <c:pt idx="30" formatCode="General">
                  <c:v>1.1725899999999999E-2</c:v>
                </c:pt>
                <c:pt idx="31" formatCode="General">
                  <c:v>1.6614899999999998E-2</c:v>
                </c:pt>
                <c:pt idx="32" formatCode="General">
                  <c:v>2.3217999999999999E-2</c:v>
                </c:pt>
                <c:pt idx="33" formatCode="General">
                  <c:v>3.1998699999999998E-2</c:v>
                </c:pt>
                <c:pt idx="34" formatCode="General">
                  <c:v>4.3492999999999997E-2</c:v>
                </c:pt>
                <c:pt idx="35" formatCode="General">
                  <c:v>5.8302300000000001E-2</c:v>
                </c:pt>
                <c:pt idx="36" formatCode="General">
                  <c:v>7.7078099999999997E-2</c:v>
                </c:pt>
                <c:pt idx="37" formatCode="General">
                  <c:v>0.100498</c:v>
                </c:pt>
                <c:pt idx="38" formatCode="General">
                  <c:v>0.12922900000000001</c:v>
                </c:pt>
                <c:pt idx="39" formatCode="General">
                  <c:v>0.163887</c:v>
                </c:pt>
                <c:pt idx="40" formatCode="General">
                  <c:v>0.20497799999999999</c:v>
                </c:pt>
                <c:pt idx="41" formatCode="General">
                  <c:v>0.25284299999999998</c:v>
                </c:pt>
                <c:pt idx="42" formatCode="General">
                  <c:v>0.30758999999999997</c:v>
                </c:pt>
                <c:pt idx="43" formatCode="General">
                  <c:v>0.36904100000000001</c:v>
                </c:pt>
                <c:pt idx="44" formatCode="General">
                  <c:v>0.436672</c:v>
                </c:pt>
                <c:pt idx="45" formatCode="General">
                  <c:v>0.50958400000000004</c:v>
                </c:pt>
                <c:pt idx="46" formatCode="General">
                  <c:v>0.58648299999999998</c:v>
                </c:pt>
                <c:pt idx="47" formatCode="General">
                  <c:v>0.66569400000000001</c:v>
                </c:pt>
                <c:pt idx="48" formatCode="General">
                  <c:v>0.74519999999999997</c:v>
                </c:pt>
                <c:pt idx="49" formatCode="General">
                  <c:v>0.82271799999999995</c:v>
                </c:pt>
                <c:pt idx="50" formatCode="General">
                  <c:v>0.89579399999999998</c:v>
                </c:pt>
                <c:pt idx="51" formatCode="General">
                  <c:v>0.96193399999999996</c:v>
                </c:pt>
                <c:pt idx="52" formatCode="General">
                  <c:v>1.0187299999999999</c:v>
                </c:pt>
                <c:pt idx="53" formatCode="General">
                  <c:v>1.0640400000000001</c:v>
                </c:pt>
                <c:pt idx="54" formatCode="General">
                  <c:v>1.09605</c:v>
                </c:pt>
                <c:pt idx="55" formatCode="General">
                  <c:v>1.1134900000000001</c:v>
                </c:pt>
                <c:pt idx="56" formatCode="General">
                  <c:v>1.1156299999999999</c:v>
                </c:pt>
                <c:pt idx="57" formatCode="General">
                  <c:v>1.1023799999999999</c:v>
                </c:pt>
                <c:pt idx="58" formatCode="General">
                  <c:v>1.0743</c:v>
                </c:pt>
                <c:pt idx="59" formatCode="General">
                  <c:v>1.0325200000000001</c:v>
                </c:pt>
                <c:pt idx="60" formatCode="General">
                  <c:v>0.97869799999999996</c:v>
                </c:pt>
                <c:pt idx="61" formatCode="General">
                  <c:v>0.91491199999999995</c:v>
                </c:pt>
                <c:pt idx="62" formatCode="General">
                  <c:v>0.84350899999999995</c:v>
                </c:pt>
                <c:pt idx="63" formatCode="General">
                  <c:v>0.76697099999999996</c:v>
                </c:pt>
                <c:pt idx="64" formatCode="General">
                  <c:v>0.687778</c:v>
                </c:pt>
                <c:pt idx="65" formatCode="General">
                  <c:v>0.60826999999999998</c:v>
                </c:pt>
                <c:pt idx="66" formatCode="General">
                  <c:v>0.53054699999999999</c:v>
                </c:pt>
                <c:pt idx="67" formatCode="General">
                  <c:v>0.45638499999999999</c:v>
                </c:pt>
                <c:pt idx="68" formatCode="General">
                  <c:v>0.38718399999999997</c:v>
                </c:pt>
                <c:pt idx="69" formatCode="General">
                  <c:v>0.32395400000000002</c:v>
                </c:pt>
                <c:pt idx="70" formatCode="General">
                  <c:v>0.267318</c:v>
                </c:pt>
                <c:pt idx="71" formatCode="General">
                  <c:v>0.21754699999999999</c:v>
                </c:pt>
                <c:pt idx="72" formatCode="General">
                  <c:v>0.17460500000000001</c:v>
                </c:pt>
                <c:pt idx="73" formatCode="General">
                  <c:v>0.138211</c:v>
                </c:pt>
                <c:pt idx="74" formatCode="General">
                  <c:v>0.10789600000000001</c:v>
                </c:pt>
                <c:pt idx="75" formatCode="General">
                  <c:v>8.3070500000000005E-2</c:v>
                </c:pt>
                <c:pt idx="76" formatCode="General">
                  <c:v>6.3076599999999997E-2</c:v>
                </c:pt>
                <c:pt idx="77" formatCode="General">
                  <c:v>4.7235600000000003E-2</c:v>
                </c:pt>
                <c:pt idx="78" formatCode="General">
                  <c:v>3.4885899999999997E-2</c:v>
                </c:pt>
                <c:pt idx="79" formatCode="General">
                  <c:v>2.54103E-2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sum</c:v>
                </c:pt>
              </c:strCache>
            </c:strRef>
          </c:tx>
          <c:spPr>
            <a:ln w="38100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Sheet1!$E$2:$E$81</c:f>
              <c:numCache>
                <c:formatCode>General</c:formatCode>
                <c:ptCount val="80"/>
                <c:pt idx="0">
                  <c:v>1.8268900000000001E-2</c:v>
                </c:pt>
                <c:pt idx="1">
                  <c:v>2.54367E-2</c:v>
                </c:pt>
                <c:pt idx="2">
                  <c:v>3.4930900000000001E-2</c:v>
                </c:pt>
                <c:pt idx="3">
                  <c:v>4.7311300000000001E-2</c:v>
                </c:pt>
                <c:pt idx="4">
                  <c:v>6.3202099999999997E-2</c:v>
                </c:pt>
                <c:pt idx="5">
                  <c:v>8.3275799999999997E-2</c:v>
                </c:pt>
                <c:pt idx="6">
                  <c:v>0.108227</c:v>
                </c:pt>
                <c:pt idx="7">
                  <c:v>0.138738</c:v>
                </c:pt>
                <c:pt idx="8">
                  <c:v>0.17543300000000001</c:v>
                </c:pt>
                <c:pt idx="9">
                  <c:v>0.21882699999999999</c:v>
                </c:pt>
                <c:pt idx="10">
                  <c:v>0.26927200000000001</c:v>
                </c:pt>
                <c:pt idx="11">
                  <c:v>0.32689499999999999</c:v>
                </c:pt>
                <c:pt idx="12">
                  <c:v>0.39155099999999998</c:v>
                </c:pt>
                <c:pt idx="13">
                  <c:v>0.46277800000000002</c:v>
                </c:pt>
                <c:pt idx="14">
                  <c:v>0.53978099999999996</c:v>
                </c:pt>
                <c:pt idx="15">
                  <c:v>0.621421</c:v>
                </c:pt>
                <c:pt idx="16">
                  <c:v>0.70625099999999996</c:v>
                </c:pt>
                <c:pt idx="17">
                  <c:v>0.79256599999999999</c:v>
                </c:pt>
                <c:pt idx="18">
                  <c:v>0.87848499999999996</c:v>
                </c:pt>
                <c:pt idx="19">
                  <c:v>0.96205300000000005</c:v>
                </c:pt>
                <c:pt idx="20">
                  <c:v>1.0413699999999999</c:v>
                </c:pt>
                <c:pt idx="21">
                  <c:v>1.11469</c:v>
                </c:pt>
                <c:pt idx="22">
                  <c:v>1.18058</c:v>
                </c:pt>
                <c:pt idx="23">
                  <c:v>1.2379800000000001</c:v>
                </c:pt>
                <c:pt idx="24">
                  <c:v>1.2862899999999999</c:v>
                </c:pt>
                <c:pt idx="25">
                  <c:v>1.32538</c:v>
                </c:pt>
                <c:pt idx="26">
                  <c:v>1.35561</c:v>
                </c:pt>
                <c:pt idx="27">
                  <c:v>1.3777600000000001</c:v>
                </c:pt>
                <c:pt idx="28">
                  <c:v>1.3929</c:v>
                </c:pt>
                <c:pt idx="29">
                  <c:v>1.4023600000000001</c:v>
                </c:pt>
                <c:pt idx="30">
                  <c:v>1.4075200000000001</c:v>
                </c:pt>
                <c:pt idx="31">
                  <c:v>1.40971</c:v>
                </c:pt>
                <c:pt idx="32">
                  <c:v>1.4101300000000001</c:v>
                </c:pt>
                <c:pt idx="33">
                  <c:v>1.4097200000000001</c:v>
                </c:pt>
                <c:pt idx="34">
                  <c:v>1.4091400000000001</c:v>
                </c:pt>
                <c:pt idx="35">
                  <c:v>1.4087799999999999</c:v>
                </c:pt>
                <c:pt idx="36">
                  <c:v>1.4087799999999999</c:v>
                </c:pt>
                <c:pt idx="37">
                  <c:v>1.40906</c:v>
                </c:pt>
                <c:pt idx="38">
                  <c:v>1.40947</c:v>
                </c:pt>
                <c:pt idx="39">
                  <c:v>1.4098200000000001</c:v>
                </c:pt>
                <c:pt idx="40">
                  <c:v>1.4099600000000001</c:v>
                </c:pt>
                <c:pt idx="41">
                  <c:v>1.4098200000000001</c:v>
                </c:pt>
                <c:pt idx="42">
                  <c:v>1.40947</c:v>
                </c:pt>
                <c:pt idx="43">
                  <c:v>1.40906</c:v>
                </c:pt>
                <c:pt idx="44">
                  <c:v>1.4087799999999999</c:v>
                </c:pt>
                <c:pt idx="45">
                  <c:v>1.4087799999999999</c:v>
                </c:pt>
                <c:pt idx="46">
                  <c:v>1.4091400000000001</c:v>
                </c:pt>
                <c:pt idx="47">
                  <c:v>1.4097200000000001</c:v>
                </c:pt>
                <c:pt idx="48">
                  <c:v>1.4101300000000001</c:v>
                </c:pt>
                <c:pt idx="49">
                  <c:v>1.40971</c:v>
                </c:pt>
                <c:pt idx="50">
                  <c:v>1.4075200000000001</c:v>
                </c:pt>
                <c:pt idx="51">
                  <c:v>1.4023600000000001</c:v>
                </c:pt>
                <c:pt idx="52">
                  <c:v>1.3929</c:v>
                </c:pt>
                <c:pt idx="53">
                  <c:v>1.3777600000000001</c:v>
                </c:pt>
                <c:pt idx="54">
                  <c:v>1.35561</c:v>
                </c:pt>
                <c:pt idx="55">
                  <c:v>1.32538</c:v>
                </c:pt>
                <c:pt idx="56">
                  <c:v>1.2862899999999999</c:v>
                </c:pt>
                <c:pt idx="57">
                  <c:v>1.2379800000000001</c:v>
                </c:pt>
                <c:pt idx="58">
                  <c:v>1.18058</c:v>
                </c:pt>
                <c:pt idx="59">
                  <c:v>1.11469</c:v>
                </c:pt>
                <c:pt idx="60">
                  <c:v>1.0413699999999999</c:v>
                </c:pt>
                <c:pt idx="61">
                  <c:v>0.96205300000000005</c:v>
                </c:pt>
                <c:pt idx="62">
                  <c:v>0.87848499999999996</c:v>
                </c:pt>
                <c:pt idx="63">
                  <c:v>0.79256599999999999</c:v>
                </c:pt>
                <c:pt idx="64">
                  <c:v>0.70625099999999996</c:v>
                </c:pt>
                <c:pt idx="65">
                  <c:v>0.621421</c:v>
                </c:pt>
                <c:pt idx="66">
                  <c:v>0.53978099999999996</c:v>
                </c:pt>
                <c:pt idx="67">
                  <c:v>0.46277800000000002</c:v>
                </c:pt>
                <c:pt idx="68">
                  <c:v>0.39155099999999998</c:v>
                </c:pt>
                <c:pt idx="69">
                  <c:v>0.32689499999999999</c:v>
                </c:pt>
                <c:pt idx="70">
                  <c:v>0.26927200000000001</c:v>
                </c:pt>
                <c:pt idx="71">
                  <c:v>0.21882699999999999</c:v>
                </c:pt>
                <c:pt idx="72">
                  <c:v>0.17543300000000001</c:v>
                </c:pt>
                <c:pt idx="73">
                  <c:v>0.138738</c:v>
                </c:pt>
                <c:pt idx="74">
                  <c:v>0.108227</c:v>
                </c:pt>
                <c:pt idx="75">
                  <c:v>8.3275799999999997E-2</c:v>
                </c:pt>
                <c:pt idx="76">
                  <c:v>6.3202099999999997E-2</c:v>
                </c:pt>
                <c:pt idx="77">
                  <c:v>4.7311300000000001E-2</c:v>
                </c:pt>
                <c:pt idx="78">
                  <c:v>3.4930900000000001E-2</c:v>
                </c:pt>
                <c:pt idx="79">
                  <c:v>2.54367E-2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236096"/>
        <c:axId val="95237632"/>
      </c:scatterChart>
      <c:valAx>
        <c:axId val="95236096"/>
        <c:scaling>
          <c:orientation val="minMax"/>
          <c:max val="2"/>
          <c:min val="-2"/>
        </c:scaling>
        <c:delete val="0"/>
        <c:axPos val="b"/>
        <c:numFmt formatCode="General" sourceLinked="1"/>
        <c:majorTickMark val="cross"/>
        <c:minorTickMark val="cross"/>
        <c:tickLblPos val="low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5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5237632"/>
        <c:crosses val="autoZero"/>
        <c:crossBetween val="midCat"/>
        <c:majorUnit val="0.5"/>
        <c:minorUnit val="0.5"/>
      </c:valAx>
      <c:valAx>
        <c:axId val="95237632"/>
        <c:scaling>
          <c:orientation val="minMax"/>
          <c:max val="1.5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5236096"/>
        <c:crossesAt val="-2"/>
        <c:crossBetween val="midCat"/>
        <c:majorUnit val="0.2"/>
      </c:valAx>
      <c:spPr>
        <a:noFill/>
        <a:ln w="2783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793754980949915"/>
          <c:y val="9.2165898617511521E-3"/>
          <c:w val="0.20442885520364606"/>
          <c:h val="0.3294930875576037"/>
        </c:manualLayout>
      </c:layout>
      <c:overlay val="0"/>
      <c:spPr>
        <a:solidFill>
          <a:schemeClr val="bg1"/>
        </a:solidFill>
        <a:ln w="6959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53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98692810457513"/>
          <c:y val="6.5079365079365084E-2"/>
          <c:w val="0.83769063180827874"/>
          <c:h val="0.807936507936507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CCright</c:v>
                </c:pt>
              </c:strCache>
            </c:strRef>
          </c:tx>
          <c:spPr>
            <a:ln w="36623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Sheet1!$A$2:$A$2022</c:f>
              <c:numCache>
                <c:formatCode>General</c:formatCode>
                <c:ptCount val="2021"/>
                <c:pt idx="0">
                  <c:v>2.2082700000000002</c:v>
                </c:pt>
                <c:pt idx="1">
                  <c:v>2.2084999999999999</c:v>
                </c:pt>
                <c:pt idx="2">
                  <c:v>2.20892</c:v>
                </c:pt>
                <c:pt idx="3">
                  <c:v>2.20946</c:v>
                </c:pt>
                <c:pt idx="4">
                  <c:v>2.2097600000000002</c:v>
                </c:pt>
                <c:pt idx="5">
                  <c:v>2.2101500000000001</c:v>
                </c:pt>
                <c:pt idx="6">
                  <c:v>2.2104400000000002</c:v>
                </c:pt>
                <c:pt idx="7">
                  <c:v>2.2107700000000001</c:v>
                </c:pt>
                <c:pt idx="8">
                  <c:v>2.2109999999999999</c:v>
                </c:pt>
                <c:pt idx="9">
                  <c:v>2.2111999999999998</c:v>
                </c:pt>
                <c:pt idx="10">
                  <c:v>2.21156</c:v>
                </c:pt>
                <c:pt idx="11">
                  <c:v>2.2121300000000002</c:v>
                </c:pt>
                <c:pt idx="12">
                  <c:v>2.2128399999999999</c:v>
                </c:pt>
                <c:pt idx="13">
                  <c:v>2.2130700000000001</c:v>
                </c:pt>
                <c:pt idx="14">
                  <c:v>2.2134</c:v>
                </c:pt>
                <c:pt idx="15">
                  <c:v>2.21366</c:v>
                </c:pt>
                <c:pt idx="16">
                  <c:v>2.2138</c:v>
                </c:pt>
                <c:pt idx="17">
                  <c:v>2.21407</c:v>
                </c:pt>
                <c:pt idx="18">
                  <c:v>2.2145600000000001</c:v>
                </c:pt>
                <c:pt idx="19">
                  <c:v>2.2147999999999999</c:v>
                </c:pt>
                <c:pt idx="20">
                  <c:v>2.21516</c:v>
                </c:pt>
                <c:pt idx="21">
                  <c:v>2.2153700000000001</c:v>
                </c:pt>
                <c:pt idx="22">
                  <c:v>2.21583</c:v>
                </c:pt>
                <c:pt idx="23">
                  <c:v>2.2161300000000002</c:v>
                </c:pt>
                <c:pt idx="24">
                  <c:v>2.21645</c:v>
                </c:pt>
                <c:pt idx="25">
                  <c:v>2.2168999999999999</c:v>
                </c:pt>
                <c:pt idx="26">
                  <c:v>2.21739</c:v>
                </c:pt>
                <c:pt idx="27">
                  <c:v>2.21794</c:v>
                </c:pt>
                <c:pt idx="28">
                  <c:v>2.2180900000000001</c:v>
                </c:pt>
                <c:pt idx="29">
                  <c:v>2.2183600000000001</c:v>
                </c:pt>
                <c:pt idx="30">
                  <c:v>2.21875</c:v>
                </c:pt>
                <c:pt idx="31">
                  <c:v>2.2190799999999999</c:v>
                </c:pt>
                <c:pt idx="32">
                  <c:v>2.2193800000000001</c:v>
                </c:pt>
                <c:pt idx="33">
                  <c:v>2.2201300000000002</c:v>
                </c:pt>
                <c:pt idx="34">
                  <c:v>2.22037</c:v>
                </c:pt>
                <c:pt idx="35">
                  <c:v>2.2206700000000001</c:v>
                </c:pt>
                <c:pt idx="36">
                  <c:v>2.22106</c:v>
                </c:pt>
                <c:pt idx="37">
                  <c:v>2.2212499999999999</c:v>
                </c:pt>
                <c:pt idx="38">
                  <c:v>2.2216399999999998</c:v>
                </c:pt>
                <c:pt idx="39">
                  <c:v>2.22194</c:v>
                </c:pt>
                <c:pt idx="40">
                  <c:v>2.2222900000000001</c:v>
                </c:pt>
                <c:pt idx="41">
                  <c:v>2.22248</c:v>
                </c:pt>
                <c:pt idx="42">
                  <c:v>2.22281</c:v>
                </c:pt>
                <c:pt idx="43">
                  <c:v>2.2231900000000002</c:v>
                </c:pt>
                <c:pt idx="44">
                  <c:v>2.2242199999999999</c:v>
                </c:pt>
                <c:pt idx="45">
                  <c:v>2.2249699999999999</c:v>
                </c:pt>
                <c:pt idx="46">
                  <c:v>2.2252000000000001</c:v>
                </c:pt>
                <c:pt idx="47">
                  <c:v>2.2255699999999998</c:v>
                </c:pt>
                <c:pt idx="48">
                  <c:v>2.2259699999999998</c:v>
                </c:pt>
                <c:pt idx="49">
                  <c:v>2.2263500000000001</c:v>
                </c:pt>
                <c:pt idx="50">
                  <c:v>2.2267299999999999</c:v>
                </c:pt>
                <c:pt idx="51">
                  <c:v>2.2270300000000001</c:v>
                </c:pt>
                <c:pt idx="52">
                  <c:v>2.2273700000000001</c:v>
                </c:pt>
                <c:pt idx="53">
                  <c:v>2.2277999999999998</c:v>
                </c:pt>
                <c:pt idx="54">
                  <c:v>2.2280799999999998</c:v>
                </c:pt>
                <c:pt idx="55">
                  <c:v>2.2285599999999999</c:v>
                </c:pt>
                <c:pt idx="56">
                  <c:v>2.2288800000000002</c:v>
                </c:pt>
                <c:pt idx="57">
                  <c:v>2.22912</c:v>
                </c:pt>
                <c:pt idx="58">
                  <c:v>2.2294499999999999</c:v>
                </c:pt>
                <c:pt idx="59">
                  <c:v>2.2299199999999999</c:v>
                </c:pt>
                <c:pt idx="60">
                  <c:v>2.2301299999999999</c:v>
                </c:pt>
                <c:pt idx="61">
                  <c:v>2.23034</c:v>
                </c:pt>
                <c:pt idx="62">
                  <c:v>2.2307999999999999</c:v>
                </c:pt>
                <c:pt idx="63">
                  <c:v>2.2313700000000001</c:v>
                </c:pt>
                <c:pt idx="64">
                  <c:v>2.2315900000000002</c:v>
                </c:pt>
                <c:pt idx="65">
                  <c:v>2.2318600000000002</c:v>
                </c:pt>
                <c:pt idx="66">
                  <c:v>2.23238</c:v>
                </c:pt>
                <c:pt idx="67">
                  <c:v>2.2325699999999999</c:v>
                </c:pt>
                <c:pt idx="68">
                  <c:v>2.2331400000000001</c:v>
                </c:pt>
                <c:pt idx="69">
                  <c:v>2.2332800000000002</c:v>
                </c:pt>
                <c:pt idx="70">
                  <c:v>2.2338100000000001</c:v>
                </c:pt>
                <c:pt idx="71">
                  <c:v>2.2340499999999999</c:v>
                </c:pt>
                <c:pt idx="72">
                  <c:v>2.2343199999999999</c:v>
                </c:pt>
                <c:pt idx="73">
                  <c:v>2.2345299999999999</c:v>
                </c:pt>
                <c:pt idx="74">
                  <c:v>2.2346699999999999</c:v>
                </c:pt>
                <c:pt idx="75">
                  <c:v>2.2351000000000001</c:v>
                </c:pt>
                <c:pt idx="76">
                  <c:v>2.2354699999999998</c:v>
                </c:pt>
                <c:pt idx="77">
                  <c:v>2.2363300000000002</c:v>
                </c:pt>
                <c:pt idx="78">
                  <c:v>2.23691</c:v>
                </c:pt>
                <c:pt idx="79">
                  <c:v>2.2374399999999999</c:v>
                </c:pt>
                <c:pt idx="80">
                  <c:v>2.23794</c:v>
                </c:pt>
                <c:pt idx="81">
                  <c:v>2.2384200000000001</c:v>
                </c:pt>
                <c:pt idx="82">
                  <c:v>2.2388599999999999</c:v>
                </c:pt>
                <c:pt idx="83">
                  <c:v>2.2392599999999998</c:v>
                </c:pt>
                <c:pt idx="84">
                  <c:v>2.2395999999999998</c:v>
                </c:pt>
                <c:pt idx="85">
                  <c:v>2.2400699999999998</c:v>
                </c:pt>
                <c:pt idx="86">
                  <c:v>2.2406700000000002</c:v>
                </c:pt>
                <c:pt idx="87">
                  <c:v>2.2411300000000001</c:v>
                </c:pt>
                <c:pt idx="88">
                  <c:v>2.2414499999999999</c:v>
                </c:pt>
                <c:pt idx="89">
                  <c:v>2.2418800000000001</c:v>
                </c:pt>
                <c:pt idx="90">
                  <c:v>2.2420499999999999</c:v>
                </c:pt>
                <c:pt idx="91">
                  <c:v>2.24247</c:v>
                </c:pt>
                <c:pt idx="92">
                  <c:v>2.2428900000000001</c:v>
                </c:pt>
                <c:pt idx="93">
                  <c:v>2.2429899999999998</c:v>
                </c:pt>
                <c:pt idx="94">
                  <c:v>2.2433299999999998</c:v>
                </c:pt>
                <c:pt idx="95">
                  <c:v>2.2437900000000002</c:v>
                </c:pt>
                <c:pt idx="96">
                  <c:v>2.2441</c:v>
                </c:pt>
                <c:pt idx="97">
                  <c:v>2.2446700000000002</c:v>
                </c:pt>
                <c:pt idx="98">
                  <c:v>2.2450700000000001</c:v>
                </c:pt>
                <c:pt idx="99">
                  <c:v>2.24532</c:v>
                </c:pt>
                <c:pt idx="100">
                  <c:v>2.2454800000000001</c:v>
                </c:pt>
                <c:pt idx="101">
                  <c:v>2.2461799999999998</c:v>
                </c:pt>
                <c:pt idx="102">
                  <c:v>2.2462499999999999</c:v>
                </c:pt>
                <c:pt idx="103">
                  <c:v>2.2468300000000001</c:v>
                </c:pt>
                <c:pt idx="104">
                  <c:v>2.2469299999999999</c:v>
                </c:pt>
                <c:pt idx="105">
                  <c:v>2.24716</c:v>
                </c:pt>
                <c:pt idx="106">
                  <c:v>2.24749</c:v>
                </c:pt>
                <c:pt idx="107">
                  <c:v>2.2475800000000001</c:v>
                </c:pt>
                <c:pt idx="108">
                  <c:v>2.2481200000000001</c:v>
                </c:pt>
                <c:pt idx="109">
                  <c:v>2.2484199999999999</c:v>
                </c:pt>
                <c:pt idx="110">
                  <c:v>2.2491599999999998</c:v>
                </c:pt>
                <c:pt idx="111">
                  <c:v>2.2495799999999999</c:v>
                </c:pt>
                <c:pt idx="112">
                  <c:v>2.25007</c:v>
                </c:pt>
                <c:pt idx="113">
                  <c:v>2.2505000000000002</c:v>
                </c:pt>
                <c:pt idx="114">
                  <c:v>2.25116</c:v>
                </c:pt>
                <c:pt idx="115">
                  <c:v>2.2515399999999999</c:v>
                </c:pt>
                <c:pt idx="116">
                  <c:v>2.25176</c:v>
                </c:pt>
                <c:pt idx="117">
                  <c:v>2.2521100000000001</c:v>
                </c:pt>
                <c:pt idx="118">
                  <c:v>2.2524600000000001</c:v>
                </c:pt>
                <c:pt idx="119">
                  <c:v>2.25298</c:v>
                </c:pt>
                <c:pt idx="120">
                  <c:v>2.25345</c:v>
                </c:pt>
                <c:pt idx="121">
                  <c:v>2.2538900000000002</c:v>
                </c:pt>
                <c:pt idx="122">
                  <c:v>2.2542800000000001</c:v>
                </c:pt>
                <c:pt idx="123">
                  <c:v>2.2545299999999999</c:v>
                </c:pt>
                <c:pt idx="124">
                  <c:v>2.2549199999999998</c:v>
                </c:pt>
                <c:pt idx="125">
                  <c:v>2.2555399999999999</c:v>
                </c:pt>
                <c:pt idx="126">
                  <c:v>2.2561599999999999</c:v>
                </c:pt>
                <c:pt idx="127">
                  <c:v>2.2566099999999998</c:v>
                </c:pt>
                <c:pt idx="128">
                  <c:v>2.2569599999999999</c:v>
                </c:pt>
                <c:pt idx="129">
                  <c:v>2.2572000000000001</c:v>
                </c:pt>
                <c:pt idx="130">
                  <c:v>2.2578200000000002</c:v>
                </c:pt>
                <c:pt idx="131">
                  <c:v>2.2582800000000001</c:v>
                </c:pt>
                <c:pt idx="132">
                  <c:v>2.25868</c:v>
                </c:pt>
                <c:pt idx="133">
                  <c:v>2.2590400000000002</c:v>
                </c:pt>
                <c:pt idx="134">
                  <c:v>2.25936</c:v>
                </c:pt>
                <c:pt idx="135">
                  <c:v>2.2596699999999998</c:v>
                </c:pt>
                <c:pt idx="136">
                  <c:v>2.26004</c:v>
                </c:pt>
                <c:pt idx="137">
                  <c:v>2.2602799999999998</c:v>
                </c:pt>
                <c:pt idx="138">
                  <c:v>2.2604799999999998</c:v>
                </c:pt>
                <c:pt idx="139">
                  <c:v>2.2609599999999999</c:v>
                </c:pt>
                <c:pt idx="140">
                  <c:v>2.2615599999999998</c:v>
                </c:pt>
                <c:pt idx="141">
                  <c:v>2.26214</c:v>
                </c:pt>
                <c:pt idx="142">
                  <c:v>2.2625999999999999</c:v>
                </c:pt>
                <c:pt idx="143">
                  <c:v>2.2633000000000001</c:v>
                </c:pt>
                <c:pt idx="144">
                  <c:v>2.2634400000000001</c:v>
                </c:pt>
                <c:pt idx="145">
                  <c:v>2.26363</c:v>
                </c:pt>
                <c:pt idx="146">
                  <c:v>2.26397</c:v>
                </c:pt>
                <c:pt idx="147">
                  <c:v>2.2645300000000002</c:v>
                </c:pt>
                <c:pt idx="148">
                  <c:v>2.2649400000000002</c:v>
                </c:pt>
                <c:pt idx="149">
                  <c:v>2.2651300000000001</c:v>
                </c:pt>
                <c:pt idx="150">
                  <c:v>2.2655099999999999</c:v>
                </c:pt>
                <c:pt idx="151">
                  <c:v>2.2658200000000002</c:v>
                </c:pt>
                <c:pt idx="152">
                  <c:v>2.2660900000000002</c:v>
                </c:pt>
                <c:pt idx="153">
                  <c:v>2.2665899999999999</c:v>
                </c:pt>
                <c:pt idx="154">
                  <c:v>2.26702</c:v>
                </c:pt>
                <c:pt idx="155">
                  <c:v>2.2673199999999998</c:v>
                </c:pt>
                <c:pt idx="156">
                  <c:v>2.2675299999999998</c:v>
                </c:pt>
                <c:pt idx="157">
                  <c:v>2.2681100000000001</c:v>
                </c:pt>
                <c:pt idx="158">
                  <c:v>2.2685399999999998</c:v>
                </c:pt>
                <c:pt idx="159">
                  <c:v>2.2692700000000001</c:v>
                </c:pt>
                <c:pt idx="160">
                  <c:v>2.2696399999999999</c:v>
                </c:pt>
                <c:pt idx="161">
                  <c:v>2.2705500000000001</c:v>
                </c:pt>
                <c:pt idx="162">
                  <c:v>2.2709199999999998</c:v>
                </c:pt>
                <c:pt idx="163">
                  <c:v>2.27136</c:v>
                </c:pt>
                <c:pt idx="164">
                  <c:v>2.2715999999999998</c:v>
                </c:pt>
                <c:pt idx="165">
                  <c:v>2.2720400000000001</c:v>
                </c:pt>
                <c:pt idx="166">
                  <c:v>2.27257</c:v>
                </c:pt>
                <c:pt idx="167">
                  <c:v>2.2727499999999998</c:v>
                </c:pt>
                <c:pt idx="168">
                  <c:v>2.2732399999999999</c:v>
                </c:pt>
                <c:pt idx="169">
                  <c:v>2.27379</c:v>
                </c:pt>
                <c:pt idx="170">
                  <c:v>2.2744</c:v>
                </c:pt>
                <c:pt idx="171">
                  <c:v>2.2745500000000001</c:v>
                </c:pt>
                <c:pt idx="172">
                  <c:v>2.2749999999999999</c:v>
                </c:pt>
                <c:pt idx="173">
                  <c:v>2.27583</c:v>
                </c:pt>
                <c:pt idx="174">
                  <c:v>2.2763200000000001</c:v>
                </c:pt>
                <c:pt idx="175">
                  <c:v>2.2766500000000001</c:v>
                </c:pt>
                <c:pt idx="176">
                  <c:v>2.2770000000000001</c:v>
                </c:pt>
                <c:pt idx="177">
                  <c:v>2.2772600000000001</c:v>
                </c:pt>
                <c:pt idx="178">
                  <c:v>2.2775099999999999</c:v>
                </c:pt>
                <c:pt idx="179">
                  <c:v>2.2778399999999999</c:v>
                </c:pt>
                <c:pt idx="180">
                  <c:v>2.27807</c:v>
                </c:pt>
                <c:pt idx="181">
                  <c:v>2.2786599999999999</c:v>
                </c:pt>
                <c:pt idx="182">
                  <c:v>2.27895</c:v>
                </c:pt>
                <c:pt idx="183">
                  <c:v>2.2791399999999999</c:v>
                </c:pt>
                <c:pt idx="184">
                  <c:v>2.2794300000000001</c:v>
                </c:pt>
                <c:pt idx="185">
                  <c:v>2.27963</c:v>
                </c:pt>
                <c:pt idx="186">
                  <c:v>2.2802199999999999</c:v>
                </c:pt>
                <c:pt idx="187">
                  <c:v>2.28044</c:v>
                </c:pt>
                <c:pt idx="188">
                  <c:v>2.2808299999999999</c:v>
                </c:pt>
                <c:pt idx="189">
                  <c:v>2.2810999999999999</c:v>
                </c:pt>
                <c:pt idx="190">
                  <c:v>2.28172</c:v>
                </c:pt>
                <c:pt idx="191">
                  <c:v>2.2821099999999999</c:v>
                </c:pt>
                <c:pt idx="192">
                  <c:v>2.2824599999999999</c:v>
                </c:pt>
                <c:pt idx="193">
                  <c:v>2.2827799999999998</c:v>
                </c:pt>
                <c:pt idx="194">
                  <c:v>2.28348</c:v>
                </c:pt>
                <c:pt idx="195">
                  <c:v>2.2839800000000001</c:v>
                </c:pt>
                <c:pt idx="196">
                  <c:v>2.2845800000000001</c:v>
                </c:pt>
                <c:pt idx="197">
                  <c:v>2.28491</c:v>
                </c:pt>
                <c:pt idx="198">
                  <c:v>2.2852399999999999</c:v>
                </c:pt>
                <c:pt idx="199">
                  <c:v>2.28559</c:v>
                </c:pt>
                <c:pt idx="200">
                  <c:v>2.2858700000000001</c:v>
                </c:pt>
                <c:pt idx="201">
                  <c:v>2.2862300000000002</c:v>
                </c:pt>
                <c:pt idx="202">
                  <c:v>2.2869700000000002</c:v>
                </c:pt>
                <c:pt idx="203">
                  <c:v>2.2876099999999999</c:v>
                </c:pt>
                <c:pt idx="204">
                  <c:v>2.2877800000000001</c:v>
                </c:pt>
                <c:pt idx="205">
                  <c:v>2.2881200000000002</c:v>
                </c:pt>
                <c:pt idx="206">
                  <c:v>2.2885300000000002</c:v>
                </c:pt>
                <c:pt idx="207">
                  <c:v>2.2888500000000001</c:v>
                </c:pt>
                <c:pt idx="208">
                  <c:v>2.2890600000000001</c:v>
                </c:pt>
                <c:pt idx="209">
                  <c:v>2.2894700000000001</c:v>
                </c:pt>
                <c:pt idx="210">
                  <c:v>2.2900800000000001</c:v>
                </c:pt>
                <c:pt idx="211">
                  <c:v>2.2902999999999998</c:v>
                </c:pt>
                <c:pt idx="212">
                  <c:v>2.2908300000000001</c:v>
                </c:pt>
                <c:pt idx="213">
                  <c:v>2.29101</c:v>
                </c:pt>
                <c:pt idx="214">
                  <c:v>2.2916099999999999</c:v>
                </c:pt>
                <c:pt idx="215">
                  <c:v>2.29176</c:v>
                </c:pt>
                <c:pt idx="216">
                  <c:v>2.2920799999999999</c:v>
                </c:pt>
                <c:pt idx="217">
                  <c:v>2.29264</c:v>
                </c:pt>
                <c:pt idx="218">
                  <c:v>2.2930899999999999</c:v>
                </c:pt>
                <c:pt idx="219">
                  <c:v>2.2935300000000001</c:v>
                </c:pt>
                <c:pt idx="220">
                  <c:v>2.2937799999999999</c:v>
                </c:pt>
                <c:pt idx="221">
                  <c:v>2.2941400000000001</c:v>
                </c:pt>
                <c:pt idx="222">
                  <c:v>2.29454</c:v>
                </c:pt>
                <c:pt idx="223">
                  <c:v>2.29495</c:v>
                </c:pt>
                <c:pt idx="224">
                  <c:v>2.29549</c:v>
                </c:pt>
                <c:pt idx="225">
                  <c:v>2.2960500000000001</c:v>
                </c:pt>
                <c:pt idx="226">
                  <c:v>2.2964799999999999</c:v>
                </c:pt>
                <c:pt idx="227">
                  <c:v>2.2966700000000002</c:v>
                </c:pt>
                <c:pt idx="228">
                  <c:v>2.2973300000000001</c:v>
                </c:pt>
                <c:pt idx="229">
                  <c:v>2.29772</c:v>
                </c:pt>
                <c:pt idx="230">
                  <c:v>2.2982100000000001</c:v>
                </c:pt>
                <c:pt idx="231">
                  <c:v>2.2986800000000001</c:v>
                </c:pt>
                <c:pt idx="232">
                  <c:v>2.29895</c:v>
                </c:pt>
                <c:pt idx="233">
                  <c:v>2.2993199999999998</c:v>
                </c:pt>
                <c:pt idx="234">
                  <c:v>2.2995899999999998</c:v>
                </c:pt>
                <c:pt idx="235">
                  <c:v>2.3003300000000002</c:v>
                </c:pt>
                <c:pt idx="236">
                  <c:v>2.3008600000000001</c:v>
                </c:pt>
                <c:pt idx="237">
                  <c:v>2.30152</c:v>
                </c:pt>
                <c:pt idx="238">
                  <c:v>2.3018700000000001</c:v>
                </c:pt>
                <c:pt idx="239">
                  <c:v>2.3021500000000001</c:v>
                </c:pt>
                <c:pt idx="240">
                  <c:v>2.3023600000000002</c:v>
                </c:pt>
                <c:pt idx="241">
                  <c:v>2.3026</c:v>
                </c:pt>
                <c:pt idx="242">
                  <c:v>2.3030300000000001</c:v>
                </c:pt>
                <c:pt idx="243">
                  <c:v>2.3036699999999999</c:v>
                </c:pt>
                <c:pt idx="244">
                  <c:v>2.30396</c:v>
                </c:pt>
                <c:pt idx="245">
                  <c:v>2.3044799999999999</c:v>
                </c:pt>
                <c:pt idx="246">
                  <c:v>2.3048299999999999</c:v>
                </c:pt>
                <c:pt idx="247">
                  <c:v>2.3053300000000001</c:v>
                </c:pt>
                <c:pt idx="248">
                  <c:v>2.3056299999999998</c:v>
                </c:pt>
                <c:pt idx="249">
                  <c:v>2.3060499999999999</c:v>
                </c:pt>
                <c:pt idx="250">
                  <c:v>2.3066800000000001</c:v>
                </c:pt>
                <c:pt idx="251">
                  <c:v>2.3072699999999999</c:v>
                </c:pt>
                <c:pt idx="252">
                  <c:v>2.3077399999999999</c:v>
                </c:pt>
                <c:pt idx="253">
                  <c:v>2.3080500000000002</c:v>
                </c:pt>
                <c:pt idx="254">
                  <c:v>2.3083499999999999</c:v>
                </c:pt>
                <c:pt idx="255">
                  <c:v>2.30897</c:v>
                </c:pt>
                <c:pt idx="256">
                  <c:v>2.3093300000000001</c:v>
                </c:pt>
                <c:pt idx="257">
                  <c:v>2.3100200000000002</c:v>
                </c:pt>
                <c:pt idx="258">
                  <c:v>2.31054</c:v>
                </c:pt>
                <c:pt idx="259">
                  <c:v>2.3109700000000002</c:v>
                </c:pt>
                <c:pt idx="260">
                  <c:v>2.3111700000000002</c:v>
                </c:pt>
                <c:pt idx="261">
                  <c:v>2.31169</c:v>
                </c:pt>
                <c:pt idx="262">
                  <c:v>2.3119800000000001</c:v>
                </c:pt>
                <c:pt idx="263">
                  <c:v>2.3125499999999999</c:v>
                </c:pt>
                <c:pt idx="264">
                  <c:v>2.31311</c:v>
                </c:pt>
                <c:pt idx="265">
                  <c:v>2.31332</c:v>
                </c:pt>
                <c:pt idx="266">
                  <c:v>2.31406</c:v>
                </c:pt>
                <c:pt idx="267">
                  <c:v>2.3145899999999999</c:v>
                </c:pt>
                <c:pt idx="268">
                  <c:v>2.31548</c:v>
                </c:pt>
                <c:pt idx="269">
                  <c:v>2.3159700000000001</c:v>
                </c:pt>
                <c:pt idx="270">
                  <c:v>2.3167200000000001</c:v>
                </c:pt>
                <c:pt idx="271">
                  <c:v>2.3171200000000001</c:v>
                </c:pt>
                <c:pt idx="272">
                  <c:v>2.3174700000000001</c:v>
                </c:pt>
                <c:pt idx="273">
                  <c:v>2.3176999999999999</c:v>
                </c:pt>
                <c:pt idx="274">
                  <c:v>2.31799</c:v>
                </c:pt>
                <c:pt idx="275">
                  <c:v>2.31826</c:v>
                </c:pt>
                <c:pt idx="276">
                  <c:v>2.31867</c:v>
                </c:pt>
                <c:pt idx="277">
                  <c:v>2.3192599999999999</c:v>
                </c:pt>
                <c:pt idx="278">
                  <c:v>2.3195899999999998</c:v>
                </c:pt>
                <c:pt idx="279">
                  <c:v>2.3203800000000001</c:v>
                </c:pt>
                <c:pt idx="280">
                  <c:v>2.3209200000000001</c:v>
                </c:pt>
                <c:pt idx="281">
                  <c:v>2.32125</c:v>
                </c:pt>
                <c:pt idx="282">
                  <c:v>2.32158</c:v>
                </c:pt>
                <c:pt idx="283">
                  <c:v>2.3217699999999999</c:v>
                </c:pt>
                <c:pt idx="284">
                  <c:v>2.3222499999999999</c:v>
                </c:pt>
                <c:pt idx="285">
                  <c:v>2.3227899999999999</c:v>
                </c:pt>
                <c:pt idx="286">
                  <c:v>2.3231700000000002</c:v>
                </c:pt>
                <c:pt idx="287">
                  <c:v>2.32362</c:v>
                </c:pt>
                <c:pt idx="288">
                  <c:v>2.3241000000000001</c:v>
                </c:pt>
                <c:pt idx="289">
                  <c:v>2.3247900000000001</c:v>
                </c:pt>
                <c:pt idx="290">
                  <c:v>2.32552</c:v>
                </c:pt>
                <c:pt idx="291">
                  <c:v>2.3258399999999999</c:v>
                </c:pt>
                <c:pt idx="292">
                  <c:v>2.3260999999999998</c:v>
                </c:pt>
                <c:pt idx="293">
                  <c:v>2.3264100000000001</c:v>
                </c:pt>
                <c:pt idx="294">
                  <c:v>2.3267699999999998</c:v>
                </c:pt>
                <c:pt idx="295">
                  <c:v>2.32714</c:v>
                </c:pt>
                <c:pt idx="296">
                  <c:v>2.3279700000000001</c:v>
                </c:pt>
                <c:pt idx="297">
                  <c:v>2.3284099999999999</c:v>
                </c:pt>
                <c:pt idx="298">
                  <c:v>2.3286199999999999</c:v>
                </c:pt>
                <c:pt idx="299">
                  <c:v>2.3293400000000002</c:v>
                </c:pt>
                <c:pt idx="300">
                  <c:v>2.3297500000000002</c:v>
                </c:pt>
                <c:pt idx="301">
                  <c:v>2.3304999999999998</c:v>
                </c:pt>
                <c:pt idx="302">
                  <c:v>2.3310399999999998</c:v>
                </c:pt>
                <c:pt idx="303">
                  <c:v>2.3316300000000001</c:v>
                </c:pt>
                <c:pt idx="304">
                  <c:v>2.3321299999999998</c:v>
                </c:pt>
                <c:pt idx="305">
                  <c:v>2.33263</c:v>
                </c:pt>
                <c:pt idx="306">
                  <c:v>2.33297</c:v>
                </c:pt>
                <c:pt idx="307">
                  <c:v>2.3332700000000002</c:v>
                </c:pt>
                <c:pt idx="308">
                  <c:v>2.3335300000000001</c:v>
                </c:pt>
                <c:pt idx="309">
                  <c:v>2.3340399999999999</c:v>
                </c:pt>
                <c:pt idx="310">
                  <c:v>2.3346200000000001</c:v>
                </c:pt>
                <c:pt idx="311">
                  <c:v>2.3347799999999999</c:v>
                </c:pt>
                <c:pt idx="312">
                  <c:v>2.3355299999999999</c:v>
                </c:pt>
                <c:pt idx="313">
                  <c:v>2.33575</c:v>
                </c:pt>
                <c:pt idx="314">
                  <c:v>2.3359899999999998</c:v>
                </c:pt>
                <c:pt idx="315">
                  <c:v>2.3363499999999999</c:v>
                </c:pt>
                <c:pt idx="316">
                  <c:v>2.3367100000000001</c:v>
                </c:pt>
                <c:pt idx="317">
                  <c:v>2.3372899999999999</c:v>
                </c:pt>
                <c:pt idx="318">
                  <c:v>2.3377699999999999</c:v>
                </c:pt>
                <c:pt idx="319">
                  <c:v>2.3384</c:v>
                </c:pt>
                <c:pt idx="320">
                  <c:v>2.3388800000000001</c:v>
                </c:pt>
                <c:pt idx="321">
                  <c:v>2.3390200000000001</c:v>
                </c:pt>
                <c:pt idx="322">
                  <c:v>2.3395600000000001</c:v>
                </c:pt>
                <c:pt idx="323">
                  <c:v>2.3399700000000001</c:v>
                </c:pt>
                <c:pt idx="324">
                  <c:v>2.34049</c:v>
                </c:pt>
                <c:pt idx="325">
                  <c:v>2.34118</c:v>
                </c:pt>
                <c:pt idx="326">
                  <c:v>2.3415900000000001</c:v>
                </c:pt>
                <c:pt idx="327">
                  <c:v>2.3421799999999999</c:v>
                </c:pt>
                <c:pt idx="328">
                  <c:v>2.3424100000000001</c:v>
                </c:pt>
                <c:pt idx="329">
                  <c:v>2.343</c:v>
                </c:pt>
                <c:pt idx="330">
                  <c:v>2.34328</c:v>
                </c:pt>
                <c:pt idx="331">
                  <c:v>2.3438099999999999</c:v>
                </c:pt>
                <c:pt idx="332">
                  <c:v>2.34409</c:v>
                </c:pt>
                <c:pt idx="333">
                  <c:v>2.34416</c:v>
                </c:pt>
                <c:pt idx="334">
                  <c:v>2.3448899999999999</c:v>
                </c:pt>
                <c:pt idx="335">
                  <c:v>2.3455599999999999</c:v>
                </c:pt>
                <c:pt idx="336">
                  <c:v>2.3460000000000001</c:v>
                </c:pt>
                <c:pt idx="337">
                  <c:v>2.3465400000000001</c:v>
                </c:pt>
                <c:pt idx="338">
                  <c:v>2.3473000000000002</c:v>
                </c:pt>
                <c:pt idx="339">
                  <c:v>2.34795</c:v>
                </c:pt>
                <c:pt idx="340">
                  <c:v>2.3487499999999999</c:v>
                </c:pt>
                <c:pt idx="341">
                  <c:v>2.3492299999999999</c:v>
                </c:pt>
                <c:pt idx="342">
                  <c:v>2.3498299999999999</c:v>
                </c:pt>
                <c:pt idx="343">
                  <c:v>2.35025</c:v>
                </c:pt>
                <c:pt idx="344">
                  <c:v>2.3507400000000001</c:v>
                </c:pt>
                <c:pt idx="345">
                  <c:v>2.35128</c:v>
                </c:pt>
                <c:pt idx="346">
                  <c:v>2.35154</c:v>
                </c:pt>
                <c:pt idx="347">
                  <c:v>2.3521899999999998</c:v>
                </c:pt>
                <c:pt idx="348">
                  <c:v>2.3525499999999999</c:v>
                </c:pt>
                <c:pt idx="349">
                  <c:v>2.35303</c:v>
                </c:pt>
                <c:pt idx="350">
                  <c:v>2.3534199999999998</c:v>
                </c:pt>
                <c:pt idx="351">
                  <c:v>2.3538199999999998</c:v>
                </c:pt>
                <c:pt idx="352">
                  <c:v>2.3543500000000002</c:v>
                </c:pt>
                <c:pt idx="353">
                  <c:v>2.3546399999999998</c:v>
                </c:pt>
                <c:pt idx="354">
                  <c:v>2.3549199999999999</c:v>
                </c:pt>
                <c:pt idx="355">
                  <c:v>2.3552900000000001</c:v>
                </c:pt>
                <c:pt idx="356">
                  <c:v>2.3557399999999999</c:v>
                </c:pt>
                <c:pt idx="357">
                  <c:v>2.3563399999999999</c:v>
                </c:pt>
                <c:pt idx="358">
                  <c:v>2.3570799999999998</c:v>
                </c:pt>
                <c:pt idx="359">
                  <c:v>2.3579500000000002</c:v>
                </c:pt>
                <c:pt idx="360">
                  <c:v>2.3584399999999999</c:v>
                </c:pt>
                <c:pt idx="361">
                  <c:v>2.3588800000000001</c:v>
                </c:pt>
                <c:pt idx="362">
                  <c:v>2.3589699999999998</c:v>
                </c:pt>
                <c:pt idx="363">
                  <c:v>2.3591299999999999</c:v>
                </c:pt>
                <c:pt idx="364">
                  <c:v>2.3597899999999998</c:v>
                </c:pt>
                <c:pt idx="365">
                  <c:v>2.3602300000000001</c:v>
                </c:pt>
                <c:pt idx="366">
                  <c:v>2.3606799999999999</c:v>
                </c:pt>
                <c:pt idx="367">
                  <c:v>2.3613499999999998</c:v>
                </c:pt>
                <c:pt idx="368">
                  <c:v>2.3618899999999998</c:v>
                </c:pt>
                <c:pt idx="369">
                  <c:v>2.36219</c:v>
                </c:pt>
                <c:pt idx="370">
                  <c:v>2.36253</c:v>
                </c:pt>
                <c:pt idx="371">
                  <c:v>2.3635199999999998</c:v>
                </c:pt>
                <c:pt idx="372">
                  <c:v>2.3640599999999998</c:v>
                </c:pt>
                <c:pt idx="373">
                  <c:v>2.3648500000000001</c:v>
                </c:pt>
                <c:pt idx="374">
                  <c:v>2.36571</c:v>
                </c:pt>
                <c:pt idx="375">
                  <c:v>2.3665400000000001</c:v>
                </c:pt>
                <c:pt idx="376">
                  <c:v>2.367</c:v>
                </c:pt>
                <c:pt idx="377">
                  <c:v>2.3675299999999999</c:v>
                </c:pt>
                <c:pt idx="378">
                  <c:v>2.3678900000000001</c:v>
                </c:pt>
                <c:pt idx="379">
                  <c:v>2.3683000000000001</c:v>
                </c:pt>
                <c:pt idx="380">
                  <c:v>2.3689200000000001</c:v>
                </c:pt>
                <c:pt idx="381">
                  <c:v>2.3691800000000001</c:v>
                </c:pt>
                <c:pt idx="382">
                  <c:v>2.3695599999999999</c:v>
                </c:pt>
                <c:pt idx="383">
                  <c:v>2.3696299999999999</c:v>
                </c:pt>
                <c:pt idx="384">
                  <c:v>2.37</c:v>
                </c:pt>
                <c:pt idx="385">
                  <c:v>2.3704800000000001</c:v>
                </c:pt>
                <c:pt idx="386">
                  <c:v>2.37087</c:v>
                </c:pt>
                <c:pt idx="387">
                  <c:v>2.3715299999999999</c:v>
                </c:pt>
                <c:pt idx="388">
                  <c:v>2.3719399999999999</c:v>
                </c:pt>
                <c:pt idx="389">
                  <c:v>2.37242</c:v>
                </c:pt>
                <c:pt idx="390">
                  <c:v>2.37283</c:v>
                </c:pt>
                <c:pt idx="391">
                  <c:v>2.3731100000000001</c:v>
                </c:pt>
                <c:pt idx="392">
                  <c:v>2.3738999999999999</c:v>
                </c:pt>
                <c:pt idx="393">
                  <c:v>2.3742399999999999</c:v>
                </c:pt>
                <c:pt idx="394">
                  <c:v>2.37493</c:v>
                </c:pt>
                <c:pt idx="395">
                  <c:v>2.37548</c:v>
                </c:pt>
                <c:pt idx="396">
                  <c:v>2.3756400000000002</c:v>
                </c:pt>
                <c:pt idx="397">
                  <c:v>2.3761100000000002</c:v>
                </c:pt>
                <c:pt idx="398">
                  <c:v>2.37656</c:v>
                </c:pt>
                <c:pt idx="399">
                  <c:v>2.3770799999999999</c:v>
                </c:pt>
                <c:pt idx="400">
                  <c:v>2.37738</c:v>
                </c:pt>
                <c:pt idx="401">
                  <c:v>2.3778000000000001</c:v>
                </c:pt>
                <c:pt idx="402">
                  <c:v>2.3785599999999998</c:v>
                </c:pt>
                <c:pt idx="403">
                  <c:v>2.3790900000000001</c:v>
                </c:pt>
                <c:pt idx="404">
                  <c:v>2.3798499999999998</c:v>
                </c:pt>
                <c:pt idx="405">
                  <c:v>2.3802699999999999</c:v>
                </c:pt>
                <c:pt idx="406">
                  <c:v>2.38063</c:v>
                </c:pt>
                <c:pt idx="407">
                  <c:v>2.38117</c:v>
                </c:pt>
                <c:pt idx="408">
                  <c:v>2.3818999999999999</c:v>
                </c:pt>
                <c:pt idx="409">
                  <c:v>2.3826000000000001</c:v>
                </c:pt>
                <c:pt idx="410">
                  <c:v>2.3829600000000002</c:v>
                </c:pt>
                <c:pt idx="411">
                  <c:v>2.3835899999999999</c:v>
                </c:pt>
                <c:pt idx="412">
                  <c:v>2.3840599999999998</c:v>
                </c:pt>
                <c:pt idx="413">
                  <c:v>2.3843800000000002</c:v>
                </c:pt>
                <c:pt idx="414">
                  <c:v>2.38462</c:v>
                </c:pt>
                <c:pt idx="415">
                  <c:v>2.3850899999999999</c:v>
                </c:pt>
                <c:pt idx="416">
                  <c:v>2.3852500000000001</c:v>
                </c:pt>
                <c:pt idx="417">
                  <c:v>2.3856899999999999</c:v>
                </c:pt>
                <c:pt idx="418">
                  <c:v>2.3863099999999999</c:v>
                </c:pt>
                <c:pt idx="419">
                  <c:v>2.3867500000000001</c:v>
                </c:pt>
                <c:pt idx="420">
                  <c:v>2.3873899999999999</c:v>
                </c:pt>
                <c:pt idx="421">
                  <c:v>2.3879800000000002</c:v>
                </c:pt>
                <c:pt idx="422">
                  <c:v>2.3883700000000001</c:v>
                </c:pt>
                <c:pt idx="423">
                  <c:v>2.3887700000000001</c:v>
                </c:pt>
                <c:pt idx="424">
                  <c:v>2.38924</c:v>
                </c:pt>
                <c:pt idx="425">
                  <c:v>2.3895300000000002</c:v>
                </c:pt>
                <c:pt idx="426">
                  <c:v>2.3899699999999999</c:v>
                </c:pt>
                <c:pt idx="427">
                  <c:v>2.3905699999999999</c:v>
                </c:pt>
                <c:pt idx="428">
                  <c:v>2.3916499999999998</c:v>
                </c:pt>
                <c:pt idx="429">
                  <c:v>2.39222</c:v>
                </c:pt>
                <c:pt idx="430">
                  <c:v>2.3925100000000001</c:v>
                </c:pt>
                <c:pt idx="431">
                  <c:v>2.3929200000000002</c:v>
                </c:pt>
                <c:pt idx="432">
                  <c:v>2.3930899999999999</c:v>
                </c:pt>
                <c:pt idx="433">
                  <c:v>2.3933200000000001</c:v>
                </c:pt>
                <c:pt idx="434">
                  <c:v>2.3937900000000001</c:v>
                </c:pt>
                <c:pt idx="435">
                  <c:v>2.39472</c:v>
                </c:pt>
                <c:pt idx="436">
                  <c:v>2.3955199999999999</c:v>
                </c:pt>
                <c:pt idx="437">
                  <c:v>2.39595</c:v>
                </c:pt>
                <c:pt idx="438">
                  <c:v>2.3965900000000002</c:v>
                </c:pt>
                <c:pt idx="439">
                  <c:v>2.3972500000000001</c:v>
                </c:pt>
                <c:pt idx="440">
                  <c:v>2.39764</c:v>
                </c:pt>
                <c:pt idx="441">
                  <c:v>2.3980299999999999</c:v>
                </c:pt>
                <c:pt idx="442">
                  <c:v>2.39879</c:v>
                </c:pt>
                <c:pt idx="443">
                  <c:v>2.3992800000000001</c:v>
                </c:pt>
                <c:pt idx="444">
                  <c:v>2.4002599999999998</c:v>
                </c:pt>
                <c:pt idx="445">
                  <c:v>2.4009</c:v>
                </c:pt>
                <c:pt idx="446">
                  <c:v>2.40124</c:v>
                </c:pt>
                <c:pt idx="447">
                  <c:v>2.40158</c:v>
                </c:pt>
                <c:pt idx="448">
                  <c:v>2.4019599999999999</c:v>
                </c:pt>
                <c:pt idx="449">
                  <c:v>2.4021599999999999</c:v>
                </c:pt>
                <c:pt idx="450">
                  <c:v>2.4024700000000001</c:v>
                </c:pt>
                <c:pt idx="451">
                  <c:v>2.40293</c:v>
                </c:pt>
                <c:pt idx="452">
                  <c:v>2.40327</c:v>
                </c:pt>
                <c:pt idx="453">
                  <c:v>2.40354</c:v>
                </c:pt>
                <c:pt idx="454">
                  <c:v>2.4042599999999998</c:v>
                </c:pt>
                <c:pt idx="455">
                  <c:v>2.40496</c:v>
                </c:pt>
                <c:pt idx="456">
                  <c:v>2.4055900000000001</c:v>
                </c:pt>
                <c:pt idx="457">
                  <c:v>2.4061499999999998</c:v>
                </c:pt>
                <c:pt idx="458">
                  <c:v>2.4066000000000001</c:v>
                </c:pt>
                <c:pt idx="459">
                  <c:v>2.4069099999999999</c:v>
                </c:pt>
                <c:pt idx="460">
                  <c:v>2.4072100000000001</c:v>
                </c:pt>
                <c:pt idx="461">
                  <c:v>2.4079199999999998</c:v>
                </c:pt>
                <c:pt idx="462">
                  <c:v>2.40848</c:v>
                </c:pt>
                <c:pt idx="463">
                  <c:v>2.40876</c:v>
                </c:pt>
                <c:pt idx="464">
                  <c:v>2.4093800000000001</c:v>
                </c:pt>
                <c:pt idx="465">
                  <c:v>2.4095300000000002</c:v>
                </c:pt>
                <c:pt idx="466">
                  <c:v>2.41</c:v>
                </c:pt>
                <c:pt idx="467">
                  <c:v>2.41073</c:v>
                </c:pt>
                <c:pt idx="468">
                  <c:v>2.4114399999999998</c:v>
                </c:pt>
                <c:pt idx="469">
                  <c:v>2.41228</c:v>
                </c:pt>
                <c:pt idx="470">
                  <c:v>2.41275</c:v>
                </c:pt>
                <c:pt idx="471">
                  <c:v>2.4133</c:v>
                </c:pt>
                <c:pt idx="472">
                  <c:v>2.4140700000000002</c:v>
                </c:pt>
                <c:pt idx="473">
                  <c:v>2.4146200000000002</c:v>
                </c:pt>
                <c:pt idx="474">
                  <c:v>2.4151799999999999</c:v>
                </c:pt>
                <c:pt idx="475">
                  <c:v>2.4155899999999999</c:v>
                </c:pt>
                <c:pt idx="476">
                  <c:v>2.41615</c:v>
                </c:pt>
                <c:pt idx="477">
                  <c:v>2.4166699999999999</c:v>
                </c:pt>
                <c:pt idx="478">
                  <c:v>2.4172799999999999</c:v>
                </c:pt>
                <c:pt idx="479">
                  <c:v>2.4176799999999998</c:v>
                </c:pt>
                <c:pt idx="480">
                  <c:v>2.4180899999999999</c:v>
                </c:pt>
                <c:pt idx="481">
                  <c:v>2.4189799999999999</c:v>
                </c:pt>
                <c:pt idx="482">
                  <c:v>2.41927</c:v>
                </c:pt>
                <c:pt idx="483">
                  <c:v>2.4193600000000002</c:v>
                </c:pt>
                <c:pt idx="484">
                  <c:v>2.42015</c:v>
                </c:pt>
                <c:pt idx="485">
                  <c:v>2.4206099999999999</c:v>
                </c:pt>
                <c:pt idx="486">
                  <c:v>2.4208699999999999</c:v>
                </c:pt>
                <c:pt idx="487">
                  <c:v>2.4217200000000001</c:v>
                </c:pt>
                <c:pt idx="488">
                  <c:v>2.4224700000000001</c:v>
                </c:pt>
                <c:pt idx="489">
                  <c:v>2.4233500000000001</c:v>
                </c:pt>
                <c:pt idx="490">
                  <c:v>2.4236900000000001</c:v>
                </c:pt>
                <c:pt idx="491">
                  <c:v>2.4241000000000001</c:v>
                </c:pt>
                <c:pt idx="492">
                  <c:v>2.42448</c:v>
                </c:pt>
                <c:pt idx="493">
                  <c:v>2.4247999999999998</c:v>
                </c:pt>
                <c:pt idx="494">
                  <c:v>2.4251900000000002</c:v>
                </c:pt>
                <c:pt idx="495">
                  <c:v>2.4255300000000002</c:v>
                </c:pt>
                <c:pt idx="496">
                  <c:v>2.4258799999999998</c:v>
                </c:pt>
                <c:pt idx="497">
                  <c:v>2.4264899999999998</c:v>
                </c:pt>
                <c:pt idx="498">
                  <c:v>2.42685</c:v>
                </c:pt>
                <c:pt idx="499">
                  <c:v>2.4277899999999999</c:v>
                </c:pt>
                <c:pt idx="500">
                  <c:v>2.4284699999999999</c:v>
                </c:pt>
                <c:pt idx="501">
                  <c:v>2.4289399999999999</c:v>
                </c:pt>
                <c:pt idx="502">
                  <c:v>2.4295499999999999</c:v>
                </c:pt>
                <c:pt idx="503">
                  <c:v>2.4302199999999998</c:v>
                </c:pt>
                <c:pt idx="504">
                  <c:v>2.4306399999999999</c:v>
                </c:pt>
                <c:pt idx="505">
                  <c:v>2.4311500000000001</c:v>
                </c:pt>
                <c:pt idx="506">
                  <c:v>2.4316300000000002</c:v>
                </c:pt>
                <c:pt idx="507">
                  <c:v>2.4322900000000001</c:v>
                </c:pt>
                <c:pt idx="508">
                  <c:v>2.43255</c:v>
                </c:pt>
                <c:pt idx="509">
                  <c:v>2.4330099999999999</c:v>
                </c:pt>
                <c:pt idx="510">
                  <c:v>2.4335399999999998</c:v>
                </c:pt>
                <c:pt idx="511">
                  <c:v>2.4340299999999999</c:v>
                </c:pt>
                <c:pt idx="512">
                  <c:v>2.4344999999999999</c:v>
                </c:pt>
                <c:pt idx="513">
                  <c:v>2.43485</c:v>
                </c:pt>
                <c:pt idx="514">
                  <c:v>2.43573</c:v>
                </c:pt>
                <c:pt idx="515">
                  <c:v>2.4366699999999999</c:v>
                </c:pt>
                <c:pt idx="516">
                  <c:v>2.43676</c:v>
                </c:pt>
                <c:pt idx="517">
                  <c:v>2.4375100000000001</c:v>
                </c:pt>
                <c:pt idx="518">
                  <c:v>2.4380600000000001</c:v>
                </c:pt>
                <c:pt idx="519">
                  <c:v>2.4384000000000001</c:v>
                </c:pt>
                <c:pt idx="520">
                  <c:v>2.4392</c:v>
                </c:pt>
                <c:pt idx="521">
                  <c:v>2.4396300000000002</c:v>
                </c:pt>
                <c:pt idx="522">
                  <c:v>2.4403299999999999</c:v>
                </c:pt>
                <c:pt idx="523">
                  <c:v>2.44055</c:v>
                </c:pt>
                <c:pt idx="524">
                  <c:v>2.4409900000000002</c:v>
                </c:pt>
                <c:pt idx="525">
                  <c:v>2.44137</c:v>
                </c:pt>
                <c:pt idx="526">
                  <c:v>2.4417900000000001</c:v>
                </c:pt>
                <c:pt idx="527">
                  <c:v>2.4422600000000001</c:v>
                </c:pt>
                <c:pt idx="528">
                  <c:v>2.44293</c:v>
                </c:pt>
                <c:pt idx="529">
                  <c:v>2.4433400000000001</c:v>
                </c:pt>
                <c:pt idx="530">
                  <c:v>2.4440200000000001</c:v>
                </c:pt>
                <c:pt idx="531">
                  <c:v>2.4444900000000001</c:v>
                </c:pt>
                <c:pt idx="532">
                  <c:v>2.4456199999999999</c:v>
                </c:pt>
                <c:pt idx="533">
                  <c:v>2.4461400000000002</c:v>
                </c:pt>
                <c:pt idx="534">
                  <c:v>2.4468200000000002</c:v>
                </c:pt>
                <c:pt idx="535">
                  <c:v>2.4473099999999999</c:v>
                </c:pt>
                <c:pt idx="536">
                  <c:v>2.44794</c:v>
                </c:pt>
                <c:pt idx="537">
                  <c:v>2.4484400000000002</c:v>
                </c:pt>
                <c:pt idx="538">
                  <c:v>2.4491200000000002</c:v>
                </c:pt>
                <c:pt idx="539">
                  <c:v>2.4498099999999998</c:v>
                </c:pt>
                <c:pt idx="540">
                  <c:v>2.4504100000000002</c:v>
                </c:pt>
                <c:pt idx="541">
                  <c:v>2.45078</c:v>
                </c:pt>
                <c:pt idx="542">
                  <c:v>2.45126</c:v>
                </c:pt>
                <c:pt idx="543">
                  <c:v>2.4518200000000001</c:v>
                </c:pt>
                <c:pt idx="544">
                  <c:v>2.4523299999999999</c:v>
                </c:pt>
                <c:pt idx="545">
                  <c:v>2.4528099999999999</c:v>
                </c:pt>
                <c:pt idx="546">
                  <c:v>2.4532400000000001</c:v>
                </c:pt>
                <c:pt idx="547">
                  <c:v>2.4537100000000001</c:v>
                </c:pt>
                <c:pt idx="548">
                  <c:v>2.4545699999999999</c:v>
                </c:pt>
                <c:pt idx="549">
                  <c:v>2.4548399999999999</c:v>
                </c:pt>
                <c:pt idx="550">
                  <c:v>2.4552900000000002</c:v>
                </c:pt>
                <c:pt idx="551">
                  <c:v>2.4557199999999999</c:v>
                </c:pt>
                <c:pt idx="552">
                  <c:v>2.4565100000000002</c:v>
                </c:pt>
                <c:pt idx="553">
                  <c:v>2.45695</c:v>
                </c:pt>
                <c:pt idx="554">
                  <c:v>2.45723</c:v>
                </c:pt>
                <c:pt idx="555">
                  <c:v>2.4575</c:v>
                </c:pt>
                <c:pt idx="556">
                  <c:v>2.4578600000000002</c:v>
                </c:pt>
                <c:pt idx="557">
                  <c:v>2.4582700000000002</c:v>
                </c:pt>
                <c:pt idx="558">
                  <c:v>2.4587500000000002</c:v>
                </c:pt>
                <c:pt idx="559">
                  <c:v>2.45939</c:v>
                </c:pt>
                <c:pt idx="560">
                  <c:v>2.4601899999999999</c:v>
                </c:pt>
                <c:pt idx="561">
                  <c:v>2.4607199999999998</c:v>
                </c:pt>
                <c:pt idx="562">
                  <c:v>2.4613299999999998</c:v>
                </c:pt>
                <c:pt idx="563">
                  <c:v>2.4618000000000002</c:v>
                </c:pt>
                <c:pt idx="564">
                  <c:v>2.4621400000000002</c:v>
                </c:pt>
                <c:pt idx="565">
                  <c:v>2.4628800000000002</c:v>
                </c:pt>
                <c:pt idx="566">
                  <c:v>2.4634499999999999</c:v>
                </c:pt>
                <c:pt idx="567">
                  <c:v>2.4642900000000001</c:v>
                </c:pt>
                <c:pt idx="568">
                  <c:v>2.46516</c:v>
                </c:pt>
                <c:pt idx="569">
                  <c:v>2.4657399999999998</c:v>
                </c:pt>
                <c:pt idx="570">
                  <c:v>2.4663200000000001</c:v>
                </c:pt>
                <c:pt idx="571">
                  <c:v>2.4670299999999998</c:v>
                </c:pt>
                <c:pt idx="572">
                  <c:v>2.4677199999999999</c:v>
                </c:pt>
                <c:pt idx="573">
                  <c:v>2.46834</c:v>
                </c:pt>
                <c:pt idx="574">
                  <c:v>2.4687700000000001</c:v>
                </c:pt>
                <c:pt idx="575">
                  <c:v>2.4693399999999999</c:v>
                </c:pt>
                <c:pt idx="576">
                  <c:v>2.4704600000000001</c:v>
                </c:pt>
                <c:pt idx="577">
                  <c:v>2.47105</c:v>
                </c:pt>
                <c:pt idx="578">
                  <c:v>2.4714900000000002</c:v>
                </c:pt>
                <c:pt idx="579">
                  <c:v>2.47194</c:v>
                </c:pt>
                <c:pt idx="580">
                  <c:v>2.4724900000000001</c:v>
                </c:pt>
                <c:pt idx="581">
                  <c:v>2.4729800000000002</c:v>
                </c:pt>
                <c:pt idx="582">
                  <c:v>2.4734400000000001</c:v>
                </c:pt>
                <c:pt idx="583">
                  <c:v>2.47424</c:v>
                </c:pt>
                <c:pt idx="584">
                  <c:v>2.4748100000000002</c:v>
                </c:pt>
                <c:pt idx="585">
                  <c:v>2.4760499999999999</c:v>
                </c:pt>
                <c:pt idx="586">
                  <c:v>2.4763500000000001</c:v>
                </c:pt>
                <c:pt idx="587">
                  <c:v>2.47655</c:v>
                </c:pt>
                <c:pt idx="588">
                  <c:v>2.4770799999999999</c:v>
                </c:pt>
                <c:pt idx="589">
                  <c:v>2.4776199999999999</c:v>
                </c:pt>
                <c:pt idx="590">
                  <c:v>2.4779300000000002</c:v>
                </c:pt>
                <c:pt idx="591">
                  <c:v>2.4784700000000002</c:v>
                </c:pt>
                <c:pt idx="592">
                  <c:v>2.4796</c:v>
                </c:pt>
                <c:pt idx="593">
                  <c:v>2.4801799999999998</c:v>
                </c:pt>
                <c:pt idx="594">
                  <c:v>2.4805799999999998</c:v>
                </c:pt>
                <c:pt idx="595">
                  <c:v>2.48156</c:v>
                </c:pt>
                <c:pt idx="596">
                  <c:v>2.4816799999999999</c:v>
                </c:pt>
                <c:pt idx="597">
                  <c:v>2.4819599999999999</c:v>
                </c:pt>
                <c:pt idx="598">
                  <c:v>2.4823300000000001</c:v>
                </c:pt>
                <c:pt idx="599">
                  <c:v>2.48285</c:v>
                </c:pt>
                <c:pt idx="600">
                  <c:v>2.4835099999999999</c:v>
                </c:pt>
                <c:pt idx="601">
                  <c:v>2.48428</c:v>
                </c:pt>
                <c:pt idx="602">
                  <c:v>2.4849399999999999</c:v>
                </c:pt>
                <c:pt idx="603">
                  <c:v>2.4855900000000002</c:v>
                </c:pt>
                <c:pt idx="604">
                  <c:v>2.4859900000000001</c:v>
                </c:pt>
                <c:pt idx="605">
                  <c:v>2.4863599999999999</c:v>
                </c:pt>
                <c:pt idx="606">
                  <c:v>2.4868199999999998</c:v>
                </c:pt>
                <c:pt idx="607">
                  <c:v>2.48726</c:v>
                </c:pt>
                <c:pt idx="608">
                  <c:v>2.4876399999999999</c:v>
                </c:pt>
                <c:pt idx="609">
                  <c:v>2.48874</c:v>
                </c:pt>
                <c:pt idx="610">
                  <c:v>2.4893000000000001</c:v>
                </c:pt>
                <c:pt idx="611">
                  <c:v>2.4904000000000002</c:v>
                </c:pt>
                <c:pt idx="612">
                  <c:v>2.4907900000000001</c:v>
                </c:pt>
                <c:pt idx="613">
                  <c:v>2.4914399999999999</c:v>
                </c:pt>
                <c:pt idx="614">
                  <c:v>2.4919099999999998</c:v>
                </c:pt>
                <c:pt idx="615">
                  <c:v>2.49343</c:v>
                </c:pt>
                <c:pt idx="616">
                  <c:v>2.49458</c:v>
                </c:pt>
                <c:pt idx="617">
                  <c:v>2.4953699999999999</c:v>
                </c:pt>
                <c:pt idx="618">
                  <c:v>2.49613</c:v>
                </c:pt>
                <c:pt idx="619">
                  <c:v>2.49654</c:v>
                </c:pt>
                <c:pt idx="620">
                  <c:v>2.4967899999999998</c:v>
                </c:pt>
                <c:pt idx="621">
                  <c:v>2.4973299999999998</c:v>
                </c:pt>
                <c:pt idx="622">
                  <c:v>2.4981</c:v>
                </c:pt>
                <c:pt idx="623">
                  <c:v>2.4985200000000001</c:v>
                </c:pt>
                <c:pt idx="624">
                  <c:v>2.4996100000000001</c:v>
                </c:pt>
                <c:pt idx="625">
                  <c:v>2.5002499999999999</c:v>
                </c:pt>
                <c:pt idx="626">
                  <c:v>2.50068</c:v>
                </c:pt>
                <c:pt idx="627">
                  <c:v>2.5011800000000002</c:v>
                </c:pt>
                <c:pt idx="628">
                  <c:v>2.50183</c:v>
                </c:pt>
                <c:pt idx="629">
                  <c:v>2.5021399999999998</c:v>
                </c:pt>
                <c:pt idx="630">
                  <c:v>2.5025900000000001</c:v>
                </c:pt>
                <c:pt idx="631">
                  <c:v>2.5032399999999999</c:v>
                </c:pt>
                <c:pt idx="632">
                  <c:v>2.5040300000000002</c:v>
                </c:pt>
                <c:pt idx="633">
                  <c:v>2.5047100000000002</c:v>
                </c:pt>
                <c:pt idx="634">
                  <c:v>2.5052300000000001</c:v>
                </c:pt>
                <c:pt idx="635">
                  <c:v>2.5057100000000001</c:v>
                </c:pt>
                <c:pt idx="636">
                  <c:v>2.5063</c:v>
                </c:pt>
                <c:pt idx="637">
                  <c:v>2.50664</c:v>
                </c:pt>
                <c:pt idx="638">
                  <c:v>2.5070100000000002</c:v>
                </c:pt>
                <c:pt idx="639">
                  <c:v>2.5073300000000001</c:v>
                </c:pt>
                <c:pt idx="640">
                  <c:v>2.5078800000000001</c:v>
                </c:pt>
                <c:pt idx="641">
                  <c:v>2.5083299999999999</c:v>
                </c:pt>
                <c:pt idx="642">
                  <c:v>2.50867</c:v>
                </c:pt>
                <c:pt idx="643">
                  <c:v>2.5091299999999999</c:v>
                </c:pt>
                <c:pt idx="644">
                  <c:v>2.5100799999999999</c:v>
                </c:pt>
                <c:pt idx="645">
                  <c:v>2.5107200000000001</c:v>
                </c:pt>
                <c:pt idx="646">
                  <c:v>2.5118</c:v>
                </c:pt>
                <c:pt idx="647">
                  <c:v>2.5122</c:v>
                </c:pt>
                <c:pt idx="648">
                  <c:v>2.5137399999999999</c:v>
                </c:pt>
                <c:pt idx="649">
                  <c:v>2.5152199999999998</c:v>
                </c:pt>
                <c:pt idx="650">
                  <c:v>2.51614</c:v>
                </c:pt>
                <c:pt idx="651">
                  <c:v>2.51633</c:v>
                </c:pt>
                <c:pt idx="652">
                  <c:v>2.5168699999999999</c:v>
                </c:pt>
                <c:pt idx="653">
                  <c:v>2.5173700000000001</c:v>
                </c:pt>
                <c:pt idx="654">
                  <c:v>2.5175399999999999</c:v>
                </c:pt>
                <c:pt idx="655">
                  <c:v>2.5184099999999998</c:v>
                </c:pt>
                <c:pt idx="656">
                  <c:v>2.51898</c:v>
                </c:pt>
                <c:pt idx="657">
                  <c:v>2.52041</c:v>
                </c:pt>
                <c:pt idx="658">
                  <c:v>2.5206900000000001</c:v>
                </c:pt>
                <c:pt idx="659">
                  <c:v>2.5216699999999999</c:v>
                </c:pt>
                <c:pt idx="660">
                  <c:v>2.5219399999999998</c:v>
                </c:pt>
                <c:pt idx="661">
                  <c:v>2.5221300000000002</c:v>
                </c:pt>
                <c:pt idx="662">
                  <c:v>2.5226500000000001</c:v>
                </c:pt>
                <c:pt idx="663">
                  <c:v>2.5235799999999999</c:v>
                </c:pt>
                <c:pt idx="664">
                  <c:v>2.52433</c:v>
                </c:pt>
                <c:pt idx="665">
                  <c:v>2.5251100000000002</c:v>
                </c:pt>
                <c:pt idx="666">
                  <c:v>2.5257399999999999</c:v>
                </c:pt>
                <c:pt idx="667">
                  <c:v>2.5264199999999999</c:v>
                </c:pt>
                <c:pt idx="668">
                  <c:v>2.52677</c:v>
                </c:pt>
                <c:pt idx="669">
                  <c:v>2.52712</c:v>
                </c:pt>
                <c:pt idx="670">
                  <c:v>2.5275599999999998</c:v>
                </c:pt>
                <c:pt idx="671">
                  <c:v>2.5281099999999999</c:v>
                </c:pt>
                <c:pt idx="672">
                  <c:v>2.5284599999999999</c:v>
                </c:pt>
                <c:pt idx="673">
                  <c:v>2.5289199999999998</c:v>
                </c:pt>
                <c:pt idx="674">
                  <c:v>2.5292300000000001</c:v>
                </c:pt>
                <c:pt idx="675">
                  <c:v>2.5296400000000001</c:v>
                </c:pt>
                <c:pt idx="676">
                  <c:v>2.5303200000000001</c:v>
                </c:pt>
                <c:pt idx="677">
                  <c:v>2.53078</c:v>
                </c:pt>
                <c:pt idx="678">
                  <c:v>2.5317699999999999</c:v>
                </c:pt>
                <c:pt idx="679">
                  <c:v>2.5327999999999999</c:v>
                </c:pt>
                <c:pt idx="680">
                  <c:v>2.5335299999999998</c:v>
                </c:pt>
                <c:pt idx="681">
                  <c:v>2.5346000000000002</c:v>
                </c:pt>
                <c:pt idx="682">
                  <c:v>2.5354700000000001</c:v>
                </c:pt>
                <c:pt idx="683">
                  <c:v>2.5363000000000002</c:v>
                </c:pt>
                <c:pt idx="684">
                  <c:v>2.5369199999999998</c:v>
                </c:pt>
                <c:pt idx="685">
                  <c:v>2.53735</c:v>
                </c:pt>
                <c:pt idx="686">
                  <c:v>2.5380500000000001</c:v>
                </c:pt>
                <c:pt idx="687">
                  <c:v>2.5383100000000001</c:v>
                </c:pt>
                <c:pt idx="688">
                  <c:v>2.5388500000000001</c:v>
                </c:pt>
                <c:pt idx="689">
                  <c:v>2.5395300000000001</c:v>
                </c:pt>
                <c:pt idx="690">
                  <c:v>2.5404300000000002</c:v>
                </c:pt>
                <c:pt idx="691">
                  <c:v>2.5411100000000002</c:v>
                </c:pt>
                <c:pt idx="692">
                  <c:v>2.5418799999999999</c:v>
                </c:pt>
                <c:pt idx="693">
                  <c:v>2.5422500000000001</c:v>
                </c:pt>
                <c:pt idx="694">
                  <c:v>2.5426799999999998</c:v>
                </c:pt>
                <c:pt idx="695">
                  <c:v>2.5432800000000002</c:v>
                </c:pt>
                <c:pt idx="696">
                  <c:v>2.5440999999999998</c:v>
                </c:pt>
                <c:pt idx="697">
                  <c:v>2.54481</c:v>
                </c:pt>
                <c:pt idx="698">
                  <c:v>2.5452400000000002</c:v>
                </c:pt>
                <c:pt idx="699">
                  <c:v>2.5460699999999998</c:v>
                </c:pt>
                <c:pt idx="700">
                  <c:v>2.5470799999999998</c:v>
                </c:pt>
                <c:pt idx="701">
                  <c:v>2.5473499999999998</c:v>
                </c:pt>
                <c:pt idx="702">
                  <c:v>2.5476800000000002</c:v>
                </c:pt>
                <c:pt idx="703">
                  <c:v>2.5481199999999999</c:v>
                </c:pt>
                <c:pt idx="704">
                  <c:v>2.5484399999999998</c:v>
                </c:pt>
                <c:pt idx="705">
                  <c:v>2.5486499999999999</c:v>
                </c:pt>
                <c:pt idx="706">
                  <c:v>2.5490499999999998</c:v>
                </c:pt>
                <c:pt idx="707">
                  <c:v>2.5494300000000001</c:v>
                </c:pt>
                <c:pt idx="708">
                  <c:v>2.5498099999999999</c:v>
                </c:pt>
                <c:pt idx="709">
                  <c:v>2.55097</c:v>
                </c:pt>
                <c:pt idx="710">
                  <c:v>2.55185</c:v>
                </c:pt>
                <c:pt idx="711">
                  <c:v>2.55274</c:v>
                </c:pt>
                <c:pt idx="712">
                  <c:v>2.5533999999999999</c:v>
                </c:pt>
                <c:pt idx="713">
                  <c:v>2.5542199999999999</c:v>
                </c:pt>
                <c:pt idx="714">
                  <c:v>2.55524</c:v>
                </c:pt>
                <c:pt idx="715">
                  <c:v>2.5555099999999999</c:v>
                </c:pt>
                <c:pt idx="716">
                  <c:v>2.5561799999999999</c:v>
                </c:pt>
                <c:pt idx="717">
                  <c:v>2.55708</c:v>
                </c:pt>
                <c:pt idx="718">
                  <c:v>2.5576300000000001</c:v>
                </c:pt>
                <c:pt idx="719">
                  <c:v>2.55816</c:v>
                </c:pt>
                <c:pt idx="720">
                  <c:v>2.5590000000000002</c:v>
                </c:pt>
                <c:pt idx="721">
                  <c:v>2.55931</c:v>
                </c:pt>
                <c:pt idx="722">
                  <c:v>2.5600399999999999</c:v>
                </c:pt>
                <c:pt idx="723">
                  <c:v>2.5606100000000001</c:v>
                </c:pt>
                <c:pt idx="724">
                  <c:v>2.56135</c:v>
                </c:pt>
                <c:pt idx="725">
                  <c:v>2.5617399999999999</c:v>
                </c:pt>
                <c:pt idx="726">
                  <c:v>2.56271</c:v>
                </c:pt>
                <c:pt idx="727">
                  <c:v>2.5635599999999998</c:v>
                </c:pt>
                <c:pt idx="728">
                  <c:v>2.5641099999999999</c:v>
                </c:pt>
                <c:pt idx="729">
                  <c:v>2.5651000000000002</c:v>
                </c:pt>
                <c:pt idx="730">
                  <c:v>2.5657100000000002</c:v>
                </c:pt>
                <c:pt idx="731">
                  <c:v>2.5662099999999999</c:v>
                </c:pt>
                <c:pt idx="732">
                  <c:v>2.5672199999999998</c:v>
                </c:pt>
                <c:pt idx="733">
                  <c:v>2.5685799999999999</c:v>
                </c:pt>
                <c:pt idx="734">
                  <c:v>2.5688800000000001</c:v>
                </c:pt>
                <c:pt idx="735">
                  <c:v>2.5693299999999999</c:v>
                </c:pt>
                <c:pt idx="736">
                  <c:v>2.5697399999999999</c:v>
                </c:pt>
                <c:pt idx="737">
                  <c:v>2.5702199999999999</c:v>
                </c:pt>
                <c:pt idx="738">
                  <c:v>2.5706600000000002</c:v>
                </c:pt>
                <c:pt idx="739">
                  <c:v>2.5717699999999999</c:v>
                </c:pt>
                <c:pt idx="740">
                  <c:v>2.5722299999999998</c:v>
                </c:pt>
                <c:pt idx="741">
                  <c:v>2.5729199999999999</c:v>
                </c:pt>
                <c:pt idx="742">
                  <c:v>2.5741200000000002</c:v>
                </c:pt>
                <c:pt idx="743">
                  <c:v>2.5747200000000001</c:v>
                </c:pt>
                <c:pt idx="744">
                  <c:v>2.5754299999999999</c:v>
                </c:pt>
                <c:pt idx="745">
                  <c:v>2.5766499999999999</c:v>
                </c:pt>
                <c:pt idx="746">
                  <c:v>2.5775299999999999</c:v>
                </c:pt>
                <c:pt idx="747">
                  <c:v>2.57795</c:v>
                </c:pt>
                <c:pt idx="748">
                  <c:v>2.57843</c:v>
                </c:pt>
                <c:pt idx="749">
                  <c:v>2.5790700000000002</c:v>
                </c:pt>
                <c:pt idx="750">
                  <c:v>2.5795599999999999</c:v>
                </c:pt>
                <c:pt idx="751">
                  <c:v>2.58026</c:v>
                </c:pt>
                <c:pt idx="752">
                  <c:v>2.5805400000000001</c:v>
                </c:pt>
                <c:pt idx="753">
                  <c:v>2.5819899999999998</c:v>
                </c:pt>
                <c:pt idx="754">
                  <c:v>2.5823900000000002</c:v>
                </c:pt>
                <c:pt idx="755">
                  <c:v>2.5828899999999999</c:v>
                </c:pt>
                <c:pt idx="756">
                  <c:v>2.5832000000000002</c:v>
                </c:pt>
                <c:pt idx="757">
                  <c:v>2.5837300000000001</c:v>
                </c:pt>
                <c:pt idx="758">
                  <c:v>2.5842499999999999</c:v>
                </c:pt>
                <c:pt idx="759">
                  <c:v>2.5851099999999998</c:v>
                </c:pt>
                <c:pt idx="760">
                  <c:v>2.58588</c:v>
                </c:pt>
                <c:pt idx="761">
                  <c:v>2.5861499999999999</c:v>
                </c:pt>
                <c:pt idx="762">
                  <c:v>2.5873900000000001</c:v>
                </c:pt>
                <c:pt idx="763">
                  <c:v>2.5878700000000001</c:v>
                </c:pt>
                <c:pt idx="764">
                  <c:v>2.5884499999999999</c:v>
                </c:pt>
                <c:pt idx="765">
                  <c:v>2.58955</c:v>
                </c:pt>
                <c:pt idx="766">
                  <c:v>2.5904500000000001</c:v>
                </c:pt>
                <c:pt idx="767">
                  <c:v>2.5909599999999999</c:v>
                </c:pt>
                <c:pt idx="768">
                  <c:v>2.5913599999999999</c:v>
                </c:pt>
                <c:pt idx="769">
                  <c:v>2.59178</c:v>
                </c:pt>
                <c:pt idx="770">
                  <c:v>2.5923699999999998</c:v>
                </c:pt>
                <c:pt idx="771">
                  <c:v>2.59314</c:v>
                </c:pt>
                <c:pt idx="772">
                  <c:v>2.5942799999999999</c:v>
                </c:pt>
                <c:pt idx="773">
                  <c:v>2.5946600000000002</c:v>
                </c:pt>
                <c:pt idx="774">
                  <c:v>2.5955599999999999</c:v>
                </c:pt>
                <c:pt idx="775">
                  <c:v>2.5963099999999999</c:v>
                </c:pt>
                <c:pt idx="776">
                  <c:v>2.5971500000000001</c:v>
                </c:pt>
                <c:pt idx="777">
                  <c:v>2.59795</c:v>
                </c:pt>
                <c:pt idx="778">
                  <c:v>2.59917</c:v>
                </c:pt>
                <c:pt idx="779">
                  <c:v>2.59999</c:v>
                </c:pt>
                <c:pt idx="780">
                  <c:v>2.6008</c:v>
                </c:pt>
                <c:pt idx="781">
                  <c:v>2.60168</c:v>
                </c:pt>
                <c:pt idx="782">
                  <c:v>2.6022099999999999</c:v>
                </c:pt>
                <c:pt idx="783">
                  <c:v>2.6030899999999999</c:v>
                </c:pt>
                <c:pt idx="784">
                  <c:v>2.6036000000000001</c:v>
                </c:pt>
                <c:pt idx="785">
                  <c:v>2.6041400000000001</c:v>
                </c:pt>
                <c:pt idx="786">
                  <c:v>2.60493</c:v>
                </c:pt>
                <c:pt idx="787">
                  <c:v>2.60568</c:v>
                </c:pt>
                <c:pt idx="788">
                  <c:v>2.60602</c:v>
                </c:pt>
                <c:pt idx="789">
                  <c:v>2.6066699999999998</c:v>
                </c:pt>
                <c:pt idx="790">
                  <c:v>2.6074099999999998</c:v>
                </c:pt>
                <c:pt idx="791">
                  <c:v>2.6080299999999998</c:v>
                </c:pt>
                <c:pt idx="792">
                  <c:v>2.6084399999999999</c:v>
                </c:pt>
                <c:pt idx="793">
                  <c:v>2.6090499999999999</c:v>
                </c:pt>
                <c:pt idx="794">
                  <c:v>2.6093500000000001</c:v>
                </c:pt>
                <c:pt idx="795">
                  <c:v>2.6099600000000001</c:v>
                </c:pt>
                <c:pt idx="796">
                  <c:v>2.61029</c:v>
                </c:pt>
                <c:pt idx="797">
                  <c:v>2.6107800000000001</c:v>
                </c:pt>
                <c:pt idx="798">
                  <c:v>2.61164</c:v>
                </c:pt>
                <c:pt idx="799">
                  <c:v>2.6118800000000002</c:v>
                </c:pt>
                <c:pt idx="800">
                  <c:v>2.61252</c:v>
                </c:pt>
                <c:pt idx="801">
                  <c:v>2.61355</c:v>
                </c:pt>
                <c:pt idx="802">
                  <c:v>2.61388</c:v>
                </c:pt>
                <c:pt idx="803">
                  <c:v>2.6141999999999999</c:v>
                </c:pt>
                <c:pt idx="804">
                  <c:v>2.61469</c:v>
                </c:pt>
                <c:pt idx="805">
                  <c:v>2.6153</c:v>
                </c:pt>
                <c:pt idx="806">
                  <c:v>2.6156600000000001</c:v>
                </c:pt>
                <c:pt idx="807">
                  <c:v>2.6163699999999999</c:v>
                </c:pt>
                <c:pt idx="808">
                  <c:v>2.61707</c:v>
                </c:pt>
                <c:pt idx="809">
                  <c:v>2.6182400000000001</c:v>
                </c:pt>
                <c:pt idx="810">
                  <c:v>2.6190799999999999</c:v>
                </c:pt>
                <c:pt idx="811">
                  <c:v>2.6196999999999999</c:v>
                </c:pt>
                <c:pt idx="812">
                  <c:v>2.6203799999999999</c:v>
                </c:pt>
                <c:pt idx="813">
                  <c:v>2.6213899999999999</c:v>
                </c:pt>
                <c:pt idx="814">
                  <c:v>2.62344</c:v>
                </c:pt>
                <c:pt idx="815">
                  <c:v>2.6240299999999999</c:v>
                </c:pt>
                <c:pt idx="816">
                  <c:v>2.6251799999999998</c:v>
                </c:pt>
                <c:pt idx="817">
                  <c:v>2.62561</c:v>
                </c:pt>
                <c:pt idx="818">
                  <c:v>2.6261999999999999</c:v>
                </c:pt>
                <c:pt idx="819">
                  <c:v>2.6265499999999999</c:v>
                </c:pt>
                <c:pt idx="820">
                  <c:v>2.6272799999999998</c:v>
                </c:pt>
                <c:pt idx="821">
                  <c:v>2.62798</c:v>
                </c:pt>
                <c:pt idx="822">
                  <c:v>2.6289199999999999</c:v>
                </c:pt>
                <c:pt idx="823">
                  <c:v>2.6301399999999999</c:v>
                </c:pt>
                <c:pt idx="824">
                  <c:v>2.63042</c:v>
                </c:pt>
                <c:pt idx="825">
                  <c:v>2.6310899999999999</c:v>
                </c:pt>
                <c:pt idx="826">
                  <c:v>2.6317499999999998</c:v>
                </c:pt>
                <c:pt idx="827">
                  <c:v>2.6323400000000001</c:v>
                </c:pt>
                <c:pt idx="828">
                  <c:v>2.6329099999999999</c:v>
                </c:pt>
                <c:pt idx="829">
                  <c:v>2.63361</c:v>
                </c:pt>
                <c:pt idx="830">
                  <c:v>2.6343100000000002</c:v>
                </c:pt>
                <c:pt idx="831">
                  <c:v>2.6353</c:v>
                </c:pt>
                <c:pt idx="832">
                  <c:v>2.6355599999999999</c:v>
                </c:pt>
                <c:pt idx="833">
                  <c:v>2.6361599999999998</c:v>
                </c:pt>
                <c:pt idx="834">
                  <c:v>2.6371000000000002</c:v>
                </c:pt>
                <c:pt idx="835">
                  <c:v>2.6378599999999999</c:v>
                </c:pt>
                <c:pt idx="836">
                  <c:v>2.63863</c:v>
                </c:pt>
                <c:pt idx="837">
                  <c:v>2.6391</c:v>
                </c:pt>
                <c:pt idx="838">
                  <c:v>2.6396099999999998</c:v>
                </c:pt>
                <c:pt idx="839">
                  <c:v>2.64011</c:v>
                </c:pt>
                <c:pt idx="840">
                  <c:v>2.6408</c:v>
                </c:pt>
                <c:pt idx="841">
                  <c:v>2.6414800000000001</c:v>
                </c:pt>
                <c:pt idx="842">
                  <c:v>2.6421800000000002</c:v>
                </c:pt>
                <c:pt idx="843">
                  <c:v>2.6431399999999998</c:v>
                </c:pt>
                <c:pt idx="844">
                  <c:v>2.64378</c:v>
                </c:pt>
                <c:pt idx="845">
                  <c:v>2.6442999999999999</c:v>
                </c:pt>
                <c:pt idx="846">
                  <c:v>2.6453500000000001</c:v>
                </c:pt>
                <c:pt idx="847">
                  <c:v>2.6469499999999999</c:v>
                </c:pt>
                <c:pt idx="848">
                  <c:v>2.6478000000000002</c:v>
                </c:pt>
                <c:pt idx="849">
                  <c:v>2.6492900000000001</c:v>
                </c:pt>
                <c:pt idx="850">
                  <c:v>2.6499000000000001</c:v>
                </c:pt>
                <c:pt idx="851">
                  <c:v>2.6504699999999999</c:v>
                </c:pt>
                <c:pt idx="852">
                  <c:v>2.6512600000000002</c:v>
                </c:pt>
                <c:pt idx="853">
                  <c:v>2.65198</c:v>
                </c:pt>
                <c:pt idx="854">
                  <c:v>2.6526900000000002</c:v>
                </c:pt>
                <c:pt idx="855">
                  <c:v>2.6536599999999999</c:v>
                </c:pt>
                <c:pt idx="856">
                  <c:v>2.65462</c:v>
                </c:pt>
                <c:pt idx="857">
                  <c:v>2.6549200000000002</c:v>
                </c:pt>
                <c:pt idx="858">
                  <c:v>2.6556000000000002</c:v>
                </c:pt>
                <c:pt idx="859">
                  <c:v>2.6561900000000001</c:v>
                </c:pt>
                <c:pt idx="860">
                  <c:v>2.6571799999999999</c:v>
                </c:pt>
                <c:pt idx="861">
                  <c:v>2.6577700000000002</c:v>
                </c:pt>
                <c:pt idx="862">
                  <c:v>2.6589800000000001</c:v>
                </c:pt>
                <c:pt idx="863">
                  <c:v>2.6601400000000002</c:v>
                </c:pt>
                <c:pt idx="864">
                  <c:v>2.6612399999999998</c:v>
                </c:pt>
                <c:pt idx="865">
                  <c:v>2.66168</c:v>
                </c:pt>
                <c:pt idx="866">
                  <c:v>2.6623800000000002</c:v>
                </c:pt>
                <c:pt idx="867">
                  <c:v>2.6629399999999999</c:v>
                </c:pt>
                <c:pt idx="868">
                  <c:v>2.66411</c:v>
                </c:pt>
                <c:pt idx="869">
                  <c:v>2.66533</c:v>
                </c:pt>
                <c:pt idx="870">
                  <c:v>2.6659199999999998</c:v>
                </c:pt>
                <c:pt idx="871">
                  <c:v>2.6664699999999999</c:v>
                </c:pt>
                <c:pt idx="872">
                  <c:v>2.6674000000000002</c:v>
                </c:pt>
                <c:pt idx="873">
                  <c:v>2.6680199999999998</c:v>
                </c:pt>
                <c:pt idx="874">
                  <c:v>2.66933</c:v>
                </c:pt>
                <c:pt idx="875">
                  <c:v>2.6697600000000001</c:v>
                </c:pt>
                <c:pt idx="876">
                  <c:v>2.6709800000000001</c:v>
                </c:pt>
                <c:pt idx="877">
                  <c:v>2.6714099999999998</c:v>
                </c:pt>
                <c:pt idx="878">
                  <c:v>2.6718600000000001</c:v>
                </c:pt>
                <c:pt idx="879">
                  <c:v>2.6725599999999998</c:v>
                </c:pt>
                <c:pt idx="880">
                  <c:v>2.6730800000000001</c:v>
                </c:pt>
                <c:pt idx="881">
                  <c:v>2.6738</c:v>
                </c:pt>
                <c:pt idx="882">
                  <c:v>2.6754500000000001</c:v>
                </c:pt>
                <c:pt idx="883">
                  <c:v>2.6761900000000001</c:v>
                </c:pt>
                <c:pt idx="884">
                  <c:v>2.67699</c:v>
                </c:pt>
                <c:pt idx="885">
                  <c:v>2.6776</c:v>
                </c:pt>
                <c:pt idx="886">
                  <c:v>2.6783399999999999</c:v>
                </c:pt>
                <c:pt idx="887">
                  <c:v>2.6788400000000001</c:v>
                </c:pt>
                <c:pt idx="888">
                  <c:v>2.6800999999999999</c:v>
                </c:pt>
                <c:pt idx="889">
                  <c:v>2.6806199999999998</c:v>
                </c:pt>
                <c:pt idx="890">
                  <c:v>2.6813199999999999</c:v>
                </c:pt>
                <c:pt idx="891">
                  <c:v>2.6821199999999998</c:v>
                </c:pt>
                <c:pt idx="892">
                  <c:v>2.6833900000000002</c:v>
                </c:pt>
                <c:pt idx="893">
                  <c:v>2.6842700000000002</c:v>
                </c:pt>
                <c:pt idx="894">
                  <c:v>2.68458</c:v>
                </c:pt>
                <c:pt idx="895">
                  <c:v>2.6853400000000001</c:v>
                </c:pt>
                <c:pt idx="896">
                  <c:v>2.68668</c:v>
                </c:pt>
                <c:pt idx="897">
                  <c:v>2.6873</c:v>
                </c:pt>
                <c:pt idx="898">
                  <c:v>2.68818</c:v>
                </c:pt>
                <c:pt idx="899">
                  <c:v>2.6893199999999999</c:v>
                </c:pt>
                <c:pt idx="900">
                  <c:v>2.6899000000000002</c:v>
                </c:pt>
                <c:pt idx="901">
                  <c:v>2.6911</c:v>
                </c:pt>
                <c:pt idx="902">
                  <c:v>2.6918899999999999</c:v>
                </c:pt>
                <c:pt idx="903">
                  <c:v>2.69231</c:v>
                </c:pt>
                <c:pt idx="904">
                  <c:v>2.6928399999999999</c:v>
                </c:pt>
                <c:pt idx="905">
                  <c:v>2.69353</c:v>
                </c:pt>
                <c:pt idx="906">
                  <c:v>2.694</c:v>
                </c:pt>
                <c:pt idx="907">
                  <c:v>2.6955900000000002</c:v>
                </c:pt>
                <c:pt idx="908">
                  <c:v>2.6962899999999999</c:v>
                </c:pt>
                <c:pt idx="909">
                  <c:v>2.6974900000000002</c:v>
                </c:pt>
                <c:pt idx="910">
                  <c:v>2.6982499999999998</c:v>
                </c:pt>
                <c:pt idx="911">
                  <c:v>2.6989399999999999</c:v>
                </c:pt>
                <c:pt idx="912">
                  <c:v>2.6994600000000002</c:v>
                </c:pt>
                <c:pt idx="913">
                  <c:v>2.6998899999999999</c:v>
                </c:pt>
                <c:pt idx="914">
                  <c:v>2.7004299999999999</c:v>
                </c:pt>
                <c:pt idx="915">
                  <c:v>2.7010999999999998</c:v>
                </c:pt>
                <c:pt idx="916">
                  <c:v>2.70208</c:v>
                </c:pt>
                <c:pt idx="917">
                  <c:v>2.70329</c:v>
                </c:pt>
                <c:pt idx="918">
                  <c:v>2.70397</c:v>
                </c:pt>
                <c:pt idx="919">
                  <c:v>2.7044899999999998</c:v>
                </c:pt>
                <c:pt idx="920">
                  <c:v>2.7050700000000001</c:v>
                </c:pt>
                <c:pt idx="921">
                  <c:v>2.7060599999999999</c:v>
                </c:pt>
                <c:pt idx="922">
                  <c:v>2.7066699999999999</c:v>
                </c:pt>
                <c:pt idx="923">
                  <c:v>2.7079599999999999</c:v>
                </c:pt>
                <c:pt idx="924">
                  <c:v>2.7084700000000002</c:v>
                </c:pt>
                <c:pt idx="925">
                  <c:v>2.7100300000000002</c:v>
                </c:pt>
                <c:pt idx="926">
                  <c:v>2.7107899999999998</c:v>
                </c:pt>
                <c:pt idx="927">
                  <c:v>2.7110099999999999</c:v>
                </c:pt>
                <c:pt idx="928">
                  <c:v>2.7112799999999999</c:v>
                </c:pt>
                <c:pt idx="929">
                  <c:v>2.7124299999999999</c:v>
                </c:pt>
                <c:pt idx="930">
                  <c:v>2.7131799999999999</c:v>
                </c:pt>
                <c:pt idx="931">
                  <c:v>2.71427</c:v>
                </c:pt>
                <c:pt idx="932">
                  <c:v>2.71515</c:v>
                </c:pt>
                <c:pt idx="933">
                  <c:v>2.7162099999999998</c:v>
                </c:pt>
                <c:pt idx="934">
                  <c:v>2.71705</c:v>
                </c:pt>
                <c:pt idx="935">
                  <c:v>2.71766</c:v>
                </c:pt>
                <c:pt idx="936">
                  <c:v>2.7187000000000001</c:v>
                </c:pt>
                <c:pt idx="937">
                  <c:v>2.71943</c:v>
                </c:pt>
                <c:pt idx="938">
                  <c:v>2.7202000000000002</c:v>
                </c:pt>
                <c:pt idx="939">
                  <c:v>2.72126</c:v>
                </c:pt>
                <c:pt idx="940">
                  <c:v>2.7222599999999999</c:v>
                </c:pt>
                <c:pt idx="941">
                  <c:v>2.7231999999999998</c:v>
                </c:pt>
                <c:pt idx="942">
                  <c:v>2.72403</c:v>
                </c:pt>
                <c:pt idx="943">
                  <c:v>2.7251400000000001</c:v>
                </c:pt>
                <c:pt idx="944">
                  <c:v>2.72601</c:v>
                </c:pt>
                <c:pt idx="945">
                  <c:v>2.7271000000000001</c:v>
                </c:pt>
                <c:pt idx="946">
                  <c:v>2.7275900000000002</c:v>
                </c:pt>
                <c:pt idx="947">
                  <c:v>2.7283300000000001</c:v>
                </c:pt>
                <c:pt idx="948">
                  <c:v>2.7284999999999999</c:v>
                </c:pt>
                <c:pt idx="949">
                  <c:v>2.72959</c:v>
                </c:pt>
                <c:pt idx="950">
                  <c:v>2.7309000000000001</c:v>
                </c:pt>
                <c:pt idx="951">
                  <c:v>2.7319300000000002</c:v>
                </c:pt>
                <c:pt idx="952">
                  <c:v>2.7325300000000001</c:v>
                </c:pt>
                <c:pt idx="953">
                  <c:v>2.7330899999999998</c:v>
                </c:pt>
                <c:pt idx="954">
                  <c:v>2.7345100000000002</c:v>
                </c:pt>
                <c:pt idx="955">
                  <c:v>2.7353900000000002</c:v>
                </c:pt>
                <c:pt idx="956">
                  <c:v>2.7366100000000002</c:v>
                </c:pt>
                <c:pt idx="957">
                  <c:v>2.7368999999999999</c:v>
                </c:pt>
                <c:pt idx="958">
                  <c:v>2.7376800000000001</c:v>
                </c:pt>
                <c:pt idx="959">
                  <c:v>2.73895</c:v>
                </c:pt>
                <c:pt idx="960">
                  <c:v>2.7394599999999998</c:v>
                </c:pt>
                <c:pt idx="961">
                  <c:v>2.7401</c:v>
                </c:pt>
                <c:pt idx="962">
                  <c:v>2.7408600000000001</c:v>
                </c:pt>
                <c:pt idx="963">
                  <c:v>2.7415699999999998</c:v>
                </c:pt>
                <c:pt idx="964">
                  <c:v>2.7427199999999998</c:v>
                </c:pt>
                <c:pt idx="965">
                  <c:v>2.7431100000000002</c:v>
                </c:pt>
                <c:pt idx="966">
                  <c:v>2.7448899999999998</c:v>
                </c:pt>
                <c:pt idx="967">
                  <c:v>2.74539</c:v>
                </c:pt>
                <c:pt idx="968">
                  <c:v>2.7461700000000002</c:v>
                </c:pt>
                <c:pt idx="969">
                  <c:v>2.7473000000000001</c:v>
                </c:pt>
                <c:pt idx="970">
                  <c:v>2.7485300000000001</c:v>
                </c:pt>
                <c:pt idx="971">
                  <c:v>2.74932</c:v>
                </c:pt>
                <c:pt idx="972">
                  <c:v>2.7506300000000001</c:v>
                </c:pt>
                <c:pt idx="973">
                  <c:v>2.7512099999999999</c:v>
                </c:pt>
                <c:pt idx="974">
                  <c:v>2.7519</c:v>
                </c:pt>
                <c:pt idx="975">
                  <c:v>2.7526899999999999</c:v>
                </c:pt>
                <c:pt idx="976">
                  <c:v>2.7535799999999999</c:v>
                </c:pt>
                <c:pt idx="977">
                  <c:v>2.7546200000000001</c:v>
                </c:pt>
                <c:pt idx="978">
                  <c:v>2.7555299999999998</c:v>
                </c:pt>
                <c:pt idx="979">
                  <c:v>2.75665</c:v>
                </c:pt>
                <c:pt idx="980">
                  <c:v>2.7573300000000001</c:v>
                </c:pt>
                <c:pt idx="981">
                  <c:v>2.7582800000000001</c:v>
                </c:pt>
                <c:pt idx="982">
                  <c:v>2.75936</c:v>
                </c:pt>
                <c:pt idx="983">
                  <c:v>2.7602500000000001</c:v>
                </c:pt>
                <c:pt idx="984">
                  <c:v>2.7615799999999999</c:v>
                </c:pt>
                <c:pt idx="985">
                  <c:v>2.7622800000000001</c:v>
                </c:pt>
                <c:pt idx="986">
                  <c:v>2.7626200000000001</c:v>
                </c:pt>
                <c:pt idx="987">
                  <c:v>2.76396</c:v>
                </c:pt>
                <c:pt idx="988">
                  <c:v>2.76491</c:v>
                </c:pt>
                <c:pt idx="989">
                  <c:v>2.7655400000000001</c:v>
                </c:pt>
                <c:pt idx="990">
                  <c:v>2.76641</c:v>
                </c:pt>
                <c:pt idx="991">
                  <c:v>2.76722</c:v>
                </c:pt>
                <c:pt idx="992">
                  <c:v>2.7684199999999999</c:v>
                </c:pt>
                <c:pt idx="993">
                  <c:v>2.7689599999999999</c:v>
                </c:pt>
                <c:pt idx="994">
                  <c:v>2.7701099999999999</c:v>
                </c:pt>
                <c:pt idx="995">
                  <c:v>2.7706</c:v>
                </c:pt>
                <c:pt idx="996">
                  <c:v>2.7713100000000002</c:v>
                </c:pt>
                <c:pt idx="997">
                  <c:v>2.7725200000000001</c:v>
                </c:pt>
                <c:pt idx="998">
                  <c:v>2.7735699999999999</c:v>
                </c:pt>
                <c:pt idx="999">
                  <c:v>2.77468</c:v>
                </c:pt>
                <c:pt idx="1000">
                  <c:v>2.7751399999999999</c:v>
                </c:pt>
                <c:pt idx="1001">
                  <c:v>2.7759100000000001</c:v>
                </c:pt>
                <c:pt idx="1002">
                  <c:v>2.7767200000000001</c:v>
                </c:pt>
                <c:pt idx="1003">
                  <c:v>2.7775500000000002</c:v>
                </c:pt>
                <c:pt idx="1004">
                  <c:v>2.7783600000000002</c:v>
                </c:pt>
                <c:pt idx="1005">
                  <c:v>2.77888</c:v>
                </c:pt>
                <c:pt idx="1006">
                  <c:v>2.7792400000000002</c:v>
                </c:pt>
                <c:pt idx="1007">
                  <c:v>2.7797700000000001</c:v>
                </c:pt>
                <c:pt idx="1008">
                  <c:v>2.7807599999999999</c:v>
                </c:pt>
                <c:pt idx="1009">
                  <c:v>2.78206</c:v>
                </c:pt>
                <c:pt idx="1010">
                  <c:v>2.7829899999999999</c:v>
                </c:pt>
                <c:pt idx="1011">
                  <c:v>2.7836400000000001</c:v>
                </c:pt>
                <c:pt idx="1012">
                  <c:v>2.78464</c:v>
                </c:pt>
                <c:pt idx="1013">
                  <c:v>2.7852999999999999</c:v>
                </c:pt>
                <c:pt idx="1014">
                  <c:v>2.7865700000000002</c:v>
                </c:pt>
                <c:pt idx="1015">
                  <c:v>2.7876300000000001</c:v>
                </c:pt>
                <c:pt idx="1016">
                  <c:v>2.78878</c:v>
                </c:pt>
                <c:pt idx="1017">
                  <c:v>2.7900200000000002</c:v>
                </c:pt>
                <c:pt idx="1018">
                  <c:v>2.79087</c:v>
                </c:pt>
                <c:pt idx="1019">
                  <c:v>2.7913399999999999</c:v>
                </c:pt>
                <c:pt idx="1020">
                  <c:v>2.79175</c:v>
                </c:pt>
                <c:pt idx="1021">
                  <c:v>2.7925800000000001</c:v>
                </c:pt>
                <c:pt idx="1022">
                  <c:v>2.7934299999999999</c:v>
                </c:pt>
                <c:pt idx="1023">
                  <c:v>2.7947899999999999</c:v>
                </c:pt>
                <c:pt idx="1024">
                  <c:v>2.7957399999999999</c:v>
                </c:pt>
                <c:pt idx="1025">
                  <c:v>2.7966799999999998</c:v>
                </c:pt>
                <c:pt idx="1026">
                  <c:v>2.7970000000000002</c:v>
                </c:pt>
                <c:pt idx="1027">
                  <c:v>2.79793</c:v>
                </c:pt>
                <c:pt idx="1028">
                  <c:v>2.7989700000000002</c:v>
                </c:pt>
                <c:pt idx="1029">
                  <c:v>2.8001800000000001</c:v>
                </c:pt>
                <c:pt idx="1030">
                  <c:v>2.8010000000000002</c:v>
                </c:pt>
                <c:pt idx="1031">
                  <c:v>2.8023400000000001</c:v>
                </c:pt>
                <c:pt idx="1032">
                  <c:v>2.8030300000000001</c:v>
                </c:pt>
                <c:pt idx="1033">
                  <c:v>2.80396</c:v>
                </c:pt>
                <c:pt idx="1034">
                  <c:v>2.8047300000000002</c:v>
                </c:pt>
                <c:pt idx="1035">
                  <c:v>2.8055099999999999</c:v>
                </c:pt>
                <c:pt idx="1036">
                  <c:v>2.8060499999999999</c:v>
                </c:pt>
                <c:pt idx="1037">
                  <c:v>2.8071299999999999</c:v>
                </c:pt>
                <c:pt idx="1038">
                  <c:v>2.8075199999999998</c:v>
                </c:pt>
                <c:pt idx="1039">
                  <c:v>2.8089300000000001</c:v>
                </c:pt>
                <c:pt idx="1040">
                  <c:v>2.8094299999999999</c:v>
                </c:pt>
                <c:pt idx="1041">
                  <c:v>2.8101500000000001</c:v>
                </c:pt>
                <c:pt idx="1042">
                  <c:v>2.81168</c:v>
                </c:pt>
                <c:pt idx="1043">
                  <c:v>2.8126199999999999</c:v>
                </c:pt>
                <c:pt idx="1044">
                  <c:v>2.81338</c:v>
                </c:pt>
                <c:pt idx="1045">
                  <c:v>2.81393</c:v>
                </c:pt>
                <c:pt idx="1046">
                  <c:v>2.8150499999999998</c:v>
                </c:pt>
                <c:pt idx="1047">
                  <c:v>2.8158300000000001</c:v>
                </c:pt>
                <c:pt idx="1048">
                  <c:v>2.81677</c:v>
                </c:pt>
                <c:pt idx="1049">
                  <c:v>2.8180100000000001</c:v>
                </c:pt>
                <c:pt idx="1050">
                  <c:v>2.819</c:v>
                </c:pt>
                <c:pt idx="1051">
                  <c:v>2.8200599999999998</c:v>
                </c:pt>
                <c:pt idx="1052">
                  <c:v>2.8210000000000002</c:v>
                </c:pt>
                <c:pt idx="1053">
                  <c:v>2.82179</c:v>
                </c:pt>
                <c:pt idx="1054">
                  <c:v>2.8225199999999999</c:v>
                </c:pt>
                <c:pt idx="1055">
                  <c:v>2.8236699999999999</c:v>
                </c:pt>
                <c:pt idx="1056">
                  <c:v>2.82484</c:v>
                </c:pt>
                <c:pt idx="1057">
                  <c:v>2.8255300000000001</c:v>
                </c:pt>
                <c:pt idx="1058">
                  <c:v>2.8263199999999999</c:v>
                </c:pt>
                <c:pt idx="1059">
                  <c:v>2.82707</c:v>
                </c:pt>
                <c:pt idx="1060">
                  <c:v>2.82796</c:v>
                </c:pt>
                <c:pt idx="1061">
                  <c:v>2.8298999999999999</c:v>
                </c:pt>
                <c:pt idx="1062">
                  <c:v>2.8319999999999999</c:v>
                </c:pt>
                <c:pt idx="1063">
                  <c:v>2.8324699999999998</c:v>
                </c:pt>
                <c:pt idx="1064">
                  <c:v>2.8334600000000001</c:v>
                </c:pt>
                <c:pt idx="1065">
                  <c:v>2.8344900000000002</c:v>
                </c:pt>
                <c:pt idx="1066">
                  <c:v>2.8352599999999999</c:v>
                </c:pt>
                <c:pt idx="1067">
                  <c:v>2.83589</c:v>
                </c:pt>
                <c:pt idx="1068">
                  <c:v>2.83656</c:v>
                </c:pt>
                <c:pt idx="1069">
                  <c:v>2.8376899999999998</c:v>
                </c:pt>
                <c:pt idx="1070">
                  <c:v>2.8385899999999999</c:v>
                </c:pt>
                <c:pt idx="1071">
                  <c:v>2.83961</c:v>
                </c:pt>
                <c:pt idx="1072">
                  <c:v>2.8412899999999999</c:v>
                </c:pt>
                <c:pt idx="1073">
                  <c:v>2.8418100000000002</c:v>
                </c:pt>
                <c:pt idx="1074">
                  <c:v>2.8422700000000001</c:v>
                </c:pt>
                <c:pt idx="1075">
                  <c:v>2.8439700000000001</c:v>
                </c:pt>
                <c:pt idx="1076">
                  <c:v>2.84571</c:v>
                </c:pt>
                <c:pt idx="1077">
                  <c:v>2.84619</c:v>
                </c:pt>
                <c:pt idx="1078">
                  <c:v>2.8466399999999998</c:v>
                </c:pt>
                <c:pt idx="1079">
                  <c:v>2.84755</c:v>
                </c:pt>
                <c:pt idx="1080">
                  <c:v>2.84856</c:v>
                </c:pt>
                <c:pt idx="1081">
                  <c:v>2.8502900000000002</c:v>
                </c:pt>
                <c:pt idx="1082">
                  <c:v>2.8512499999999998</c:v>
                </c:pt>
                <c:pt idx="1083">
                  <c:v>2.85229</c:v>
                </c:pt>
                <c:pt idx="1084">
                  <c:v>2.8539699999999999</c:v>
                </c:pt>
                <c:pt idx="1085">
                  <c:v>2.8549500000000001</c:v>
                </c:pt>
                <c:pt idx="1086">
                  <c:v>2.8563800000000001</c:v>
                </c:pt>
                <c:pt idx="1087">
                  <c:v>2.8574299999999999</c:v>
                </c:pt>
                <c:pt idx="1088">
                  <c:v>2.8584399999999999</c:v>
                </c:pt>
                <c:pt idx="1089">
                  <c:v>2.8594200000000001</c:v>
                </c:pt>
                <c:pt idx="1090">
                  <c:v>2.86015</c:v>
                </c:pt>
                <c:pt idx="1091">
                  <c:v>2.8607499999999999</c:v>
                </c:pt>
                <c:pt idx="1092">
                  <c:v>2.8618600000000001</c:v>
                </c:pt>
                <c:pt idx="1093">
                  <c:v>2.8624700000000001</c:v>
                </c:pt>
                <c:pt idx="1094">
                  <c:v>2.86374</c:v>
                </c:pt>
                <c:pt idx="1095">
                  <c:v>2.86578</c:v>
                </c:pt>
                <c:pt idx="1096">
                  <c:v>2.8661599999999998</c:v>
                </c:pt>
                <c:pt idx="1097">
                  <c:v>2.8677000000000001</c:v>
                </c:pt>
                <c:pt idx="1098">
                  <c:v>2.8687499999999999</c:v>
                </c:pt>
                <c:pt idx="1099">
                  <c:v>2.8694600000000001</c:v>
                </c:pt>
                <c:pt idx="1100">
                  <c:v>2.8704499999999999</c:v>
                </c:pt>
                <c:pt idx="1101">
                  <c:v>2.87113</c:v>
                </c:pt>
                <c:pt idx="1102">
                  <c:v>2.87209</c:v>
                </c:pt>
                <c:pt idx="1103">
                  <c:v>2.8733599999999999</c:v>
                </c:pt>
                <c:pt idx="1104">
                  <c:v>2.8742700000000001</c:v>
                </c:pt>
                <c:pt idx="1105">
                  <c:v>2.8752300000000002</c:v>
                </c:pt>
                <c:pt idx="1106">
                  <c:v>2.8755899999999999</c:v>
                </c:pt>
                <c:pt idx="1107">
                  <c:v>2.8763700000000001</c:v>
                </c:pt>
                <c:pt idx="1108">
                  <c:v>2.87791</c:v>
                </c:pt>
                <c:pt idx="1109">
                  <c:v>2.8791899999999999</c:v>
                </c:pt>
                <c:pt idx="1110">
                  <c:v>2.88028</c:v>
                </c:pt>
                <c:pt idx="1111">
                  <c:v>2.88083</c:v>
                </c:pt>
                <c:pt idx="1112">
                  <c:v>2.88185</c:v>
                </c:pt>
                <c:pt idx="1113">
                  <c:v>2.8826000000000001</c:v>
                </c:pt>
                <c:pt idx="1114">
                  <c:v>2.8843700000000001</c:v>
                </c:pt>
                <c:pt idx="1115">
                  <c:v>2.8850600000000002</c:v>
                </c:pt>
                <c:pt idx="1116">
                  <c:v>2.8862899999999998</c:v>
                </c:pt>
                <c:pt idx="1117">
                  <c:v>2.8884500000000002</c:v>
                </c:pt>
                <c:pt idx="1118">
                  <c:v>2.88903</c:v>
                </c:pt>
                <c:pt idx="1119">
                  <c:v>2.8908700000000001</c:v>
                </c:pt>
                <c:pt idx="1120">
                  <c:v>2.89255</c:v>
                </c:pt>
                <c:pt idx="1121">
                  <c:v>2.8935300000000002</c:v>
                </c:pt>
                <c:pt idx="1122">
                  <c:v>2.8944000000000001</c:v>
                </c:pt>
                <c:pt idx="1123">
                  <c:v>2.8952200000000001</c:v>
                </c:pt>
                <c:pt idx="1124">
                  <c:v>2.89602</c:v>
                </c:pt>
                <c:pt idx="1125">
                  <c:v>2.8976099999999998</c:v>
                </c:pt>
                <c:pt idx="1126">
                  <c:v>2.8994200000000001</c:v>
                </c:pt>
                <c:pt idx="1127">
                  <c:v>2.8997999999999999</c:v>
                </c:pt>
                <c:pt idx="1128">
                  <c:v>2.9006099999999999</c:v>
                </c:pt>
                <c:pt idx="1129">
                  <c:v>2.9010699999999998</c:v>
                </c:pt>
                <c:pt idx="1130">
                  <c:v>2.9024399999999999</c:v>
                </c:pt>
                <c:pt idx="1131">
                  <c:v>2.90299</c:v>
                </c:pt>
                <c:pt idx="1132">
                  <c:v>2.90456</c:v>
                </c:pt>
                <c:pt idx="1133">
                  <c:v>2.9064299999999998</c:v>
                </c:pt>
                <c:pt idx="1134">
                  <c:v>2.9072300000000002</c:v>
                </c:pt>
                <c:pt idx="1135">
                  <c:v>2.9077500000000001</c:v>
                </c:pt>
                <c:pt idx="1136">
                  <c:v>2.9087999999999998</c:v>
                </c:pt>
                <c:pt idx="1137">
                  <c:v>2.9095499999999999</c:v>
                </c:pt>
                <c:pt idx="1138">
                  <c:v>2.9106299999999998</c:v>
                </c:pt>
                <c:pt idx="1139">
                  <c:v>2.9109400000000001</c:v>
                </c:pt>
                <c:pt idx="1140">
                  <c:v>2.91153</c:v>
                </c:pt>
                <c:pt idx="1141">
                  <c:v>2.91228</c:v>
                </c:pt>
                <c:pt idx="1142">
                  <c:v>2.9129999999999998</c:v>
                </c:pt>
                <c:pt idx="1143">
                  <c:v>2.9144399999999999</c:v>
                </c:pt>
                <c:pt idx="1144">
                  <c:v>2.9163899999999998</c:v>
                </c:pt>
                <c:pt idx="1145">
                  <c:v>2.9179200000000001</c:v>
                </c:pt>
                <c:pt idx="1146">
                  <c:v>2.9192499999999999</c:v>
                </c:pt>
                <c:pt idx="1147">
                  <c:v>2.9200699999999999</c:v>
                </c:pt>
                <c:pt idx="1148">
                  <c:v>2.9206799999999999</c:v>
                </c:pt>
                <c:pt idx="1149">
                  <c:v>2.92177</c:v>
                </c:pt>
                <c:pt idx="1150">
                  <c:v>2.9237000000000002</c:v>
                </c:pt>
                <c:pt idx="1151">
                  <c:v>2.9239899999999999</c:v>
                </c:pt>
                <c:pt idx="1152">
                  <c:v>2.92578</c:v>
                </c:pt>
                <c:pt idx="1153">
                  <c:v>2.9277799999999998</c:v>
                </c:pt>
                <c:pt idx="1154">
                  <c:v>2.9291100000000001</c:v>
                </c:pt>
                <c:pt idx="1155">
                  <c:v>2.9296799999999998</c:v>
                </c:pt>
                <c:pt idx="1156">
                  <c:v>2.9306199999999998</c:v>
                </c:pt>
                <c:pt idx="1157">
                  <c:v>2.9316399999999998</c:v>
                </c:pt>
                <c:pt idx="1158">
                  <c:v>2.9335499999999999</c:v>
                </c:pt>
                <c:pt idx="1159">
                  <c:v>2.9357099999999998</c:v>
                </c:pt>
                <c:pt idx="1160">
                  <c:v>2.9370599999999998</c:v>
                </c:pt>
                <c:pt idx="1161">
                  <c:v>2.9383599999999999</c:v>
                </c:pt>
                <c:pt idx="1162">
                  <c:v>2.9389599999999998</c:v>
                </c:pt>
                <c:pt idx="1163">
                  <c:v>2.93953</c:v>
                </c:pt>
                <c:pt idx="1164">
                  <c:v>2.9397500000000001</c:v>
                </c:pt>
                <c:pt idx="1165">
                  <c:v>2.9413100000000001</c:v>
                </c:pt>
                <c:pt idx="1166">
                  <c:v>2.94279</c:v>
                </c:pt>
                <c:pt idx="1167">
                  <c:v>2.94367</c:v>
                </c:pt>
                <c:pt idx="1168">
                  <c:v>2.9456699999999998</c:v>
                </c:pt>
                <c:pt idx="1169">
                  <c:v>2.9460700000000002</c:v>
                </c:pt>
                <c:pt idx="1170">
                  <c:v>2.9473699999999998</c:v>
                </c:pt>
                <c:pt idx="1171">
                  <c:v>2.9485100000000002</c:v>
                </c:pt>
                <c:pt idx="1172">
                  <c:v>2.94963</c:v>
                </c:pt>
                <c:pt idx="1173">
                  <c:v>2.9507599999999998</c:v>
                </c:pt>
                <c:pt idx="1174">
                  <c:v>2.9517799999999998</c:v>
                </c:pt>
                <c:pt idx="1175">
                  <c:v>2.9527299999999999</c:v>
                </c:pt>
                <c:pt idx="1176">
                  <c:v>2.9538600000000002</c:v>
                </c:pt>
                <c:pt idx="1177">
                  <c:v>2.9557600000000002</c:v>
                </c:pt>
                <c:pt idx="1178">
                  <c:v>2.95703</c:v>
                </c:pt>
                <c:pt idx="1179">
                  <c:v>2.9583599999999999</c:v>
                </c:pt>
                <c:pt idx="1180">
                  <c:v>2.9592200000000002</c:v>
                </c:pt>
                <c:pt idx="1181">
                  <c:v>2.9603799999999998</c:v>
                </c:pt>
                <c:pt idx="1182">
                  <c:v>2.9611100000000001</c:v>
                </c:pt>
                <c:pt idx="1183">
                  <c:v>2.96305</c:v>
                </c:pt>
                <c:pt idx="1184">
                  <c:v>2.9635899999999999</c:v>
                </c:pt>
                <c:pt idx="1185">
                  <c:v>2.96448</c:v>
                </c:pt>
                <c:pt idx="1186">
                  <c:v>2.9656099999999999</c:v>
                </c:pt>
                <c:pt idx="1187">
                  <c:v>2.9669099999999999</c:v>
                </c:pt>
                <c:pt idx="1188">
                  <c:v>2.9677899999999999</c:v>
                </c:pt>
                <c:pt idx="1189">
                  <c:v>2.9686300000000001</c:v>
                </c:pt>
                <c:pt idx="1190">
                  <c:v>2.9703599999999999</c:v>
                </c:pt>
                <c:pt idx="1191">
                  <c:v>2.97173</c:v>
                </c:pt>
                <c:pt idx="1192">
                  <c:v>2.9726400000000002</c:v>
                </c:pt>
                <c:pt idx="1193">
                  <c:v>2.9744000000000002</c:v>
                </c:pt>
                <c:pt idx="1194">
                  <c:v>2.9757799999999999</c:v>
                </c:pt>
                <c:pt idx="1195">
                  <c:v>2.9767700000000001</c:v>
                </c:pt>
                <c:pt idx="1196">
                  <c:v>2.97742</c:v>
                </c:pt>
                <c:pt idx="1197">
                  <c:v>2.9781499999999999</c:v>
                </c:pt>
                <c:pt idx="1198">
                  <c:v>2.9792800000000002</c:v>
                </c:pt>
                <c:pt idx="1199">
                  <c:v>2.9801899999999999</c:v>
                </c:pt>
                <c:pt idx="1200">
                  <c:v>2.9807899999999998</c:v>
                </c:pt>
                <c:pt idx="1201">
                  <c:v>2.9826999999999999</c:v>
                </c:pt>
                <c:pt idx="1202">
                  <c:v>2.9835500000000001</c:v>
                </c:pt>
                <c:pt idx="1203">
                  <c:v>2.9856199999999999</c:v>
                </c:pt>
                <c:pt idx="1204">
                  <c:v>2.98651</c:v>
                </c:pt>
                <c:pt idx="1205">
                  <c:v>2.9883099999999998</c:v>
                </c:pt>
                <c:pt idx="1206">
                  <c:v>2.9907699999999999</c:v>
                </c:pt>
                <c:pt idx="1207">
                  <c:v>2.9919500000000001</c:v>
                </c:pt>
                <c:pt idx="1208">
                  <c:v>2.9925999999999999</c:v>
                </c:pt>
                <c:pt idx="1209">
                  <c:v>2.9938500000000001</c:v>
                </c:pt>
                <c:pt idx="1210">
                  <c:v>2.99437</c:v>
                </c:pt>
                <c:pt idx="1211">
                  <c:v>2.9954999999999998</c:v>
                </c:pt>
                <c:pt idx="1212">
                  <c:v>2.9960499999999999</c:v>
                </c:pt>
                <c:pt idx="1213">
                  <c:v>2.9971100000000002</c:v>
                </c:pt>
                <c:pt idx="1214">
                  <c:v>2.9985200000000001</c:v>
                </c:pt>
                <c:pt idx="1215">
                  <c:v>3.0002399999999998</c:v>
                </c:pt>
                <c:pt idx="1216">
                  <c:v>3.0018500000000001</c:v>
                </c:pt>
                <c:pt idx="1217">
                  <c:v>3.0030399999999999</c:v>
                </c:pt>
                <c:pt idx="1218">
                  <c:v>3.0036999999999998</c:v>
                </c:pt>
                <c:pt idx="1219">
                  <c:v>3.0043299999999999</c:v>
                </c:pt>
                <c:pt idx="1220">
                  <c:v>3.0051399999999999</c:v>
                </c:pt>
                <c:pt idx="1221">
                  <c:v>3.00624</c:v>
                </c:pt>
                <c:pt idx="1222">
                  <c:v>3.00753</c:v>
                </c:pt>
                <c:pt idx="1223">
                  <c:v>3.00908</c:v>
                </c:pt>
                <c:pt idx="1224">
                  <c:v>3.0103399999999998</c:v>
                </c:pt>
                <c:pt idx="1225">
                  <c:v>3.0112199999999998</c:v>
                </c:pt>
                <c:pt idx="1226">
                  <c:v>3.0119500000000001</c:v>
                </c:pt>
                <c:pt idx="1227">
                  <c:v>3.01349</c:v>
                </c:pt>
                <c:pt idx="1228">
                  <c:v>3.0148100000000002</c:v>
                </c:pt>
                <c:pt idx="1229">
                  <c:v>3.0158499999999999</c:v>
                </c:pt>
                <c:pt idx="1230">
                  <c:v>3.0169600000000001</c:v>
                </c:pt>
                <c:pt idx="1231">
                  <c:v>3.0188600000000001</c:v>
                </c:pt>
                <c:pt idx="1232">
                  <c:v>3.0208300000000001</c:v>
                </c:pt>
                <c:pt idx="1233">
                  <c:v>3.0217100000000001</c:v>
                </c:pt>
                <c:pt idx="1234">
                  <c:v>3.0225200000000001</c:v>
                </c:pt>
                <c:pt idx="1235">
                  <c:v>3.0236499999999999</c:v>
                </c:pt>
                <c:pt idx="1236">
                  <c:v>3.0251199999999998</c:v>
                </c:pt>
                <c:pt idx="1237">
                  <c:v>3.0260099999999999</c:v>
                </c:pt>
                <c:pt idx="1238">
                  <c:v>3.02773</c:v>
                </c:pt>
                <c:pt idx="1239">
                  <c:v>3.03003</c:v>
                </c:pt>
                <c:pt idx="1240">
                  <c:v>3.03132</c:v>
                </c:pt>
                <c:pt idx="1241">
                  <c:v>3.03213</c:v>
                </c:pt>
                <c:pt idx="1242">
                  <c:v>3.0335000000000001</c:v>
                </c:pt>
                <c:pt idx="1243">
                  <c:v>3.0338799999999999</c:v>
                </c:pt>
                <c:pt idx="1244">
                  <c:v>3.0348099999999998</c:v>
                </c:pt>
                <c:pt idx="1245">
                  <c:v>3.0357799999999999</c:v>
                </c:pt>
                <c:pt idx="1246">
                  <c:v>3.03654</c:v>
                </c:pt>
                <c:pt idx="1247">
                  <c:v>3.0379800000000001</c:v>
                </c:pt>
                <c:pt idx="1248">
                  <c:v>3.0398200000000002</c:v>
                </c:pt>
                <c:pt idx="1249">
                  <c:v>3.0415299999999998</c:v>
                </c:pt>
                <c:pt idx="1250">
                  <c:v>3.04331</c:v>
                </c:pt>
                <c:pt idx="1251">
                  <c:v>3.0443899999999999</c:v>
                </c:pt>
                <c:pt idx="1252">
                  <c:v>3.0455800000000002</c:v>
                </c:pt>
                <c:pt idx="1253">
                  <c:v>3.0462099999999999</c:v>
                </c:pt>
                <c:pt idx="1254">
                  <c:v>3.0476800000000002</c:v>
                </c:pt>
                <c:pt idx="1255">
                  <c:v>3.0492599999999999</c:v>
                </c:pt>
                <c:pt idx="1256">
                  <c:v>3.0498799999999999</c:v>
                </c:pt>
                <c:pt idx="1257">
                  <c:v>3.0511699999999999</c:v>
                </c:pt>
                <c:pt idx="1258">
                  <c:v>3.05206</c:v>
                </c:pt>
                <c:pt idx="1259">
                  <c:v>3.0523400000000001</c:v>
                </c:pt>
                <c:pt idx="1260">
                  <c:v>3.0546099999999998</c:v>
                </c:pt>
                <c:pt idx="1261">
                  <c:v>3.0563799999999999</c:v>
                </c:pt>
                <c:pt idx="1262">
                  <c:v>3.0575000000000001</c:v>
                </c:pt>
                <c:pt idx="1263">
                  <c:v>3.0586500000000001</c:v>
                </c:pt>
                <c:pt idx="1264">
                  <c:v>3.0605899999999999</c:v>
                </c:pt>
                <c:pt idx="1265">
                  <c:v>3.0626699999999998</c:v>
                </c:pt>
                <c:pt idx="1266">
                  <c:v>3.0637799999999999</c:v>
                </c:pt>
                <c:pt idx="1267">
                  <c:v>3.06508</c:v>
                </c:pt>
                <c:pt idx="1268">
                  <c:v>3.0658300000000001</c:v>
                </c:pt>
                <c:pt idx="1269">
                  <c:v>3.0664899999999999</c:v>
                </c:pt>
                <c:pt idx="1270">
                  <c:v>3.06759</c:v>
                </c:pt>
                <c:pt idx="1271">
                  <c:v>3.0696099999999999</c:v>
                </c:pt>
                <c:pt idx="1272">
                  <c:v>3.0715599999999998</c:v>
                </c:pt>
                <c:pt idx="1273">
                  <c:v>3.0727099999999998</c:v>
                </c:pt>
                <c:pt idx="1274">
                  <c:v>3.0734400000000002</c:v>
                </c:pt>
                <c:pt idx="1275">
                  <c:v>3.07477</c:v>
                </c:pt>
                <c:pt idx="1276">
                  <c:v>3.0753499999999998</c:v>
                </c:pt>
                <c:pt idx="1277">
                  <c:v>3.07734</c:v>
                </c:pt>
                <c:pt idx="1278">
                  <c:v>3.0784899999999999</c:v>
                </c:pt>
                <c:pt idx="1279">
                  <c:v>3.07986</c:v>
                </c:pt>
                <c:pt idx="1280">
                  <c:v>3.0808300000000002</c:v>
                </c:pt>
                <c:pt idx="1281">
                  <c:v>3.08222</c:v>
                </c:pt>
                <c:pt idx="1282">
                  <c:v>3.0842000000000001</c:v>
                </c:pt>
                <c:pt idx="1283">
                  <c:v>3.0855700000000001</c:v>
                </c:pt>
                <c:pt idx="1284">
                  <c:v>3.0869</c:v>
                </c:pt>
                <c:pt idx="1285">
                  <c:v>3.08819</c:v>
                </c:pt>
                <c:pt idx="1286">
                  <c:v>3.0896499999999998</c:v>
                </c:pt>
                <c:pt idx="1287">
                  <c:v>3.09205</c:v>
                </c:pt>
                <c:pt idx="1288">
                  <c:v>3.0928300000000002</c:v>
                </c:pt>
                <c:pt idx="1289">
                  <c:v>3.0943200000000002</c:v>
                </c:pt>
                <c:pt idx="1290">
                  <c:v>3.0968</c:v>
                </c:pt>
                <c:pt idx="1291">
                  <c:v>3.0978500000000002</c:v>
                </c:pt>
                <c:pt idx="1292">
                  <c:v>3.0990099999999998</c:v>
                </c:pt>
                <c:pt idx="1293">
                  <c:v>3.1003400000000001</c:v>
                </c:pt>
                <c:pt idx="1294">
                  <c:v>3.1027399999999998</c:v>
                </c:pt>
                <c:pt idx="1295">
                  <c:v>3.1041500000000002</c:v>
                </c:pt>
                <c:pt idx="1296">
                  <c:v>3.1051500000000001</c:v>
                </c:pt>
                <c:pt idx="1297">
                  <c:v>3.1066199999999999</c:v>
                </c:pt>
                <c:pt idx="1298">
                  <c:v>3.10799</c:v>
                </c:pt>
                <c:pt idx="1299">
                  <c:v>3.1087899999999999</c:v>
                </c:pt>
                <c:pt idx="1300">
                  <c:v>3.1104699999999998</c:v>
                </c:pt>
                <c:pt idx="1301">
                  <c:v>3.1112899999999999</c:v>
                </c:pt>
                <c:pt idx="1302">
                  <c:v>3.11273</c:v>
                </c:pt>
                <c:pt idx="1303">
                  <c:v>3.1143900000000002</c:v>
                </c:pt>
                <c:pt idx="1304">
                  <c:v>3.1160800000000002</c:v>
                </c:pt>
                <c:pt idx="1305">
                  <c:v>3.1178400000000002</c:v>
                </c:pt>
                <c:pt idx="1306">
                  <c:v>3.11829</c:v>
                </c:pt>
                <c:pt idx="1307">
                  <c:v>3.1189499999999999</c:v>
                </c:pt>
                <c:pt idx="1308">
                  <c:v>3.1198000000000001</c:v>
                </c:pt>
                <c:pt idx="1309">
                  <c:v>3.1208399999999998</c:v>
                </c:pt>
                <c:pt idx="1310">
                  <c:v>3.1227</c:v>
                </c:pt>
                <c:pt idx="1311">
                  <c:v>3.1243099999999999</c:v>
                </c:pt>
                <c:pt idx="1312">
                  <c:v>3.1265399999999999</c:v>
                </c:pt>
                <c:pt idx="1313">
                  <c:v>3.12704</c:v>
                </c:pt>
                <c:pt idx="1314">
                  <c:v>3.1291500000000001</c:v>
                </c:pt>
                <c:pt idx="1315">
                  <c:v>3.1302599999999998</c:v>
                </c:pt>
                <c:pt idx="1316">
                  <c:v>3.1323699999999999</c:v>
                </c:pt>
                <c:pt idx="1317">
                  <c:v>3.1345700000000001</c:v>
                </c:pt>
                <c:pt idx="1318">
                  <c:v>3.13551</c:v>
                </c:pt>
                <c:pt idx="1319">
                  <c:v>3.13748</c:v>
                </c:pt>
                <c:pt idx="1320">
                  <c:v>3.13923</c:v>
                </c:pt>
                <c:pt idx="1321">
                  <c:v>3.1396700000000002</c:v>
                </c:pt>
                <c:pt idx="1322">
                  <c:v>3.1424699999999999</c:v>
                </c:pt>
                <c:pt idx="1323">
                  <c:v>3.14507</c:v>
                </c:pt>
                <c:pt idx="1324">
                  <c:v>3.1458699999999999</c:v>
                </c:pt>
                <c:pt idx="1325">
                  <c:v>3.14771</c:v>
                </c:pt>
                <c:pt idx="1326">
                  <c:v>3.1485699999999999</c:v>
                </c:pt>
                <c:pt idx="1327">
                  <c:v>3.1507999999999998</c:v>
                </c:pt>
                <c:pt idx="1328">
                  <c:v>3.1519699999999999</c:v>
                </c:pt>
                <c:pt idx="1329">
                  <c:v>3.1531099999999999</c:v>
                </c:pt>
                <c:pt idx="1330">
                  <c:v>3.1555300000000002</c:v>
                </c:pt>
                <c:pt idx="1331">
                  <c:v>3.1569500000000001</c:v>
                </c:pt>
                <c:pt idx="1332">
                  <c:v>3.1577099999999998</c:v>
                </c:pt>
                <c:pt idx="1333">
                  <c:v>3.1589700000000001</c:v>
                </c:pt>
                <c:pt idx="1334">
                  <c:v>3.1597</c:v>
                </c:pt>
                <c:pt idx="1335">
                  <c:v>3.1621700000000001</c:v>
                </c:pt>
                <c:pt idx="1336">
                  <c:v>3.1651199999999999</c:v>
                </c:pt>
                <c:pt idx="1337">
                  <c:v>3.1660900000000001</c:v>
                </c:pt>
                <c:pt idx="1338">
                  <c:v>3.1678000000000002</c:v>
                </c:pt>
                <c:pt idx="1339">
                  <c:v>3.1684700000000001</c:v>
                </c:pt>
                <c:pt idx="1340">
                  <c:v>3.1706500000000002</c:v>
                </c:pt>
                <c:pt idx="1341">
                  <c:v>3.17191</c:v>
                </c:pt>
                <c:pt idx="1342">
                  <c:v>3.1731400000000001</c:v>
                </c:pt>
                <c:pt idx="1343">
                  <c:v>3.1746500000000002</c:v>
                </c:pt>
                <c:pt idx="1344">
                  <c:v>3.1758700000000002</c:v>
                </c:pt>
                <c:pt idx="1345">
                  <c:v>3.1772800000000001</c:v>
                </c:pt>
                <c:pt idx="1346">
                  <c:v>3.1783299999999999</c:v>
                </c:pt>
                <c:pt idx="1347">
                  <c:v>3.18038</c:v>
                </c:pt>
                <c:pt idx="1348">
                  <c:v>3.1811400000000001</c:v>
                </c:pt>
                <c:pt idx="1349">
                  <c:v>3.1842000000000001</c:v>
                </c:pt>
                <c:pt idx="1350">
                  <c:v>3.1859199999999999</c:v>
                </c:pt>
                <c:pt idx="1351">
                  <c:v>3.1868500000000002</c:v>
                </c:pt>
                <c:pt idx="1352">
                  <c:v>3.1886199999999998</c:v>
                </c:pt>
                <c:pt idx="1353">
                  <c:v>3.1901899999999999</c:v>
                </c:pt>
                <c:pt idx="1354">
                  <c:v>3.1914099999999999</c:v>
                </c:pt>
                <c:pt idx="1355">
                  <c:v>3.1939199999999999</c:v>
                </c:pt>
                <c:pt idx="1356">
                  <c:v>3.1959499999999998</c:v>
                </c:pt>
                <c:pt idx="1357">
                  <c:v>3.19692</c:v>
                </c:pt>
                <c:pt idx="1358">
                  <c:v>3.19794</c:v>
                </c:pt>
                <c:pt idx="1359">
                  <c:v>3.1996500000000001</c:v>
                </c:pt>
                <c:pt idx="1360">
                  <c:v>3.20146</c:v>
                </c:pt>
                <c:pt idx="1361">
                  <c:v>3.2021099999999998</c:v>
                </c:pt>
                <c:pt idx="1362">
                  <c:v>3.2035100000000001</c:v>
                </c:pt>
                <c:pt idx="1363">
                  <c:v>3.2055199999999999</c:v>
                </c:pt>
                <c:pt idx="1364">
                  <c:v>3.2066699999999999</c:v>
                </c:pt>
                <c:pt idx="1365">
                  <c:v>3.2082799999999998</c:v>
                </c:pt>
                <c:pt idx="1366">
                  <c:v>3.20974</c:v>
                </c:pt>
                <c:pt idx="1367">
                  <c:v>3.2104499999999998</c:v>
                </c:pt>
                <c:pt idx="1368">
                  <c:v>3.21332</c:v>
                </c:pt>
                <c:pt idx="1369">
                  <c:v>3.2173600000000002</c:v>
                </c:pt>
                <c:pt idx="1370">
                  <c:v>3.2180200000000001</c:v>
                </c:pt>
                <c:pt idx="1371">
                  <c:v>3.2193800000000001</c:v>
                </c:pt>
                <c:pt idx="1372">
                  <c:v>3.21997</c:v>
                </c:pt>
                <c:pt idx="1373">
                  <c:v>3.22254</c:v>
                </c:pt>
                <c:pt idx="1374">
                  <c:v>3.2238099999999998</c:v>
                </c:pt>
                <c:pt idx="1375">
                  <c:v>3.2267800000000002</c:v>
                </c:pt>
                <c:pt idx="1376">
                  <c:v>3.2285699999999999</c:v>
                </c:pt>
                <c:pt idx="1377">
                  <c:v>3.2299899999999999</c:v>
                </c:pt>
                <c:pt idx="1378">
                  <c:v>3.23055</c:v>
                </c:pt>
                <c:pt idx="1379">
                  <c:v>3.2324000000000002</c:v>
                </c:pt>
                <c:pt idx="1380">
                  <c:v>3.2336900000000002</c:v>
                </c:pt>
                <c:pt idx="1381">
                  <c:v>3.2346900000000001</c:v>
                </c:pt>
                <c:pt idx="1382">
                  <c:v>3.2364899999999999</c:v>
                </c:pt>
                <c:pt idx="1383">
                  <c:v>3.2372399999999999</c:v>
                </c:pt>
                <c:pt idx="1384">
                  <c:v>3.2390400000000001</c:v>
                </c:pt>
                <c:pt idx="1385">
                  <c:v>3.2407499999999998</c:v>
                </c:pt>
                <c:pt idx="1386">
                  <c:v>3.2423000000000002</c:v>
                </c:pt>
                <c:pt idx="1387">
                  <c:v>3.2442799999999998</c:v>
                </c:pt>
                <c:pt idx="1388">
                  <c:v>3.2457799999999999</c:v>
                </c:pt>
                <c:pt idx="1389">
                  <c:v>3.24756</c:v>
                </c:pt>
                <c:pt idx="1390">
                  <c:v>3.2490100000000002</c:v>
                </c:pt>
                <c:pt idx="1391">
                  <c:v>3.2497699999999998</c:v>
                </c:pt>
                <c:pt idx="1392">
                  <c:v>3.2530700000000001</c:v>
                </c:pt>
                <c:pt idx="1393">
                  <c:v>3.25474</c:v>
                </c:pt>
                <c:pt idx="1394">
                  <c:v>3.2560699999999998</c:v>
                </c:pt>
                <c:pt idx="1395">
                  <c:v>3.2583500000000001</c:v>
                </c:pt>
                <c:pt idx="1396">
                  <c:v>3.2595999999999998</c:v>
                </c:pt>
                <c:pt idx="1397">
                  <c:v>3.2603800000000001</c:v>
                </c:pt>
                <c:pt idx="1398">
                  <c:v>3.2629700000000001</c:v>
                </c:pt>
                <c:pt idx="1399">
                  <c:v>3.2643300000000002</c:v>
                </c:pt>
                <c:pt idx="1400">
                  <c:v>3.2658399999999999</c:v>
                </c:pt>
                <c:pt idx="1401">
                  <c:v>3.2681100000000001</c:v>
                </c:pt>
                <c:pt idx="1402">
                  <c:v>3.2711199999999998</c:v>
                </c:pt>
                <c:pt idx="1403">
                  <c:v>3.2718699999999998</c:v>
                </c:pt>
                <c:pt idx="1404">
                  <c:v>3.2732000000000001</c:v>
                </c:pt>
                <c:pt idx="1405">
                  <c:v>3.2745199999999999</c:v>
                </c:pt>
                <c:pt idx="1406">
                  <c:v>3.2765900000000001</c:v>
                </c:pt>
                <c:pt idx="1407">
                  <c:v>3.27759</c:v>
                </c:pt>
                <c:pt idx="1408">
                  <c:v>3.2811900000000001</c:v>
                </c:pt>
                <c:pt idx="1409">
                  <c:v>3.2840600000000002</c:v>
                </c:pt>
                <c:pt idx="1410">
                  <c:v>3.2854299999999999</c:v>
                </c:pt>
                <c:pt idx="1411">
                  <c:v>3.2861500000000001</c:v>
                </c:pt>
                <c:pt idx="1412">
                  <c:v>3.2882799999999999</c:v>
                </c:pt>
                <c:pt idx="1413">
                  <c:v>3.2891599999999999</c:v>
                </c:pt>
                <c:pt idx="1414">
                  <c:v>3.29</c:v>
                </c:pt>
                <c:pt idx="1415">
                  <c:v>3.2905899999999999</c:v>
                </c:pt>
                <c:pt idx="1416">
                  <c:v>3.2928899999999999</c:v>
                </c:pt>
                <c:pt idx="1417">
                  <c:v>3.2944200000000001</c:v>
                </c:pt>
                <c:pt idx="1418">
                  <c:v>3.2954599999999998</c:v>
                </c:pt>
                <c:pt idx="1419">
                  <c:v>3.2970199999999998</c:v>
                </c:pt>
                <c:pt idx="1420">
                  <c:v>3.29861</c:v>
                </c:pt>
                <c:pt idx="1421">
                  <c:v>3.3001399999999999</c:v>
                </c:pt>
                <c:pt idx="1422">
                  <c:v>3.30166</c:v>
                </c:pt>
                <c:pt idx="1423">
                  <c:v>3.30348</c:v>
                </c:pt>
                <c:pt idx="1424">
                  <c:v>3.3046799999999998</c:v>
                </c:pt>
                <c:pt idx="1425">
                  <c:v>3.3071899999999999</c:v>
                </c:pt>
                <c:pt idx="1426">
                  <c:v>3.3088899999999999</c:v>
                </c:pt>
                <c:pt idx="1427">
                  <c:v>3.3112300000000001</c:v>
                </c:pt>
                <c:pt idx="1428">
                  <c:v>3.3133599999999999</c:v>
                </c:pt>
                <c:pt idx="1429">
                  <c:v>3.3145600000000002</c:v>
                </c:pt>
                <c:pt idx="1430">
                  <c:v>3.3154599999999999</c:v>
                </c:pt>
                <c:pt idx="1431">
                  <c:v>3.3185600000000002</c:v>
                </c:pt>
                <c:pt idx="1432">
                  <c:v>3.32029</c:v>
                </c:pt>
                <c:pt idx="1433">
                  <c:v>3.3218200000000002</c:v>
                </c:pt>
                <c:pt idx="1434">
                  <c:v>3.3235999999999999</c:v>
                </c:pt>
                <c:pt idx="1435">
                  <c:v>3.32491</c:v>
                </c:pt>
                <c:pt idx="1436">
                  <c:v>3.327</c:v>
                </c:pt>
                <c:pt idx="1437">
                  <c:v>3.3293900000000001</c:v>
                </c:pt>
                <c:pt idx="1438">
                  <c:v>3.3319000000000001</c:v>
                </c:pt>
                <c:pt idx="1439">
                  <c:v>3.3336999999999999</c:v>
                </c:pt>
                <c:pt idx="1440">
                  <c:v>3.33446</c:v>
                </c:pt>
                <c:pt idx="1441">
                  <c:v>3.3365499999999999</c:v>
                </c:pt>
                <c:pt idx="1442">
                  <c:v>3.3403200000000002</c:v>
                </c:pt>
                <c:pt idx="1443">
                  <c:v>3.3408799999999998</c:v>
                </c:pt>
                <c:pt idx="1444">
                  <c:v>3.3428599999999999</c:v>
                </c:pt>
                <c:pt idx="1445">
                  <c:v>3.3466399999999998</c:v>
                </c:pt>
                <c:pt idx="1446">
                  <c:v>3.3479299999999999</c:v>
                </c:pt>
                <c:pt idx="1447">
                  <c:v>3.34883</c:v>
                </c:pt>
                <c:pt idx="1448">
                  <c:v>3.3499400000000001</c:v>
                </c:pt>
                <c:pt idx="1449">
                  <c:v>3.3542000000000001</c:v>
                </c:pt>
                <c:pt idx="1450">
                  <c:v>3.3549500000000001</c:v>
                </c:pt>
                <c:pt idx="1451">
                  <c:v>3.3565299999999998</c:v>
                </c:pt>
                <c:pt idx="1452">
                  <c:v>3.3578700000000001</c:v>
                </c:pt>
                <c:pt idx="1453">
                  <c:v>3.3598699999999999</c:v>
                </c:pt>
                <c:pt idx="1454">
                  <c:v>3.3615599999999999</c:v>
                </c:pt>
                <c:pt idx="1455">
                  <c:v>3.36347</c:v>
                </c:pt>
                <c:pt idx="1456">
                  <c:v>3.3653</c:v>
                </c:pt>
                <c:pt idx="1457">
                  <c:v>3.3667799999999999</c:v>
                </c:pt>
                <c:pt idx="1458">
                  <c:v>3.3678400000000002</c:v>
                </c:pt>
                <c:pt idx="1459">
                  <c:v>3.3694999999999999</c:v>
                </c:pt>
                <c:pt idx="1460">
                  <c:v>3.3734500000000001</c:v>
                </c:pt>
                <c:pt idx="1461">
                  <c:v>3.3751199999999999</c:v>
                </c:pt>
                <c:pt idx="1462">
                  <c:v>3.3765700000000001</c:v>
                </c:pt>
                <c:pt idx="1463">
                  <c:v>3.3774000000000002</c:v>
                </c:pt>
                <c:pt idx="1464">
                  <c:v>3.3802699999999999</c:v>
                </c:pt>
                <c:pt idx="1465">
                  <c:v>3.3833199999999999</c:v>
                </c:pt>
                <c:pt idx="1466">
                  <c:v>3.3854899999999999</c:v>
                </c:pt>
                <c:pt idx="1467">
                  <c:v>3.3870200000000001</c:v>
                </c:pt>
                <c:pt idx="1468">
                  <c:v>3.3886799999999999</c:v>
                </c:pt>
                <c:pt idx="1469">
                  <c:v>3.3906000000000001</c:v>
                </c:pt>
                <c:pt idx="1470">
                  <c:v>3.3923399999999999</c:v>
                </c:pt>
                <c:pt idx="1471">
                  <c:v>3.3966099999999999</c:v>
                </c:pt>
                <c:pt idx="1472">
                  <c:v>3.3983699999999999</c:v>
                </c:pt>
                <c:pt idx="1473">
                  <c:v>3.39994</c:v>
                </c:pt>
                <c:pt idx="1474">
                  <c:v>3.4013100000000001</c:v>
                </c:pt>
                <c:pt idx="1475">
                  <c:v>3.4039299999999999</c:v>
                </c:pt>
                <c:pt idx="1476">
                  <c:v>3.40523</c:v>
                </c:pt>
                <c:pt idx="1477">
                  <c:v>3.4072100000000001</c:v>
                </c:pt>
                <c:pt idx="1478">
                  <c:v>3.4111600000000002</c:v>
                </c:pt>
                <c:pt idx="1479">
                  <c:v>3.41269</c:v>
                </c:pt>
                <c:pt idx="1480">
                  <c:v>3.4135499999999999</c:v>
                </c:pt>
                <c:pt idx="1481">
                  <c:v>3.4158900000000001</c:v>
                </c:pt>
                <c:pt idx="1482">
                  <c:v>3.4191799999999999</c:v>
                </c:pt>
                <c:pt idx="1483">
                  <c:v>3.4208500000000002</c:v>
                </c:pt>
                <c:pt idx="1484">
                  <c:v>3.4237000000000002</c:v>
                </c:pt>
                <c:pt idx="1485">
                  <c:v>3.4243100000000002</c:v>
                </c:pt>
                <c:pt idx="1486">
                  <c:v>3.42713</c:v>
                </c:pt>
                <c:pt idx="1487">
                  <c:v>3.4289299999999998</c:v>
                </c:pt>
                <c:pt idx="1488">
                  <c:v>3.4300099999999998</c:v>
                </c:pt>
                <c:pt idx="1489">
                  <c:v>3.4308999999999998</c:v>
                </c:pt>
                <c:pt idx="1490">
                  <c:v>3.4333900000000002</c:v>
                </c:pt>
                <c:pt idx="1491">
                  <c:v>3.43519</c:v>
                </c:pt>
                <c:pt idx="1492">
                  <c:v>3.4376899999999999</c:v>
                </c:pt>
                <c:pt idx="1493">
                  <c:v>3.44082</c:v>
                </c:pt>
                <c:pt idx="1494">
                  <c:v>3.4425300000000001</c:v>
                </c:pt>
                <c:pt idx="1495">
                  <c:v>3.4442699999999999</c:v>
                </c:pt>
                <c:pt idx="1496">
                  <c:v>3.4453399999999998</c:v>
                </c:pt>
                <c:pt idx="1497">
                  <c:v>3.4488799999999999</c:v>
                </c:pt>
                <c:pt idx="1498">
                  <c:v>3.45166</c:v>
                </c:pt>
                <c:pt idx="1499">
                  <c:v>3.4541599999999999</c:v>
                </c:pt>
                <c:pt idx="1500">
                  <c:v>3.4578199999999999</c:v>
                </c:pt>
                <c:pt idx="1501">
                  <c:v>3.45919</c:v>
                </c:pt>
                <c:pt idx="1502">
                  <c:v>3.4605199999999998</c:v>
                </c:pt>
                <c:pt idx="1503">
                  <c:v>3.4619200000000001</c:v>
                </c:pt>
                <c:pt idx="1504">
                  <c:v>3.4674499999999999</c:v>
                </c:pt>
                <c:pt idx="1505">
                  <c:v>3.46991</c:v>
                </c:pt>
                <c:pt idx="1506">
                  <c:v>3.4727000000000001</c:v>
                </c:pt>
                <c:pt idx="1507">
                  <c:v>3.4740099999999998</c:v>
                </c:pt>
                <c:pt idx="1508">
                  <c:v>3.4758599999999999</c:v>
                </c:pt>
                <c:pt idx="1509">
                  <c:v>3.4787400000000002</c:v>
                </c:pt>
                <c:pt idx="1510">
                  <c:v>3.4801600000000001</c:v>
                </c:pt>
                <c:pt idx="1511">
                  <c:v>3.4823</c:v>
                </c:pt>
                <c:pt idx="1512">
                  <c:v>3.4831599999999998</c:v>
                </c:pt>
                <c:pt idx="1513">
                  <c:v>3.48624</c:v>
                </c:pt>
                <c:pt idx="1514">
                  <c:v>3.4887199999999998</c:v>
                </c:pt>
                <c:pt idx="1515">
                  <c:v>3.4906899999999998</c:v>
                </c:pt>
                <c:pt idx="1516">
                  <c:v>3.4922800000000001</c:v>
                </c:pt>
                <c:pt idx="1517">
                  <c:v>3.4950000000000001</c:v>
                </c:pt>
                <c:pt idx="1518">
                  <c:v>3.4956399999999999</c:v>
                </c:pt>
                <c:pt idx="1519">
                  <c:v>3.49857</c:v>
                </c:pt>
                <c:pt idx="1520">
                  <c:v>3.50014</c:v>
                </c:pt>
                <c:pt idx="1521">
                  <c:v>3.5024199999999999</c:v>
                </c:pt>
                <c:pt idx="1522">
                  <c:v>3.5053700000000001</c:v>
                </c:pt>
                <c:pt idx="1523">
                  <c:v>3.5077099999999999</c:v>
                </c:pt>
                <c:pt idx="1524">
                  <c:v>3.5099499999999999</c:v>
                </c:pt>
                <c:pt idx="1525">
                  <c:v>3.5123199999999999</c:v>
                </c:pt>
                <c:pt idx="1526">
                  <c:v>3.5141300000000002</c:v>
                </c:pt>
                <c:pt idx="1527">
                  <c:v>3.5164</c:v>
                </c:pt>
                <c:pt idx="1528">
                  <c:v>3.5179900000000002</c:v>
                </c:pt>
                <c:pt idx="1529">
                  <c:v>3.5200499999999999</c:v>
                </c:pt>
                <c:pt idx="1530">
                  <c:v>3.5228100000000002</c:v>
                </c:pt>
                <c:pt idx="1531">
                  <c:v>3.5251800000000002</c:v>
                </c:pt>
                <c:pt idx="1532">
                  <c:v>3.5263</c:v>
                </c:pt>
                <c:pt idx="1533">
                  <c:v>3.5308899999999999</c:v>
                </c:pt>
                <c:pt idx="1534">
                  <c:v>3.5321400000000001</c:v>
                </c:pt>
                <c:pt idx="1535">
                  <c:v>3.5356399999999999</c:v>
                </c:pt>
                <c:pt idx="1536">
                  <c:v>3.5371199999999998</c:v>
                </c:pt>
                <c:pt idx="1537">
                  <c:v>3.54108</c:v>
                </c:pt>
                <c:pt idx="1538">
                  <c:v>3.5428099999999998</c:v>
                </c:pt>
                <c:pt idx="1539">
                  <c:v>3.54467</c:v>
                </c:pt>
                <c:pt idx="1540">
                  <c:v>3.5456599999999998</c:v>
                </c:pt>
                <c:pt idx="1541">
                  <c:v>3.54732</c:v>
                </c:pt>
                <c:pt idx="1542">
                  <c:v>3.5508500000000001</c:v>
                </c:pt>
                <c:pt idx="1543">
                  <c:v>3.5521500000000001</c:v>
                </c:pt>
                <c:pt idx="1544">
                  <c:v>3.5549200000000001</c:v>
                </c:pt>
                <c:pt idx="1545">
                  <c:v>3.5558999999999998</c:v>
                </c:pt>
                <c:pt idx="1546">
                  <c:v>3.5601400000000001</c:v>
                </c:pt>
                <c:pt idx="1547">
                  <c:v>3.5637099999999999</c:v>
                </c:pt>
                <c:pt idx="1548">
                  <c:v>3.56562</c:v>
                </c:pt>
                <c:pt idx="1549">
                  <c:v>3.5664899999999999</c:v>
                </c:pt>
                <c:pt idx="1550">
                  <c:v>3.5693100000000002</c:v>
                </c:pt>
                <c:pt idx="1551">
                  <c:v>3.5712000000000002</c:v>
                </c:pt>
                <c:pt idx="1552">
                  <c:v>3.5741399999999999</c:v>
                </c:pt>
                <c:pt idx="1553">
                  <c:v>3.5760399999999999</c:v>
                </c:pt>
                <c:pt idx="1554">
                  <c:v>3.5793699999999999</c:v>
                </c:pt>
                <c:pt idx="1555">
                  <c:v>3.58277</c:v>
                </c:pt>
                <c:pt idx="1556">
                  <c:v>3.5848599999999999</c:v>
                </c:pt>
                <c:pt idx="1557">
                  <c:v>3.5875699999999999</c:v>
                </c:pt>
                <c:pt idx="1558">
                  <c:v>3.5900699999999999</c:v>
                </c:pt>
                <c:pt idx="1559">
                  <c:v>3.5929500000000001</c:v>
                </c:pt>
                <c:pt idx="1560">
                  <c:v>3.5964800000000001</c:v>
                </c:pt>
                <c:pt idx="1561">
                  <c:v>3.5976300000000001</c:v>
                </c:pt>
                <c:pt idx="1562">
                  <c:v>3.6003500000000002</c:v>
                </c:pt>
                <c:pt idx="1563">
                  <c:v>3.6027399999999998</c:v>
                </c:pt>
                <c:pt idx="1564">
                  <c:v>3.6043599999999998</c:v>
                </c:pt>
                <c:pt idx="1565">
                  <c:v>3.6060599999999998</c:v>
                </c:pt>
                <c:pt idx="1566">
                  <c:v>3.60846</c:v>
                </c:pt>
                <c:pt idx="1567">
                  <c:v>3.6112099999999998</c:v>
                </c:pt>
                <c:pt idx="1568">
                  <c:v>3.6145</c:v>
                </c:pt>
                <c:pt idx="1569">
                  <c:v>3.6161699999999999</c:v>
                </c:pt>
                <c:pt idx="1570">
                  <c:v>3.6199499999999998</c:v>
                </c:pt>
                <c:pt idx="1571">
                  <c:v>3.62154</c:v>
                </c:pt>
                <c:pt idx="1572">
                  <c:v>3.6225900000000002</c:v>
                </c:pt>
                <c:pt idx="1573">
                  <c:v>3.62432</c:v>
                </c:pt>
                <c:pt idx="1574">
                  <c:v>3.6258699999999999</c:v>
                </c:pt>
                <c:pt idx="1575">
                  <c:v>3.6289400000000001</c:v>
                </c:pt>
                <c:pt idx="1576">
                  <c:v>3.63035</c:v>
                </c:pt>
                <c:pt idx="1577">
                  <c:v>3.6333899999999999</c:v>
                </c:pt>
                <c:pt idx="1578">
                  <c:v>3.63611</c:v>
                </c:pt>
                <c:pt idx="1579">
                  <c:v>3.63991</c:v>
                </c:pt>
                <c:pt idx="1580">
                  <c:v>3.6438700000000002</c:v>
                </c:pt>
                <c:pt idx="1581">
                  <c:v>3.6450300000000002</c:v>
                </c:pt>
                <c:pt idx="1582">
                  <c:v>3.64703</c:v>
                </c:pt>
                <c:pt idx="1583">
                  <c:v>3.6509399999999999</c:v>
                </c:pt>
                <c:pt idx="1584">
                  <c:v>3.6544699999999999</c:v>
                </c:pt>
                <c:pt idx="1585">
                  <c:v>3.6561300000000001</c:v>
                </c:pt>
                <c:pt idx="1586">
                  <c:v>3.6579999999999999</c:v>
                </c:pt>
                <c:pt idx="1587">
                  <c:v>3.6608499999999999</c:v>
                </c:pt>
                <c:pt idx="1588">
                  <c:v>3.6625800000000002</c:v>
                </c:pt>
                <c:pt idx="1589">
                  <c:v>3.6660499999999998</c:v>
                </c:pt>
                <c:pt idx="1590">
                  <c:v>3.6688100000000001</c:v>
                </c:pt>
                <c:pt idx="1591">
                  <c:v>3.6724299999999999</c:v>
                </c:pt>
                <c:pt idx="1592">
                  <c:v>3.67469</c:v>
                </c:pt>
                <c:pt idx="1593">
                  <c:v>3.6769400000000001</c:v>
                </c:pt>
                <c:pt idx="1594">
                  <c:v>3.6793100000000001</c:v>
                </c:pt>
                <c:pt idx="1595">
                  <c:v>3.6857600000000001</c:v>
                </c:pt>
                <c:pt idx="1596">
                  <c:v>3.68797</c:v>
                </c:pt>
                <c:pt idx="1597">
                  <c:v>3.6889799999999999</c:v>
                </c:pt>
                <c:pt idx="1598">
                  <c:v>3.6922299999999999</c:v>
                </c:pt>
                <c:pt idx="1599">
                  <c:v>3.69381</c:v>
                </c:pt>
                <c:pt idx="1600">
                  <c:v>3.6985399999999999</c:v>
                </c:pt>
                <c:pt idx="1601">
                  <c:v>3.6995900000000002</c:v>
                </c:pt>
                <c:pt idx="1602">
                  <c:v>3.7018399999999998</c:v>
                </c:pt>
                <c:pt idx="1603">
                  <c:v>3.7053199999999999</c:v>
                </c:pt>
                <c:pt idx="1604">
                  <c:v>3.7071800000000001</c:v>
                </c:pt>
                <c:pt idx="1605">
                  <c:v>3.7090100000000001</c:v>
                </c:pt>
                <c:pt idx="1606">
                  <c:v>3.71313</c:v>
                </c:pt>
                <c:pt idx="1607">
                  <c:v>3.71427</c:v>
                </c:pt>
                <c:pt idx="1608">
                  <c:v>3.7173699999999998</c:v>
                </c:pt>
                <c:pt idx="1609">
                  <c:v>3.7197800000000001</c:v>
                </c:pt>
                <c:pt idx="1610">
                  <c:v>3.7218200000000001</c:v>
                </c:pt>
                <c:pt idx="1611">
                  <c:v>3.72567</c:v>
                </c:pt>
                <c:pt idx="1612">
                  <c:v>3.7301799999999998</c:v>
                </c:pt>
                <c:pt idx="1613">
                  <c:v>3.7337099999999999</c:v>
                </c:pt>
                <c:pt idx="1614">
                  <c:v>3.7360000000000002</c:v>
                </c:pt>
                <c:pt idx="1615">
                  <c:v>3.73983</c:v>
                </c:pt>
                <c:pt idx="1616">
                  <c:v>3.7429100000000002</c:v>
                </c:pt>
                <c:pt idx="1617">
                  <c:v>3.7502499999999999</c:v>
                </c:pt>
                <c:pt idx="1618">
                  <c:v>3.75088</c:v>
                </c:pt>
                <c:pt idx="1619">
                  <c:v>3.75169</c:v>
                </c:pt>
                <c:pt idx="1620">
                  <c:v>3.75448</c:v>
                </c:pt>
                <c:pt idx="1621">
                  <c:v>3.7571500000000002</c:v>
                </c:pt>
                <c:pt idx="1622">
                  <c:v>3.7603599999999999</c:v>
                </c:pt>
                <c:pt idx="1623">
                  <c:v>3.7637399999999999</c:v>
                </c:pt>
                <c:pt idx="1624">
                  <c:v>3.7674500000000002</c:v>
                </c:pt>
                <c:pt idx="1625">
                  <c:v>3.7703600000000002</c:v>
                </c:pt>
                <c:pt idx="1626">
                  <c:v>3.7713700000000001</c:v>
                </c:pt>
                <c:pt idx="1627">
                  <c:v>3.77393</c:v>
                </c:pt>
                <c:pt idx="1628">
                  <c:v>3.7808199999999998</c:v>
                </c:pt>
                <c:pt idx="1629">
                  <c:v>3.7847599999999999</c:v>
                </c:pt>
                <c:pt idx="1630">
                  <c:v>3.7858200000000002</c:v>
                </c:pt>
                <c:pt idx="1631">
                  <c:v>3.7879200000000002</c:v>
                </c:pt>
                <c:pt idx="1632">
                  <c:v>3.7908400000000002</c:v>
                </c:pt>
                <c:pt idx="1633">
                  <c:v>3.7953399999999999</c:v>
                </c:pt>
                <c:pt idx="1634">
                  <c:v>3.7980800000000001</c:v>
                </c:pt>
                <c:pt idx="1635">
                  <c:v>3.7999499999999999</c:v>
                </c:pt>
                <c:pt idx="1636">
                  <c:v>3.8028599999999999</c:v>
                </c:pt>
                <c:pt idx="1637">
                  <c:v>3.8040500000000002</c:v>
                </c:pt>
                <c:pt idx="1638">
                  <c:v>3.81053</c:v>
                </c:pt>
                <c:pt idx="1639">
                  <c:v>3.8145199999999999</c:v>
                </c:pt>
                <c:pt idx="1640">
                  <c:v>3.81691</c:v>
                </c:pt>
                <c:pt idx="1641">
                  <c:v>3.82097</c:v>
                </c:pt>
                <c:pt idx="1642">
                  <c:v>3.8237999999999999</c:v>
                </c:pt>
                <c:pt idx="1643">
                  <c:v>3.82782</c:v>
                </c:pt>
                <c:pt idx="1644">
                  <c:v>3.8300999999999998</c:v>
                </c:pt>
                <c:pt idx="1645">
                  <c:v>3.8342100000000001</c:v>
                </c:pt>
                <c:pt idx="1646">
                  <c:v>3.8366500000000001</c:v>
                </c:pt>
                <c:pt idx="1647">
                  <c:v>3.83908</c:v>
                </c:pt>
                <c:pt idx="1648">
                  <c:v>3.8428399999999998</c:v>
                </c:pt>
                <c:pt idx="1649">
                  <c:v>3.8450600000000001</c:v>
                </c:pt>
                <c:pt idx="1650">
                  <c:v>3.8532299999999999</c:v>
                </c:pt>
                <c:pt idx="1651">
                  <c:v>3.8553799999999998</c:v>
                </c:pt>
                <c:pt idx="1652">
                  <c:v>3.8573599999999999</c:v>
                </c:pt>
                <c:pt idx="1653">
                  <c:v>3.85886</c:v>
                </c:pt>
                <c:pt idx="1654">
                  <c:v>3.8622399999999999</c:v>
                </c:pt>
                <c:pt idx="1655">
                  <c:v>3.8650699999999998</c:v>
                </c:pt>
                <c:pt idx="1656">
                  <c:v>3.8681000000000001</c:v>
                </c:pt>
                <c:pt idx="1657">
                  <c:v>3.87155</c:v>
                </c:pt>
                <c:pt idx="1658">
                  <c:v>3.8753299999999999</c:v>
                </c:pt>
                <c:pt idx="1659">
                  <c:v>3.8770099999999998</c:v>
                </c:pt>
                <c:pt idx="1660">
                  <c:v>3.8808400000000001</c:v>
                </c:pt>
                <c:pt idx="1661">
                  <c:v>3.8840499999999998</c:v>
                </c:pt>
                <c:pt idx="1662">
                  <c:v>3.89018</c:v>
                </c:pt>
                <c:pt idx="1663">
                  <c:v>3.8943300000000001</c:v>
                </c:pt>
                <c:pt idx="1664">
                  <c:v>3.8948200000000002</c:v>
                </c:pt>
                <c:pt idx="1665">
                  <c:v>3.8977300000000001</c:v>
                </c:pt>
                <c:pt idx="1666">
                  <c:v>3.9011399999999998</c:v>
                </c:pt>
                <c:pt idx="1667">
                  <c:v>3.9044699999999999</c:v>
                </c:pt>
                <c:pt idx="1668">
                  <c:v>3.90937</c:v>
                </c:pt>
                <c:pt idx="1669">
                  <c:v>3.9115799999999998</c:v>
                </c:pt>
                <c:pt idx="1670">
                  <c:v>3.9140999999999999</c:v>
                </c:pt>
                <c:pt idx="1671">
                  <c:v>3.9197500000000001</c:v>
                </c:pt>
                <c:pt idx="1672">
                  <c:v>3.9226100000000002</c:v>
                </c:pt>
                <c:pt idx="1673">
                  <c:v>3.9277299999999999</c:v>
                </c:pt>
                <c:pt idx="1674">
                  <c:v>3.9312</c:v>
                </c:pt>
                <c:pt idx="1675">
                  <c:v>3.9345699999999999</c:v>
                </c:pt>
                <c:pt idx="1676">
                  <c:v>3.9395799999999999</c:v>
                </c:pt>
                <c:pt idx="1677">
                  <c:v>3.94041</c:v>
                </c:pt>
                <c:pt idx="1678">
                  <c:v>3.9457100000000001</c:v>
                </c:pt>
                <c:pt idx="1679">
                  <c:v>3.9477000000000002</c:v>
                </c:pt>
                <c:pt idx="1680">
                  <c:v>3.9503599999999999</c:v>
                </c:pt>
                <c:pt idx="1681">
                  <c:v>3.9525399999999999</c:v>
                </c:pt>
                <c:pt idx="1682">
                  <c:v>3.9559099999999998</c:v>
                </c:pt>
                <c:pt idx="1683">
                  <c:v>3.9615499999999999</c:v>
                </c:pt>
                <c:pt idx="1684">
                  <c:v>3.9669699999999999</c:v>
                </c:pt>
                <c:pt idx="1685">
                  <c:v>3.9700199999999999</c:v>
                </c:pt>
                <c:pt idx="1686">
                  <c:v>3.9733299999999998</c:v>
                </c:pt>
                <c:pt idx="1687">
                  <c:v>3.9774400000000001</c:v>
                </c:pt>
                <c:pt idx="1688">
                  <c:v>3.9817100000000001</c:v>
                </c:pt>
                <c:pt idx="1689">
                  <c:v>3.9837400000000001</c:v>
                </c:pt>
                <c:pt idx="1690">
                  <c:v>3.9866299999999999</c:v>
                </c:pt>
                <c:pt idx="1691">
                  <c:v>3.9887000000000001</c:v>
                </c:pt>
                <c:pt idx="1692">
                  <c:v>3.9919099999999998</c:v>
                </c:pt>
                <c:pt idx="1693">
                  <c:v>3.99736</c:v>
                </c:pt>
                <c:pt idx="1694">
                  <c:v>4.0002899999999997</c:v>
                </c:pt>
                <c:pt idx="1695">
                  <c:v>4.0050100000000004</c:v>
                </c:pt>
                <c:pt idx="1696">
                  <c:v>4.0120199999999997</c:v>
                </c:pt>
                <c:pt idx="1697">
                  <c:v>4.0130400000000002</c:v>
                </c:pt>
                <c:pt idx="1698">
                  <c:v>4.0145999999999997</c:v>
                </c:pt>
                <c:pt idx="1699">
                  <c:v>4.01851</c:v>
                </c:pt>
                <c:pt idx="1700">
                  <c:v>4.0204500000000003</c:v>
                </c:pt>
                <c:pt idx="1701">
                  <c:v>4.0290900000000001</c:v>
                </c:pt>
                <c:pt idx="1702">
                  <c:v>4.03125</c:v>
                </c:pt>
                <c:pt idx="1703">
                  <c:v>4.0353000000000003</c:v>
                </c:pt>
                <c:pt idx="1704">
                  <c:v>4.0364199999999997</c:v>
                </c:pt>
                <c:pt idx="1705">
                  <c:v>4.0391300000000001</c:v>
                </c:pt>
                <c:pt idx="1706">
                  <c:v>4.0439100000000003</c:v>
                </c:pt>
                <c:pt idx="1707">
                  <c:v>4.04941</c:v>
                </c:pt>
                <c:pt idx="1708">
                  <c:v>4.0536700000000003</c:v>
                </c:pt>
                <c:pt idx="1709">
                  <c:v>4.0559399999999997</c:v>
                </c:pt>
                <c:pt idx="1710">
                  <c:v>4.0586900000000004</c:v>
                </c:pt>
                <c:pt idx="1711">
                  <c:v>4.0625200000000001</c:v>
                </c:pt>
                <c:pt idx="1712">
                  <c:v>4.0654000000000003</c:v>
                </c:pt>
                <c:pt idx="1713">
                  <c:v>4.0690499999999998</c:v>
                </c:pt>
                <c:pt idx="1714">
                  <c:v>4.0751299999999997</c:v>
                </c:pt>
                <c:pt idx="1715">
                  <c:v>4.0780000000000003</c:v>
                </c:pt>
                <c:pt idx="1716">
                  <c:v>4.0829800000000001</c:v>
                </c:pt>
                <c:pt idx="1717">
                  <c:v>4.0875500000000002</c:v>
                </c:pt>
                <c:pt idx="1718">
                  <c:v>4.0926900000000002</c:v>
                </c:pt>
                <c:pt idx="1719">
                  <c:v>4.0979099999999997</c:v>
                </c:pt>
                <c:pt idx="1720">
                  <c:v>4.10243</c:v>
                </c:pt>
                <c:pt idx="1721">
                  <c:v>4.1056699999999999</c:v>
                </c:pt>
                <c:pt idx="1722">
                  <c:v>4.1121400000000001</c:v>
                </c:pt>
                <c:pt idx="1723">
                  <c:v>4.1149800000000001</c:v>
                </c:pt>
                <c:pt idx="1724">
                  <c:v>4.11754</c:v>
                </c:pt>
                <c:pt idx="1725">
                  <c:v>4.1216299999999997</c:v>
                </c:pt>
                <c:pt idx="1726">
                  <c:v>4.1276599999999997</c:v>
                </c:pt>
                <c:pt idx="1727">
                  <c:v>4.1347399999999999</c:v>
                </c:pt>
                <c:pt idx="1728">
                  <c:v>4.1397399999999998</c:v>
                </c:pt>
                <c:pt idx="1729">
                  <c:v>4.1438899999999999</c:v>
                </c:pt>
                <c:pt idx="1730">
                  <c:v>4.1517299999999997</c:v>
                </c:pt>
                <c:pt idx="1731">
                  <c:v>4.1546200000000004</c:v>
                </c:pt>
                <c:pt idx="1732">
                  <c:v>4.1588399999999996</c:v>
                </c:pt>
                <c:pt idx="1733">
                  <c:v>4.1601800000000004</c:v>
                </c:pt>
                <c:pt idx="1734">
                  <c:v>4.1659100000000002</c:v>
                </c:pt>
                <c:pt idx="1735">
                  <c:v>4.17197</c:v>
                </c:pt>
                <c:pt idx="1736">
                  <c:v>4.1752000000000002</c:v>
                </c:pt>
                <c:pt idx="1737">
                  <c:v>4.1782199999999996</c:v>
                </c:pt>
                <c:pt idx="1738">
                  <c:v>4.18018</c:v>
                </c:pt>
                <c:pt idx="1739">
                  <c:v>4.1836200000000003</c:v>
                </c:pt>
                <c:pt idx="1740">
                  <c:v>4.1910699999999999</c:v>
                </c:pt>
                <c:pt idx="1741">
                  <c:v>4.1984399999999997</c:v>
                </c:pt>
                <c:pt idx="1742">
                  <c:v>4.19923</c:v>
                </c:pt>
                <c:pt idx="1743">
                  <c:v>4.2058600000000004</c:v>
                </c:pt>
                <c:pt idx="1744">
                  <c:v>4.2068399999999997</c:v>
                </c:pt>
                <c:pt idx="1745">
                  <c:v>4.2093600000000002</c:v>
                </c:pt>
                <c:pt idx="1746">
                  <c:v>4.2140199999999997</c:v>
                </c:pt>
                <c:pt idx="1747">
                  <c:v>4.22417</c:v>
                </c:pt>
                <c:pt idx="1748">
                  <c:v>4.2260600000000004</c:v>
                </c:pt>
                <c:pt idx="1749">
                  <c:v>4.2302499999999998</c:v>
                </c:pt>
                <c:pt idx="1750">
                  <c:v>4.2321499999999999</c:v>
                </c:pt>
                <c:pt idx="1751">
                  <c:v>4.2385000000000002</c:v>
                </c:pt>
                <c:pt idx="1752">
                  <c:v>4.24315</c:v>
                </c:pt>
                <c:pt idx="1753">
                  <c:v>4.2494300000000003</c:v>
                </c:pt>
                <c:pt idx="1754">
                  <c:v>4.2507299999999999</c:v>
                </c:pt>
                <c:pt idx="1755">
                  <c:v>4.25854</c:v>
                </c:pt>
                <c:pt idx="1756">
                  <c:v>4.26248</c:v>
                </c:pt>
                <c:pt idx="1757">
                  <c:v>4.26492</c:v>
                </c:pt>
                <c:pt idx="1758">
                  <c:v>4.2698</c:v>
                </c:pt>
                <c:pt idx="1759">
                  <c:v>4.2774599999999996</c:v>
                </c:pt>
                <c:pt idx="1760">
                  <c:v>4.28728</c:v>
                </c:pt>
                <c:pt idx="1761">
                  <c:v>4.2931999999999997</c:v>
                </c:pt>
                <c:pt idx="1762">
                  <c:v>4.2946900000000001</c:v>
                </c:pt>
                <c:pt idx="1763">
                  <c:v>4.3050499999999996</c:v>
                </c:pt>
                <c:pt idx="1764">
                  <c:v>4.3092199999999998</c:v>
                </c:pt>
                <c:pt idx="1765">
                  <c:v>4.3122699999999998</c:v>
                </c:pt>
                <c:pt idx="1766">
                  <c:v>4.3152900000000001</c:v>
                </c:pt>
                <c:pt idx="1767">
                  <c:v>4.32395</c:v>
                </c:pt>
                <c:pt idx="1768">
                  <c:v>4.3291500000000003</c:v>
                </c:pt>
                <c:pt idx="1769">
                  <c:v>4.3350200000000001</c:v>
                </c:pt>
                <c:pt idx="1770">
                  <c:v>4.3382199999999997</c:v>
                </c:pt>
                <c:pt idx="1771">
                  <c:v>4.3436700000000004</c:v>
                </c:pt>
                <c:pt idx="1772">
                  <c:v>4.3507199999999999</c:v>
                </c:pt>
                <c:pt idx="1773">
                  <c:v>4.3559000000000001</c:v>
                </c:pt>
                <c:pt idx="1774">
                  <c:v>4.3624599999999996</c:v>
                </c:pt>
                <c:pt idx="1775">
                  <c:v>4.3638199999999996</c:v>
                </c:pt>
                <c:pt idx="1776">
                  <c:v>4.3709600000000002</c:v>
                </c:pt>
                <c:pt idx="1777">
                  <c:v>4.3766499999999997</c:v>
                </c:pt>
                <c:pt idx="1778">
                  <c:v>4.3805399999999999</c:v>
                </c:pt>
                <c:pt idx="1779">
                  <c:v>4.3862300000000003</c:v>
                </c:pt>
                <c:pt idx="1780">
                  <c:v>4.3914900000000001</c:v>
                </c:pt>
                <c:pt idx="1781">
                  <c:v>4.3931899999999997</c:v>
                </c:pt>
                <c:pt idx="1782">
                  <c:v>4.3979499999999998</c:v>
                </c:pt>
                <c:pt idx="1783">
                  <c:v>4.4028700000000001</c:v>
                </c:pt>
                <c:pt idx="1784">
                  <c:v>4.4090999999999996</c:v>
                </c:pt>
                <c:pt idx="1785">
                  <c:v>4.4123999999999999</c:v>
                </c:pt>
                <c:pt idx="1786">
                  <c:v>4.41934</c:v>
                </c:pt>
                <c:pt idx="1787">
                  <c:v>4.42136</c:v>
                </c:pt>
                <c:pt idx="1788">
                  <c:v>4.4276600000000004</c:v>
                </c:pt>
                <c:pt idx="1789">
                  <c:v>4.4370200000000004</c:v>
                </c:pt>
                <c:pt idx="1790">
                  <c:v>4.4400399999999998</c:v>
                </c:pt>
                <c:pt idx="1791">
                  <c:v>4.4466900000000003</c:v>
                </c:pt>
                <c:pt idx="1792">
                  <c:v>4.4537300000000002</c:v>
                </c:pt>
                <c:pt idx="1793">
                  <c:v>4.4620800000000003</c:v>
                </c:pt>
                <c:pt idx="1794">
                  <c:v>4.4666800000000002</c:v>
                </c:pt>
                <c:pt idx="1795">
                  <c:v>4.4704699999999997</c:v>
                </c:pt>
                <c:pt idx="1796">
                  <c:v>4.4752400000000003</c:v>
                </c:pt>
                <c:pt idx="1797">
                  <c:v>4.4803199999999999</c:v>
                </c:pt>
                <c:pt idx="1798">
                  <c:v>4.4857699999999996</c:v>
                </c:pt>
                <c:pt idx="1799">
                  <c:v>4.4905499999999998</c:v>
                </c:pt>
                <c:pt idx="1800">
                  <c:v>4.5002599999999999</c:v>
                </c:pt>
                <c:pt idx="1801">
                  <c:v>4.50258</c:v>
                </c:pt>
                <c:pt idx="1802">
                  <c:v>4.5108100000000002</c:v>
                </c:pt>
                <c:pt idx="1803">
                  <c:v>4.5130800000000004</c:v>
                </c:pt>
                <c:pt idx="1804">
                  <c:v>4.5202900000000001</c:v>
                </c:pt>
                <c:pt idx="1805">
                  <c:v>4.5295800000000002</c:v>
                </c:pt>
                <c:pt idx="1806">
                  <c:v>4.5360800000000001</c:v>
                </c:pt>
                <c:pt idx="1807">
                  <c:v>4.5386199999999999</c:v>
                </c:pt>
                <c:pt idx="1808">
                  <c:v>4.5405600000000002</c:v>
                </c:pt>
                <c:pt idx="1809">
                  <c:v>4.5514200000000002</c:v>
                </c:pt>
                <c:pt idx="1810">
                  <c:v>4.5591100000000004</c:v>
                </c:pt>
                <c:pt idx="1811">
                  <c:v>4.5664999999999996</c:v>
                </c:pt>
                <c:pt idx="1812">
                  <c:v>4.5724900000000002</c:v>
                </c:pt>
                <c:pt idx="1813">
                  <c:v>4.5788500000000001</c:v>
                </c:pt>
                <c:pt idx="1814">
                  <c:v>4.5817399999999999</c:v>
                </c:pt>
                <c:pt idx="1815">
                  <c:v>4.5880599999999996</c:v>
                </c:pt>
                <c:pt idx="1816">
                  <c:v>4.5958399999999999</c:v>
                </c:pt>
                <c:pt idx="1817">
                  <c:v>4.6085500000000001</c:v>
                </c:pt>
                <c:pt idx="1818">
                  <c:v>4.6129300000000004</c:v>
                </c:pt>
                <c:pt idx="1819">
                  <c:v>4.6165200000000004</c:v>
                </c:pt>
                <c:pt idx="1820">
                  <c:v>4.6228300000000004</c:v>
                </c:pt>
                <c:pt idx="1821">
                  <c:v>4.6291799999999999</c:v>
                </c:pt>
                <c:pt idx="1822">
                  <c:v>4.6413000000000002</c:v>
                </c:pt>
                <c:pt idx="1823">
                  <c:v>4.64588</c:v>
                </c:pt>
                <c:pt idx="1824">
                  <c:v>4.6519899999999996</c:v>
                </c:pt>
                <c:pt idx="1825">
                  <c:v>4.6586299999999996</c:v>
                </c:pt>
                <c:pt idx="1826">
                  <c:v>4.66364</c:v>
                </c:pt>
                <c:pt idx="1827">
                  <c:v>4.6734</c:v>
                </c:pt>
                <c:pt idx="1828">
                  <c:v>4.6819600000000001</c:v>
                </c:pt>
                <c:pt idx="1829">
                  <c:v>4.6863900000000003</c:v>
                </c:pt>
                <c:pt idx="1830">
                  <c:v>4.6945499999999996</c:v>
                </c:pt>
                <c:pt idx="1831">
                  <c:v>4.7030500000000002</c:v>
                </c:pt>
                <c:pt idx="1832">
                  <c:v>4.7099700000000002</c:v>
                </c:pt>
                <c:pt idx="1833">
                  <c:v>4.71326</c:v>
                </c:pt>
                <c:pt idx="1834">
                  <c:v>4.7181199999999999</c:v>
                </c:pt>
                <c:pt idx="1835">
                  <c:v>4.7239500000000003</c:v>
                </c:pt>
                <c:pt idx="1836">
                  <c:v>4.7304300000000001</c:v>
                </c:pt>
                <c:pt idx="1837">
                  <c:v>4.7374999999999998</c:v>
                </c:pt>
                <c:pt idx="1838">
                  <c:v>4.7441700000000004</c:v>
                </c:pt>
                <c:pt idx="1839">
                  <c:v>4.7520199999999999</c:v>
                </c:pt>
                <c:pt idx="1840">
                  <c:v>4.7562199999999999</c:v>
                </c:pt>
                <c:pt idx="1841">
                  <c:v>4.7613599999999998</c:v>
                </c:pt>
                <c:pt idx="1842">
                  <c:v>4.7698099999999997</c:v>
                </c:pt>
                <c:pt idx="1843">
                  <c:v>4.7755400000000003</c:v>
                </c:pt>
                <c:pt idx="1844">
                  <c:v>4.7834899999999996</c:v>
                </c:pt>
                <c:pt idx="1845">
                  <c:v>4.7991200000000003</c:v>
                </c:pt>
                <c:pt idx="1846">
                  <c:v>4.81189</c:v>
                </c:pt>
                <c:pt idx="1847">
                  <c:v>4.8158799999999999</c:v>
                </c:pt>
                <c:pt idx="1848">
                  <c:v>4.8286499999999997</c:v>
                </c:pt>
                <c:pt idx="1849">
                  <c:v>4.83744</c:v>
                </c:pt>
                <c:pt idx="1850">
                  <c:v>4.8510400000000002</c:v>
                </c:pt>
                <c:pt idx="1851">
                  <c:v>4.8558500000000002</c:v>
                </c:pt>
                <c:pt idx="1852">
                  <c:v>4.8576100000000002</c:v>
                </c:pt>
                <c:pt idx="1853">
                  <c:v>4.8696000000000002</c:v>
                </c:pt>
                <c:pt idx="1854">
                  <c:v>4.8823800000000004</c:v>
                </c:pt>
                <c:pt idx="1855">
                  <c:v>4.8888400000000001</c:v>
                </c:pt>
                <c:pt idx="1856">
                  <c:v>4.8954199999999997</c:v>
                </c:pt>
                <c:pt idx="1857">
                  <c:v>4.9006400000000001</c:v>
                </c:pt>
                <c:pt idx="1858">
                  <c:v>4.9086800000000004</c:v>
                </c:pt>
                <c:pt idx="1859">
                  <c:v>4.9128600000000002</c:v>
                </c:pt>
                <c:pt idx="1860">
                  <c:v>4.9220499999999996</c:v>
                </c:pt>
                <c:pt idx="1861">
                  <c:v>4.9311100000000003</c:v>
                </c:pt>
                <c:pt idx="1862">
                  <c:v>4.9402799999999996</c:v>
                </c:pt>
                <c:pt idx="1863">
                  <c:v>4.9473799999999999</c:v>
                </c:pt>
                <c:pt idx="1864">
                  <c:v>4.9592799999999997</c:v>
                </c:pt>
                <c:pt idx="1865">
                  <c:v>4.9687900000000003</c:v>
                </c:pt>
                <c:pt idx="1866">
                  <c:v>4.9719199999999999</c:v>
                </c:pt>
                <c:pt idx="1867">
                  <c:v>4.9793900000000004</c:v>
                </c:pt>
                <c:pt idx="1868">
                  <c:v>4.9862299999999999</c:v>
                </c:pt>
                <c:pt idx="1869">
                  <c:v>4.9969700000000001</c:v>
                </c:pt>
                <c:pt idx="1870">
                  <c:v>5.0080200000000001</c:v>
                </c:pt>
                <c:pt idx="1871">
                  <c:v>5.0147700000000004</c:v>
                </c:pt>
                <c:pt idx="1872">
                  <c:v>5.0204300000000002</c:v>
                </c:pt>
                <c:pt idx="1873">
                  <c:v>5.0309499999999998</c:v>
                </c:pt>
                <c:pt idx="1874">
                  <c:v>5.0428600000000001</c:v>
                </c:pt>
                <c:pt idx="1875">
                  <c:v>5.0441799999999999</c:v>
                </c:pt>
                <c:pt idx="1876">
                  <c:v>5.0518799999999997</c:v>
                </c:pt>
                <c:pt idx="1877">
                  <c:v>5.0584899999999999</c:v>
                </c:pt>
                <c:pt idx="1878">
                  <c:v>5.08474</c:v>
                </c:pt>
                <c:pt idx="1879">
                  <c:v>5.09253</c:v>
                </c:pt>
                <c:pt idx="1880">
                  <c:v>5.0964799999999997</c:v>
                </c:pt>
                <c:pt idx="1881">
                  <c:v>5.1112799999999998</c:v>
                </c:pt>
                <c:pt idx="1882">
                  <c:v>5.1257000000000001</c:v>
                </c:pt>
                <c:pt idx="1883">
                  <c:v>5.1352399999999996</c:v>
                </c:pt>
                <c:pt idx="1884">
                  <c:v>5.1434800000000003</c:v>
                </c:pt>
                <c:pt idx="1885">
                  <c:v>5.1473300000000002</c:v>
                </c:pt>
                <c:pt idx="1886">
                  <c:v>5.1636600000000001</c:v>
                </c:pt>
                <c:pt idx="1887">
                  <c:v>5.1788100000000004</c:v>
                </c:pt>
                <c:pt idx="1888">
                  <c:v>5.18093</c:v>
                </c:pt>
                <c:pt idx="1889">
                  <c:v>5.1911500000000004</c:v>
                </c:pt>
                <c:pt idx="1890">
                  <c:v>5.2064000000000004</c:v>
                </c:pt>
                <c:pt idx="1891">
                  <c:v>5.2145799999999998</c:v>
                </c:pt>
                <c:pt idx="1892">
                  <c:v>5.22105</c:v>
                </c:pt>
                <c:pt idx="1893">
                  <c:v>5.2332099999999997</c:v>
                </c:pt>
                <c:pt idx="1894">
                  <c:v>5.2411399999999997</c:v>
                </c:pt>
                <c:pt idx="1895">
                  <c:v>5.2507599999999996</c:v>
                </c:pt>
                <c:pt idx="1896">
                  <c:v>5.2591299999999999</c:v>
                </c:pt>
                <c:pt idx="1897">
                  <c:v>5.27224</c:v>
                </c:pt>
                <c:pt idx="1898">
                  <c:v>5.2965900000000001</c:v>
                </c:pt>
                <c:pt idx="1899">
                  <c:v>5.3068</c:v>
                </c:pt>
                <c:pt idx="1900">
                  <c:v>5.31393</c:v>
                </c:pt>
                <c:pt idx="1901">
                  <c:v>5.32538</c:v>
                </c:pt>
                <c:pt idx="1902">
                  <c:v>5.3346600000000004</c:v>
                </c:pt>
                <c:pt idx="1903">
                  <c:v>5.3473600000000001</c:v>
                </c:pt>
                <c:pt idx="1904">
                  <c:v>5.3579699999999999</c:v>
                </c:pt>
                <c:pt idx="1905">
                  <c:v>5.3665900000000004</c:v>
                </c:pt>
                <c:pt idx="1906">
                  <c:v>5.37866</c:v>
                </c:pt>
                <c:pt idx="1907">
                  <c:v>5.3899800000000004</c:v>
                </c:pt>
                <c:pt idx="1908">
                  <c:v>5.3967900000000002</c:v>
                </c:pt>
                <c:pt idx="1909">
                  <c:v>5.40794</c:v>
                </c:pt>
                <c:pt idx="1910">
                  <c:v>5.41622</c:v>
                </c:pt>
                <c:pt idx="1911">
                  <c:v>5.4374900000000004</c:v>
                </c:pt>
                <c:pt idx="1912">
                  <c:v>5.4483800000000002</c:v>
                </c:pt>
                <c:pt idx="1913">
                  <c:v>5.4544499999999996</c:v>
                </c:pt>
                <c:pt idx="1914">
                  <c:v>5.4795400000000001</c:v>
                </c:pt>
                <c:pt idx="1915">
                  <c:v>5.4958900000000002</c:v>
                </c:pt>
                <c:pt idx="1916">
                  <c:v>5.5074500000000004</c:v>
                </c:pt>
                <c:pt idx="1917">
                  <c:v>5.51966</c:v>
                </c:pt>
                <c:pt idx="1918">
                  <c:v>5.53003</c:v>
                </c:pt>
                <c:pt idx="1919">
                  <c:v>5.5434900000000003</c:v>
                </c:pt>
                <c:pt idx="1920">
                  <c:v>5.5562399999999998</c:v>
                </c:pt>
                <c:pt idx="1921">
                  <c:v>5.5641800000000003</c:v>
                </c:pt>
                <c:pt idx="1922">
                  <c:v>5.5734599999999999</c:v>
                </c:pt>
                <c:pt idx="1923">
                  <c:v>5.6023699999999996</c:v>
                </c:pt>
                <c:pt idx="1924">
                  <c:v>5.6093900000000003</c:v>
                </c:pt>
                <c:pt idx="1925">
                  <c:v>5.6244800000000001</c:v>
                </c:pt>
                <c:pt idx="1926">
                  <c:v>5.6446699999999996</c:v>
                </c:pt>
                <c:pt idx="1927">
                  <c:v>5.65726</c:v>
                </c:pt>
                <c:pt idx="1928">
                  <c:v>5.6651999999999996</c:v>
                </c:pt>
                <c:pt idx="1929">
                  <c:v>5.67849</c:v>
                </c:pt>
                <c:pt idx="1930">
                  <c:v>5.70092</c:v>
                </c:pt>
                <c:pt idx="1931">
                  <c:v>5.7280499999999996</c:v>
                </c:pt>
                <c:pt idx="1932">
                  <c:v>5.7448300000000003</c:v>
                </c:pt>
                <c:pt idx="1933">
                  <c:v>5.7483899999999997</c:v>
                </c:pt>
                <c:pt idx="1934">
                  <c:v>5.7606000000000002</c:v>
                </c:pt>
                <c:pt idx="1935">
                  <c:v>5.7776100000000001</c:v>
                </c:pt>
                <c:pt idx="1936">
                  <c:v>5.7918099999999999</c:v>
                </c:pt>
                <c:pt idx="1937">
                  <c:v>5.8070599999999999</c:v>
                </c:pt>
                <c:pt idx="1938">
                  <c:v>5.8214199999999998</c:v>
                </c:pt>
                <c:pt idx="1939">
                  <c:v>5.8371700000000004</c:v>
                </c:pt>
                <c:pt idx="1940">
                  <c:v>5.8492199999999999</c:v>
                </c:pt>
                <c:pt idx="1941">
                  <c:v>5.8560699999999999</c:v>
                </c:pt>
                <c:pt idx="1942">
                  <c:v>5.8791599999999997</c:v>
                </c:pt>
                <c:pt idx="1943">
                  <c:v>5.8904899999999998</c:v>
                </c:pt>
                <c:pt idx="1944">
                  <c:v>5.90259</c:v>
                </c:pt>
                <c:pt idx="1945">
                  <c:v>5.9219600000000003</c:v>
                </c:pt>
                <c:pt idx="1946">
                  <c:v>5.93344</c:v>
                </c:pt>
                <c:pt idx="1947">
                  <c:v>5.9824599999999997</c:v>
                </c:pt>
                <c:pt idx="1948">
                  <c:v>5.9986899999999999</c:v>
                </c:pt>
                <c:pt idx="1949">
                  <c:v>6.0222199999999999</c:v>
                </c:pt>
                <c:pt idx="1950">
                  <c:v>6.0376000000000003</c:v>
                </c:pt>
                <c:pt idx="1951">
                  <c:v>6.0507799999999996</c:v>
                </c:pt>
                <c:pt idx="1952">
                  <c:v>6.06907</c:v>
                </c:pt>
                <c:pt idx="1953">
                  <c:v>6.0988199999999999</c:v>
                </c:pt>
                <c:pt idx="1954">
                  <c:v>6.1198499999999996</c:v>
                </c:pt>
                <c:pt idx="1955">
                  <c:v>6.13096</c:v>
                </c:pt>
                <c:pt idx="1956">
                  <c:v>6.1531799999999999</c:v>
                </c:pt>
                <c:pt idx="1957">
                  <c:v>6.1678600000000001</c:v>
                </c:pt>
                <c:pt idx="1958">
                  <c:v>6.19055</c:v>
                </c:pt>
                <c:pt idx="1959">
                  <c:v>6.2108299999999996</c:v>
                </c:pt>
                <c:pt idx="1960">
                  <c:v>6.2345199999999998</c:v>
                </c:pt>
                <c:pt idx="1961">
                  <c:v>6.2460199999999997</c:v>
                </c:pt>
                <c:pt idx="1962">
                  <c:v>6.2742599999999999</c:v>
                </c:pt>
                <c:pt idx="1963">
                  <c:v>6.2991400000000004</c:v>
                </c:pt>
                <c:pt idx="1964">
                  <c:v>6.3184100000000001</c:v>
                </c:pt>
                <c:pt idx="1965">
                  <c:v>6.3334700000000002</c:v>
                </c:pt>
                <c:pt idx="1966">
                  <c:v>6.3459899999999996</c:v>
                </c:pt>
                <c:pt idx="1967">
                  <c:v>6.3804999999999996</c:v>
                </c:pt>
                <c:pt idx="1968">
                  <c:v>6.4115500000000001</c:v>
                </c:pt>
                <c:pt idx="1969">
                  <c:v>6.4221599999999999</c:v>
                </c:pt>
                <c:pt idx="1970">
                  <c:v>6.4628399999999999</c:v>
                </c:pt>
                <c:pt idx="1971">
                  <c:v>6.4777300000000002</c:v>
                </c:pt>
                <c:pt idx="1972">
                  <c:v>6.5067399999999997</c:v>
                </c:pt>
                <c:pt idx="1973">
                  <c:v>6.5205099999999998</c:v>
                </c:pt>
                <c:pt idx="1974">
                  <c:v>6.5513700000000004</c:v>
                </c:pt>
                <c:pt idx="1975">
                  <c:v>6.5818099999999999</c:v>
                </c:pt>
                <c:pt idx="1976">
                  <c:v>6.59978</c:v>
                </c:pt>
                <c:pt idx="1977">
                  <c:v>6.6136100000000004</c:v>
                </c:pt>
                <c:pt idx="1978">
                  <c:v>6.6425700000000001</c:v>
                </c:pt>
                <c:pt idx="1979">
                  <c:v>6.65923</c:v>
                </c:pt>
                <c:pt idx="1980">
                  <c:v>6.6968399999999999</c:v>
                </c:pt>
                <c:pt idx="1981">
                  <c:v>6.7208699999999997</c:v>
                </c:pt>
                <c:pt idx="1982">
                  <c:v>6.7674200000000004</c:v>
                </c:pt>
                <c:pt idx="1983">
                  <c:v>6.7927999999999997</c:v>
                </c:pt>
                <c:pt idx="1984">
                  <c:v>6.8197599999999996</c:v>
                </c:pt>
                <c:pt idx="1985">
                  <c:v>6.8495699999999999</c:v>
                </c:pt>
                <c:pt idx="1986">
                  <c:v>6.8816300000000004</c:v>
                </c:pt>
                <c:pt idx="1987">
                  <c:v>6.9241700000000002</c:v>
                </c:pt>
                <c:pt idx="1988">
                  <c:v>6.94137</c:v>
                </c:pt>
                <c:pt idx="1989">
                  <c:v>7.0051699999999997</c:v>
                </c:pt>
                <c:pt idx="1990">
                  <c:v>7.0327000000000002</c:v>
                </c:pt>
                <c:pt idx="1991">
                  <c:v>7.0648499999999999</c:v>
                </c:pt>
                <c:pt idx="1992">
                  <c:v>7.1010299999999997</c:v>
                </c:pt>
                <c:pt idx="1993">
                  <c:v>7.1280099999999997</c:v>
                </c:pt>
                <c:pt idx="1994">
                  <c:v>7.1601999999999997</c:v>
                </c:pt>
                <c:pt idx="1995">
                  <c:v>7.2079599999999999</c:v>
                </c:pt>
                <c:pt idx="1996">
                  <c:v>7.2344999999999997</c:v>
                </c:pt>
                <c:pt idx="1997">
                  <c:v>7.2774599999999996</c:v>
                </c:pt>
                <c:pt idx="1998">
                  <c:v>7.2961099999999997</c:v>
                </c:pt>
                <c:pt idx="1999">
                  <c:v>7.3250599999999997</c:v>
                </c:pt>
                <c:pt idx="2000">
                  <c:v>7.3855300000000002</c:v>
                </c:pt>
                <c:pt idx="2001">
                  <c:v>7.4752799999999997</c:v>
                </c:pt>
                <c:pt idx="2002">
                  <c:v>7.5045799999999998</c:v>
                </c:pt>
                <c:pt idx="2003">
                  <c:v>7.5591699999999999</c:v>
                </c:pt>
                <c:pt idx="2004">
                  <c:v>7.5885800000000003</c:v>
                </c:pt>
                <c:pt idx="2005">
                  <c:v>7.62486</c:v>
                </c:pt>
                <c:pt idx="2006">
                  <c:v>7.6441699999999999</c:v>
                </c:pt>
                <c:pt idx="2007">
                  <c:v>7.7368800000000002</c:v>
                </c:pt>
                <c:pt idx="2008">
                  <c:v>7.78538</c:v>
                </c:pt>
                <c:pt idx="2009">
                  <c:v>7.8340800000000002</c:v>
                </c:pt>
                <c:pt idx="2010">
                  <c:v>7.8690300000000004</c:v>
                </c:pt>
                <c:pt idx="2011">
                  <c:v>7.9028</c:v>
                </c:pt>
                <c:pt idx="2012">
                  <c:v>7.9660299999999999</c:v>
                </c:pt>
                <c:pt idx="2013">
                  <c:v>8.01464</c:v>
                </c:pt>
                <c:pt idx="2014">
                  <c:v>8.0579000000000001</c:v>
                </c:pt>
                <c:pt idx="2015">
                  <c:v>8.1212400000000002</c:v>
                </c:pt>
                <c:pt idx="2016">
                  <c:v>8.1919199999999996</c:v>
                </c:pt>
                <c:pt idx="2017">
                  <c:v>8.2497299999999996</c:v>
                </c:pt>
                <c:pt idx="2018">
                  <c:v>8.3088999999999995</c:v>
                </c:pt>
                <c:pt idx="2019">
                  <c:v>8.3725400000000008</c:v>
                </c:pt>
                <c:pt idx="2020">
                  <c:v>8.4613399999999999</c:v>
                </c:pt>
              </c:numCache>
            </c:numRef>
          </c:xVal>
          <c:yVal>
            <c:numRef>
              <c:f>Sheet1!$B$2:$B$2022</c:f>
              <c:numCache>
                <c:formatCode>General</c:formatCode>
                <c:ptCount val="2021"/>
                <c:pt idx="0">
                  <c:v>7.5349799999999995E-2</c:v>
                </c:pt>
                <c:pt idx="1">
                  <c:v>4.7264500000000001E-2</c:v>
                </c:pt>
                <c:pt idx="2">
                  <c:v>4.0676699999999998E-3</c:v>
                </c:pt>
                <c:pt idx="3">
                  <c:v>5.5270100000000003E-2</c:v>
                </c:pt>
                <c:pt idx="4">
                  <c:v>6.9911699999999993E-2</c:v>
                </c:pt>
                <c:pt idx="5">
                  <c:v>7.3400999999999994E-2</c:v>
                </c:pt>
                <c:pt idx="6">
                  <c:v>6.0531300000000003E-2</c:v>
                </c:pt>
                <c:pt idx="7">
                  <c:v>7.4670500000000001E-2</c:v>
                </c:pt>
                <c:pt idx="8">
                  <c:v>7.3696499999999998E-2</c:v>
                </c:pt>
                <c:pt idx="9">
                  <c:v>7.34649E-2</c:v>
                </c:pt>
                <c:pt idx="10">
                  <c:v>5.9047299999999997E-2</c:v>
                </c:pt>
                <c:pt idx="11">
                  <c:v>4.6808099999999998E-2</c:v>
                </c:pt>
                <c:pt idx="12">
                  <c:v>4.66255E-2</c:v>
                </c:pt>
                <c:pt idx="13">
                  <c:v>4.2623899999999999E-2</c:v>
                </c:pt>
                <c:pt idx="14">
                  <c:v>3.7328300000000002E-2</c:v>
                </c:pt>
                <c:pt idx="15">
                  <c:v>1.46979E-2</c:v>
                </c:pt>
                <c:pt idx="16">
                  <c:v>2.5800699999999999E-2</c:v>
                </c:pt>
                <c:pt idx="17">
                  <c:v>2.9236600000000001E-2</c:v>
                </c:pt>
                <c:pt idx="18">
                  <c:v>1.14053E-2</c:v>
                </c:pt>
                <c:pt idx="19">
                  <c:v>4.1423300000000003E-2</c:v>
                </c:pt>
                <c:pt idx="20">
                  <c:v>6.6960900000000004E-2</c:v>
                </c:pt>
                <c:pt idx="21">
                  <c:v>5.1749200000000002E-2</c:v>
                </c:pt>
                <c:pt idx="22">
                  <c:v>5.0969199999999999E-2</c:v>
                </c:pt>
                <c:pt idx="23">
                  <c:v>7.8569299999999995E-2</c:v>
                </c:pt>
                <c:pt idx="24">
                  <c:v>7.1905899999999995E-2</c:v>
                </c:pt>
                <c:pt idx="25">
                  <c:v>7.9052800000000006E-2</c:v>
                </c:pt>
                <c:pt idx="26">
                  <c:v>0.10821799999999999</c:v>
                </c:pt>
                <c:pt idx="27">
                  <c:v>5.7048099999999997E-2</c:v>
                </c:pt>
                <c:pt idx="28">
                  <c:v>7.3842599999999994E-2</c:v>
                </c:pt>
                <c:pt idx="29">
                  <c:v>8.8775400000000004E-2</c:v>
                </c:pt>
                <c:pt idx="30">
                  <c:v>0.17438999999999999</c:v>
                </c:pt>
                <c:pt idx="31">
                  <c:v>0.192164</c:v>
                </c:pt>
                <c:pt idx="32">
                  <c:v>0.202103</c:v>
                </c:pt>
                <c:pt idx="33">
                  <c:v>0.18654200000000001</c:v>
                </c:pt>
                <c:pt idx="34">
                  <c:v>0.18402499999999999</c:v>
                </c:pt>
                <c:pt idx="35">
                  <c:v>0.184306</c:v>
                </c:pt>
                <c:pt idx="36">
                  <c:v>0.23662</c:v>
                </c:pt>
                <c:pt idx="37">
                  <c:v>0.239618</c:v>
                </c:pt>
                <c:pt idx="38">
                  <c:v>0.21695200000000001</c:v>
                </c:pt>
                <c:pt idx="39">
                  <c:v>0.23816599999999999</c:v>
                </c:pt>
                <c:pt idx="40">
                  <c:v>0.24251500000000001</c:v>
                </c:pt>
                <c:pt idx="41">
                  <c:v>0.21280499999999999</c:v>
                </c:pt>
                <c:pt idx="42">
                  <c:v>0.232512</c:v>
                </c:pt>
                <c:pt idx="43">
                  <c:v>0.24474199999999999</c:v>
                </c:pt>
                <c:pt idx="44">
                  <c:v>0.236099</c:v>
                </c:pt>
                <c:pt idx="45">
                  <c:v>0.249969</c:v>
                </c:pt>
                <c:pt idx="46">
                  <c:v>0.20687900000000001</c:v>
                </c:pt>
                <c:pt idx="47">
                  <c:v>0.205703</c:v>
                </c:pt>
                <c:pt idx="48">
                  <c:v>0.214531</c:v>
                </c:pt>
                <c:pt idx="49">
                  <c:v>0.20598900000000001</c:v>
                </c:pt>
                <c:pt idx="50">
                  <c:v>0.241116</c:v>
                </c:pt>
                <c:pt idx="51">
                  <c:v>0.226632</c:v>
                </c:pt>
                <c:pt idx="52">
                  <c:v>0.23122400000000001</c:v>
                </c:pt>
                <c:pt idx="53">
                  <c:v>0.212114</c:v>
                </c:pt>
                <c:pt idx="54">
                  <c:v>0.219973</c:v>
                </c:pt>
                <c:pt idx="55">
                  <c:v>0.153196</c:v>
                </c:pt>
                <c:pt idx="56">
                  <c:v>0.15643499999999999</c:v>
                </c:pt>
                <c:pt idx="57">
                  <c:v>0.140509</c:v>
                </c:pt>
                <c:pt idx="58">
                  <c:v>0.13253899999999999</c:v>
                </c:pt>
                <c:pt idx="59">
                  <c:v>0.124768</c:v>
                </c:pt>
                <c:pt idx="60">
                  <c:v>5.76027E-2</c:v>
                </c:pt>
                <c:pt idx="61">
                  <c:v>5.66416E-2</c:v>
                </c:pt>
                <c:pt idx="62">
                  <c:v>4.78489E-2</c:v>
                </c:pt>
                <c:pt idx="63">
                  <c:v>2.7935499999999999E-2</c:v>
                </c:pt>
                <c:pt idx="64">
                  <c:v>1.4045200000000001E-2</c:v>
                </c:pt>
                <c:pt idx="65">
                  <c:v>1.7943000000000001E-2</c:v>
                </c:pt>
                <c:pt idx="66">
                  <c:v>1.17702E-2</c:v>
                </c:pt>
                <c:pt idx="67">
                  <c:v>9.4702599999999994E-3</c:v>
                </c:pt>
                <c:pt idx="68">
                  <c:v>-5.3425299999999998E-3</c:v>
                </c:pt>
                <c:pt idx="69">
                  <c:v>-7.91356E-2</c:v>
                </c:pt>
                <c:pt idx="70">
                  <c:v>-0.12679599999999999</c:v>
                </c:pt>
                <c:pt idx="71">
                  <c:v>-0.12814</c:v>
                </c:pt>
                <c:pt idx="72">
                  <c:v>-0.132772</c:v>
                </c:pt>
                <c:pt idx="73">
                  <c:v>-0.149815</c:v>
                </c:pt>
                <c:pt idx="74">
                  <c:v>-0.13721900000000001</c:v>
                </c:pt>
                <c:pt idx="75">
                  <c:v>-0.104002</c:v>
                </c:pt>
                <c:pt idx="76">
                  <c:v>-0.127748</c:v>
                </c:pt>
                <c:pt idx="77">
                  <c:v>-0.13979</c:v>
                </c:pt>
                <c:pt idx="78">
                  <c:v>-0.14966599999999999</c:v>
                </c:pt>
                <c:pt idx="79">
                  <c:v>-0.16164000000000001</c:v>
                </c:pt>
                <c:pt idx="80">
                  <c:v>-0.12787499999999999</c:v>
                </c:pt>
                <c:pt idx="81">
                  <c:v>-0.153864</c:v>
                </c:pt>
                <c:pt idx="82">
                  <c:v>-0.13162599999999999</c:v>
                </c:pt>
                <c:pt idx="83">
                  <c:v>-0.13112799999999999</c:v>
                </c:pt>
                <c:pt idx="84">
                  <c:v>-0.12637799999999999</c:v>
                </c:pt>
                <c:pt idx="85">
                  <c:v>-0.12221799999999999</c:v>
                </c:pt>
                <c:pt idx="86">
                  <c:v>-0.13930400000000001</c:v>
                </c:pt>
                <c:pt idx="87">
                  <c:v>-0.134131</c:v>
                </c:pt>
                <c:pt idx="88">
                  <c:v>-9.4978599999999996E-2</c:v>
                </c:pt>
                <c:pt idx="89">
                  <c:v>-5.7768100000000003E-2</c:v>
                </c:pt>
                <c:pt idx="90">
                  <c:v>-6.1462999999999997E-2</c:v>
                </c:pt>
                <c:pt idx="91">
                  <c:v>-1.7965200000000001E-2</c:v>
                </c:pt>
                <c:pt idx="92">
                  <c:v>-4.9956899999999999E-2</c:v>
                </c:pt>
                <c:pt idx="93">
                  <c:v>-5.1150599999999997E-2</c:v>
                </c:pt>
                <c:pt idx="94">
                  <c:v>-7.54859E-3</c:v>
                </c:pt>
                <c:pt idx="95">
                  <c:v>-1.6995099999999999E-2</c:v>
                </c:pt>
                <c:pt idx="96">
                  <c:v>-1.55169E-2</c:v>
                </c:pt>
                <c:pt idx="97">
                  <c:v>-1.8912600000000002E-2</c:v>
                </c:pt>
                <c:pt idx="98">
                  <c:v>-5.7024100000000001E-2</c:v>
                </c:pt>
                <c:pt idx="99">
                  <c:v>-2.6269000000000001E-2</c:v>
                </c:pt>
                <c:pt idx="100">
                  <c:v>-3.33899E-2</c:v>
                </c:pt>
                <c:pt idx="101">
                  <c:v>2.59239E-3</c:v>
                </c:pt>
                <c:pt idx="102">
                  <c:v>3.55894E-2</c:v>
                </c:pt>
                <c:pt idx="103">
                  <c:v>4.7080499999999997E-2</c:v>
                </c:pt>
                <c:pt idx="104">
                  <c:v>8.3887699999999996E-2</c:v>
                </c:pt>
                <c:pt idx="105">
                  <c:v>9.0280200000000005E-2</c:v>
                </c:pt>
                <c:pt idx="106">
                  <c:v>0.101247</c:v>
                </c:pt>
                <c:pt idx="107">
                  <c:v>9.8017199999999999E-2</c:v>
                </c:pt>
                <c:pt idx="108">
                  <c:v>9.3714599999999995E-2</c:v>
                </c:pt>
                <c:pt idx="109">
                  <c:v>9.45217E-2</c:v>
                </c:pt>
                <c:pt idx="110">
                  <c:v>0.103751</c:v>
                </c:pt>
                <c:pt idx="111">
                  <c:v>9.6416699999999994E-2</c:v>
                </c:pt>
                <c:pt idx="112">
                  <c:v>7.1647199999999994E-2</c:v>
                </c:pt>
                <c:pt idx="113">
                  <c:v>9.3101600000000007E-2</c:v>
                </c:pt>
                <c:pt idx="114">
                  <c:v>8.0990699999999999E-2</c:v>
                </c:pt>
                <c:pt idx="115">
                  <c:v>6.4270900000000006E-2</c:v>
                </c:pt>
                <c:pt idx="116">
                  <c:v>6.6123600000000005E-2</c:v>
                </c:pt>
                <c:pt idx="117">
                  <c:v>5.9729999999999998E-2</c:v>
                </c:pt>
                <c:pt idx="118">
                  <c:v>5.4796999999999998E-2</c:v>
                </c:pt>
                <c:pt idx="119">
                  <c:v>5.2351200000000001E-2</c:v>
                </c:pt>
                <c:pt idx="120">
                  <c:v>8.1139299999999998E-2</c:v>
                </c:pt>
                <c:pt idx="121">
                  <c:v>6.5900200000000006E-2</c:v>
                </c:pt>
                <c:pt idx="122">
                  <c:v>5.5698299999999999E-2</c:v>
                </c:pt>
                <c:pt idx="123">
                  <c:v>1.64843E-2</c:v>
                </c:pt>
                <c:pt idx="124">
                  <c:v>-9.0502600000000002E-2</c:v>
                </c:pt>
                <c:pt idx="125">
                  <c:v>-7.1552500000000005E-2</c:v>
                </c:pt>
                <c:pt idx="126">
                  <c:v>-3.2931500000000002E-2</c:v>
                </c:pt>
                <c:pt idx="127">
                  <c:v>-2.6312100000000001E-2</c:v>
                </c:pt>
                <c:pt idx="128">
                  <c:v>-6.9514200000000005E-4</c:v>
                </c:pt>
                <c:pt idx="129">
                  <c:v>-4.30163E-2</c:v>
                </c:pt>
                <c:pt idx="130">
                  <c:v>-3.9851600000000001E-2</c:v>
                </c:pt>
                <c:pt idx="131">
                  <c:v>-2.2360600000000001E-2</c:v>
                </c:pt>
                <c:pt idx="132">
                  <c:v>-3.7563899999999997E-2</c:v>
                </c:pt>
                <c:pt idx="133">
                  <c:v>-5.2184600000000003E-3</c:v>
                </c:pt>
                <c:pt idx="134">
                  <c:v>2.6640600000000002E-3</c:v>
                </c:pt>
                <c:pt idx="135">
                  <c:v>-3.1507100000000003E-2</c:v>
                </c:pt>
                <c:pt idx="136">
                  <c:v>-4.9254800000000001E-2</c:v>
                </c:pt>
                <c:pt idx="137">
                  <c:v>-5.80566E-2</c:v>
                </c:pt>
                <c:pt idx="138">
                  <c:v>-6.9291199999999997E-2</c:v>
                </c:pt>
                <c:pt idx="139">
                  <c:v>-4.5394799999999999E-2</c:v>
                </c:pt>
                <c:pt idx="140">
                  <c:v>5.0030999999999999E-3</c:v>
                </c:pt>
                <c:pt idx="141">
                  <c:v>-5.27216E-2</c:v>
                </c:pt>
                <c:pt idx="142">
                  <c:v>-3.2373100000000002E-2</c:v>
                </c:pt>
                <c:pt idx="143">
                  <c:v>-2.09254E-2</c:v>
                </c:pt>
                <c:pt idx="144">
                  <c:v>4.9094299999999998E-4</c:v>
                </c:pt>
                <c:pt idx="145" formatCode="0.00E+00">
                  <c:v>8.3996099999999994E-5</c:v>
                </c:pt>
                <c:pt idx="146">
                  <c:v>1.1494600000000001E-2</c:v>
                </c:pt>
                <c:pt idx="147">
                  <c:v>3.9145300000000003E-3</c:v>
                </c:pt>
                <c:pt idx="148">
                  <c:v>-1.2087000000000001E-2</c:v>
                </c:pt>
                <c:pt idx="149">
                  <c:v>-3.3032300000000001E-2</c:v>
                </c:pt>
                <c:pt idx="150">
                  <c:v>-1.70089E-2</c:v>
                </c:pt>
                <c:pt idx="151">
                  <c:v>-2.2765799999999999E-2</c:v>
                </c:pt>
                <c:pt idx="152">
                  <c:v>-3.2504699999999997E-2</c:v>
                </c:pt>
                <c:pt idx="153">
                  <c:v>2.9120999999999999E-3</c:v>
                </c:pt>
                <c:pt idx="154">
                  <c:v>3.4329500000000003E-4</c:v>
                </c:pt>
                <c:pt idx="155">
                  <c:v>-5.8798699999999997E-3</c:v>
                </c:pt>
                <c:pt idx="156">
                  <c:v>5.8814999999999996E-3</c:v>
                </c:pt>
                <c:pt idx="157">
                  <c:v>4.0268699999999998E-2</c:v>
                </c:pt>
                <c:pt idx="158">
                  <c:v>3.6117900000000001E-2</c:v>
                </c:pt>
                <c:pt idx="159">
                  <c:v>2.6738899999999999E-2</c:v>
                </c:pt>
                <c:pt idx="160">
                  <c:v>8.2658599999999999E-3</c:v>
                </c:pt>
                <c:pt idx="161">
                  <c:v>5.8551800000000001E-2</c:v>
                </c:pt>
                <c:pt idx="162">
                  <c:v>1.9018500000000001E-2</c:v>
                </c:pt>
                <c:pt idx="163">
                  <c:v>-8.0136799999999994E-2</c:v>
                </c:pt>
                <c:pt idx="164">
                  <c:v>-8.6690500000000004E-2</c:v>
                </c:pt>
                <c:pt idx="165">
                  <c:v>-8.3494600000000002E-2</c:v>
                </c:pt>
                <c:pt idx="166">
                  <c:v>-9.2473399999999997E-2</c:v>
                </c:pt>
                <c:pt idx="167">
                  <c:v>-0.156641</c:v>
                </c:pt>
                <c:pt idx="168">
                  <c:v>-0.16300200000000001</c:v>
                </c:pt>
                <c:pt idx="169">
                  <c:v>-0.149115</c:v>
                </c:pt>
                <c:pt idx="170">
                  <c:v>-0.118394</c:v>
                </c:pt>
                <c:pt idx="171">
                  <c:v>-0.106945</c:v>
                </c:pt>
                <c:pt idx="172">
                  <c:v>-0.101935</c:v>
                </c:pt>
                <c:pt idx="173">
                  <c:v>-0.12557299999999999</c:v>
                </c:pt>
                <c:pt idx="174">
                  <c:v>-0.12971099999999999</c:v>
                </c:pt>
                <c:pt idx="175">
                  <c:v>-9.3990500000000005E-2</c:v>
                </c:pt>
                <c:pt idx="176">
                  <c:v>-7.9841400000000007E-2</c:v>
                </c:pt>
                <c:pt idx="177">
                  <c:v>-6.4540399999999998E-2</c:v>
                </c:pt>
                <c:pt idx="178">
                  <c:v>-4.8156600000000001E-2</c:v>
                </c:pt>
                <c:pt idx="179">
                  <c:v>-3.0845999999999998E-2</c:v>
                </c:pt>
                <c:pt idx="180">
                  <c:v>-8.3890199999999998E-2</c:v>
                </c:pt>
                <c:pt idx="181">
                  <c:v>-7.9328300000000004E-2</c:v>
                </c:pt>
                <c:pt idx="182">
                  <c:v>-6.4612199999999995E-2</c:v>
                </c:pt>
                <c:pt idx="183">
                  <c:v>-4.5386900000000001E-2</c:v>
                </c:pt>
                <c:pt idx="184">
                  <c:v>-4.42209E-2</c:v>
                </c:pt>
                <c:pt idx="185">
                  <c:v>-1.7592E-2</c:v>
                </c:pt>
                <c:pt idx="186">
                  <c:v>-5.8425900000000003E-2</c:v>
                </c:pt>
                <c:pt idx="187">
                  <c:v>-7.2017100000000001E-2</c:v>
                </c:pt>
                <c:pt idx="188">
                  <c:v>-4.3082099999999998E-2</c:v>
                </c:pt>
                <c:pt idx="189">
                  <c:v>-1.08058E-3</c:v>
                </c:pt>
                <c:pt idx="190">
                  <c:v>-4.5729400000000002E-3</c:v>
                </c:pt>
                <c:pt idx="191">
                  <c:v>-5.04237E-3</c:v>
                </c:pt>
                <c:pt idx="192">
                  <c:v>1.4108899999999999E-3</c:v>
                </c:pt>
                <c:pt idx="193">
                  <c:v>1.289E-3</c:v>
                </c:pt>
                <c:pt idx="194">
                  <c:v>-1.43464E-2</c:v>
                </c:pt>
                <c:pt idx="195">
                  <c:v>6.9194800000000001E-2</c:v>
                </c:pt>
                <c:pt idx="196">
                  <c:v>0.13653699999999999</c:v>
                </c:pt>
                <c:pt idx="197">
                  <c:v>0.147066</c:v>
                </c:pt>
                <c:pt idx="198">
                  <c:v>0.169709</c:v>
                </c:pt>
                <c:pt idx="199">
                  <c:v>0.16092799999999999</c:v>
                </c:pt>
                <c:pt idx="200">
                  <c:v>0.18709700000000001</c:v>
                </c:pt>
                <c:pt idx="201">
                  <c:v>0.22281300000000001</c:v>
                </c:pt>
                <c:pt idx="202">
                  <c:v>0.20146800000000001</c:v>
                </c:pt>
                <c:pt idx="203">
                  <c:v>0.19332199999999999</c:v>
                </c:pt>
                <c:pt idx="204">
                  <c:v>0.20391300000000001</c:v>
                </c:pt>
                <c:pt idx="205">
                  <c:v>0.19097700000000001</c:v>
                </c:pt>
                <c:pt idx="206">
                  <c:v>0.218747</c:v>
                </c:pt>
                <c:pt idx="207">
                  <c:v>0.196158</c:v>
                </c:pt>
                <c:pt idx="208">
                  <c:v>6.9963899999999996E-2</c:v>
                </c:pt>
                <c:pt idx="209">
                  <c:v>5.5463800000000001E-2</c:v>
                </c:pt>
                <c:pt idx="210">
                  <c:v>3.5723400000000002E-2</c:v>
                </c:pt>
                <c:pt idx="211">
                  <c:v>3.2692200000000002E-3</c:v>
                </c:pt>
                <c:pt idx="212">
                  <c:v>1.0455099999999999E-3</c:v>
                </c:pt>
                <c:pt idx="213">
                  <c:v>2.85703E-2</c:v>
                </c:pt>
                <c:pt idx="214">
                  <c:v>3.6757600000000001E-2</c:v>
                </c:pt>
                <c:pt idx="215">
                  <c:v>2.3917600000000001E-2</c:v>
                </c:pt>
                <c:pt idx="216">
                  <c:v>1.33081E-2</c:v>
                </c:pt>
                <c:pt idx="217">
                  <c:v>-3.6970599999999998E-3</c:v>
                </c:pt>
                <c:pt idx="218">
                  <c:v>-1.0387199999999999E-2</c:v>
                </c:pt>
                <c:pt idx="219">
                  <c:v>-1.11156E-2</c:v>
                </c:pt>
                <c:pt idx="220">
                  <c:v>6.6904299999999998E-3</c:v>
                </c:pt>
                <c:pt idx="221">
                  <c:v>1.1966600000000001E-2</c:v>
                </c:pt>
                <c:pt idx="222">
                  <c:v>-2.7271E-2</c:v>
                </c:pt>
                <c:pt idx="223">
                  <c:v>-3.51536E-2</c:v>
                </c:pt>
                <c:pt idx="224">
                  <c:v>-3.0539799999999999E-2</c:v>
                </c:pt>
                <c:pt idx="225">
                  <c:v>-3.7328899999999998E-2</c:v>
                </c:pt>
                <c:pt idx="226">
                  <c:v>-1.9893500000000001E-2</c:v>
                </c:pt>
                <c:pt idx="227">
                  <c:v>-1.63015E-2</c:v>
                </c:pt>
                <c:pt idx="228">
                  <c:v>-3.9209000000000001E-2</c:v>
                </c:pt>
                <c:pt idx="229">
                  <c:v>-5.4148500000000002E-2</c:v>
                </c:pt>
                <c:pt idx="230">
                  <c:v>-5.2798600000000001E-2</c:v>
                </c:pt>
                <c:pt idx="231">
                  <c:v>-5.2255599999999999E-2</c:v>
                </c:pt>
                <c:pt idx="232">
                  <c:v>-9.6032900000000004E-2</c:v>
                </c:pt>
                <c:pt idx="233">
                  <c:v>-8.4262500000000004E-2</c:v>
                </c:pt>
                <c:pt idx="234">
                  <c:v>-0.106599</c:v>
                </c:pt>
                <c:pt idx="235">
                  <c:v>-0.105217</c:v>
                </c:pt>
                <c:pt idx="236">
                  <c:v>-0.11319799999999999</c:v>
                </c:pt>
                <c:pt idx="237">
                  <c:v>-0.118938</c:v>
                </c:pt>
                <c:pt idx="238">
                  <c:v>-0.107539</c:v>
                </c:pt>
                <c:pt idx="239">
                  <c:v>-9.0518399999999999E-2</c:v>
                </c:pt>
                <c:pt idx="240">
                  <c:v>-6.6344899999999998E-2</c:v>
                </c:pt>
                <c:pt idx="241">
                  <c:v>-6.6468999999999999E-3</c:v>
                </c:pt>
                <c:pt idx="242">
                  <c:v>3.3519399999999999E-3</c:v>
                </c:pt>
                <c:pt idx="243">
                  <c:v>2.93922E-2</c:v>
                </c:pt>
                <c:pt idx="244">
                  <c:v>1.24396E-2</c:v>
                </c:pt>
                <c:pt idx="245">
                  <c:v>5.6394000000000001E-3</c:v>
                </c:pt>
                <c:pt idx="246">
                  <c:v>-1.4186100000000001E-3</c:v>
                </c:pt>
                <c:pt idx="247">
                  <c:v>-8.2673999999999994E-3</c:v>
                </c:pt>
                <c:pt idx="248">
                  <c:v>1.14158E-2</c:v>
                </c:pt>
                <c:pt idx="249">
                  <c:v>3.1950699999999999E-3</c:v>
                </c:pt>
                <c:pt idx="250">
                  <c:v>1.8803299999999998E-2</c:v>
                </c:pt>
                <c:pt idx="251">
                  <c:v>5.85427E-3</c:v>
                </c:pt>
                <c:pt idx="252">
                  <c:v>3.4771200000000002E-2</c:v>
                </c:pt>
                <c:pt idx="253">
                  <c:v>4.96686E-2</c:v>
                </c:pt>
                <c:pt idx="254">
                  <c:v>2.82828E-2</c:v>
                </c:pt>
                <c:pt idx="255">
                  <c:v>4.2642199999999998E-2</c:v>
                </c:pt>
                <c:pt idx="256">
                  <c:v>1.9127600000000002E-2</c:v>
                </c:pt>
                <c:pt idx="257">
                  <c:v>2.3241299999999999E-2</c:v>
                </c:pt>
                <c:pt idx="258">
                  <c:v>5.31301E-2</c:v>
                </c:pt>
                <c:pt idx="259">
                  <c:v>6.6142500000000007E-2</c:v>
                </c:pt>
                <c:pt idx="260">
                  <c:v>4.1437599999999998E-2</c:v>
                </c:pt>
                <c:pt idx="261">
                  <c:v>4.6092000000000001E-2</c:v>
                </c:pt>
                <c:pt idx="262">
                  <c:v>2.7053799999999999E-2</c:v>
                </c:pt>
                <c:pt idx="263">
                  <c:v>4.3176300000000001E-2</c:v>
                </c:pt>
                <c:pt idx="264">
                  <c:v>4.0749399999999998E-2</c:v>
                </c:pt>
                <c:pt idx="265">
                  <c:v>4.0128200000000003E-2</c:v>
                </c:pt>
                <c:pt idx="266">
                  <c:v>7.2955500000000006E-2</c:v>
                </c:pt>
                <c:pt idx="267">
                  <c:v>8.41306E-2</c:v>
                </c:pt>
                <c:pt idx="268">
                  <c:v>0.11029799999999999</c:v>
                </c:pt>
                <c:pt idx="269">
                  <c:v>0.13938600000000001</c:v>
                </c:pt>
                <c:pt idx="270">
                  <c:v>0.14503099999999999</c:v>
                </c:pt>
                <c:pt idx="271">
                  <c:v>0.12720200000000001</c:v>
                </c:pt>
                <c:pt idx="272">
                  <c:v>0.114852</c:v>
                </c:pt>
                <c:pt idx="273">
                  <c:v>0.11368399999999999</c:v>
                </c:pt>
                <c:pt idx="274">
                  <c:v>6.8366800000000005E-2</c:v>
                </c:pt>
                <c:pt idx="275">
                  <c:v>1.7413700000000001E-2</c:v>
                </c:pt>
                <c:pt idx="276">
                  <c:v>8.6943400000000001E-3</c:v>
                </c:pt>
                <c:pt idx="277">
                  <c:v>-6.1980599999999997E-2</c:v>
                </c:pt>
                <c:pt idx="278">
                  <c:v>-4.2725100000000002E-2</c:v>
                </c:pt>
                <c:pt idx="279">
                  <c:v>3.9362300000000003E-2</c:v>
                </c:pt>
                <c:pt idx="280">
                  <c:v>1.9042E-2</c:v>
                </c:pt>
                <c:pt idx="281">
                  <c:v>2.02746E-2</c:v>
                </c:pt>
                <c:pt idx="282">
                  <c:v>5.7286900000000002E-2</c:v>
                </c:pt>
                <c:pt idx="283">
                  <c:v>4.9822499999999999E-2</c:v>
                </c:pt>
                <c:pt idx="284">
                  <c:v>3.37615E-2</c:v>
                </c:pt>
                <c:pt idx="285">
                  <c:v>4.69276E-2</c:v>
                </c:pt>
                <c:pt idx="286">
                  <c:v>3.4408399999999999E-2</c:v>
                </c:pt>
                <c:pt idx="287">
                  <c:v>3.2037099999999999E-2</c:v>
                </c:pt>
                <c:pt idx="288">
                  <c:v>2.48244E-2</c:v>
                </c:pt>
                <c:pt idx="289">
                  <c:v>4.3494699999999997E-2</c:v>
                </c:pt>
                <c:pt idx="290">
                  <c:v>7.9791599999999997E-4</c:v>
                </c:pt>
                <c:pt idx="291">
                  <c:v>-1.20981E-3</c:v>
                </c:pt>
                <c:pt idx="292">
                  <c:v>-4.0252499999999997E-2</c:v>
                </c:pt>
                <c:pt idx="293">
                  <c:v>-3.53476E-2</c:v>
                </c:pt>
                <c:pt idx="294">
                  <c:v>-6.2382800000000002E-2</c:v>
                </c:pt>
                <c:pt idx="295">
                  <c:v>-5.6876500000000003E-2</c:v>
                </c:pt>
                <c:pt idx="296">
                  <c:v>-7.8555E-2</c:v>
                </c:pt>
                <c:pt idx="297">
                  <c:v>-0.122089</c:v>
                </c:pt>
                <c:pt idx="298">
                  <c:v>-0.14776400000000001</c:v>
                </c:pt>
                <c:pt idx="299">
                  <c:v>-0.14734900000000001</c:v>
                </c:pt>
                <c:pt idx="300">
                  <c:v>-0.15531200000000001</c:v>
                </c:pt>
                <c:pt idx="301">
                  <c:v>-0.123949</c:v>
                </c:pt>
                <c:pt idx="302">
                  <c:v>-0.10470699999999999</c:v>
                </c:pt>
                <c:pt idx="303">
                  <c:v>-8.8371599999999995E-2</c:v>
                </c:pt>
                <c:pt idx="304">
                  <c:v>-0.103868</c:v>
                </c:pt>
                <c:pt idx="305">
                  <c:v>-0.11472300000000001</c:v>
                </c:pt>
                <c:pt idx="306">
                  <c:v>-0.117412</c:v>
                </c:pt>
                <c:pt idx="307">
                  <c:v>-0.115935</c:v>
                </c:pt>
                <c:pt idx="308">
                  <c:v>-7.2579299999999999E-2</c:v>
                </c:pt>
                <c:pt idx="309">
                  <c:v>-7.5814199999999998E-2</c:v>
                </c:pt>
                <c:pt idx="310">
                  <c:v>-3.8769699999999997E-2</c:v>
                </c:pt>
                <c:pt idx="311">
                  <c:v>-2.2029199999999999E-2</c:v>
                </c:pt>
                <c:pt idx="312">
                  <c:v>-6.9794200000000001E-2</c:v>
                </c:pt>
                <c:pt idx="313">
                  <c:v>-4.2504899999999998E-2</c:v>
                </c:pt>
                <c:pt idx="314">
                  <c:v>-6.6759899999999997E-2</c:v>
                </c:pt>
                <c:pt idx="315">
                  <c:v>-8.6188299999999995E-2</c:v>
                </c:pt>
                <c:pt idx="316">
                  <c:v>-8.5496699999999995E-2</c:v>
                </c:pt>
                <c:pt idx="317">
                  <c:v>-0.100702</c:v>
                </c:pt>
                <c:pt idx="318">
                  <c:v>-0.10206999999999999</c:v>
                </c:pt>
                <c:pt idx="319">
                  <c:v>-0.10180400000000001</c:v>
                </c:pt>
                <c:pt idx="320">
                  <c:v>-8.7221400000000004E-2</c:v>
                </c:pt>
                <c:pt idx="321">
                  <c:v>-7.8586199999999995E-2</c:v>
                </c:pt>
                <c:pt idx="322">
                  <c:v>-7.1505600000000002E-2</c:v>
                </c:pt>
                <c:pt idx="323">
                  <c:v>-6.7058900000000005E-2</c:v>
                </c:pt>
                <c:pt idx="324">
                  <c:v>-4.1300700000000003E-2</c:v>
                </c:pt>
                <c:pt idx="325">
                  <c:v>-2.3856700000000002E-2</c:v>
                </c:pt>
                <c:pt idx="326">
                  <c:v>-3.2400999999999999E-2</c:v>
                </c:pt>
                <c:pt idx="327">
                  <c:v>-1.9389199999999999E-2</c:v>
                </c:pt>
                <c:pt idx="328">
                  <c:v>-9.3816100000000003E-3</c:v>
                </c:pt>
                <c:pt idx="329">
                  <c:v>-1.6258100000000001E-2</c:v>
                </c:pt>
                <c:pt idx="330">
                  <c:v>3.8154E-2</c:v>
                </c:pt>
                <c:pt idx="331">
                  <c:v>8.2729300000000006E-2</c:v>
                </c:pt>
                <c:pt idx="332">
                  <c:v>0.116146</c:v>
                </c:pt>
                <c:pt idx="333">
                  <c:v>0.108458</c:v>
                </c:pt>
                <c:pt idx="334">
                  <c:v>9.8998000000000003E-2</c:v>
                </c:pt>
                <c:pt idx="335">
                  <c:v>0.12551399999999999</c:v>
                </c:pt>
                <c:pt idx="336">
                  <c:v>8.4274500000000002E-2</c:v>
                </c:pt>
                <c:pt idx="337">
                  <c:v>0.113787</c:v>
                </c:pt>
                <c:pt idx="338">
                  <c:v>0.12187199999999999</c:v>
                </c:pt>
                <c:pt idx="339">
                  <c:v>0.10867400000000001</c:v>
                </c:pt>
                <c:pt idx="340">
                  <c:v>0.12639700000000001</c:v>
                </c:pt>
                <c:pt idx="341">
                  <c:v>0.13666700000000001</c:v>
                </c:pt>
                <c:pt idx="342">
                  <c:v>0.12962499999999999</c:v>
                </c:pt>
                <c:pt idx="343">
                  <c:v>0.11994100000000001</c:v>
                </c:pt>
                <c:pt idx="344">
                  <c:v>6.1012400000000001E-2</c:v>
                </c:pt>
                <c:pt idx="345">
                  <c:v>9.35478E-2</c:v>
                </c:pt>
                <c:pt idx="346">
                  <c:v>6.4790299999999995E-2</c:v>
                </c:pt>
                <c:pt idx="347">
                  <c:v>6.9437799999999994E-2</c:v>
                </c:pt>
                <c:pt idx="348">
                  <c:v>4.6923399999999997E-2</c:v>
                </c:pt>
                <c:pt idx="349">
                  <c:v>6.9177299999999997E-2</c:v>
                </c:pt>
                <c:pt idx="350">
                  <c:v>5.13184E-2</c:v>
                </c:pt>
                <c:pt idx="351">
                  <c:v>8.6458400000000005E-2</c:v>
                </c:pt>
                <c:pt idx="352">
                  <c:v>5.6576500000000002E-2</c:v>
                </c:pt>
                <c:pt idx="353">
                  <c:v>6.35043E-2</c:v>
                </c:pt>
                <c:pt idx="354">
                  <c:v>7.2359800000000002E-2</c:v>
                </c:pt>
                <c:pt idx="355">
                  <c:v>8.0869800000000006E-2</c:v>
                </c:pt>
                <c:pt idx="356">
                  <c:v>8.3687800000000007E-2</c:v>
                </c:pt>
                <c:pt idx="357">
                  <c:v>0.104154</c:v>
                </c:pt>
                <c:pt idx="358">
                  <c:v>7.0129700000000003E-2</c:v>
                </c:pt>
                <c:pt idx="359">
                  <c:v>5.9427599999999997E-2</c:v>
                </c:pt>
                <c:pt idx="360">
                  <c:v>3.52173E-2</c:v>
                </c:pt>
                <c:pt idx="361">
                  <c:v>3.0011099999999999E-2</c:v>
                </c:pt>
                <c:pt idx="362">
                  <c:v>4.5784100000000001E-2</c:v>
                </c:pt>
                <c:pt idx="363">
                  <c:v>-1.32869E-3</c:v>
                </c:pt>
                <c:pt idx="364">
                  <c:v>1.2093900000000001E-3</c:v>
                </c:pt>
                <c:pt idx="365">
                  <c:v>-2.02103E-2</c:v>
                </c:pt>
                <c:pt idx="366">
                  <c:v>-1.4379899999999999E-2</c:v>
                </c:pt>
                <c:pt idx="367">
                  <c:v>-4.3068799999999997E-2</c:v>
                </c:pt>
                <c:pt idx="368">
                  <c:v>-3.2070500000000002E-2</c:v>
                </c:pt>
                <c:pt idx="369">
                  <c:v>-3.5111700000000003E-2</c:v>
                </c:pt>
                <c:pt idx="370">
                  <c:v>-5.51134E-2</c:v>
                </c:pt>
                <c:pt idx="371">
                  <c:v>-5.7755800000000003E-2</c:v>
                </c:pt>
                <c:pt idx="372">
                  <c:v>-5.7796800000000002E-2</c:v>
                </c:pt>
                <c:pt idx="373">
                  <c:v>-3.25417E-2</c:v>
                </c:pt>
                <c:pt idx="374">
                  <c:v>-4.1722700000000001E-2</c:v>
                </c:pt>
                <c:pt idx="375">
                  <c:v>-8.1228099999999998E-2</c:v>
                </c:pt>
                <c:pt idx="376">
                  <c:v>-8.5578299999999996E-2</c:v>
                </c:pt>
                <c:pt idx="377">
                  <c:v>-4.5093000000000001E-2</c:v>
                </c:pt>
                <c:pt idx="378">
                  <c:v>-2.48011E-2</c:v>
                </c:pt>
                <c:pt idx="379">
                  <c:v>-2.7811800000000001E-2</c:v>
                </c:pt>
                <c:pt idx="380">
                  <c:v>-1.94626E-2</c:v>
                </c:pt>
                <c:pt idx="381">
                  <c:v>2.33996E-2</c:v>
                </c:pt>
                <c:pt idx="382">
                  <c:v>-7.6521000000000002E-3</c:v>
                </c:pt>
                <c:pt idx="383">
                  <c:v>-7.4859899999999997E-3</c:v>
                </c:pt>
                <c:pt idx="384">
                  <c:v>-6.1372199999999997E-3</c:v>
                </c:pt>
                <c:pt idx="385">
                  <c:v>9.1899400000000002E-4</c:v>
                </c:pt>
                <c:pt idx="386">
                  <c:v>1.6852900000000001E-2</c:v>
                </c:pt>
                <c:pt idx="387">
                  <c:v>1.2560999999999999E-2</c:v>
                </c:pt>
                <c:pt idx="388">
                  <c:v>-3.1963400000000003E-2</c:v>
                </c:pt>
                <c:pt idx="389">
                  <c:v>-2.6914799999999999E-2</c:v>
                </c:pt>
                <c:pt idx="390">
                  <c:v>-3.6435700000000001E-2</c:v>
                </c:pt>
                <c:pt idx="391">
                  <c:v>-3.2094400000000002E-2</c:v>
                </c:pt>
                <c:pt idx="392">
                  <c:v>-8.5367599999999991E-3</c:v>
                </c:pt>
                <c:pt idx="393">
                  <c:v>1.51974E-2</c:v>
                </c:pt>
                <c:pt idx="394">
                  <c:v>2.5510399999999999E-2</c:v>
                </c:pt>
                <c:pt idx="395">
                  <c:v>-8.7579499999999996E-4</c:v>
                </c:pt>
                <c:pt idx="396">
                  <c:v>-3.4784200000000001E-2</c:v>
                </c:pt>
                <c:pt idx="397">
                  <c:v>-3.52535E-2</c:v>
                </c:pt>
                <c:pt idx="398">
                  <c:v>-1.32832E-2</c:v>
                </c:pt>
                <c:pt idx="399">
                  <c:v>-8.1421299999999992E-3</c:v>
                </c:pt>
                <c:pt idx="400">
                  <c:v>3.7268000000000003E-2</c:v>
                </c:pt>
                <c:pt idx="401">
                  <c:v>2.5382399999999999E-2</c:v>
                </c:pt>
                <c:pt idx="402">
                  <c:v>-3.1981599999999999E-2</c:v>
                </c:pt>
                <c:pt idx="403">
                  <c:v>-3.2769E-2</c:v>
                </c:pt>
                <c:pt idx="404">
                  <c:v>-3.0586200000000001E-2</c:v>
                </c:pt>
                <c:pt idx="405">
                  <c:v>-2.19501E-2</c:v>
                </c:pt>
                <c:pt idx="406">
                  <c:v>-5.9788899999999999E-2</c:v>
                </c:pt>
                <c:pt idx="407">
                  <c:v>-6.4637200000000006E-2</c:v>
                </c:pt>
                <c:pt idx="408">
                  <c:v>-4.1583599999999998E-2</c:v>
                </c:pt>
                <c:pt idx="409">
                  <c:v>-2.3974100000000002E-2</c:v>
                </c:pt>
                <c:pt idx="410">
                  <c:v>-2.2171099999999999E-2</c:v>
                </c:pt>
                <c:pt idx="411">
                  <c:v>5.6218600000000001E-2</c:v>
                </c:pt>
                <c:pt idx="412">
                  <c:v>6.4854700000000001E-2</c:v>
                </c:pt>
                <c:pt idx="413">
                  <c:v>6.7487400000000003E-2</c:v>
                </c:pt>
                <c:pt idx="414">
                  <c:v>5.7026E-2</c:v>
                </c:pt>
                <c:pt idx="415">
                  <c:v>5.7390200000000002E-2</c:v>
                </c:pt>
                <c:pt idx="416">
                  <c:v>4.8462999999999999E-2</c:v>
                </c:pt>
                <c:pt idx="417">
                  <c:v>3.01289E-2</c:v>
                </c:pt>
                <c:pt idx="418">
                  <c:v>2.93034E-2</c:v>
                </c:pt>
                <c:pt idx="419">
                  <c:v>3.80357E-3</c:v>
                </c:pt>
                <c:pt idx="420">
                  <c:v>-4.72676E-4</c:v>
                </c:pt>
                <c:pt idx="421">
                  <c:v>3.8404300000000001E-3</c:v>
                </c:pt>
                <c:pt idx="422">
                  <c:v>-1.7649700000000001E-2</c:v>
                </c:pt>
                <c:pt idx="423">
                  <c:v>-2.3547599999999998E-2</c:v>
                </c:pt>
                <c:pt idx="424">
                  <c:v>1.5547200000000001E-2</c:v>
                </c:pt>
                <c:pt idx="425">
                  <c:v>-1.46941E-2</c:v>
                </c:pt>
                <c:pt idx="426">
                  <c:v>3.9050500000000002E-3</c:v>
                </c:pt>
                <c:pt idx="427">
                  <c:v>2.31906E-3</c:v>
                </c:pt>
                <c:pt idx="428">
                  <c:v>1.7162899999999998E-2</c:v>
                </c:pt>
                <c:pt idx="429">
                  <c:v>2.2389800000000001E-2</c:v>
                </c:pt>
                <c:pt idx="430">
                  <c:v>4.3910900000000003E-2</c:v>
                </c:pt>
                <c:pt idx="431">
                  <c:v>5.3851900000000001E-2</c:v>
                </c:pt>
                <c:pt idx="432">
                  <c:v>3.8326300000000001E-2</c:v>
                </c:pt>
                <c:pt idx="433">
                  <c:v>2.8290800000000001E-2</c:v>
                </c:pt>
                <c:pt idx="434">
                  <c:v>4.6710500000000004E-3</c:v>
                </c:pt>
                <c:pt idx="435">
                  <c:v>4.3165299999999997E-2</c:v>
                </c:pt>
                <c:pt idx="436">
                  <c:v>4.3217199999999997E-2</c:v>
                </c:pt>
                <c:pt idx="437">
                  <c:v>3.5273100000000002E-2</c:v>
                </c:pt>
                <c:pt idx="438">
                  <c:v>1.6660100000000001E-2</c:v>
                </c:pt>
                <c:pt idx="439">
                  <c:v>3.3267600000000001E-2</c:v>
                </c:pt>
                <c:pt idx="440">
                  <c:v>5.2692599999999999E-2</c:v>
                </c:pt>
                <c:pt idx="441">
                  <c:v>6.04004E-2</c:v>
                </c:pt>
                <c:pt idx="442">
                  <c:v>5.7431000000000003E-2</c:v>
                </c:pt>
                <c:pt idx="443">
                  <c:v>3.19235E-2</c:v>
                </c:pt>
                <c:pt idx="444">
                  <c:v>-3.6162699999999999E-2</c:v>
                </c:pt>
                <c:pt idx="445">
                  <c:v>-1.19069E-2</c:v>
                </c:pt>
                <c:pt idx="446">
                  <c:v>-1.88697E-2</c:v>
                </c:pt>
                <c:pt idx="447">
                  <c:v>2.9440099999999999E-3</c:v>
                </c:pt>
                <c:pt idx="448">
                  <c:v>1.8028099999999998E-2</c:v>
                </c:pt>
                <c:pt idx="449">
                  <c:v>3.5513200000000002E-2</c:v>
                </c:pt>
                <c:pt idx="450">
                  <c:v>3.0342999999999998E-2</c:v>
                </c:pt>
                <c:pt idx="451">
                  <c:v>4.5352499999999997E-2</c:v>
                </c:pt>
                <c:pt idx="452">
                  <c:v>3.5236299999999998E-2</c:v>
                </c:pt>
                <c:pt idx="453">
                  <c:v>5.4482799999999998E-2</c:v>
                </c:pt>
                <c:pt idx="454">
                  <c:v>6.5503400000000003E-2</c:v>
                </c:pt>
                <c:pt idx="455">
                  <c:v>5.4985600000000003E-2</c:v>
                </c:pt>
                <c:pt idx="456">
                  <c:v>8.7803400000000004E-2</c:v>
                </c:pt>
                <c:pt idx="457">
                  <c:v>7.0478600000000002E-2</c:v>
                </c:pt>
                <c:pt idx="458">
                  <c:v>7.4428400000000006E-2</c:v>
                </c:pt>
                <c:pt idx="459">
                  <c:v>6.8297399999999994E-2</c:v>
                </c:pt>
                <c:pt idx="460">
                  <c:v>3.4658799999999997E-2</c:v>
                </c:pt>
                <c:pt idx="461">
                  <c:v>4.0981999999999998E-2</c:v>
                </c:pt>
                <c:pt idx="462">
                  <c:v>3.9219499999999997E-2</c:v>
                </c:pt>
                <c:pt idx="463">
                  <c:v>1.14041E-2</c:v>
                </c:pt>
                <c:pt idx="464">
                  <c:v>-4.4326499999999998E-2</c:v>
                </c:pt>
                <c:pt idx="465">
                  <c:v>-5.0970500000000002E-2</c:v>
                </c:pt>
                <c:pt idx="466">
                  <c:v>-6.6181500000000004E-2</c:v>
                </c:pt>
                <c:pt idx="467">
                  <c:v>-1.4602499999999999E-2</c:v>
                </c:pt>
                <c:pt idx="468">
                  <c:v>-2.8846299999999998E-2</c:v>
                </c:pt>
                <c:pt idx="469">
                  <c:v>-2.15914E-2</c:v>
                </c:pt>
                <c:pt idx="470">
                  <c:v>-2.4091899999999999E-2</c:v>
                </c:pt>
                <c:pt idx="471">
                  <c:v>-1.4419400000000001E-2</c:v>
                </c:pt>
                <c:pt idx="472">
                  <c:v>-2.0881799999999998E-3</c:v>
                </c:pt>
                <c:pt idx="473">
                  <c:v>5.3360999999999999E-3</c:v>
                </c:pt>
                <c:pt idx="474">
                  <c:v>9.7487100000000007E-3</c:v>
                </c:pt>
                <c:pt idx="475">
                  <c:v>-7.3877300000000003E-3</c:v>
                </c:pt>
                <c:pt idx="476">
                  <c:v>7.8268499999999998E-3</c:v>
                </c:pt>
                <c:pt idx="477">
                  <c:v>2.0148300000000001E-2</c:v>
                </c:pt>
                <c:pt idx="478">
                  <c:v>1.3927999999999999E-2</c:v>
                </c:pt>
                <c:pt idx="479">
                  <c:v>-3.8845099999999999E-3</c:v>
                </c:pt>
                <c:pt idx="480">
                  <c:v>-1.8934900000000001E-2</c:v>
                </c:pt>
                <c:pt idx="481">
                  <c:v>-5.6554399999999998E-2</c:v>
                </c:pt>
                <c:pt idx="482">
                  <c:v>-5.9923999999999998E-2</c:v>
                </c:pt>
                <c:pt idx="483">
                  <c:v>-5.4324400000000002E-2</c:v>
                </c:pt>
                <c:pt idx="484">
                  <c:v>-1.4328799999999999E-2</c:v>
                </c:pt>
                <c:pt idx="485">
                  <c:v>-3.3237000000000003E-2</c:v>
                </c:pt>
                <c:pt idx="486">
                  <c:v>-7.5738700000000006E-2</c:v>
                </c:pt>
                <c:pt idx="487">
                  <c:v>-4.9437099999999998E-2</c:v>
                </c:pt>
                <c:pt idx="488">
                  <c:v>-3.94404E-2</c:v>
                </c:pt>
                <c:pt idx="489">
                  <c:v>-4.4723699999999998E-2</c:v>
                </c:pt>
                <c:pt idx="490">
                  <c:v>-3.0539699999999999E-2</c:v>
                </c:pt>
                <c:pt idx="491">
                  <c:v>-1.16682E-2</c:v>
                </c:pt>
                <c:pt idx="492">
                  <c:v>-6.1062499999999997E-3</c:v>
                </c:pt>
                <c:pt idx="493">
                  <c:v>1.17275E-2</c:v>
                </c:pt>
                <c:pt idx="494">
                  <c:v>3.4496699999999998E-2</c:v>
                </c:pt>
                <c:pt idx="495">
                  <c:v>3.98962E-2</c:v>
                </c:pt>
                <c:pt idx="496">
                  <c:v>5.7137E-2</c:v>
                </c:pt>
                <c:pt idx="497">
                  <c:v>7.9136100000000001E-2</c:v>
                </c:pt>
                <c:pt idx="498">
                  <c:v>8.6129999999999998E-2</c:v>
                </c:pt>
                <c:pt idx="499">
                  <c:v>5.6042500000000002E-2</c:v>
                </c:pt>
                <c:pt idx="500">
                  <c:v>6.4266199999999996E-2</c:v>
                </c:pt>
                <c:pt idx="501">
                  <c:v>7.3474899999999996E-2</c:v>
                </c:pt>
                <c:pt idx="502">
                  <c:v>7.3991699999999994E-2</c:v>
                </c:pt>
                <c:pt idx="503">
                  <c:v>7.7098399999999997E-2</c:v>
                </c:pt>
                <c:pt idx="504">
                  <c:v>6.07252E-2</c:v>
                </c:pt>
                <c:pt idx="505">
                  <c:v>2.8912899999999998E-2</c:v>
                </c:pt>
                <c:pt idx="506">
                  <c:v>2.8978899999999998E-2</c:v>
                </c:pt>
                <c:pt idx="507">
                  <c:v>3.2863999999999997E-2</c:v>
                </c:pt>
                <c:pt idx="508">
                  <c:v>5.1633400000000003E-2</c:v>
                </c:pt>
                <c:pt idx="509">
                  <c:v>6.7323800000000003E-2</c:v>
                </c:pt>
                <c:pt idx="510">
                  <c:v>4.0489900000000002E-2</c:v>
                </c:pt>
                <c:pt idx="511">
                  <c:v>5.0969E-2</c:v>
                </c:pt>
                <c:pt idx="512">
                  <c:v>6.7308699999999999E-2</c:v>
                </c:pt>
                <c:pt idx="513">
                  <c:v>4.96739E-2</c:v>
                </c:pt>
                <c:pt idx="514">
                  <c:v>7.6225500000000002E-2</c:v>
                </c:pt>
                <c:pt idx="515">
                  <c:v>0.100091</c:v>
                </c:pt>
                <c:pt idx="516">
                  <c:v>8.3049499999999998E-2</c:v>
                </c:pt>
                <c:pt idx="517">
                  <c:v>7.8790799999999994E-2</c:v>
                </c:pt>
                <c:pt idx="518">
                  <c:v>5.3493600000000002E-2</c:v>
                </c:pt>
                <c:pt idx="519">
                  <c:v>6.9077100000000002E-2</c:v>
                </c:pt>
                <c:pt idx="520">
                  <c:v>7.4399499999999993E-2</c:v>
                </c:pt>
                <c:pt idx="521">
                  <c:v>6.6361900000000001E-3</c:v>
                </c:pt>
                <c:pt idx="522">
                  <c:v>-2.2463600000000002E-3</c:v>
                </c:pt>
                <c:pt idx="523">
                  <c:v>-9.4305599999999993E-3</c:v>
                </c:pt>
                <c:pt idx="524">
                  <c:v>-1.31938E-2</c:v>
                </c:pt>
                <c:pt idx="525">
                  <c:v>-6.2606499999999995E-2</c:v>
                </c:pt>
                <c:pt idx="526">
                  <c:v>-4.3126699999999997E-2</c:v>
                </c:pt>
                <c:pt idx="527">
                  <c:v>-6.3573000000000005E-2</c:v>
                </c:pt>
                <c:pt idx="528">
                  <c:v>-6.13439E-2</c:v>
                </c:pt>
                <c:pt idx="529">
                  <c:v>-5.6070700000000001E-2</c:v>
                </c:pt>
                <c:pt idx="530">
                  <c:v>-3.6882400000000003E-2</c:v>
                </c:pt>
                <c:pt idx="531">
                  <c:v>-2.2113899999999999E-2</c:v>
                </c:pt>
                <c:pt idx="532">
                  <c:v>-1.30603E-2</c:v>
                </c:pt>
                <c:pt idx="533">
                  <c:v>-4.1649199999999997E-2</c:v>
                </c:pt>
                <c:pt idx="534">
                  <c:v>-5.7213699999999999E-3</c:v>
                </c:pt>
                <c:pt idx="535">
                  <c:v>-7.41218E-3</c:v>
                </c:pt>
                <c:pt idx="536">
                  <c:v>-4.5359099999999999E-2</c:v>
                </c:pt>
                <c:pt idx="537">
                  <c:v>-2.2322999999999999E-2</c:v>
                </c:pt>
                <c:pt idx="538">
                  <c:v>-1.4183299999999999E-2</c:v>
                </c:pt>
                <c:pt idx="539">
                  <c:v>-1.39463E-2</c:v>
                </c:pt>
                <c:pt idx="540">
                  <c:v>-4.2641199999999997E-2</c:v>
                </c:pt>
                <c:pt idx="541">
                  <c:v>-4.8705600000000002E-2</c:v>
                </c:pt>
                <c:pt idx="542">
                  <c:v>-9.4742400000000004E-2</c:v>
                </c:pt>
                <c:pt idx="543">
                  <c:v>-9.3382699999999999E-2</c:v>
                </c:pt>
                <c:pt idx="544">
                  <c:v>-0.10560799999999999</c:v>
                </c:pt>
                <c:pt idx="545">
                  <c:v>-0.131602</c:v>
                </c:pt>
                <c:pt idx="546">
                  <c:v>-0.14855499999999999</c:v>
                </c:pt>
                <c:pt idx="547">
                  <c:v>-0.14110400000000001</c:v>
                </c:pt>
                <c:pt idx="548">
                  <c:v>-0.144237</c:v>
                </c:pt>
                <c:pt idx="549">
                  <c:v>-0.14149700000000001</c:v>
                </c:pt>
                <c:pt idx="550">
                  <c:v>-0.153221</c:v>
                </c:pt>
                <c:pt idx="551">
                  <c:v>-0.16056100000000001</c:v>
                </c:pt>
                <c:pt idx="552">
                  <c:v>-0.155228</c:v>
                </c:pt>
                <c:pt idx="553">
                  <c:v>-0.18423100000000001</c:v>
                </c:pt>
                <c:pt idx="554">
                  <c:v>-0.15560099999999999</c:v>
                </c:pt>
                <c:pt idx="555">
                  <c:v>-0.141402</c:v>
                </c:pt>
                <c:pt idx="556">
                  <c:v>-0.14638200000000001</c:v>
                </c:pt>
                <c:pt idx="557">
                  <c:v>-0.150787</c:v>
                </c:pt>
                <c:pt idx="558">
                  <c:v>-0.137512</c:v>
                </c:pt>
                <c:pt idx="559">
                  <c:v>-0.12609799999999999</c:v>
                </c:pt>
                <c:pt idx="560">
                  <c:v>-0.16486100000000001</c:v>
                </c:pt>
                <c:pt idx="561">
                  <c:v>-0.14860200000000001</c:v>
                </c:pt>
                <c:pt idx="562">
                  <c:v>-0.176201</c:v>
                </c:pt>
                <c:pt idx="563">
                  <c:v>-0.175321</c:v>
                </c:pt>
                <c:pt idx="564">
                  <c:v>-0.238121</c:v>
                </c:pt>
                <c:pt idx="565">
                  <c:v>-0.240291</c:v>
                </c:pt>
                <c:pt idx="566">
                  <c:v>-0.222388</c:v>
                </c:pt>
                <c:pt idx="567">
                  <c:v>-0.27806500000000001</c:v>
                </c:pt>
                <c:pt idx="568">
                  <c:v>-0.217613</c:v>
                </c:pt>
                <c:pt idx="569">
                  <c:v>-0.19967599999999999</c:v>
                </c:pt>
                <c:pt idx="570">
                  <c:v>-0.17447799999999999</c:v>
                </c:pt>
                <c:pt idx="571">
                  <c:v>-0.13169800000000001</c:v>
                </c:pt>
                <c:pt idx="572">
                  <c:v>-8.0396099999999998E-2</c:v>
                </c:pt>
                <c:pt idx="573">
                  <c:v>-9.5102699999999998E-2</c:v>
                </c:pt>
                <c:pt idx="574">
                  <c:v>1.6171000000000001E-2</c:v>
                </c:pt>
                <c:pt idx="575">
                  <c:v>2.8780099999999999E-3</c:v>
                </c:pt>
                <c:pt idx="576">
                  <c:v>6.3899200000000003E-2</c:v>
                </c:pt>
                <c:pt idx="577">
                  <c:v>4.0475499999999998E-2</c:v>
                </c:pt>
                <c:pt idx="578">
                  <c:v>4.1394599999999997E-2</c:v>
                </c:pt>
                <c:pt idx="579">
                  <c:v>1.2848500000000001E-2</c:v>
                </c:pt>
                <c:pt idx="580">
                  <c:v>3.3935100000000002E-3</c:v>
                </c:pt>
                <c:pt idx="581">
                  <c:v>6.2700799999999999E-3</c:v>
                </c:pt>
                <c:pt idx="582">
                  <c:v>-4.0425000000000003E-2</c:v>
                </c:pt>
                <c:pt idx="583">
                  <c:v>-3.30523E-2</c:v>
                </c:pt>
                <c:pt idx="584">
                  <c:v>-1.90432E-2</c:v>
                </c:pt>
                <c:pt idx="585">
                  <c:v>-3.1740200000000003E-2</c:v>
                </c:pt>
                <c:pt idx="586">
                  <c:v>-1.02641E-2</c:v>
                </c:pt>
                <c:pt idx="587">
                  <c:v>-6.4161899999999996E-3</c:v>
                </c:pt>
                <c:pt idx="588">
                  <c:v>-3.2195700000000001E-2</c:v>
                </c:pt>
                <c:pt idx="589">
                  <c:v>-1.35204E-2</c:v>
                </c:pt>
                <c:pt idx="590">
                  <c:v>-2.6913800000000002E-2</c:v>
                </c:pt>
                <c:pt idx="591">
                  <c:v>-3.2376599999999998E-2</c:v>
                </c:pt>
                <c:pt idx="592">
                  <c:v>-1.5609E-2</c:v>
                </c:pt>
                <c:pt idx="593">
                  <c:v>-5.0965999999999997E-2</c:v>
                </c:pt>
                <c:pt idx="594">
                  <c:v>-8.3394200000000002E-2</c:v>
                </c:pt>
                <c:pt idx="595">
                  <c:v>-6.7358500000000002E-2</c:v>
                </c:pt>
                <c:pt idx="596">
                  <c:v>-0.111013</c:v>
                </c:pt>
                <c:pt idx="597">
                  <c:v>-0.14744299999999999</c:v>
                </c:pt>
                <c:pt idx="598">
                  <c:v>-0.207816</c:v>
                </c:pt>
                <c:pt idx="599">
                  <c:v>-0.23324900000000001</c:v>
                </c:pt>
                <c:pt idx="600">
                  <c:v>-0.22467000000000001</c:v>
                </c:pt>
                <c:pt idx="601">
                  <c:v>-0.21778600000000001</c:v>
                </c:pt>
                <c:pt idx="602">
                  <c:v>-0.22405</c:v>
                </c:pt>
                <c:pt idx="603">
                  <c:v>-0.243783</c:v>
                </c:pt>
                <c:pt idx="604">
                  <c:v>-0.22798299999999999</c:v>
                </c:pt>
                <c:pt idx="605">
                  <c:v>-0.22876199999999999</c:v>
                </c:pt>
                <c:pt idx="606">
                  <c:v>-0.243312</c:v>
                </c:pt>
                <c:pt idx="607">
                  <c:v>-0.27348499999999998</c:v>
                </c:pt>
                <c:pt idx="608">
                  <c:v>-0.26705099999999998</c:v>
                </c:pt>
                <c:pt idx="609">
                  <c:v>-0.23173099999999999</c:v>
                </c:pt>
                <c:pt idx="610">
                  <c:v>-0.23314299999999999</c:v>
                </c:pt>
                <c:pt idx="611">
                  <c:v>-0.20469999999999999</c:v>
                </c:pt>
                <c:pt idx="612">
                  <c:v>-0.19534399999999999</c:v>
                </c:pt>
                <c:pt idx="613">
                  <c:v>-0.21932199999999999</c:v>
                </c:pt>
                <c:pt idx="614">
                  <c:v>-0.233044</c:v>
                </c:pt>
                <c:pt idx="615">
                  <c:v>-0.21945100000000001</c:v>
                </c:pt>
                <c:pt idx="616">
                  <c:v>-0.21793399999999999</c:v>
                </c:pt>
                <c:pt idx="617">
                  <c:v>-0.20142099999999999</c:v>
                </c:pt>
                <c:pt idx="618">
                  <c:v>-0.22106899999999999</c:v>
                </c:pt>
                <c:pt idx="619">
                  <c:v>-0.14838100000000001</c:v>
                </c:pt>
                <c:pt idx="620">
                  <c:v>-0.120417</c:v>
                </c:pt>
                <c:pt idx="621">
                  <c:v>-9.78184E-2</c:v>
                </c:pt>
                <c:pt idx="622">
                  <c:v>-0.12835299999999999</c:v>
                </c:pt>
                <c:pt idx="623">
                  <c:v>-0.11583400000000001</c:v>
                </c:pt>
                <c:pt idx="624">
                  <c:v>-8.6844000000000005E-2</c:v>
                </c:pt>
                <c:pt idx="625">
                  <c:v>-8.2296300000000003E-2</c:v>
                </c:pt>
                <c:pt idx="626">
                  <c:v>-5.5001399999999999E-2</c:v>
                </c:pt>
                <c:pt idx="627">
                  <c:v>-1.1906999999999999E-2</c:v>
                </c:pt>
                <c:pt idx="628">
                  <c:v>-2.40713E-2</c:v>
                </c:pt>
                <c:pt idx="629">
                  <c:v>-1.9987100000000001E-2</c:v>
                </c:pt>
                <c:pt idx="630">
                  <c:v>6.4260100000000001E-2</c:v>
                </c:pt>
                <c:pt idx="631">
                  <c:v>7.0634699999999995E-2</c:v>
                </c:pt>
                <c:pt idx="632">
                  <c:v>0.12436800000000001</c:v>
                </c:pt>
                <c:pt idx="633">
                  <c:v>0.12889600000000001</c:v>
                </c:pt>
                <c:pt idx="634">
                  <c:v>0.11316900000000001</c:v>
                </c:pt>
                <c:pt idx="635">
                  <c:v>0.119047</c:v>
                </c:pt>
                <c:pt idx="636">
                  <c:v>8.8025199999999998E-2</c:v>
                </c:pt>
                <c:pt idx="637">
                  <c:v>0.11802600000000001</c:v>
                </c:pt>
                <c:pt idx="638">
                  <c:v>0.109557</c:v>
                </c:pt>
                <c:pt idx="639">
                  <c:v>0.118793</c:v>
                </c:pt>
                <c:pt idx="640">
                  <c:v>9.8775299999999996E-2</c:v>
                </c:pt>
                <c:pt idx="641">
                  <c:v>0.110994</c:v>
                </c:pt>
                <c:pt idx="642">
                  <c:v>9.1648999999999994E-2</c:v>
                </c:pt>
                <c:pt idx="643">
                  <c:v>9.8659899999999995E-2</c:v>
                </c:pt>
                <c:pt idx="644">
                  <c:v>9.5492599999999997E-2</c:v>
                </c:pt>
                <c:pt idx="645">
                  <c:v>0.10314</c:v>
                </c:pt>
                <c:pt idx="646">
                  <c:v>0.105641</c:v>
                </c:pt>
                <c:pt idx="647">
                  <c:v>5.8151700000000001E-2</c:v>
                </c:pt>
                <c:pt idx="648">
                  <c:v>5.0595800000000003E-2</c:v>
                </c:pt>
                <c:pt idx="649">
                  <c:v>7.3382699999999995E-2</c:v>
                </c:pt>
                <c:pt idx="650">
                  <c:v>7.0860900000000004E-2</c:v>
                </c:pt>
                <c:pt idx="651">
                  <c:v>6.7945500000000006E-2</c:v>
                </c:pt>
                <c:pt idx="652">
                  <c:v>8.7344199999999997E-2</c:v>
                </c:pt>
                <c:pt idx="653">
                  <c:v>8.2758999999999999E-2</c:v>
                </c:pt>
                <c:pt idx="654">
                  <c:v>6.5835499999999996E-3</c:v>
                </c:pt>
                <c:pt idx="655">
                  <c:v>2.39562E-2</c:v>
                </c:pt>
                <c:pt idx="656">
                  <c:v>4.6698900000000002E-2</c:v>
                </c:pt>
                <c:pt idx="657">
                  <c:v>0.108045</c:v>
                </c:pt>
                <c:pt idx="658">
                  <c:v>9.7019300000000003E-2</c:v>
                </c:pt>
                <c:pt idx="659">
                  <c:v>5.85643E-2</c:v>
                </c:pt>
                <c:pt idx="660">
                  <c:v>5.5493500000000001E-2</c:v>
                </c:pt>
                <c:pt idx="661">
                  <c:v>3.2427699999999997E-2</c:v>
                </c:pt>
                <c:pt idx="662">
                  <c:v>4.3534400000000001E-2</c:v>
                </c:pt>
                <c:pt idx="663">
                  <c:v>6.5595399999999998E-2</c:v>
                </c:pt>
                <c:pt idx="664">
                  <c:v>5.4863799999999997E-2</c:v>
                </c:pt>
                <c:pt idx="665">
                  <c:v>4.9919499999999999E-2</c:v>
                </c:pt>
                <c:pt idx="666">
                  <c:v>6.8120700000000006E-2</c:v>
                </c:pt>
                <c:pt idx="667">
                  <c:v>6.0674600000000002E-2</c:v>
                </c:pt>
                <c:pt idx="668">
                  <c:v>7.3499099999999998E-2</c:v>
                </c:pt>
                <c:pt idx="669">
                  <c:v>5.8040099999999997E-2</c:v>
                </c:pt>
                <c:pt idx="670">
                  <c:v>6.8940600000000005E-2</c:v>
                </c:pt>
                <c:pt idx="671">
                  <c:v>6.1352900000000002E-2</c:v>
                </c:pt>
                <c:pt idx="672">
                  <c:v>0.11898300000000001</c:v>
                </c:pt>
                <c:pt idx="673">
                  <c:v>0.11186</c:v>
                </c:pt>
                <c:pt idx="674">
                  <c:v>0.15213499999999999</c:v>
                </c:pt>
                <c:pt idx="675">
                  <c:v>0.15623100000000001</c:v>
                </c:pt>
                <c:pt idx="676">
                  <c:v>0.13353000000000001</c:v>
                </c:pt>
                <c:pt idx="677">
                  <c:v>8.7265899999999993E-2</c:v>
                </c:pt>
                <c:pt idx="678">
                  <c:v>2.1016199999999999E-2</c:v>
                </c:pt>
                <c:pt idx="679">
                  <c:v>9.0201099999999996E-3</c:v>
                </c:pt>
                <c:pt idx="680">
                  <c:v>1.4700299999999999E-2</c:v>
                </c:pt>
                <c:pt idx="681">
                  <c:v>1.98557E-2</c:v>
                </c:pt>
                <c:pt idx="682">
                  <c:v>6.3781999999999997E-3</c:v>
                </c:pt>
                <c:pt idx="683" formatCode="0.00E+00">
                  <c:v>-2.27544E-5</c:v>
                </c:pt>
                <c:pt idx="684">
                  <c:v>-2.1738400000000001E-2</c:v>
                </c:pt>
                <c:pt idx="685">
                  <c:v>-2.43623E-2</c:v>
                </c:pt>
                <c:pt idx="686">
                  <c:v>-2.7105500000000001E-2</c:v>
                </c:pt>
                <c:pt idx="687">
                  <c:v>-1.9383899999999999E-2</c:v>
                </c:pt>
                <c:pt idx="688">
                  <c:v>-2.5421099999999999E-2</c:v>
                </c:pt>
                <c:pt idx="689">
                  <c:v>-3.47306E-3</c:v>
                </c:pt>
                <c:pt idx="690">
                  <c:v>-6.9931999999999994E-2</c:v>
                </c:pt>
                <c:pt idx="691">
                  <c:v>-2.66295E-2</c:v>
                </c:pt>
                <c:pt idx="692">
                  <c:v>-6.4728900000000002E-3</c:v>
                </c:pt>
                <c:pt idx="693">
                  <c:v>-1.6814800000000001E-2</c:v>
                </c:pt>
                <c:pt idx="694">
                  <c:v>-2.2676499999999999E-2</c:v>
                </c:pt>
                <c:pt idx="695">
                  <c:v>4.4806800000000001E-2</c:v>
                </c:pt>
                <c:pt idx="696">
                  <c:v>2.7789299999999999E-2</c:v>
                </c:pt>
                <c:pt idx="697">
                  <c:v>1.5514999999999999E-2</c:v>
                </c:pt>
                <c:pt idx="698">
                  <c:v>2.5770299999999999E-2</c:v>
                </c:pt>
                <c:pt idx="699">
                  <c:v>4.1635499999999999E-2</c:v>
                </c:pt>
                <c:pt idx="700">
                  <c:v>2.1609199999999999E-2</c:v>
                </c:pt>
                <c:pt idx="701">
                  <c:v>2.1789900000000001E-2</c:v>
                </c:pt>
                <c:pt idx="702">
                  <c:v>3.69313E-2</c:v>
                </c:pt>
                <c:pt idx="703">
                  <c:v>4.7961799999999999E-2</c:v>
                </c:pt>
                <c:pt idx="704">
                  <c:v>5.5328500000000003E-2</c:v>
                </c:pt>
                <c:pt idx="705">
                  <c:v>6.5671900000000005E-2</c:v>
                </c:pt>
                <c:pt idx="706">
                  <c:v>3.7209100000000002E-2</c:v>
                </c:pt>
                <c:pt idx="707">
                  <c:v>2.6052599999999999E-3</c:v>
                </c:pt>
                <c:pt idx="708">
                  <c:v>1.8586399999999999E-2</c:v>
                </c:pt>
                <c:pt idx="709">
                  <c:v>1.14378E-2</c:v>
                </c:pt>
                <c:pt idx="710">
                  <c:v>5.5745799999999998E-2</c:v>
                </c:pt>
                <c:pt idx="711">
                  <c:v>5.55113E-2</c:v>
                </c:pt>
                <c:pt idx="712">
                  <c:v>7.0917599999999997E-2</c:v>
                </c:pt>
                <c:pt idx="713">
                  <c:v>8.4943299999999999E-2</c:v>
                </c:pt>
                <c:pt idx="714">
                  <c:v>0.14630799999999999</c:v>
                </c:pt>
                <c:pt idx="715">
                  <c:v>0.119218</c:v>
                </c:pt>
                <c:pt idx="716">
                  <c:v>8.3011399999999999E-2</c:v>
                </c:pt>
                <c:pt idx="717">
                  <c:v>8.7604000000000001E-2</c:v>
                </c:pt>
                <c:pt idx="718">
                  <c:v>0.130722</c:v>
                </c:pt>
                <c:pt idx="719">
                  <c:v>0.111886</c:v>
                </c:pt>
                <c:pt idx="720">
                  <c:v>0.12826100000000001</c:v>
                </c:pt>
                <c:pt idx="721">
                  <c:v>7.0281800000000005E-2</c:v>
                </c:pt>
                <c:pt idx="722">
                  <c:v>4.0104399999999998E-2</c:v>
                </c:pt>
                <c:pt idx="723">
                  <c:v>2.0878500000000001E-2</c:v>
                </c:pt>
                <c:pt idx="724">
                  <c:v>-2.4117499999999998E-3</c:v>
                </c:pt>
                <c:pt idx="725">
                  <c:v>-3.0856000000000001E-2</c:v>
                </c:pt>
                <c:pt idx="726">
                  <c:v>-6.2940399999999994E-2</c:v>
                </c:pt>
                <c:pt idx="727">
                  <c:v>-6.8737099999999995E-2</c:v>
                </c:pt>
                <c:pt idx="728">
                  <c:v>-9.3640299999999996E-2</c:v>
                </c:pt>
                <c:pt idx="729">
                  <c:v>-7.8452499999999994E-2</c:v>
                </c:pt>
                <c:pt idx="730">
                  <c:v>-1.5615800000000001E-2</c:v>
                </c:pt>
                <c:pt idx="731">
                  <c:v>2.2990300000000002E-2</c:v>
                </c:pt>
                <c:pt idx="732">
                  <c:v>1.2884100000000001E-2</c:v>
                </c:pt>
                <c:pt idx="733">
                  <c:v>2.4508599999999998E-2</c:v>
                </c:pt>
                <c:pt idx="734">
                  <c:v>8.0652699999999994E-2</c:v>
                </c:pt>
                <c:pt idx="735">
                  <c:v>8.9647099999999993E-2</c:v>
                </c:pt>
                <c:pt idx="736">
                  <c:v>8.0436999999999995E-2</c:v>
                </c:pt>
                <c:pt idx="737">
                  <c:v>9.4215300000000002E-2</c:v>
                </c:pt>
                <c:pt idx="738">
                  <c:v>6.5785999999999997E-2</c:v>
                </c:pt>
                <c:pt idx="739">
                  <c:v>6.0480800000000001E-2</c:v>
                </c:pt>
                <c:pt idx="740">
                  <c:v>7.2274699999999997E-2</c:v>
                </c:pt>
                <c:pt idx="741">
                  <c:v>6.6122299999999995E-2</c:v>
                </c:pt>
                <c:pt idx="742">
                  <c:v>5.0234800000000003E-2</c:v>
                </c:pt>
                <c:pt idx="743">
                  <c:v>6.4984799999999995E-2</c:v>
                </c:pt>
                <c:pt idx="744">
                  <c:v>5.4785399999999998E-2</c:v>
                </c:pt>
                <c:pt idx="745">
                  <c:v>5.0349600000000001E-2</c:v>
                </c:pt>
                <c:pt idx="746">
                  <c:v>6.3168699999999994E-2</c:v>
                </c:pt>
                <c:pt idx="747">
                  <c:v>1.4173E-2</c:v>
                </c:pt>
                <c:pt idx="748">
                  <c:v>3.6037399999999997E-2</c:v>
                </c:pt>
                <c:pt idx="749">
                  <c:v>3.3701000000000002E-2</c:v>
                </c:pt>
                <c:pt idx="750">
                  <c:v>4.4920799999999997E-2</c:v>
                </c:pt>
                <c:pt idx="751">
                  <c:v>6.6024299999999994E-2</c:v>
                </c:pt>
                <c:pt idx="752">
                  <c:v>4.0368000000000001E-2</c:v>
                </c:pt>
                <c:pt idx="753">
                  <c:v>3.6613899999999998E-2</c:v>
                </c:pt>
                <c:pt idx="754">
                  <c:v>6.3901399999999997E-2</c:v>
                </c:pt>
                <c:pt idx="755">
                  <c:v>3.3906800000000001E-2</c:v>
                </c:pt>
                <c:pt idx="756">
                  <c:v>3.5627399999999997E-2</c:v>
                </c:pt>
                <c:pt idx="757">
                  <c:v>8.8527499999999995E-2</c:v>
                </c:pt>
                <c:pt idx="758">
                  <c:v>0.115817</c:v>
                </c:pt>
                <c:pt idx="759">
                  <c:v>0.161524</c:v>
                </c:pt>
                <c:pt idx="760">
                  <c:v>0.19626399999999999</c:v>
                </c:pt>
                <c:pt idx="761">
                  <c:v>0.210395</c:v>
                </c:pt>
                <c:pt idx="762">
                  <c:v>0.21729399999999999</c:v>
                </c:pt>
                <c:pt idx="763">
                  <c:v>0.19660900000000001</c:v>
                </c:pt>
                <c:pt idx="764">
                  <c:v>0.15388499999999999</c:v>
                </c:pt>
                <c:pt idx="765">
                  <c:v>0.14938899999999999</c:v>
                </c:pt>
                <c:pt idx="766">
                  <c:v>0.14938399999999999</c:v>
                </c:pt>
                <c:pt idx="767">
                  <c:v>0.13589899999999999</c:v>
                </c:pt>
                <c:pt idx="768">
                  <c:v>0.134794</c:v>
                </c:pt>
                <c:pt idx="769">
                  <c:v>0.103312</c:v>
                </c:pt>
                <c:pt idx="770">
                  <c:v>0.108055</c:v>
                </c:pt>
                <c:pt idx="771">
                  <c:v>0.10469000000000001</c:v>
                </c:pt>
                <c:pt idx="772">
                  <c:v>0.12875200000000001</c:v>
                </c:pt>
                <c:pt idx="773">
                  <c:v>0.107144</c:v>
                </c:pt>
                <c:pt idx="774">
                  <c:v>9.81683E-2</c:v>
                </c:pt>
                <c:pt idx="775">
                  <c:v>0.10836899999999999</c:v>
                </c:pt>
                <c:pt idx="776">
                  <c:v>7.4543200000000004E-2</c:v>
                </c:pt>
                <c:pt idx="777">
                  <c:v>0.118644</c:v>
                </c:pt>
                <c:pt idx="778">
                  <c:v>0.11726499999999999</c:v>
                </c:pt>
                <c:pt idx="779">
                  <c:v>0.12922700000000001</c:v>
                </c:pt>
                <c:pt idx="780">
                  <c:v>0.116969</c:v>
                </c:pt>
                <c:pt idx="781">
                  <c:v>0.101032</c:v>
                </c:pt>
                <c:pt idx="782">
                  <c:v>0.107777</c:v>
                </c:pt>
                <c:pt idx="783">
                  <c:v>0.101974</c:v>
                </c:pt>
                <c:pt idx="784">
                  <c:v>8.6610999999999994E-2</c:v>
                </c:pt>
                <c:pt idx="785">
                  <c:v>0.101732</c:v>
                </c:pt>
                <c:pt idx="786">
                  <c:v>8.8327900000000001E-2</c:v>
                </c:pt>
                <c:pt idx="787">
                  <c:v>9.35029E-2</c:v>
                </c:pt>
                <c:pt idx="788">
                  <c:v>0.16939599999999999</c:v>
                </c:pt>
                <c:pt idx="789">
                  <c:v>0.15140100000000001</c:v>
                </c:pt>
                <c:pt idx="790">
                  <c:v>0.16297900000000001</c:v>
                </c:pt>
                <c:pt idx="791">
                  <c:v>0.15056700000000001</c:v>
                </c:pt>
                <c:pt idx="792">
                  <c:v>0.159466</c:v>
                </c:pt>
                <c:pt idx="793">
                  <c:v>0.12631600000000001</c:v>
                </c:pt>
                <c:pt idx="794">
                  <c:v>0.13490199999999999</c:v>
                </c:pt>
                <c:pt idx="795">
                  <c:v>0.107683</c:v>
                </c:pt>
                <c:pt idx="796">
                  <c:v>0.13178699999999999</c:v>
                </c:pt>
                <c:pt idx="797">
                  <c:v>0.113148</c:v>
                </c:pt>
                <c:pt idx="798">
                  <c:v>0.11687500000000001</c:v>
                </c:pt>
                <c:pt idx="799">
                  <c:v>0.101761</c:v>
                </c:pt>
                <c:pt idx="800">
                  <c:v>0.103529</c:v>
                </c:pt>
                <c:pt idx="801">
                  <c:v>5.1561799999999998E-2</c:v>
                </c:pt>
                <c:pt idx="802">
                  <c:v>4.2754500000000001E-2</c:v>
                </c:pt>
                <c:pt idx="803">
                  <c:v>8.6247500000000005E-2</c:v>
                </c:pt>
                <c:pt idx="804">
                  <c:v>7.2972999999999996E-2</c:v>
                </c:pt>
                <c:pt idx="805">
                  <c:v>4.3226599999999997E-2</c:v>
                </c:pt>
                <c:pt idx="806">
                  <c:v>6.0477900000000001E-2</c:v>
                </c:pt>
                <c:pt idx="807">
                  <c:v>6.3773399999999994E-2</c:v>
                </c:pt>
                <c:pt idx="808">
                  <c:v>4.6603899999999997E-2</c:v>
                </c:pt>
                <c:pt idx="809">
                  <c:v>6.8999400000000002E-2</c:v>
                </c:pt>
                <c:pt idx="810">
                  <c:v>6.7975499999999994E-2</c:v>
                </c:pt>
                <c:pt idx="811">
                  <c:v>7.5269500000000003E-2</c:v>
                </c:pt>
                <c:pt idx="812">
                  <c:v>4.7252799999999998E-2</c:v>
                </c:pt>
                <c:pt idx="813">
                  <c:v>2.5696799999999999E-2</c:v>
                </c:pt>
                <c:pt idx="814">
                  <c:v>3.7779899999999998E-2</c:v>
                </c:pt>
                <c:pt idx="815">
                  <c:v>2.3825800000000001E-2</c:v>
                </c:pt>
                <c:pt idx="816">
                  <c:v>0.10041700000000001</c:v>
                </c:pt>
                <c:pt idx="817">
                  <c:v>9.7173200000000001E-2</c:v>
                </c:pt>
                <c:pt idx="818">
                  <c:v>0.11197500000000001</c:v>
                </c:pt>
                <c:pt idx="819">
                  <c:v>0.14351700000000001</c:v>
                </c:pt>
                <c:pt idx="820">
                  <c:v>0.14643999999999999</c:v>
                </c:pt>
                <c:pt idx="821">
                  <c:v>0.13165099999999999</c:v>
                </c:pt>
                <c:pt idx="822">
                  <c:v>0.134663</c:v>
                </c:pt>
                <c:pt idx="823">
                  <c:v>0.12881100000000001</c:v>
                </c:pt>
                <c:pt idx="824">
                  <c:v>7.3168899999999995E-2</c:v>
                </c:pt>
                <c:pt idx="825">
                  <c:v>7.6825599999999994E-2</c:v>
                </c:pt>
                <c:pt idx="826">
                  <c:v>8.5620799999999997E-2</c:v>
                </c:pt>
                <c:pt idx="827">
                  <c:v>0.10065</c:v>
                </c:pt>
                <c:pt idx="828">
                  <c:v>8.3486699999999997E-2</c:v>
                </c:pt>
                <c:pt idx="829">
                  <c:v>7.84247E-2</c:v>
                </c:pt>
                <c:pt idx="830">
                  <c:v>9.26009E-2</c:v>
                </c:pt>
                <c:pt idx="831">
                  <c:v>9.4484200000000004E-2</c:v>
                </c:pt>
                <c:pt idx="832">
                  <c:v>0.185804</c:v>
                </c:pt>
                <c:pt idx="833">
                  <c:v>0.202014</c:v>
                </c:pt>
                <c:pt idx="834">
                  <c:v>0.201402</c:v>
                </c:pt>
                <c:pt idx="835">
                  <c:v>0.19494</c:v>
                </c:pt>
                <c:pt idx="836">
                  <c:v>0.16479199999999999</c:v>
                </c:pt>
                <c:pt idx="837">
                  <c:v>0.17691699999999999</c:v>
                </c:pt>
                <c:pt idx="838">
                  <c:v>0.17540500000000001</c:v>
                </c:pt>
                <c:pt idx="839">
                  <c:v>0.17794399999999999</c:v>
                </c:pt>
                <c:pt idx="840">
                  <c:v>0.17321400000000001</c:v>
                </c:pt>
                <c:pt idx="841">
                  <c:v>0.17730799999999999</c:v>
                </c:pt>
                <c:pt idx="842">
                  <c:v>0.17678099999999999</c:v>
                </c:pt>
                <c:pt idx="843">
                  <c:v>0.126829</c:v>
                </c:pt>
                <c:pt idx="844">
                  <c:v>9.6616300000000002E-2</c:v>
                </c:pt>
                <c:pt idx="845">
                  <c:v>0.13564100000000001</c:v>
                </c:pt>
                <c:pt idx="846">
                  <c:v>0.14657200000000001</c:v>
                </c:pt>
                <c:pt idx="847">
                  <c:v>0.15970500000000001</c:v>
                </c:pt>
                <c:pt idx="848">
                  <c:v>0.17288600000000001</c:v>
                </c:pt>
                <c:pt idx="849">
                  <c:v>0.15054300000000001</c:v>
                </c:pt>
                <c:pt idx="850">
                  <c:v>0.119605</c:v>
                </c:pt>
                <c:pt idx="851">
                  <c:v>8.3095100000000005E-2</c:v>
                </c:pt>
                <c:pt idx="852">
                  <c:v>9.1708899999999996E-2</c:v>
                </c:pt>
                <c:pt idx="853">
                  <c:v>8.3918499999999993E-2</c:v>
                </c:pt>
                <c:pt idx="854">
                  <c:v>7.5036900000000004E-2</c:v>
                </c:pt>
                <c:pt idx="855">
                  <c:v>9.75747E-2</c:v>
                </c:pt>
                <c:pt idx="856">
                  <c:v>8.9317099999999996E-2</c:v>
                </c:pt>
                <c:pt idx="857">
                  <c:v>8.5210300000000003E-2</c:v>
                </c:pt>
                <c:pt idx="858">
                  <c:v>0.108512</c:v>
                </c:pt>
                <c:pt idx="859">
                  <c:v>6.8254300000000004E-2</c:v>
                </c:pt>
                <c:pt idx="860">
                  <c:v>6.3098600000000005E-2</c:v>
                </c:pt>
                <c:pt idx="861">
                  <c:v>9.8318900000000001E-2</c:v>
                </c:pt>
                <c:pt idx="862">
                  <c:v>0.12066300000000001</c:v>
                </c:pt>
                <c:pt idx="863">
                  <c:v>0.101412</c:v>
                </c:pt>
                <c:pt idx="864">
                  <c:v>9.8349199999999998E-2</c:v>
                </c:pt>
                <c:pt idx="865">
                  <c:v>0.107598</c:v>
                </c:pt>
                <c:pt idx="866">
                  <c:v>1.88915E-3</c:v>
                </c:pt>
                <c:pt idx="867">
                  <c:v>1.2394199999999999E-2</c:v>
                </c:pt>
                <c:pt idx="868">
                  <c:v>4.5040799999999999E-2</c:v>
                </c:pt>
                <c:pt idx="869">
                  <c:v>4.3967800000000001E-2</c:v>
                </c:pt>
                <c:pt idx="870">
                  <c:v>3.7358200000000001E-2</c:v>
                </c:pt>
                <c:pt idx="871">
                  <c:v>6.9019999999999998E-2</c:v>
                </c:pt>
                <c:pt idx="872">
                  <c:v>7.2429400000000005E-2</c:v>
                </c:pt>
                <c:pt idx="873">
                  <c:v>7.4563400000000002E-2</c:v>
                </c:pt>
                <c:pt idx="874">
                  <c:v>7.0503499999999997E-2</c:v>
                </c:pt>
                <c:pt idx="875">
                  <c:v>0.10173</c:v>
                </c:pt>
                <c:pt idx="876">
                  <c:v>0.12964400000000001</c:v>
                </c:pt>
                <c:pt idx="877">
                  <c:v>0.14097999999999999</c:v>
                </c:pt>
                <c:pt idx="878">
                  <c:v>0.126832</c:v>
                </c:pt>
                <c:pt idx="879">
                  <c:v>8.0088999999999994E-2</c:v>
                </c:pt>
                <c:pt idx="880">
                  <c:v>8.1370499999999998E-2</c:v>
                </c:pt>
                <c:pt idx="881">
                  <c:v>0.101857</c:v>
                </c:pt>
                <c:pt idx="882">
                  <c:v>0.12631600000000001</c:v>
                </c:pt>
                <c:pt idx="883">
                  <c:v>0.13169400000000001</c:v>
                </c:pt>
                <c:pt idx="884">
                  <c:v>0.13328799999999999</c:v>
                </c:pt>
                <c:pt idx="885">
                  <c:v>0.1416</c:v>
                </c:pt>
                <c:pt idx="886">
                  <c:v>0.116997</c:v>
                </c:pt>
                <c:pt idx="887">
                  <c:v>0.141566</c:v>
                </c:pt>
                <c:pt idx="888">
                  <c:v>0.12388299999999999</c:v>
                </c:pt>
                <c:pt idx="889">
                  <c:v>0.13792299999999999</c:v>
                </c:pt>
                <c:pt idx="890">
                  <c:v>0.15490100000000001</c:v>
                </c:pt>
                <c:pt idx="891">
                  <c:v>0.154556</c:v>
                </c:pt>
                <c:pt idx="892">
                  <c:v>0.14010900000000001</c:v>
                </c:pt>
                <c:pt idx="893">
                  <c:v>0.17281099999999999</c:v>
                </c:pt>
                <c:pt idx="894">
                  <c:v>0.13658600000000001</c:v>
                </c:pt>
                <c:pt idx="895">
                  <c:v>0.15262400000000001</c:v>
                </c:pt>
                <c:pt idx="896">
                  <c:v>0.15094299999999999</c:v>
                </c:pt>
                <c:pt idx="897">
                  <c:v>0.13414499999999999</c:v>
                </c:pt>
                <c:pt idx="898">
                  <c:v>0.12893099999999999</c:v>
                </c:pt>
                <c:pt idx="899">
                  <c:v>0.15376100000000001</c:v>
                </c:pt>
                <c:pt idx="900">
                  <c:v>0.14064599999999999</c:v>
                </c:pt>
                <c:pt idx="901">
                  <c:v>0.122928</c:v>
                </c:pt>
                <c:pt idx="902">
                  <c:v>0.123929</c:v>
                </c:pt>
                <c:pt idx="903">
                  <c:v>0.118021</c:v>
                </c:pt>
                <c:pt idx="904">
                  <c:v>0.184</c:v>
                </c:pt>
                <c:pt idx="905">
                  <c:v>0.191687</c:v>
                </c:pt>
                <c:pt idx="906">
                  <c:v>0.16053200000000001</c:v>
                </c:pt>
                <c:pt idx="907">
                  <c:v>0.17820900000000001</c:v>
                </c:pt>
                <c:pt idx="908">
                  <c:v>0.17322199999999999</c:v>
                </c:pt>
                <c:pt idx="909">
                  <c:v>0.17519000000000001</c:v>
                </c:pt>
                <c:pt idx="910">
                  <c:v>0.17646800000000001</c:v>
                </c:pt>
                <c:pt idx="911">
                  <c:v>0.162607</c:v>
                </c:pt>
                <c:pt idx="912">
                  <c:v>0.190885</c:v>
                </c:pt>
                <c:pt idx="913">
                  <c:v>0.19242200000000001</c:v>
                </c:pt>
                <c:pt idx="914">
                  <c:v>0.21249299999999999</c:v>
                </c:pt>
                <c:pt idx="915">
                  <c:v>0.193274</c:v>
                </c:pt>
                <c:pt idx="916">
                  <c:v>0.19425100000000001</c:v>
                </c:pt>
                <c:pt idx="917">
                  <c:v>0.19883000000000001</c:v>
                </c:pt>
                <c:pt idx="918">
                  <c:v>0.21201300000000001</c:v>
                </c:pt>
                <c:pt idx="919">
                  <c:v>0.26481199999999999</c:v>
                </c:pt>
                <c:pt idx="920">
                  <c:v>0.26749499999999998</c:v>
                </c:pt>
                <c:pt idx="921">
                  <c:v>0.29930600000000002</c:v>
                </c:pt>
                <c:pt idx="922">
                  <c:v>0.28535300000000002</c:v>
                </c:pt>
                <c:pt idx="923">
                  <c:v>0.270565</c:v>
                </c:pt>
                <c:pt idx="924">
                  <c:v>0.26754299999999998</c:v>
                </c:pt>
                <c:pt idx="925">
                  <c:v>0.25679999999999997</c:v>
                </c:pt>
                <c:pt idx="926">
                  <c:v>0.245584</c:v>
                </c:pt>
                <c:pt idx="927">
                  <c:v>0.24693599999999999</c:v>
                </c:pt>
                <c:pt idx="928">
                  <c:v>0.22717399999999999</c:v>
                </c:pt>
                <c:pt idx="929">
                  <c:v>0.24638499999999999</c:v>
                </c:pt>
                <c:pt idx="930">
                  <c:v>0.24201800000000001</c:v>
                </c:pt>
                <c:pt idx="931">
                  <c:v>0.236737</c:v>
                </c:pt>
                <c:pt idx="932">
                  <c:v>0.24796099999999999</c:v>
                </c:pt>
                <c:pt idx="933">
                  <c:v>0.25384899999999999</c:v>
                </c:pt>
                <c:pt idx="934">
                  <c:v>0.245619</c:v>
                </c:pt>
                <c:pt idx="935">
                  <c:v>0.25364700000000001</c:v>
                </c:pt>
                <c:pt idx="936">
                  <c:v>0.24024999999999999</c:v>
                </c:pt>
                <c:pt idx="937">
                  <c:v>0.237039</c:v>
                </c:pt>
                <c:pt idx="938">
                  <c:v>0.22711100000000001</c:v>
                </c:pt>
                <c:pt idx="939">
                  <c:v>0.22883400000000001</c:v>
                </c:pt>
                <c:pt idx="940">
                  <c:v>0.22489000000000001</c:v>
                </c:pt>
                <c:pt idx="941">
                  <c:v>0.22026599999999999</c:v>
                </c:pt>
                <c:pt idx="942">
                  <c:v>0.202962</c:v>
                </c:pt>
                <c:pt idx="943">
                  <c:v>0.20258599999999999</c:v>
                </c:pt>
                <c:pt idx="944">
                  <c:v>0.22908200000000001</c:v>
                </c:pt>
                <c:pt idx="945">
                  <c:v>0.229717</c:v>
                </c:pt>
                <c:pt idx="946">
                  <c:v>0.23896300000000001</c:v>
                </c:pt>
                <c:pt idx="947">
                  <c:v>0.22137599999999999</c:v>
                </c:pt>
                <c:pt idx="948">
                  <c:v>0.22689000000000001</c:v>
                </c:pt>
                <c:pt idx="949">
                  <c:v>0.2215</c:v>
                </c:pt>
                <c:pt idx="950">
                  <c:v>0.21239</c:v>
                </c:pt>
                <c:pt idx="951">
                  <c:v>0.25645600000000002</c:v>
                </c:pt>
                <c:pt idx="952">
                  <c:v>0.24102899999999999</c:v>
                </c:pt>
                <c:pt idx="953">
                  <c:v>0.17697499999999999</c:v>
                </c:pt>
                <c:pt idx="954">
                  <c:v>0.17699200000000001</c:v>
                </c:pt>
                <c:pt idx="955">
                  <c:v>0.19667399999999999</c:v>
                </c:pt>
                <c:pt idx="956">
                  <c:v>0.167158</c:v>
                </c:pt>
                <c:pt idx="957">
                  <c:v>0.21099699999999999</c:v>
                </c:pt>
                <c:pt idx="958">
                  <c:v>0.206791</c:v>
                </c:pt>
                <c:pt idx="959">
                  <c:v>0.210951</c:v>
                </c:pt>
                <c:pt idx="960">
                  <c:v>0.22608400000000001</c:v>
                </c:pt>
                <c:pt idx="961">
                  <c:v>0.19151000000000001</c:v>
                </c:pt>
                <c:pt idx="962">
                  <c:v>0.19204499999999999</c:v>
                </c:pt>
                <c:pt idx="963">
                  <c:v>0.16079299999999999</c:v>
                </c:pt>
                <c:pt idx="964">
                  <c:v>0.140018</c:v>
                </c:pt>
                <c:pt idx="965">
                  <c:v>0.121448</c:v>
                </c:pt>
                <c:pt idx="966">
                  <c:v>0.120598</c:v>
                </c:pt>
                <c:pt idx="967">
                  <c:v>0.121049</c:v>
                </c:pt>
                <c:pt idx="968">
                  <c:v>9.7644499999999995E-2</c:v>
                </c:pt>
                <c:pt idx="969">
                  <c:v>8.0027200000000007E-2</c:v>
                </c:pt>
                <c:pt idx="970">
                  <c:v>9.9176399999999998E-2</c:v>
                </c:pt>
                <c:pt idx="971">
                  <c:v>9.5882899999999993E-2</c:v>
                </c:pt>
                <c:pt idx="972">
                  <c:v>7.7107499999999995E-2</c:v>
                </c:pt>
                <c:pt idx="973">
                  <c:v>5.7090000000000002E-2</c:v>
                </c:pt>
                <c:pt idx="974">
                  <c:v>3.46722E-2</c:v>
                </c:pt>
                <c:pt idx="975">
                  <c:v>3.05659E-2</c:v>
                </c:pt>
                <c:pt idx="976">
                  <c:v>2.7341800000000001E-3</c:v>
                </c:pt>
                <c:pt idx="977">
                  <c:v>5.5523300000000003E-3</c:v>
                </c:pt>
                <c:pt idx="978">
                  <c:v>-1.81551E-2</c:v>
                </c:pt>
                <c:pt idx="979">
                  <c:v>-1.11209E-2</c:v>
                </c:pt>
                <c:pt idx="980">
                  <c:v>-7.5704700000000002E-3</c:v>
                </c:pt>
                <c:pt idx="981">
                  <c:v>-1.9128099999999999E-2</c:v>
                </c:pt>
                <c:pt idx="982">
                  <c:v>-2.33767E-2</c:v>
                </c:pt>
                <c:pt idx="983">
                  <c:v>-2.3937400000000001E-2</c:v>
                </c:pt>
                <c:pt idx="984">
                  <c:v>-3.11566E-2</c:v>
                </c:pt>
                <c:pt idx="985">
                  <c:v>-6.5669000000000005E-2</c:v>
                </c:pt>
                <c:pt idx="986">
                  <c:v>-8.5548100000000002E-2</c:v>
                </c:pt>
                <c:pt idx="987">
                  <c:v>-7.2825200000000007E-2</c:v>
                </c:pt>
                <c:pt idx="988">
                  <c:v>-0.115229</c:v>
                </c:pt>
                <c:pt idx="989">
                  <c:v>-0.119797</c:v>
                </c:pt>
                <c:pt idx="990">
                  <c:v>-0.109071</c:v>
                </c:pt>
                <c:pt idx="991">
                  <c:v>-0.14161899999999999</c:v>
                </c:pt>
                <c:pt idx="992">
                  <c:v>-0.14943000000000001</c:v>
                </c:pt>
                <c:pt idx="993">
                  <c:v>-0.17239299999999999</c:v>
                </c:pt>
                <c:pt idx="994">
                  <c:v>-0.150837</c:v>
                </c:pt>
                <c:pt idx="995">
                  <c:v>-0.160885</c:v>
                </c:pt>
                <c:pt idx="996">
                  <c:v>-6.1904099999999997E-2</c:v>
                </c:pt>
                <c:pt idx="997">
                  <c:v>-3.9335099999999998E-2</c:v>
                </c:pt>
                <c:pt idx="998">
                  <c:v>1.6575099999999999E-2</c:v>
                </c:pt>
                <c:pt idx="999">
                  <c:v>-5.1862200000000001E-3</c:v>
                </c:pt>
                <c:pt idx="1000">
                  <c:v>1.27659E-2</c:v>
                </c:pt>
                <c:pt idx="1001">
                  <c:v>-7.1103099999999999E-3</c:v>
                </c:pt>
                <c:pt idx="1002">
                  <c:v>2.26237E-2</c:v>
                </c:pt>
                <c:pt idx="1003">
                  <c:v>-1.36402E-2</c:v>
                </c:pt>
                <c:pt idx="1004">
                  <c:v>1.2217799999999999E-2</c:v>
                </c:pt>
                <c:pt idx="1005">
                  <c:v>-2.68533E-2</c:v>
                </c:pt>
                <c:pt idx="1006">
                  <c:v>3.8796499999999999E-4</c:v>
                </c:pt>
                <c:pt idx="1007">
                  <c:v>4.4554499999999997E-2</c:v>
                </c:pt>
                <c:pt idx="1008">
                  <c:v>4.4584199999999997E-2</c:v>
                </c:pt>
                <c:pt idx="1009">
                  <c:v>5.9471400000000001E-2</c:v>
                </c:pt>
                <c:pt idx="1010">
                  <c:v>5.71961E-2</c:v>
                </c:pt>
                <c:pt idx="1011">
                  <c:v>2.71238E-2</c:v>
                </c:pt>
                <c:pt idx="1012">
                  <c:v>3.35448E-2</c:v>
                </c:pt>
                <c:pt idx="1013">
                  <c:v>4.1523800000000001E-4</c:v>
                </c:pt>
                <c:pt idx="1014">
                  <c:v>-2.4700799999999998E-2</c:v>
                </c:pt>
                <c:pt idx="1015">
                  <c:v>-5.5226999999999998E-2</c:v>
                </c:pt>
                <c:pt idx="1016">
                  <c:v>-5.9134800000000001E-2</c:v>
                </c:pt>
                <c:pt idx="1017">
                  <c:v>-6.2732099999999999E-2</c:v>
                </c:pt>
                <c:pt idx="1018">
                  <c:v>-7.1185300000000007E-2</c:v>
                </c:pt>
                <c:pt idx="1019">
                  <c:v>-6.8029099999999995E-2</c:v>
                </c:pt>
                <c:pt idx="1020">
                  <c:v>-7.0209999999999995E-2</c:v>
                </c:pt>
                <c:pt idx="1021">
                  <c:v>-0.103701</c:v>
                </c:pt>
                <c:pt idx="1022">
                  <c:v>-0.11139300000000001</c:v>
                </c:pt>
                <c:pt idx="1023">
                  <c:v>-0.11436499999999999</c:v>
                </c:pt>
                <c:pt idx="1024">
                  <c:v>-5.9804599999999999E-2</c:v>
                </c:pt>
                <c:pt idx="1025">
                  <c:v>-5.4910199999999999E-2</c:v>
                </c:pt>
                <c:pt idx="1026">
                  <c:v>-2.29497E-2</c:v>
                </c:pt>
                <c:pt idx="1027">
                  <c:v>-2.43828E-2</c:v>
                </c:pt>
                <c:pt idx="1028">
                  <c:v>-1.67041E-2</c:v>
                </c:pt>
                <c:pt idx="1029">
                  <c:v>-3.5558500000000002E-3</c:v>
                </c:pt>
                <c:pt idx="1030">
                  <c:v>-2.7575100000000002E-2</c:v>
                </c:pt>
                <c:pt idx="1031">
                  <c:v>-4.34019E-2</c:v>
                </c:pt>
                <c:pt idx="1032">
                  <c:v>-7.0645200000000005E-2</c:v>
                </c:pt>
                <c:pt idx="1033">
                  <c:v>-8.1080899999999997E-2</c:v>
                </c:pt>
                <c:pt idx="1034">
                  <c:v>-5.9264900000000002E-2</c:v>
                </c:pt>
                <c:pt idx="1035">
                  <c:v>-7.65652E-2</c:v>
                </c:pt>
                <c:pt idx="1036">
                  <c:v>-6.63165E-2</c:v>
                </c:pt>
                <c:pt idx="1037">
                  <c:v>-9.4625899999999999E-2</c:v>
                </c:pt>
                <c:pt idx="1038">
                  <c:v>-5.36347E-2</c:v>
                </c:pt>
                <c:pt idx="1039">
                  <c:v>-8.2085000000000005E-2</c:v>
                </c:pt>
                <c:pt idx="1040">
                  <c:v>-0.105702</c:v>
                </c:pt>
                <c:pt idx="1041">
                  <c:v>-0.107139</c:v>
                </c:pt>
                <c:pt idx="1042">
                  <c:v>-4.7484999999999999E-2</c:v>
                </c:pt>
                <c:pt idx="1043">
                  <c:v>-7.3451900000000001E-2</c:v>
                </c:pt>
                <c:pt idx="1044">
                  <c:v>2.5216399999999999E-3</c:v>
                </c:pt>
                <c:pt idx="1045">
                  <c:v>-4.7551000000000001E-4</c:v>
                </c:pt>
                <c:pt idx="1046">
                  <c:v>2.8584399999999999E-2</c:v>
                </c:pt>
                <c:pt idx="1047">
                  <c:v>6.7628900000000006E-2</c:v>
                </c:pt>
                <c:pt idx="1048">
                  <c:v>7.7897300000000003E-2</c:v>
                </c:pt>
                <c:pt idx="1049">
                  <c:v>9.9782300000000004E-2</c:v>
                </c:pt>
                <c:pt idx="1050">
                  <c:v>0.103147</c:v>
                </c:pt>
                <c:pt idx="1051">
                  <c:v>0.109862</c:v>
                </c:pt>
                <c:pt idx="1052">
                  <c:v>8.4604700000000005E-2</c:v>
                </c:pt>
                <c:pt idx="1053">
                  <c:v>9.9557999999999994E-2</c:v>
                </c:pt>
                <c:pt idx="1054">
                  <c:v>9.5756599999999997E-2</c:v>
                </c:pt>
                <c:pt idx="1055">
                  <c:v>9.8807699999999998E-2</c:v>
                </c:pt>
                <c:pt idx="1056">
                  <c:v>7.7953400000000006E-2</c:v>
                </c:pt>
                <c:pt idx="1057">
                  <c:v>6.3788899999999996E-2</c:v>
                </c:pt>
                <c:pt idx="1058">
                  <c:v>7.1897799999999998E-2</c:v>
                </c:pt>
                <c:pt idx="1059">
                  <c:v>6.5589999999999996E-2</c:v>
                </c:pt>
                <c:pt idx="1060">
                  <c:v>9.4828200000000001E-2</c:v>
                </c:pt>
                <c:pt idx="1061">
                  <c:v>8.6539900000000003E-2</c:v>
                </c:pt>
                <c:pt idx="1062">
                  <c:v>7.3463899999999999E-2</c:v>
                </c:pt>
                <c:pt idx="1063">
                  <c:v>5.1736600000000001E-2</c:v>
                </c:pt>
                <c:pt idx="1064">
                  <c:v>1.4697999999999999E-2</c:v>
                </c:pt>
                <c:pt idx="1065">
                  <c:v>9.1598499999999999E-2</c:v>
                </c:pt>
                <c:pt idx="1066">
                  <c:v>0.119813</c:v>
                </c:pt>
                <c:pt idx="1067">
                  <c:v>0.12579699999999999</c:v>
                </c:pt>
                <c:pt idx="1068">
                  <c:v>0.236979</c:v>
                </c:pt>
                <c:pt idx="1069">
                  <c:v>0.242285</c:v>
                </c:pt>
                <c:pt idx="1070">
                  <c:v>0.27251700000000001</c:v>
                </c:pt>
                <c:pt idx="1071">
                  <c:v>0.27399299999999999</c:v>
                </c:pt>
                <c:pt idx="1072">
                  <c:v>0.257942</c:v>
                </c:pt>
                <c:pt idx="1073">
                  <c:v>0.27017600000000003</c:v>
                </c:pt>
                <c:pt idx="1074">
                  <c:v>0.29235</c:v>
                </c:pt>
                <c:pt idx="1075">
                  <c:v>0.268266</c:v>
                </c:pt>
                <c:pt idx="1076">
                  <c:v>0.23636199999999999</c:v>
                </c:pt>
                <c:pt idx="1077">
                  <c:v>0.19448799999999999</c:v>
                </c:pt>
                <c:pt idx="1078">
                  <c:v>0.19975799999999999</c:v>
                </c:pt>
                <c:pt idx="1079">
                  <c:v>0.187167</c:v>
                </c:pt>
                <c:pt idx="1080">
                  <c:v>0.180838</c:v>
                </c:pt>
                <c:pt idx="1081">
                  <c:v>0.20080600000000001</c:v>
                </c:pt>
                <c:pt idx="1082">
                  <c:v>0.212258</c:v>
                </c:pt>
                <c:pt idx="1083">
                  <c:v>0.21368999999999999</c:v>
                </c:pt>
                <c:pt idx="1084">
                  <c:v>0.217143</c:v>
                </c:pt>
                <c:pt idx="1085">
                  <c:v>0.22261400000000001</c:v>
                </c:pt>
                <c:pt idx="1086">
                  <c:v>0.226461</c:v>
                </c:pt>
                <c:pt idx="1087">
                  <c:v>0.21571199999999999</c:v>
                </c:pt>
                <c:pt idx="1088">
                  <c:v>0.22184499999999999</c:v>
                </c:pt>
                <c:pt idx="1089">
                  <c:v>0.22237499999999999</c:v>
                </c:pt>
                <c:pt idx="1090">
                  <c:v>0.19707</c:v>
                </c:pt>
                <c:pt idx="1091">
                  <c:v>0.205286</c:v>
                </c:pt>
                <c:pt idx="1092">
                  <c:v>0.167046</c:v>
                </c:pt>
                <c:pt idx="1093">
                  <c:v>0.16298199999999999</c:v>
                </c:pt>
                <c:pt idx="1094">
                  <c:v>0.142045</c:v>
                </c:pt>
                <c:pt idx="1095">
                  <c:v>0.131582</c:v>
                </c:pt>
                <c:pt idx="1096">
                  <c:v>0.15549399999999999</c:v>
                </c:pt>
                <c:pt idx="1097">
                  <c:v>0.12909699999999999</c:v>
                </c:pt>
                <c:pt idx="1098">
                  <c:v>9.6609799999999996E-2</c:v>
                </c:pt>
                <c:pt idx="1099">
                  <c:v>7.5085200000000005E-2</c:v>
                </c:pt>
                <c:pt idx="1100">
                  <c:v>7.5458300000000006E-2</c:v>
                </c:pt>
                <c:pt idx="1101">
                  <c:v>-7.4797799999999998E-2</c:v>
                </c:pt>
                <c:pt idx="1102">
                  <c:v>-7.3536099999999993E-2</c:v>
                </c:pt>
                <c:pt idx="1103">
                  <c:v>-7.2542300000000004E-2</c:v>
                </c:pt>
                <c:pt idx="1104">
                  <c:v>-0.118025</c:v>
                </c:pt>
                <c:pt idx="1105">
                  <c:v>-8.9148599999999995E-2</c:v>
                </c:pt>
                <c:pt idx="1106">
                  <c:v>-6.45347E-2</c:v>
                </c:pt>
                <c:pt idx="1107">
                  <c:v>-3.3850100000000001E-2</c:v>
                </c:pt>
                <c:pt idx="1108">
                  <c:v>-8.1328200000000003E-2</c:v>
                </c:pt>
                <c:pt idx="1109">
                  <c:v>-6.9861300000000001E-2</c:v>
                </c:pt>
                <c:pt idx="1110">
                  <c:v>-7.3975100000000002E-2</c:v>
                </c:pt>
                <c:pt idx="1111">
                  <c:v>-8.1571699999999997E-2</c:v>
                </c:pt>
                <c:pt idx="1112">
                  <c:v>-8.3672300000000005E-2</c:v>
                </c:pt>
                <c:pt idx="1113">
                  <c:v>-0.10233299999999999</c:v>
                </c:pt>
                <c:pt idx="1114">
                  <c:v>-0.113757</c:v>
                </c:pt>
                <c:pt idx="1115">
                  <c:v>-0.14324100000000001</c:v>
                </c:pt>
                <c:pt idx="1116">
                  <c:v>-0.13731699999999999</c:v>
                </c:pt>
                <c:pt idx="1117">
                  <c:v>-0.12778500000000001</c:v>
                </c:pt>
                <c:pt idx="1118">
                  <c:v>-0.176147</c:v>
                </c:pt>
                <c:pt idx="1119">
                  <c:v>-0.145344</c:v>
                </c:pt>
                <c:pt idx="1120">
                  <c:v>-0.14598700000000001</c:v>
                </c:pt>
                <c:pt idx="1121">
                  <c:v>-0.139959</c:v>
                </c:pt>
                <c:pt idx="1122">
                  <c:v>-0.147337</c:v>
                </c:pt>
                <c:pt idx="1123">
                  <c:v>-0.10546800000000001</c:v>
                </c:pt>
                <c:pt idx="1124">
                  <c:v>-0.106169</c:v>
                </c:pt>
                <c:pt idx="1125">
                  <c:v>-5.1078199999999997E-2</c:v>
                </c:pt>
                <c:pt idx="1126">
                  <c:v>-3.5597499999999997E-2</c:v>
                </c:pt>
                <c:pt idx="1127">
                  <c:v>-2.8286200000000001E-2</c:v>
                </c:pt>
                <c:pt idx="1128">
                  <c:v>-1.6379600000000001E-2</c:v>
                </c:pt>
                <c:pt idx="1129">
                  <c:v>-1.5277799999999999E-2</c:v>
                </c:pt>
                <c:pt idx="1130">
                  <c:v>-4.7213300000000001E-3</c:v>
                </c:pt>
                <c:pt idx="1131" formatCode="0.00E+00">
                  <c:v>-3.4796600000000001E-6</c:v>
                </c:pt>
                <c:pt idx="1132">
                  <c:v>-4.6584300000000002E-4</c:v>
                </c:pt>
                <c:pt idx="1133">
                  <c:v>-7.0244699999999997E-3</c:v>
                </c:pt>
                <c:pt idx="1134">
                  <c:v>-1.7928400000000001E-2</c:v>
                </c:pt>
                <c:pt idx="1135">
                  <c:v>-8.3234199999999998E-3</c:v>
                </c:pt>
                <c:pt idx="1136">
                  <c:v>2.24899E-2</c:v>
                </c:pt>
                <c:pt idx="1137">
                  <c:v>2.9648500000000001E-2</c:v>
                </c:pt>
                <c:pt idx="1138">
                  <c:v>6.6438899999999995E-2</c:v>
                </c:pt>
                <c:pt idx="1139">
                  <c:v>5.4092500000000002E-2</c:v>
                </c:pt>
                <c:pt idx="1140">
                  <c:v>5.5700300000000001E-2</c:v>
                </c:pt>
                <c:pt idx="1141">
                  <c:v>5.6818599999999997E-2</c:v>
                </c:pt>
                <c:pt idx="1142">
                  <c:v>9.3277399999999996E-2</c:v>
                </c:pt>
                <c:pt idx="1143">
                  <c:v>0.130076</c:v>
                </c:pt>
                <c:pt idx="1144">
                  <c:v>0.13895299999999999</c:v>
                </c:pt>
                <c:pt idx="1145">
                  <c:v>0.14424300000000001</c:v>
                </c:pt>
                <c:pt idx="1146">
                  <c:v>0.15237899999999999</c:v>
                </c:pt>
                <c:pt idx="1147">
                  <c:v>0.146314</c:v>
                </c:pt>
                <c:pt idx="1148">
                  <c:v>0.15009900000000001</c:v>
                </c:pt>
                <c:pt idx="1149">
                  <c:v>0.15743299999999999</c:v>
                </c:pt>
                <c:pt idx="1150">
                  <c:v>0.15534400000000001</c:v>
                </c:pt>
                <c:pt idx="1151">
                  <c:v>0.183756</c:v>
                </c:pt>
                <c:pt idx="1152">
                  <c:v>0.170344</c:v>
                </c:pt>
                <c:pt idx="1153">
                  <c:v>0.17207500000000001</c:v>
                </c:pt>
                <c:pt idx="1154">
                  <c:v>0.20364499999999999</c:v>
                </c:pt>
                <c:pt idx="1155">
                  <c:v>0.20763300000000001</c:v>
                </c:pt>
                <c:pt idx="1156">
                  <c:v>0.22148499999999999</c:v>
                </c:pt>
                <c:pt idx="1157">
                  <c:v>0.214832</c:v>
                </c:pt>
                <c:pt idx="1158">
                  <c:v>0.21731800000000001</c:v>
                </c:pt>
                <c:pt idx="1159">
                  <c:v>0.22196399999999999</c:v>
                </c:pt>
                <c:pt idx="1160">
                  <c:v>0.21667900000000001</c:v>
                </c:pt>
                <c:pt idx="1161">
                  <c:v>0.21181700000000001</c:v>
                </c:pt>
                <c:pt idx="1162">
                  <c:v>0.22656200000000001</c:v>
                </c:pt>
                <c:pt idx="1163">
                  <c:v>0.206674</c:v>
                </c:pt>
                <c:pt idx="1164">
                  <c:v>0.195077</c:v>
                </c:pt>
                <c:pt idx="1165">
                  <c:v>0.20454700000000001</c:v>
                </c:pt>
                <c:pt idx="1166">
                  <c:v>0.20747699999999999</c:v>
                </c:pt>
                <c:pt idx="1167">
                  <c:v>0.25138899999999997</c:v>
                </c:pt>
                <c:pt idx="1168">
                  <c:v>0.22190199999999999</c:v>
                </c:pt>
                <c:pt idx="1169">
                  <c:v>0.26247199999999998</c:v>
                </c:pt>
                <c:pt idx="1170">
                  <c:v>0.24781900000000001</c:v>
                </c:pt>
                <c:pt idx="1171">
                  <c:v>0.263789</c:v>
                </c:pt>
                <c:pt idx="1172">
                  <c:v>0.26905800000000002</c:v>
                </c:pt>
                <c:pt idx="1173">
                  <c:v>0.24218799999999999</c:v>
                </c:pt>
                <c:pt idx="1174">
                  <c:v>0.242066</c:v>
                </c:pt>
                <c:pt idx="1175">
                  <c:v>0.23313700000000001</c:v>
                </c:pt>
                <c:pt idx="1176">
                  <c:v>0.24235200000000001</c:v>
                </c:pt>
                <c:pt idx="1177">
                  <c:v>0.22822100000000001</c:v>
                </c:pt>
                <c:pt idx="1178">
                  <c:v>0.21649099999999999</c:v>
                </c:pt>
                <c:pt idx="1179">
                  <c:v>0.24021600000000001</c:v>
                </c:pt>
                <c:pt idx="1180">
                  <c:v>0.214916</c:v>
                </c:pt>
                <c:pt idx="1181">
                  <c:v>0.21845999999999999</c:v>
                </c:pt>
                <c:pt idx="1182">
                  <c:v>0.24534900000000001</c:v>
                </c:pt>
                <c:pt idx="1183">
                  <c:v>0.233131</c:v>
                </c:pt>
                <c:pt idx="1184">
                  <c:v>0.23236699999999999</c:v>
                </c:pt>
                <c:pt idx="1185">
                  <c:v>0.238456</c:v>
                </c:pt>
                <c:pt idx="1186">
                  <c:v>0.23469400000000001</c:v>
                </c:pt>
                <c:pt idx="1187">
                  <c:v>0.20206199999999999</c:v>
                </c:pt>
                <c:pt idx="1188">
                  <c:v>0.16745299999999999</c:v>
                </c:pt>
                <c:pt idx="1189">
                  <c:v>0.16600200000000001</c:v>
                </c:pt>
                <c:pt idx="1190">
                  <c:v>0.135827</c:v>
                </c:pt>
                <c:pt idx="1191">
                  <c:v>0.16814699999999999</c:v>
                </c:pt>
                <c:pt idx="1192">
                  <c:v>0.17685799999999999</c:v>
                </c:pt>
                <c:pt idx="1193">
                  <c:v>0.28965999999999997</c:v>
                </c:pt>
                <c:pt idx="1194">
                  <c:v>0.29192400000000002</c:v>
                </c:pt>
                <c:pt idx="1195">
                  <c:v>0.28484799999999999</c:v>
                </c:pt>
                <c:pt idx="1196">
                  <c:v>0.27741100000000002</c:v>
                </c:pt>
                <c:pt idx="1197">
                  <c:v>0.30606</c:v>
                </c:pt>
                <c:pt idx="1198">
                  <c:v>0.26734000000000002</c:v>
                </c:pt>
                <c:pt idx="1199">
                  <c:v>0.25295699999999999</c:v>
                </c:pt>
                <c:pt idx="1200">
                  <c:v>0.246336</c:v>
                </c:pt>
                <c:pt idx="1201">
                  <c:v>0.24004900000000001</c:v>
                </c:pt>
                <c:pt idx="1202">
                  <c:v>0.23719000000000001</c:v>
                </c:pt>
                <c:pt idx="1203">
                  <c:v>0.24213599999999999</c:v>
                </c:pt>
                <c:pt idx="1204">
                  <c:v>0.23607900000000001</c:v>
                </c:pt>
                <c:pt idx="1205">
                  <c:v>0.22725400000000001</c:v>
                </c:pt>
                <c:pt idx="1206">
                  <c:v>0.24196000000000001</c:v>
                </c:pt>
                <c:pt idx="1207">
                  <c:v>0.25153500000000001</c:v>
                </c:pt>
                <c:pt idx="1208">
                  <c:v>0.232048</c:v>
                </c:pt>
                <c:pt idx="1209">
                  <c:v>0.245447</c:v>
                </c:pt>
                <c:pt idx="1210">
                  <c:v>0.23399400000000001</c:v>
                </c:pt>
                <c:pt idx="1211">
                  <c:v>0.22418199999999999</c:v>
                </c:pt>
                <c:pt idx="1212">
                  <c:v>0.21451799999999999</c:v>
                </c:pt>
                <c:pt idx="1213">
                  <c:v>0.20171700000000001</c:v>
                </c:pt>
                <c:pt idx="1214">
                  <c:v>0.249999</c:v>
                </c:pt>
                <c:pt idx="1215">
                  <c:v>0.225053</c:v>
                </c:pt>
                <c:pt idx="1216">
                  <c:v>0.243227</c:v>
                </c:pt>
                <c:pt idx="1217">
                  <c:v>0.23702999999999999</c:v>
                </c:pt>
                <c:pt idx="1218">
                  <c:v>0.27238899999999999</c:v>
                </c:pt>
                <c:pt idx="1219">
                  <c:v>0.273974</c:v>
                </c:pt>
                <c:pt idx="1220">
                  <c:v>0.31706699999999999</c:v>
                </c:pt>
                <c:pt idx="1221">
                  <c:v>0.32497100000000001</c:v>
                </c:pt>
                <c:pt idx="1222">
                  <c:v>0.32988600000000001</c:v>
                </c:pt>
                <c:pt idx="1223">
                  <c:v>0.32362299999999999</c:v>
                </c:pt>
                <c:pt idx="1224">
                  <c:v>0.32644600000000001</c:v>
                </c:pt>
                <c:pt idx="1225">
                  <c:v>0.324156</c:v>
                </c:pt>
                <c:pt idx="1226">
                  <c:v>0.18739</c:v>
                </c:pt>
                <c:pt idx="1227">
                  <c:v>0.23000599999999999</c:v>
                </c:pt>
                <c:pt idx="1228">
                  <c:v>0.226387</c:v>
                </c:pt>
                <c:pt idx="1229">
                  <c:v>0.18427099999999999</c:v>
                </c:pt>
                <c:pt idx="1230">
                  <c:v>0.16794500000000001</c:v>
                </c:pt>
                <c:pt idx="1231">
                  <c:v>0.28662500000000002</c:v>
                </c:pt>
                <c:pt idx="1232">
                  <c:v>0.28117399999999998</c:v>
                </c:pt>
                <c:pt idx="1233">
                  <c:v>0.268785</c:v>
                </c:pt>
                <c:pt idx="1234">
                  <c:v>0.27003899999999997</c:v>
                </c:pt>
                <c:pt idx="1235">
                  <c:v>0.28449000000000002</c:v>
                </c:pt>
                <c:pt idx="1236">
                  <c:v>0.301209</c:v>
                </c:pt>
                <c:pt idx="1237">
                  <c:v>0.27429100000000001</c:v>
                </c:pt>
                <c:pt idx="1238">
                  <c:v>0.30407600000000001</c:v>
                </c:pt>
                <c:pt idx="1239">
                  <c:v>0.32341300000000001</c:v>
                </c:pt>
                <c:pt idx="1240">
                  <c:v>0.31693300000000002</c:v>
                </c:pt>
                <c:pt idx="1241">
                  <c:v>0.277279</c:v>
                </c:pt>
                <c:pt idx="1242">
                  <c:v>0.27898099999999998</c:v>
                </c:pt>
                <c:pt idx="1243">
                  <c:v>0.24212500000000001</c:v>
                </c:pt>
                <c:pt idx="1244">
                  <c:v>0.261716</c:v>
                </c:pt>
                <c:pt idx="1245">
                  <c:v>0.29413800000000001</c:v>
                </c:pt>
                <c:pt idx="1246">
                  <c:v>0.31024800000000002</c:v>
                </c:pt>
                <c:pt idx="1247">
                  <c:v>0.317606</c:v>
                </c:pt>
                <c:pt idx="1248">
                  <c:v>0.32171</c:v>
                </c:pt>
                <c:pt idx="1249">
                  <c:v>0.32734000000000002</c:v>
                </c:pt>
                <c:pt idx="1250">
                  <c:v>0.30558800000000003</c:v>
                </c:pt>
                <c:pt idx="1251">
                  <c:v>0.457426</c:v>
                </c:pt>
                <c:pt idx="1252">
                  <c:v>0.44872200000000001</c:v>
                </c:pt>
                <c:pt idx="1253">
                  <c:v>0.43547599999999997</c:v>
                </c:pt>
                <c:pt idx="1254">
                  <c:v>0.42930600000000002</c:v>
                </c:pt>
                <c:pt idx="1255">
                  <c:v>0.428981</c:v>
                </c:pt>
                <c:pt idx="1256">
                  <c:v>0.44731799999999999</c:v>
                </c:pt>
                <c:pt idx="1257">
                  <c:v>0.45419300000000001</c:v>
                </c:pt>
                <c:pt idx="1258">
                  <c:v>0.44598399999999999</c:v>
                </c:pt>
                <c:pt idx="1259">
                  <c:v>0.47521400000000003</c:v>
                </c:pt>
                <c:pt idx="1260">
                  <c:v>0.48823800000000001</c:v>
                </c:pt>
                <c:pt idx="1261">
                  <c:v>0.48097499999999999</c:v>
                </c:pt>
                <c:pt idx="1262">
                  <c:v>0.52010699999999999</c:v>
                </c:pt>
                <c:pt idx="1263">
                  <c:v>0.52620299999999998</c:v>
                </c:pt>
                <c:pt idx="1264">
                  <c:v>0.49975199999999997</c:v>
                </c:pt>
                <c:pt idx="1265">
                  <c:v>0.49825399999999997</c:v>
                </c:pt>
                <c:pt idx="1266">
                  <c:v>0.50786399999999998</c:v>
                </c:pt>
                <c:pt idx="1267">
                  <c:v>0.523895</c:v>
                </c:pt>
                <c:pt idx="1268">
                  <c:v>0.49927899999999997</c:v>
                </c:pt>
                <c:pt idx="1269">
                  <c:v>0.48288399999999998</c:v>
                </c:pt>
                <c:pt idx="1270">
                  <c:v>0.489736</c:v>
                </c:pt>
                <c:pt idx="1271">
                  <c:v>0.49318699999999999</c:v>
                </c:pt>
                <c:pt idx="1272">
                  <c:v>0.469393</c:v>
                </c:pt>
                <c:pt idx="1273">
                  <c:v>0.46521099999999999</c:v>
                </c:pt>
                <c:pt idx="1274">
                  <c:v>0.48300599999999999</c:v>
                </c:pt>
                <c:pt idx="1275">
                  <c:v>0.50725100000000001</c:v>
                </c:pt>
                <c:pt idx="1276">
                  <c:v>0.56674899999999995</c:v>
                </c:pt>
                <c:pt idx="1277">
                  <c:v>0.55271700000000001</c:v>
                </c:pt>
                <c:pt idx="1278">
                  <c:v>0.52975799999999995</c:v>
                </c:pt>
                <c:pt idx="1279">
                  <c:v>0.523478</c:v>
                </c:pt>
                <c:pt idx="1280">
                  <c:v>0.51469699999999996</c:v>
                </c:pt>
                <c:pt idx="1281">
                  <c:v>0.51659200000000005</c:v>
                </c:pt>
                <c:pt idx="1282">
                  <c:v>0.5101</c:v>
                </c:pt>
                <c:pt idx="1283">
                  <c:v>0.53125699999999998</c:v>
                </c:pt>
                <c:pt idx="1284">
                  <c:v>0.53308100000000003</c:v>
                </c:pt>
                <c:pt idx="1285">
                  <c:v>0.40686899999999998</c:v>
                </c:pt>
                <c:pt idx="1286">
                  <c:v>0.39955499999999999</c:v>
                </c:pt>
                <c:pt idx="1287">
                  <c:v>0.38113799999999998</c:v>
                </c:pt>
                <c:pt idx="1288">
                  <c:v>0.38089299999999998</c:v>
                </c:pt>
                <c:pt idx="1289">
                  <c:v>0.38641799999999998</c:v>
                </c:pt>
                <c:pt idx="1290">
                  <c:v>0.37396499999999999</c:v>
                </c:pt>
                <c:pt idx="1291">
                  <c:v>0.38162400000000002</c:v>
                </c:pt>
                <c:pt idx="1292">
                  <c:v>0.41327999999999998</c:v>
                </c:pt>
                <c:pt idx="1293">
                  <c:v>0.42088399999999998</c:v>
                </c:pt>
                <c:pt idx="1294">
                  <c:v>0.41117999999999999</c:v>
                </c:pt>
                <c:pt idx="1295">
                  <c:v>0.43884699999999999</c:v>
                </c:pt>
                <c:pt idx="1296">
                  <c:v>0.40649099999999999</c:v>
                </c:pt>
                <c:pt idx="1297">
                  <c:v>0.41596699999999998</c:v>
                </c:pt>
                <c:pt idx="1298">
                  <c:v>0.52235799999999999</c:v>
                </c:pt>
                <c:pt idx="1299">
                  <c:v>0.52496799999999999</c:v>
                </c:pt>
                <c:pt idx="1300">
                  <c:v>0.54032000000000002</c:v>
                </c:pt>
                <c:pt idx="1301">
                  <c:v>0.55212399999999995</c:v>
                </c:pt>
                <c:pt idx="1302">
                  <c:v>0.55587399999999998</c:v>
                </c:pt>
                <c:pt idx="1303">
                  <c:v>0.55959400000000004</c:v>
                </c:pt>
                <c:pt idx="1304">
                  <c:v>0.55828500000000003</c:v>
                </c:pt>
                <c:pt idx="1305">
                  <c:v>0.55823999999999996</c:v>
                </c:pt>
                <c:pt idx="1306">
                  <c:v>0.55067900000000003</c:v>
                </c:pt>
                <c:pt idx="1307">
                  <c:v>0.57303199999999999</c:v>
                </c:pt>
                <c:pt idx="1308">
                  <c:v>0.57935499999999995</c:v>
                </c:pt>
                <c:pt idx="1309">
                  <c:v>0.557975</c:v>
                </c:pt>
                <c:pt idx="1310">
                  <c:v>0.56737599999999999</c:v>
                </c:pt>
                <c:pt idx="1311">
                  <c:v>0.563697</c:v>
                </c:pt>
                <c:pt idx="1312">
                  <c:v>0.58215799999999995</c:v>
                </c:pt>
                <c:pt idx="1313">
                  <c:v>0.58096599999999998</c:v>
                </c:pt>
                <c:pt idx="1314">
                  <c:v>0.57260100000000003</c:v>
                </c:pt>
                <c:pt idx="1315">
                  <c:v>0.58188399999999996</c:v>
                </c:pt>
                <c:pt idx="1316">
                  <c:v>0.57929399999999998</c:v>
                </c:pt>
                <c:pt idx="1317">
                  <c:v>0.57786800000000005</c:v>
                </c:pt>
                <c:pt idx="1318">
                  <c:v>0.57203400000000004</c:v>
                </c:pt>
                <c:pt idx="1319">
                  <c:v>0.57125800000000004</c:v>
                </c:pt>
                <c:pt idx="1320">
                  <c:v>0.57176400000000005</c:v>
                </c:pt>
                <c:pt idx="1321">
                  <c:v>0.56713400000000003</c:v>
                </c:pt>
                <c:pt idx="1322">
                  <c:v>0.64054800000000001</c:v>
                </c:pt>
                <c:pt idx="1323">
                  <c:v>0.64103900000000003</c:v>
                </c:pt>
                <c:pt idx="1324">
                  <c:v>0.632691</c:v>
                </c:pt>
                <c:pt idx="1325">
                  <c:v>0.63000999999999996</c:v>
                </c:pt>
                <c:pt idx="1326">
                  <c:v>0.62421499999999996</c:v>
                </c:pt>
                <c:pt idx="1327">
                  <c:v>0.63670099999999996</c:v>
                </c:pt>
                <c:pt idx="1328">
                  <c:v>0.63772600000000002</c:v>
                </c:pt>
                <c:pt idx="1329">
                  <c:v>0.64433700000000005</c:v>
                </c:pt>
                <c:pt idx="1330">
                  <c:v>0.63699600000000001</c:v>
                </c:pt>
                <c:pt idx="1331">
                  <c:v>0.57877199999999995</c:v>
                </c:pt>
                <c:pt idx="1332">
                  <c:v>0.55918000000000001</c:v>
                </c:pt>
                <c:pt idx="1333">
                  <c:v>0.54262900000000003</c:v>
                </c:pt>
                <c:pt idx="1334">
                  <c:v>0.544937</c:v>
                </c:pt>
                <c:pt idx="1335">
                  <c:v>0.54209200000000002</c:v>
                </c:pt>
                <c:pt idx="1336">
                  <c:v>0.55096400000000001</c:v>
                </c:pt>
                <c:pt idx="1337">
                  <c:v>0.54351499999999997</c:v>
                </c:pt>
                <c:pt idx="1338">
                  <c:v>0.54324700000000004</c:v>
                </c:pt>
                <c:pt idx="1339">
                  <c:v>0.54656000000000005</c:v>
                </c:pt>
                <c:pt idx="1340">
                  <c:v>0.54991199999999996</c:v>
                </c:pt>
                <c:pt idx="1341">
                  <c:v>0.51677499999999998</c:v>
                </c:pt>
                <c:pt idx="1342">
                  <c:v>0.54478199999999999</c:v>
                </c:pt>
                <c:pt idx="1343">
                  <c:v>0.59084800000000004</c:v>
                </c:pt>
                <c:pt idx="1344">
                  <c:v>0.59244600000000003</c:v>
                </c:pt>
                <c:pt idx="1345">
                  <c:v>0.59365699999999999</c:v>
                </c:pt>
                <c:pt idx="1346">
                  <c:v>0.58518000000000003</c:v>
                </c:pt>
                <c:pt idx="1347">
                  <c:v>0.54302799999999996</c:v>
                </c:pt>
                <c:pt idx="1348">
                  <c:v>0.53995300000000002</c:v>
                </c:pt>
                <c:pt idx="1349">
                  <c:v>0.53945799999999999</c:v>
                </c:pt>
                <c:pt idx="1350">
                  <c:v>0.55329700000000004</c:v>
                </c:pt>
                <c:pt idx="1351">
                  <c:v>0.55125999999999997</c:v>
                </c:pt>
                <c:pt idx="1352">
                  <c:v>0.55288499999999996</c:v>
                </c:pt>
                <c:pt idx="1353">
                  <c:v>0.54781800000000003</c:v>
                </c:pt>
                <c:pt idx="1354">
                  <c:v>0.53284600000000004</c:v>
                </c:pt>
                <c:pt idx="1355">
                  <c:v>0.45225199999999999</c:v>
                </c:pt>
                <c:pt idx="1356">
                  <c:v>0.44833400000000001</c:v>
                </c:pt>
                <c:pt idx="1357">
                  <c:v>0.39418399999999998</c:v>
                </c:pt>
                <c:pt idx="1358">
                  <c:v>0.40528999999999998</c:v>
                </c:pt>
                <c:pt idx="1359">
                  <c:v>0.45596100000000001</c:v>
                </c:pt>
                <c:pt idx="1360">
                  <c:v>0.454984</c:v>
                </c:pt>
                <c:pt idx="1361">
                  <c:v>0.46264699999999997</c:v>
                </c:pt>
                <c:pt idx="1362">
                  <c:v>0.46749499999999999</c:v>
                </c:pt>
                <c:pt idx="1363">
                  <c:v>0.47251300000000002</c:v>
                </c:pt>
                <c:pt idx="1364">
                  <c:v>0.50451500000000005</c:v>
                </c:pt>
                <c:pt idx="1365">
                  <c:v>0.52635500000000002</c:v>
                </c:pt>
                <c:pt idx="1366">
                  <c:v>0.51014199999999998</c:v>
                </c:pt>
                <c:pt idx="1367">
                  <c:v>0.50391300000000006</c:v>
                </c:pt>
                <c:pt idx="1368">
                  <c:v>0.505247</c:v>
                </c:pt>
                <c:pt idx="1369">
                  <c:v>0.50326400000000004</c:v>
                </c:pt>
                <c:pt idx="1370">
                  <c:v>0.48383599999999999</c:v>
                </c:pt>
                <c:pt idx="1371">
                  <c:v>0.51870300000000003</c:v>
                </c:pt>
                <c:pt idx="1372">
                  <c:v>0.524397</c:v>
                </c:pt>
                <c:pt idx="1373">
                  <c:v>0.52807599999999999</c:v>
                </c:pt>
                <c:pt idx="1374">
                  <c:v>0.53847</c:v>
                </c:pt>
                <c:pt idx="1375">
                  <c:v>0.60209699999999999</c:v>
                </c:pt>
                <c:pt idx="1376">
                  <c:v>0.58207100000000001</c:v>
                </c:pt>
                <c:pt idx="1377">
                  <c:v>0.59409699999999999</c:v>
                </c:pt>
                <c:pt idx="1378">
                  <c:v>0.59148000000000001</c:v>
                </c:pt>
                <c:pt idx="1379">
                  <c:v>0.579183</c:v>
                </c:pt>
                <c:pt idx="1380">
                  <c:v>0.58768500000000001</c:v>
                </c:pt>
                <c:pt idx="1381">
                  <c:v>0.633046</c:v>
                </c:pt>
                <c:pt idx="1382">
                  <c:v>0.64163700000000001</c:v>
                </c:pt>
                <c:pt idx="1383">
                  <c:v>0.64209300000000002</c:v>
                </c:pt>
                <c:pt idx="1384">
                  <c:v>0.64332100000000003</c:v>
                </c:pt>
                <c:pt idx="1385">
                  <c:v>0.61557499999999998</c:v>
                </c:pt>
                <c:pt idx="1386">
                  <c:v>0.61920399999999998</c:v>
                </c:pt>
                <c:pt idx="1387">
                  <c:v>0.62931199999999998</c:v>
                </c:pt>
                <c:pt idx="1388">
                  <c:v>0.62753999999999999</c:v>
                </c:pt>
                <c:pt idx="1389">
                  <c:v>0.62717699999999998</c:v>
                </c:pt>
                <c:pt idx="1390">
                  <c:v>0.64849000000000001</c:v>
                </c:pt>
                <c:pt idx="1391">
                  <c:v>0.66179500000000002</c:v>
                </c:pt>
                <c:pt idx="1392">
                  <c:v>0.64610299999999998</c:v>
                </c:pt>
                <c:pt idx="1393">
                  <c:v>0.70537000000000005</c:v>
                </c:pt>
                <c:pt idx="1394">
                  <c:v>0.66803400000000002</c:v>
                </c:pt>
                <c:pt idx="1395">
                  <c:v>0.66113500000000003</c:v>
                </c:pt>
                <c:pt idx="1396">
                  <c:v>0.636625</c:v>
                </c:pt>
                <c:pt idx="1397">
                  <c:v>0.62939599999999996</c:v>
                </c:pt>
                <c:pt idx="1398">
                  <c:v>0.62293500000000002</c:v>
                </c:pt>
                <c:pt idx="1399">
                  <c:v>0.620722</c:v>
                </c:pt>
                <c:pt idx="1400">
                  <c:v>0.61458000000000002</c:v>
                </c:pt>
                <c:pt idx="1401">
                  <c:v>0.61065800000000003</c:v>
                </c:pt>
                <c:pt idx="1402">
                  <c:v>0.61987899999999996</c:v>
                </c:pt>
                <c:pt idx="1403">
                  <c:v>0.62603200000000003</c:v>
                </c:pt>
                <c:pt idx="1404">
                  <c:v>0.62707000000000002</c:v>
                </c:pt>
                <c:pt idx="1405">
                  <c:v>0.63862799999999997</c:v>
                </c:pt>
                <c:pt idx="1406">
                  <c:v>0.62680899999999995</c:v>
                </c:pt>
                <c:pt idx="1407">
                  <c:v>0.62331700000000001</c:v>
                </c:pt>
                <c:pt idx="1408">
                  <c:v>0.596499</c:v>
                </c:pt>
                <c:pt idx="1409">
                  <c:v>0.59411700000000001</c:v>
                </c:pt>
                <c:pt idx="1410">
                  <c:v>0.57190700000000005</c:v>
                </c:pt>
                <c:pt idx="1411">
                  <c:v>0.57274000000000003</c:v>
                </c:pt>
                <c:pt idx="1412">
                  <c:v>0.64128200000000002</c:v>
                </c:pt>
                <c:pt idx="1413">
                  <c:v>0.63684700000000005</c:v>
                </c:pt>
                <c:pt idx="1414">
                  <c:v>0.63128099999999998</c:v>
                </c:pt>
                <c:pt idx="1415">
                  <c:v>0.64912099999999995</c:v>
                </c:pt>
                <c:pt idx="1416">
                  <c:v>0.67547999999999997</c:v>
                </c:pt>
                <c:pt idx="1417">
                  <c:v>0.67423</c:v>
                </c:pt>
                <c:pt idx="1418">
                  <c:v>0.68256399999999995</c:v>
                </c:pt>
                <c:pt idx="1419">
                  <c:v>0.68785300000000005</c:v>
                </c:pt>
                <c:pt idx="1420">
                  <c:v>0.68132599999999999</c:v>
                </c:pt>
                <c:pt idx="1421">
                  <c:v>0.68083099999999996</c:v>
                </c:pt>
                <c:pt idx="1422">
                  <c:v>0.68579900000000005</c:v>
                </c:pt>
                <c:pt idx="1423">
                  <c:v>0.68201299999999998</c:v>
                </c:pt>
                <c:pt idx="1424">
                  <c:v>0.687079</c:v>
                </c:pt>
                <c:pt idx="1425">
                  <c:v>0.69106100000000004</c:v>
                </c:pt>
                <c:pt idx="1426">
                  <c:v>0.69187600000000005</c:v>
                </c:pt>
                <c:pt idx="1427">
                  <c:v>0.67778899999999997</c:v>
                </c:pt>
                <c:pt idx="1428">
                  <c:v>0.692415</c:v>
                </c:pt>
                <c:pt idx="1429">
                  <c:v>0.73425600000000002</c:v>
                </c:pt>
                <c:pt idx="1430">
                  <c:v>0.73311499999999996</c:v>
                </c:pt>
                <c:pt idx="1431">
                  <c:v>0.71207200000000004</c:v>
                </c:pt>
                <c:pt idx="1432">
                  <c:v>0.71427099999999999</c:v>
                </c:pt>
                <c:pt idx="1433">
                  <c:v>0.72492299999999998</c:v>
                </c:pt>
                <c:pt idx="1434">
                  <c:v>0.72036500000000003</c:v>
                </c:pt>
                <c:pt idx="1435">
                  <c:v>0.72053599999999995</c:v>
                </c:pt>
                <c:pt idx="1436">
                  <c:v>0.71880299999999997</c:v>
                </c:pt>
                <c:pt idx="1437">
                  <c:v>0.72336999999999996</c:v>
                </c:pt>
                <c:pt idx="1438">
                  <c:v>0.72005399999999997</c:v>
                </c:pt>
                <c:pt idx="1439">
                  <c:v>0.72268299999999996</c:v>
                </c:pt>
                <c:pt idx="1440">
                  <c:v>0.72223400000000004</c:v>
                </c:pt>
                <c:pt idx="1441">
                  <c:v>0.72777499999999995</c:v>
                </c:pt>
                <c:pt idx="1442">
                  <c:v>0.73068500000000003</c:v>
                </c:pt>
                <c:pt idx="1443">
                  <c:v>0.73056699999999997</c:v>
                </c:pt>
                <c:pt idx="1444">
                  <c:v>0.73193299999999994</c:v>
                </c:pt>
                <c:pt idx="1445">
                  <c:v>0.71400200000000003</c:v>
                </c:pt>
                <c:pt idx="1446">
                  <c:v>0.76200800000000002</c:v>
                </c:pt>
                <c:pt idx="1447">
                  <c:v>0.75194799999999995</c:v>
                </c:pt>
                <c:pt idx="1448">
                  <c:v>0.74834900000000004</c:v>
                </c:pt>
                <c:pt idx="1449">
                  <c:v>0.73876699999999995</c:v>
                </c:pt>
                <c:pt idx="1450">
                  <c:v>0.73964099999999999</c:v>
                </c:pt>
                <c:pt idx="1451">
                  <c:v>0.75068800000000002</c:v>
                </c:pt>
                <c:pt idx="1452">
                  <c:v>0.74212100000000003</c:v>
                </c:pt>
                <c:pt idx="1453">
                  <c:v>0.76185899999999995</c:v>
                </c:pt>
                <c:pt idx="1454">
                  <c:v>0.76932999999999996</c:v>
                </c:pt>
                <c:pt idx="1455">
                  <c:v>0.76717900000000006</c:v>
                </c:pt>
                <c:pt idx="1456">
                  <c:v>0.76232100000000003</c:v>
                </c:pt>
                <c:pt idx="1457">
                  <c:v>0.75110200000000005</c:v>
                </c:pt>
                <c:pt idx="1458">
                  <c:v>0.74388100000000001</c:v>
                </c:pt>
                <c:pt idx="1459">
                  <c:v>0.75237500000000002</c:v>
                </c:pt>
                <c:pt idx="1460">
                  <c:v>0.75116499999999997</c:v>
                </c:pt>
                <c:pt idx="1461">
                  <c:v>0.76694700000000005</c:v>
                </c:pt>
                <c:pt idx="1462">
                  <c:v>0.76240799999999997</c:v>
                </c:pt>
                <c:pt idx="1463">
                  <c:v>0.76256100000000004</c:v>
                </c:pt>
                <c:pt idx="1464">
                  <c:v>0.76571699999999998</c:v>
                </c:pt>
                <c:pt idx="1465">
                  <c:v>0.77837800000000001</c:v>
                </c:pt>
                <c:pt idx="1466">
                  <c:v>0.779833</c:v>
                </c:pt>
                <c:pt idx="1467">
                  <c:v>0.78426600000000002</c:v>
                </c:pt>
                <c:pt idx="1468">
                  <c:v>0.78669999999999995</c:v>
                </c:pt>
                <c:pt idx="1469">
                  <c:v>0.78866700000000001</c:v>
                </c:pt>
                <c:pt idx="1470">
                  <c:v>0.77619099999999996</c:v>
                </c:pt>
                <c:pt idx="1471">
                  <c:v>0.77743600000000002</c:v>
                </c:pt>
                <c:pt idx="1472">
                  <c:v>0.779304</c:v>
                </c:pt>
                <c:pt idx="1473">
                  <c:v>0.774281</c:v>
                </c:pt>
                <c:pt idx="1474">
                  <c:v>0.78662399999999999</c:v>
                </c:pt>
                <c:pt idx="1475">
                  <c:v>0.78965200000000002</c:v>
                </c:pt>
                <c:pt idx="1476">
                  <c:v>0.79144499999999995</c:v>
                </c:pt>
                <c:pt idx="1477">
                  <c:v>0.79107099999999997</c:v>
                </c:pt>
                <c:pt idx="1478">
                  <c:v>0.79027599999999998</c:v>
                </c:pt>
                <c:pt idx="1479">
                  <c:v>0.792713</c:v>
                </c:pt>
                <c:pt idx="1480">
                  <c:v>0.75174200000000002</c:v>
                </c:pt>
                <c:pt idx="1481">
                  <c:v>0.75073599999999996</c:v>
                </c:pt>
                <c:pt idx="1482">
                  <c:v>0.74983299999999997</c:v>
                </c:pt>
                <c:pt idx="1483">
                  <c:v>0.75009400000000004</c:v>
                </c:pt>
                <c:pt idx="1484">
                  <c:v>0.74433700000000003</c:v>
                </c:pt>
                <c:pt idx="1485">
                  <c:v>0.73734200000000005</c:v>
                </c:pt>
                <c:pt idx="1486">
                  <c:v>0.711032</c:v>
                </c:pt>
                <c:pt idx="1487">
                  <c:v>0.71163500000000002</c:v>
                </c:pt>
                <c:pt idx="1488">
                  <c:v>0.73464399999999996</c:v>
                </c:pt>
                <c:pt idx="1489">
                  <c:v>0.73680299999999999</c:v>
                </c:pt>
                <c:pt idx="1490">
                  <c:v>0.743676</c:v>
                </c:pt>
                <c:pt idx="1491">
                  <c:v>0.74245300000000003</c:v>
                </c:pt>
                <c:pt idx="1492">
                  <c:v>0.74661100000000002</c:v>
                </c:pt>
                <c:pt idx="1493">
                  <c:v>0.75742600000000004</c:v>
                </c:pt>
                <c:pt idx="1494">
                  <c:v>0.75286900000000001</c:v>
                </c:pt>
                <c:pt idx="1495">
                  <c:v>0.75407400000000002</c:v>
                </c:pt>
                <c:pt idx="1496">
                  <c:v>0.75501200000000002</c:v>
                </c:pt>
                <c:pt idx="1497">
                  <c:v>0.75481500000000001</c:v>
                </c:pt>
                <c:pt idx="1498">
                  <c:v>0.82120599999999999</c:v>
                </c:pt>
                <c:pt idx="1499">
                  <c:v>0.82154199999999999</c:v>
                </c:pt>
                <c:pt idx="1500">
                  <c:v>0.81763600000000003</c:v>
                </c:pt>
                <c:pt idx="1501">
                  <c:v>0.81726600000000005</c:v>
                </c:pt>
                <c:pt idx="1502">
                  <c:v>0.81391199999999997</c:v>
                </c:pt>
                <c:pt idx="1503">
                  <c:v>0.81703099999999995</c:v>
                </c:pt>
                <c:pt idx="1504">
                  <c:v>0.824272</c:v>
                </c:pt>
                <c:pt idx="1505">
                  <c:v>0.82065999999999995</c:v>
                </c:pt>
                <c:pt idx="1506">
                  <c:v>0.82677900000000004</c:v>
                </c:pt>
                <c:pt idx="1507">
                  <c:v>0.82270299999999996</c:v>
                </c:pt>
                <c:pt idx="1508">
                  <c:v>0.81923199999999996</c:v>
                </c:pt>
                <c:pt idx="1509">
                  <c:v>0.82353600000000005</c:v>
                </c:pt>
                <c:pt idx="1510">
                  <c:v>0.82848100000000002</c:v>
                </c:pt>
                <c:pt idx="1511">
                  <c:v>0.83580299999999996</c:v>
                </c:pt>
                <c:pt idx="1512">
                  <c:v>0.83808800000000006</c:v>
                </c:pt>
                <c:pt idx="1513">
                  <c:v>0.83985500000000002</c:v>
                </c:pt>
                <c:pt idx="1514">
                  <c:v>0.82142000000000004</c:v>
                </c:pt>
                <c:pt idx="1515">
                  <c:v>0.82135899999999995</c:v>
                </c:pt>
                <c:pt idx="1516">
                  <c:v>0.82375699999999996</c:v>
                </c:pt>
                <c:pt idx="1517">
                  <c:v>0.82479899999999995</c:v>
                </c:pt>
                <c:pt idx="1518">
                  <c:v>0.83047499999999996</c:v>
                </c:pt>
                <c:pt idx="1519">
                  <c:v>0.84016000000000002</c:v>
                </c:pt>
                <c:pt idx="1520">
                  <c:v>0.84527399999999997</c:v>
                </c:pt>
                <c:pt idx="1521">
                  <c:v>0.83794500000000005</c:v>
                </c:pt>
                <c:pt idx="1522">
                  <c:v>0.84002399999999999</c:v>
                </c:pt>
                <c:pt idx="1523">
                  <c:v>0.84472400000000003</c:v>
                </c:pt>
                <c:pt idx="1524">
                  <c:v>0.84449099999999999</c:v>
                </c:pt>
                <c:pt idx="1525">
                  <c:v>0.84306199999999998</c:v>
                </c:pt>
                <c:pt idx="1526">
                  <c:v>0.83850599999999997</c:v>
                </c:pt>
                <c:pt idx="1527">
                  <c:v>0.844248</c:v>
                </c:pt>
                <c:pt idx="1528">
                  <c:v>0.82870699999999997</c:v>
                </c:pt>
                <c:pt idx="1529">
                  <c:v>0.83097200000000004</c:v>
                </c:pt>
                <c:pt idx="1530">
                  <c:v>0.83050000000000002</c:v>
                </c:pt>
                <c:pt idx="1531">
                  <c:v>0.758413</c:v>
                </c:pt>
                <c:pt idx="1532">
                  <c:v>0.79044999999999999</c:v>
                </c:pt>
                <c:pt idx="1533">
                  <c:v>0.80844099999999997</c:v>
                </c:pt>
                <c:pt idx="1534">
                  <c:v>0.81295399999999995</c:v>
                </c:pt>
                <c:pt idx="1535">
                  <c:v>0.83610799999999996</c:v>
                </c:pt>
                <c:pt idx="1536">
                  <c:v>0.86639999999999995</c:v>
                </c:pt>
                <c:pt idx="1537">
                  <c:v>0.88634400000000002</c:v>
                </c:pt>
                <c:pt idx="1538">
                  <c:v>0.88697000000000004</c:v>
                </c:pt>
                <c:pt idx="1539">
                  <c:v>0.88711499999999999</c:v>
                </c:pt>
                <c:pt idx="1540">
                  <c:v>0.88637600000000005</c:v>
                </c:pt>
                <c:pt idx="1541">
                  <c:v>0.88517100000000004</c:v>
                </c:pt>
                <c:pt idx="1542">
                  <c:v>0.88529100000000005</c:v>
                </c:pt>
                <c:pt idx="1543">
                  <c:v>0.88886500000000002</c:v>
                </c:pt>
                <c:pt idx="1544">
                  <c:v>0.88893299999999997</c:v>
                </c:pt>
                <c:pt idx="1545">
                  <c:v>0.88865400000000005</c:v>
                </c:pt>
                <c:pt idx="1546">
                  <c:v>0.88908799999999999</c:v>
                </c:pt>
                <c:pt idx="1547">
                  <c:v>0.88524199999999997</c:v>
                </c:pt>
                <c:pt idx="1548">
                  <c:v>0.89953700000000003</c:v>
                </c:pt>
                <c:pt idx="1549">
                  <c:v>0.90180400000000005</c:v>
                </c:pt>
                <c:pt idx="1550">
                  <c:v>0.90267299999999995</c:v>
                </c:pt>
                <c:pt idx="1551">
                  <c:v>0.90455300000000005</c:v>
                </c:pt>
                <c:pt idx="1552">
                  <c:v>0.90501200000000004</c:v>
                </c:pt>
                <c:pt idx="1553">
                  <c:v>0.90656700000000001</c:v>
                </c:pt>
                <c:pt idx="1554">
                  <c:v>0.90679900000000002</c:v>
                </c:pt>
                <c:pt idx="1555">
                  <c:v>0.91801999999999995</c:v>
                </c:pt>
                <c:pt idx="1556">
                  <c:v>0.91869500000000004</c:v>
                </c:pt>
                <c:pt idx="1557">
                  <c:v>0.91695000000000004</c:v>
                </c:pt>
                <c:pt idx="1558">
                  <c:v>0.92060699999999995</c:v>
                </c:pt>
                <c:pt idx="1559">
                  <c:v>0.91988700000000001</c:v>
                </c:pt>
                <c:pt idx="1560">
                  <c:v>0.92282799999999998</c:v>
                </c:pt>
                <c:pt idx="1561">
                  <c:v>0.93232899999999996</c:v>
                </c:pt>
                <c:pt idx="1562">
                  <c:v>0.93293499999999996</c:v>
                </c:pt>
                <c:pt idx="1563">
                  <c:v>0.94432400000000005</c:v>
                </c:pt>
                <c:pt idx="1564">
                  <c:v>0.94519799999999998</c:v>
                </c:pt>
                <c:pt idx="1565">
                  <c:v>0.94664099999999995</c:v>
                </c:pt>
                <c:pt idx="1566">
                  <c:v>0.940307</c:v>
                </c:pt>
                <c:pt idx="1567">
                  <c:v>0.94044399999999995</c:v>
                </c:pt>
                <c:pt idx="1568">
                  <c:v>0.93708800000000003</c:v>
                </c:pt>
                <c:pt idx="1569">
                  <c:v>0.92929899999999999</c:v>
                </c:pt>
                <c:pt idx="1570">
                  <c:v>0.92252699999999999</c:v>
                </c:pt>
                <c:pt idx="1571">
                  <c:v>0.92635800000000001</c:v>
                </c:pt>
                <c:pt idx="1572">
                  <c:v>0.92486900000000005</c:v>
                </c:pt>
                <c:pt idx="1573">
                  <c:v>0.92426799999999998</c:v>
                </c:pt>
                <c:pt idx="1574">
                  <c:v>0.93345100000000003</c:v>
                </c:pt>
                <c:pt idx="1575">
                  <c:v>0.93830800000000003</c:v>
                </c:pt>
                <c:pt idx="1576">
                  <c:v>0.94118199999999996</c:v>
                </c:pt>
                <c:pt idx="1577">
                  <c:v>0.93978899999999999</c:v>
                </c:pt>
                <c:pt idx="1578">
                  <c:v>0.93917799999999996</c:v>
                </c:pt>
                <c:pt idx="1579">
                  <c:v>0.93948500000000001</c:v>
                </c:pt>
                <c:pt idx="1580">
                  <c:v>0.94286899999999996</c:v>
                </c:pt>
                <c:pt idx="1581">
                  <c:v>0.94412200000000002</c:v>
                </c:pt>
                <c:pt idx="1582">
                  <c:v>0.94091899999999995</c:v>
                </c:pt>
                <c:pt idx="1583">
                  <c:v>0.94031399999999998</c:v>
                </c:pt>
                <c:pt idx="1584">
                  <c:v>0.94425800000000004</c:v>
                </c:pt>
                <c:pt idx="1585">
                  <c:v>0.94389999999999996</c:v>
                </c:pt>
                <c:pt idx="1586">
                  <c:v>0.945739</c:v>
                </c:pt>
                <c:pt idx="1587">
                  <c:v>0.943052</c:v>
                </c:pt>
                <c:pt idx="1588">
                  <c:v>0.939303</c:v>
                </c:pt>
                <c:pt idx="1589">
                  <c:v>0.93457199999999996</c:v>
                </c:pt>
                <c:pt idx="1590">
                  <c:v>0.93320999999999998</c:v>
                </c:pt>
                <c:pt idx="1591">
                  <c:v>0.93408000000000002</c:v>
                </c:pt>
                <c:pt idx="1592">
                  <c:v>0.93039000000000005</c:v>
                </c:pt>
                <c:pt idx="1593">
                  <c:v>0.93630999999999998</c:v>
                </c:pt>
                <c:pt idx="1594">
                  <c:v>0.93494200000000005</c:v>
                </c:pt>
                <c:pt idx="1595">
                  <c:v>0.93426100000000001</c:v>
                </c:pt>
                <c:pt idx="1596">
                  <c:v>0.92455399999999999</c:v>
                </c:pt>
                <c:pt idx="1597">
                  <c:v>0.92827800000000005</c:v>
                </c:pt>
                <c:pt idx="1598">
                  <c:v>0.93224499999999999</c:v>
                </c:pt>
                <c:pt idx="1599">
                  <c:v>0.93620199999999998</c:v>
                </c:pt>
                <c:pt idx="1600">
                  <c:v>0.93037199999999998</c:v>
                </c:pt>
                <c:pt idx="1601">
                  <c:v>0.93154700000000001</c:v>
                </c:pt>
                <c:pt idx="1602">
                  <c:v>0.933894</c:v>
                </c:pt>
                <c:pt idx="1603">
                  <c:v>0.93798700000000002</c:v>
                </c:pt>
                <c:pt idx="1604">
                  <c:v>0.93911500000000003</c:v>
                </c:pt>
                <c:pt idx="1605">
                  <c:v>0.937033</c:v>
                </c:pt>
                <c:pt idx="1606">
                  <c:v>0.93661300000000003</c:v>
                </c:pt>
                <c:pt idx="1607">
                  <c:v>0.92980499999999999</c:v>
                </c:pt>
                <c:pt idx="1608">
                  <c:v>0.93079500000000004</c:v>
                </c:pt>
                <c:pt idx="1609">
                  <c:v>0.93092200000000003</c:v>
                </c:pt>
                <c:pt idx="1610">
                  <c:v>0.93248600000000004</c:v>
                </c:pt>
                <c:pt idx="1611">
                  <c:v>0.93361099999999997</c:v>
                </c:pt>
                <c:pt idx="1612">
                  <c:v>0.93289999999999995</c:v>
                </c:pt>
                <c:pt idx="1613">
                  <c:v>0.93496599999999996</c:v>
                </c:pt>
                <c:pt idx="1614">
                  <c:v>0.93071800000000005</c:v>
                </c:pt>
                <c:pt idx="1615">
                  <c:v>0.94095700000000004</c:v>
                </c:pt>
                <c:pt idx="1616">
                  <c:v>0.94125099999999995</c:v>
                </c:pt>
                <c:pt idx="1617">
                  <c:v>0.93857699999999999</c:v>
                </c:pt>
                <c:pt idx="1618">
                  <c:v>0.94369499999999995</c:v>
                </c:pt>
                <c:pt idx="1619">
                  <c:v>0.94364300000000001</c:v>
                </c:pt>
                <c:pt idx="1620">
                  <c:v>0.94383399999999995</c:v>
                </c:pt>
                <c:pt idx="1621">
                  <c:v>0.94347199999999998</c:v>
                </c:pt>
                <c:pt idx="1622">
                  <c:v>0.94545299999999999</c:v>
                </c:pt>
                <c:pt idx="1623">
                  <c:v>0.94282600000000005</c:v>
                </c:pt>
                <c:pt idx="1624">
                  <c:v>0.94287600000000005</c:v>
                </c:pt>
                <c:pt idx="1625">
                  <c:v>0.94342800000000004</c:v>
                </c:pt>
                <c:pt idx="1626">
                  <c:v>0.94361499999999998</c:v>
                </c:pt>
                <c:pt idx="1627">
                  <c:v>0.94221299999999997</c:v>
                </c:pt>
                <c:pt idx="1628">
                  <c:v>0.94562400000000002</c:v>
                </c:pt>
                <c:pt idx="1629">
                  <c:v>0.94150199999999995</c:v>
                </c:pt>
                <c:pt idx="1630">
                  <c:v>0.93907200000000002</c:v>
                </c:pt>
                <c:pt idx="1631">
                  <c:v>0.934137</c:v>
                </c:pt>
                <c:pt idx="1632">
                  <c:v>0.96921100000000004</c:v>
                </c:pt>
                <c:pt idx="1633">
                  <c:v>0.97237799999999996</c:v>
                </c:pt>
                <c:pt idx="1634">
                  <c:v>0.97367000000000004</c:v>
                </c:pt>
                <c:pt idx="1635">
                  <c:v>0.97251799999999999</c:v>
                </c:pt>
                <c:pt idx="1636">
                  <c:v>0.97082199999999996</c:v>
                </c:pt>
                <c:pt idx="1637">
                  <c:v>0.97098099999999998</c:v>
                </c:pt>
                <c:pt idx="1638">
                  <c:v>0.97136800000000001</c:v>
                </c:pt>
                <c:pt idx="1639">
                  <c:v>0.97148199999999996</c:v>
                </c:pt>
                <c:pt idx="1640">
                  <c:v>0.97187100000000004</c:v>
                </c:pt>
                <c:pt idx="1641">
                  <c:v>0.97226299999999999</c:v>
                </c:pt>
                <c:pt idx="1642">
                  <c:v>0.97206700000000001</c:v>
                </c:pt>
                <c:pt idx="1643">
                  <c:v>0.97122200000000003</c:v>
                </c:pt>
                <c:pt idx="1644">
                  <c:v>0.97164399999999995</c:v>
                </c:pt>
                <c:pt idx="1645">
                  <c:v>0.97154700000000005</c:v>
                </c:pt>
                <c:pt idx="1646">
                  <c:v>0.97563299999999997</c:v>
                </c:pt>
                <c:pt idx="1647">
                  <c:v>0.97684000000000004</c:v>
                </c:pt>
                <c:pt idx="1648">
                  <c:v>0.97650099999999995</c:v>
                </c:pt>
                <c:pt idx="1649">
                  <c:v>0.97604500000000005</c:v>
                </c:pt>
                <c:pt idx="1650">
                  <c:v>0.97635899999999998</c:v>
                </c:pt>
                <c:pt idx="1651">
                  <c:v>0.97558299999999998</c:v>
                </c:pt>
                <c:pt idx="1652">
                  <c:v>0.97504000000000002</c:v>
                </c:pt>
                <c:pt idx="1653">
                  <c:v>0.97583699999999995</c:v>
                </c:pt>
                <c:pt idx="1654">
                  <c:v>0.97656299999999996</c:v>
                </c:pt>
                <c:pt idx="1655">
                  <c:v>0.97661900000000001</c:v>
                </c:pt>
                <c:pt idx="1656">
                  <c:v>0.97782599999999997</c:v>
                </c:pt>
                <c:pt idx="1657">
                  <c:v>0.976854</c:v>
                </c:pt>
                <c:pt idx="1658">
                  <c:v>0.97771300000000005</c:v>
                </c:pt>
                <c:pt idx="1659">
                  <c:v>0.97834600000000005</c:v>
                </c:pt>
                <c:pt idx="1660">
                  <c:v>0.97487800000000002</c:v>
                </c:pt>
                <c:pt idx="1661">
                  <c:v>0.97536100000000003</c:v>
                </c:pt>
                <c:pt idx="1662">
                  <c:v>0.98076600000000003</c:v>
                </c:pt>
                <c:pt idx="1663">
                  <c:v>0.98044399999999998</c:v>
                </c:pt>
                <c:pt idx="1664">
                  <c:v>0.98064300000000004</c:v>
                </c:pt>
                <c:pt idx="1665">
                  <c:v>0.98104000000000002</c:v>
                </c:pt>
                <c:pt idx="1666">
                  <c:v>0.97105900000000001</c:v>
                </c:pt>
                <c:pt idx="1667">
                  <c:v>0.97359499999999999</c:v>
                </c:pt>
                <c:pt idx="1668">
                  <c:v>0.97395699999999996</c:v>
                </c:pt>
                <c:pt idx="1669">
                  <c:v>0.97518000000000005</c:v>
                </c:pt>
                <c:pt idx="1670">
                  <c:v>0.97691300000000003</c:v>
                </c:pt>
                <c:pt idx="1671">
                  <c:v>0.97706800000000005</c:v>
                </c:pt>
                <c:pt idx="1672">
                  <c:v>0.97655599999999998</c:v>
                </c:pt>
                <c:pt idx="1673">
                  <c:v>0.97677700000000001</c:v>
                </c:pt>
                <c:pt idx="1674">
                  <c:v>0.97708099999999998</c:v>
                </c:pt>
                <c:pt idx="1675">
                  <c:v>0.97970100000000004</c:v>
                </c:pt>
                <c:pt idx="1676">
                  <c:v>0.97997900000000004</c:v>
                </c:pt>
                <c:pt idx="1677">
                  <c:v>0.97911800000000004</c:v>
                </c:pt>
                <c:pt idx="1678">
                  <c:v>0.97898700000000005</c:v>
                </c:pt>
                <c:pt idx="1679">
                  <c:v>0.97761100000000001</c:v>
                </c:pt>
                <c:pt idx="1680">
                  <c:v>0.97816899999999996</c:v>
                </c:pt>
                <c:pt idx="1681">
                  <c:v>0.97874000000000005</c:v>
                </c:pt>
                <c:pt idx="1682">
                  <c:v>0.97766399999999998</c:v>
                </c:pt>
                <c:pt idx="1683">
                  <c:v>0.97897100000000004</c:v>
                </c:pt>
                <c:pt idx="1684">
                  <c:v>0.980217</c:v>
                </c:pt>
                <c:pt idx="1685">
                  <c:v>0.98040799999999995</c:v>
                </c:pt>
                <c:pt idx="1686">
                  <c:v>0.980213</c:v>
                </c:pt>
                <c:pt idx="1687">
                  <c:v>0.97985199999999995</c:v>
                </c:pt>
                <c:pt idx="1688">
                  <c:v>0.97923300000000002</c:v>
                </c:pt>
                <c:pt idx="1689">
                  <c:v>0.97938199999999997</c:v>
                </c:pt>
                <c:pt idx="1690">
                  <c:v>0.98189499999999996</c:v>
                </c:pt>
                <c:pt idx="1691">
                  <c:v>0.98208499999999999</c:v>
                </c:pt>
                <c:pt idx="1692">
                  <c:v>0.98250499999999996</c:v>
                </c:pt>
                <c:pt idx="1693">
                  <c:v>0.98453900000000005</c:v>
                </c:pt>
                <c:pt idx="1694">
                  <c:v>0.98590999999999995</c:v>
                </c:pt>
                <c:pt idx="1695">
                  <c:v>0.98423899999999998</c:v>
                </c:pt>
                <c:pt idx="1696">
                  <c:v>0.98456999999999995</c:v>
                </c:pt>
                <c:pt idx="1697">
                  <c:v>0.98449900000000001</c:v>
                </c:pt>
                <c:pt idx="1698">
                  <c:v>0.98469399999999996</c:v>
                </c:pt>
                <c:pt idx="1699">
                  <c:v>0.985039</c:v>
                </c:pt>
                <c:pt idx="1700">
                  <c:v>0.985487</c:v>
                </c:pt>
                <c:pt idx="1701">
                  <c:v>0.98489400000000005</c:v>
                </c:pt>
                <c:pt idx="1702">
                  <c:v>0.98500399999999999</c:v>
                </c:pt>
                <c:pt idx="1703">
                  <c:v>0.98417500000000002</c:v>
                </c:pt>
                <c:pt idx="1704">
                  <c:v>0.98461399999999999</c:v>
                </c:pt>
                <c:pt idx="1705">
                  <c:v>0.98604400000000003</c:v>
                </c:pt>
                <c:pt idx="1706">
                  <c:v>0.98647099999999999</c:v>
                </c:pt>
                <c:pt idx="1707">
                  <c:v>0.98615799999999998</c:v>
                </c:pt>
                <c:pt idx="1708">
                  <c:v>0.98469600000000002</c:v>
                </c:pt>
                <c:pt idx="1709">
                  <c:v>0.98462300000000003</c:v>
                </c:pt>
                <c:pt idx="1710">
                  <c:v>0.98555999999999999</c:v>
                </c:pt>
                <c:pt idx="1711">
                  <c:v>0.98770400000000003</c:v>
                </c:pt>
                <c:pt idx="1712">
                  <c:v>0.98744299999999996</c:v>
                </c:pt>
                <c:pt idx="1713">
                  <c:v>0.98734900000000003</c:v>
                </c:pt>
                <c:pt idx="1714">
                  <c:v>0.98857099999999998</c:v>
                </c:pt>
                <c:pt idx="1715">
                  <c:v>0.98866900000000002</c:v>
                </c:pt>
                <c:pt idx="1716">
                  <c:v>0.989263</c:v>
                </c:pt>
                <c:pt idx="1717">
                  <c:v>0.98935200000000001</c:v>
                </c:pt>
                <c:pt idx="1718">
                  <c:v>0.98953199999999997</c:v>
                </c:pt>
                <c:pt idx="1719">
                  <c:v>0.98938800000000005</c:v>
                </c:pt>
                <c:pt idx="1720">
                  <c:v>0.98873599999999995</c:v>
                </c:pt>
                <c:pt idx="1721">
                  <c:v>0.98888200000000004</c:v>
                </c:pt>
                <c:pt idx="1722">
                  <c:v>0.98797599999999997</c:v>
                </c:pt>
                <c:pt idx="1723">
                  <c:v>0.98559099999999999</c:v>
                </c:pt>
                <c:pt idx="1724">
                  <c:v>0.98492999999999997</c:v>
                </c:pt>
                <c:pt idx="1725">
                  <c:v>0.98492599999999997</c:v>
                </c:pt>
                <c:pt idx="1726">
                  <c:v>0.98568299999999998</c:v>
                </c:pt>
                <c:pt idx="1727">
                  <c:v>0.98703700000000005</c:v>
                </c:pt>
                <c:pt idx="1728">
                  <c:v>0.98719800000000002</c:v>
                </c:pt>
                <c:pt idx="1729">
                  <c:v>0.98704400000000003</c:v>
                </c:pt>
                <c:pt idx="1730">
                  <c:v>0.98746</c:v>
                </c:pt>
                <c:pt idx="1731">
                  <c:v>0.98756699999999997</c:v>
                </c:pt>
                <c:pt idx="1732">
                  <c:v>0.98798699999999995</c:v>
                </c:pt>
                <c:pt idx="1733">
                  <c:v>0.988344</c:v>
                </c:pt>
                <c:pt idx="1734">
                  <c:v>0.98859600000000003</c:v>
                </c:pt>
                <c:pt idx="1735">
                  <c:v>0.98885199999999995</c:v>
                </c:pt>
                <c:pt idx="1736">
                  <c:v>0.98894599999999999</c:v>
                </c:pt>
                <c:pt idx="1737">
                  <c:v>0.98912800000000001</c:v>
                </c:pt>
                <c:pt idx="1738">
                  <c:v>0.98948499999999995</c:v>
                </c:pt>
                <c:pt idx="1739">
                  <c:v>0.990568</c:v>
                </c:pt>
                <c:pt idx="1740">
                  <c:v>0.99062300000000003</c:v>
                </c:pt>
                <c:pt idx="1741">
                  <c:v>0.99114899999999995</c:v>
                </c:pt>
                <c:pt idx="1742">
                  <c:v>0.99145899999999998</c:v>
                </c:pt>
                <c:pt idx="1743">
                  <c:v>0.99136800000000003</c:v>
                </c:pt>
                <c:pt idx="1744">
                  <c:v>0.99122500000000002</c:v>
                </c:pt>
                <c:pt idx="1745">
                  <c:v>0.98951299999999998</c:v>
                </c:pt>
                <c:pt idx="1746">
                  <c:v>0.98966799999999999</c:v>
                </c:pt>
                <c:pt idx="1747">
                  <c:v>0.98937699999999995</c:v>
                </c:pt>
                <c:pt idx="1748">
                  <c:v>0.98977899999999996</c:v>
                </c:pt>
                <c:pt idx="1749">
                  <c:v>0.98974899999999999</c:v>
                </c:pt>
                <c:pt idx="1750">
                  <c:v>0.98962700000000003</c:v>
                </c:pt>
                <c:pt idx="1751">
                  <c:v>0.99090699999999998</c:v>
                </c:pt>
                <c:pt idx="1752">
                  <c:v>0.99135700000000004</c:v>
                </c:pt>
                <c:pt idx="1753">
                  <c:v>0.99161699999999997</c:v>
                </c:pt>
                <c:pt idx="1754">
                  <c:v>0.99269099999999999</c:v>
                </c:pt>
                <c:pt idx="1755">
                  <c:v>0.99214100000000005</c:v>
                </c:pt>
                <c:pt idx="1756">
                  <c:v>0.99263900000000005</c:v>
                </c:pt>
                <c:pt idx="1757">
                  <c:v>0.99296300000000004</c:v>
                </c:pt>
                <c:pt idx="1758">
                  <c:v>0.99251699999999998</c:v>
                </c:pt>
                <c:pt idx="1759">
                  <c:v>0.99174399999999996</c:v>
                </c:pt>
                <c:pt idx="1760">
                  <c:v>0.991734</c:v>
                </c:pt>
                <c:pt idx="1761">
                  <c:v>0.99163299999999999</c:v>
                </c:pt>
                <c:pt idx="1762">
                  <c:v>0.99014199999999997</c:v>
                </c:pt>
                <c:pt idx="1763">
                  <c:v>0.99006000000000005</c:v>
                </c:pt>
                <c:pt idx="1764">
                  <c:v>0.99004499999999995</c:v>
                </c:pt>
                <c:pt idx="1765">
                  <c:v>0.99023300000000003</c:v>
                </c:pt>
                <c:pt idx="1766">
                  <c:v>0.99045899999999998</c:v>
                </c:pt>
                <c:pt idx="1767">
                  <c:v>0.99026199999999998</c:v>
                </c:pt>
                <c:pt idx="1768">
                  <c:v>0.990255</c:v>
                </c:pt>
                <c:pt idx="1769">
                  <c:v>0.990232</c:v>
                </c:pt>
                <c:pt idx="1770">
                  <c:v>0.990089</c:v>
                </c:pt>
                <c:pt idx="1771">
                  <c:v>0.98995999999999995</c:v>
                </c:pt>
                <c:pt idx="1772">
                  <c:v>0.988792</c:v>
                </c:pt>
                <c:pt idx="1773">
                  <c:v>0.98867400000000005</c:v>
                </c:pt>
                <c:pt idx="1774">
                  <c:v>0.98866799999999999</c:v>
                </c:pt>
                <c:pt idx="1775">
                  <c:v>0.98851900000000004</c:v>
                </c:pt>
                <c:pt idx="1776">
                  <c:v>0.98916700000000002</c:v>
                </c:pt>
                <c:pt idx="1777">
                  <c:v>0.98919400000000002</c:v>
                </c:pt>
                <c:pt idx="1778">
                  <c:v>0.98960700000000001</c:v>
                </c:pt>
                <c:pt idx="1779">
                  <c:v>0.98966100000000001</c:v>
                </c:pt>
                <c:pt idx="1780">
                  <c:v>0.98952399999999996</c:v>
                </c:pt>
                <c:pt idx="1781">
                  <c:v>0.98935799999999996</c:v>
                </c:pt>
                <c:pt idx="1782">
                  <c:v>0.989259</c:v>
                </c:pt>
                <c:pt idx="1783">
                  <c:v>0.98899700000000001</c:v>
                </c:pt>
                <c:pt idx="1784">
                  <c:v>0.98737699999999995</c:v>
                </c:pt>
                <c:pt idx="1785">
                  <c:v>0.98707400000000001</c:v>
                </c:pt>
                <c:pt idx="1786">
                  <c:v>0.98592400000000002</c:v>
                </c:pt>
                <c:pt idx="1787">
                  <c:v>0.98964799999999997</c:v>
                </c:pt>
                <c:pt idx="1788">
                  <c:v>0.99001099999999997</c:v>
                </c:pt>
                <c:pt idx="1789">
                  <c:v>0.99092199999999997</c:v>
                </c:pt>
                <c:pt idx="1790">
                  <c:v>0.99066699999999996</c:v>
                </c:pt>
                <c:pt idx="1791">
                  <c:v>0.99071799999999999</c:v>
                </c:pt>
                <c:pt idx="1792">
                  <c:v>0.99189000000000005</c:v>
                </c:pt>
                <c:pt idx="1793">
                  <c:v>0.99233300000000002</c:v>
                </c:pt>
                <c:pt idx="1794">
                  <c:v>0.99212299999999998</c:v>
                </c:pt>
                <c:pt idx="1795">
                  <c:v>0.99237900000000001</c:v>
                </c:pt>
                <c:pt idx="1796">
                  <c:v>0.99314000000000002</c:v>
                </c:pt>
                <c:pt idx="1797">
                  <c:v>0.99327799999999999</c:v>
                </c:pt>
                <c:pt idx="1798">
                  <c:v>0.99344699999999997</c:v>
                </c:pt>
                <c:pt idx="1799">
                  <c:v>0.99347200000000002</c:v>
                </c:pt>
                <c:pt idx="1800">
                  <c:v>0.99341699999999999</c:v>
                </c:pt>
                <c:pt idx="1801">
                  <c:v>0.99389700000000003</c:v>
                </c:pt>
                <c:pt idx="1802">
                  <c:v>0.994174</c:v>
                </c:pt>
                <c:pt idx="1803">
                  <c:v>0.99411700000000003</c:v>
                </c:pt>
                <c:pt idx="1804">
                  <c:v>0.99422100000000002</c:v>
                </c:pt>
                <c:pt idx="1805">
                  <c:v>0.99367099999999997</c:v>
                </c:pt>
                <c:pt idx="1806">
                  <c:v>0.99360499999999996</c:v>
                </c:pt>
                <c:pt idx="1807">
                  <c:v>0.99369099999999999</c:v>
                </c:pt>
                <c:pt idx="1808">
                  <c:v>0.99277000000000004</c:v>
                </c:pt>
                <c:pt idx="1809">
                  <c:v>0.99186200000000002</c:v>
                </c:pt>
                <c:pt idx="1810">
                  <c:v>0.99173299999999998</c:v>
                </c:pt>
                <c:pt idx="1811">
                  <c:v>0.99190500000000004</c:v>
                </c:pt>
                <c:pt idx="1812">
                  <c:v>0.99246800000000002</c:v>
                </c:pt>
                <c:pt idx="1813">
                  <c:v>0.992394</c:v>
                </c:pt>
                <c:pt idx="1814">
                  <c:v>0.99240200000000001</c:v>
                </c:pt>
                <c:pt idx="1815">
                  <c:v>0.99424100000000004</c:v>
                </c:pt>
                <c:pt idx="1816">
                  <c:v>0.99426099999999995</c:v>
                </c:pt>
                <c:pt idx="1817">
                  <c:v>0.99409700000000001</c:v>
                </c:pt>
                <c:pt idx="1818">
                  <c:v>0.99395900000000004</c:v>
                </c:pt>
                <c:pt idx="1819">
                  <c:v>0.99426599999999998</c:v>
                </c:pt>
                <c:pt idx="1820">
                  <c:v>0.99223899999999998</c:v>
                </c:pt>
                <c:pt idx="1821">
                  <c:v>0.99222500000000002</c:v>
                </c:pt>
                <c:pt idx="1822">
                  <c:v>0.992255</c:v>
                </c:pt>
                <c:pt idx="1823">
                  <c:v>0.99245300000000003</c:v>
                </c:pt>
                <c:pt idx="1824">
                  <c:v>0.99263699999999999</c:v>
                </c:pt>
                <c:pt idx="1825">
                  <c:v>0.99190999999999996</c:v>
                </c:pt>
                <c:pt idx="1826">
                  <c:v>0.99171399999999998</c:v>
                </c:pt>
                <c:pt idx="1827">
                  <c:v>0.99215600000000004</c:v>
                </c:pt>
                <c:pt idx="1828">
                  <c:v>0.99209800000000004</c:v>
                </c:pt>
                <c:pt idx="1829">
                  <c:v>0.99280199999999996</c:v>
                </c:pt>
                <c:pt idx="1830">
                  <c:v>0.99282999999999999</c:v>
                </c:pt>
                <c:pt idx="1831">
                  <c:v>0.99307800000000002</c:v>
                </c:pt>
                <c:pt idx="1832">
                  <c:v>0.99336199999999997</c:v>
                </c:pt>
                <c:pt idx="1833">
                  <c:v>0.99316599999999999</c:v>
                </c:pt>
                <c:pt idx="1834">
                  <c:v>0.99319400000000002</c:v>
                </c:pt>
                <c:pt idx="1835">
                  <c:v>0.99272000000000005</c:v>
                </c:pt>
                <c:pt idx="1836">
                  <c:v>0.99254500000000001</c:v>
                </c:pt>
                <c:pt idx="1837">
                  <c:v>0.99537600000000004</c:v>
                </c:pt>
                <c:pt idx="1838">
                  <c:v>0.99587700000000001</c:v>
                </c:pt>
                <c:pt idx="1839">
                  <c:v>0.995946</c:v>
                </c:pt>
                <c:pt idx="1840">
                  <c:v>0.996027</c:v>
                </c:pt>
                <c:pt idx="1841">
                  <c:v>0.99630700000000005</c:v>
                </c:pt>
                <c:pt idx="1842">
                  <c:v>0.99685800000000002</c:v>
                </c:pt>
                <c:pt idx="1843">
                  <c:v>0.99692700000000001</c:v>
                </c:pt>
                <c:pt idx="1844">
                  <c:v>0.99691700000000005</c:v>
                </c:pt>
                <c:pt idx="1845">
                  <c:v>0.99700699999999998</c:v>
                </c:pt>
                <c:pt idx="1846">
                  <c:v>0.99702100000000005</c:v>
                </c:pt>
                <c:pt idx="1847">
                  <c:v>0.99696700000000005</c:v>
                </c:pt>
                <c:pt idx="1848">
                  <c:v>0.99655199999999999</c:v>
                </c:pt>
                <c:pt idx="1849">
                  <c:v>0.99667700000000004</c:v>
                </c:pt>
                <c:pt idx="1850">
                  <c:v>0.99667399999999995</c:v>
                </c:pt>
                <c:pt idx="1851">
                  <c:v>0.996923</c:v>
                </c:pt>
                <c:pt idx="1852">
                  <c:v>0.99690599999999996</c:v>
                </c:pt>
                <c:pt idx="1853">
                  <c:v>0.99691399999999997</c:v>
                </c:pt>
                <c:pt idx="1854">
                  <c:v>0.99698399999999998</c:v>
                </c:pt>
                <c:pt idx="1855">
                  <c:v>0.99695900000000004</c:v>
                </c:pt>
                <c:pt idx="1856">
                  <c:v>0.99697899999999995</c:v>
                </c:pt>
                <c:pt idx="1857">
                  <c:v>0.99723700000000004</c:v>
                </c:pt>
                <c:pt idx="1858">
                  <c:v>0.99659299999999995</c:v>
                </c:pt>
                <c:pt idx="1859">
                  <c:v>0.99651599999999996</c:v>
                </c:pt>
                <c:pt idx="1860">
                  <c:v>0.99643800000000005</c:v>
                </c:pt>
                <c:pt idx="1861">
                  <c:v>0.99642699999999995</c:v>
                </c:pt>
                <c:pt idx="1862">
                  <c:v>0.99636199999999997</c:v>
                </c:pt>
                <c:pt idx="1863">
                  <c:v>0.99621000000000004</c:v>
                </c:pt>
                <c:pt idx="1864">
                  <c:v>0.99629400000000001</c:v>
                </c:pt>
                <c:pt idx="1865">
                  <c:v>0.99624599999999996</c:v>
                </c:pt>
                <c:pt idx="1866">
                  <c:v>0.99605900000000003</c:v>
                </c:pt>
                <c:pt idx="1867">
                  <c:v>0.99624500000000005</c:v>
                </c:pt>
                <c:pt idx="1868">
                  <c:v>0.99638599999999999</c:v>
                </c:pt>
                <c:pt idx="1869">
                  <c:v>0.99647399999999997</c:v>
                </c:pt>
                <c:pt idx="1870">
                  <c:v>0.994861</c:v>
                </c:pt>
                <c:pt idx="1871">
                  <c:v>0.99478100000000003</c:v>
                </c:pt>
                <c:pt idx="1872">
                  <c:v>0.99480800000000003</c:v>
                </c:pt>
                <c:pt idx="1873">
                  <c:v>0.99493200000000004</c:v>
                </c:pt>
                <c:pt idx="1874">
                  <c:v>0.99451500000000004</c:v>
                </c:pt>
                <c:pt idx="1875">
                  <c:v>0.99446199999999996</c:v>
                </c:pt>
                <c:pt idx="1876">
                  <c:v>0.99415399999999998</c:v>
                </c:pt>
                <c:pt idx="1877">
                  <c:v>0.99442699999999995</c:v>
                </c:pt>
                <c:pt idx="1878">
                  <c:v>0.99435399999999996</c:v>
                </c:pt>
                <c:pt idx="1879">
                  <c:v>0.99419599999999997</c:v>
                </c:pt>
                <c:pt idx="1880">
                  <c:v>0.99388600000000005</c:v>
                </c:pt>
                <c:pt idx="1881">
                  <c:v>0.99352600000000002</c:v>
                </c:pt>
                <c:pt idx="1882">
                  <c:v>0.99343899999999996</c:v>
                </c:pt>
                <c:pt idx="1883">
                  <c:v>0.99390400000000001</c:v>
                </c:pt>
                <c:pt idx="1884">
                  <c:v>0.994008</c:v>
                </c:pt>
                <c:pt idx="1885">
                  <c:v>0.99385299999999999</c:v>
                </c:pt>
                <c:pt idx="1886">
                  <c:v>0.99375599999999997</c:v>
                </c:pt>
                <c:pt idx="1887">
                  <c:v>0.99409099999999995</c:v>
                </c:pt>
                <c:pt idx="1888">
                  <c:v>0.99407800000000002</c:v>
                </c:pt>
                <c:pt idx="1889">
                  <c:v>0.99388299999999996</c:v>
                </c:pt>
                <c:pt idx="1890">
                  <c:v>0.99391099999999999</c:v>
                </c:pt>
                <c:pt idx="1891">
                  <c:v>0.99295900000000004</c:v>
                </c:pt>
                <c:pt idx="1892">
                  <c:v>0.991367</c:v>
                </c:pt>
                <c:pt idx="1893">
                  <c:v>0.99149299999999996</c:v>
                </c:pt>
                <c:pt idx="1894">
                  <c:v>0.99079399999999995</c:v>
                </c:pt>
                <c:pt idx="1895">
                  <c:v>0.99043800000000004</c:v>
                </c:pt>
                <c:pt idx="1896">
                  <c:v>0.99092400000000003</c:v>
                </c:pt>
                <c:pt idx="1897">
                  <c:v>0.99101899999999998</c:v>
                </c:pt>
                <c:pt idx="1898">
                  <c:v>0.99025600000000003</c:v>
                </c:pt>
                <c:pt idx="1899">
                  <c:v>0.99086099999999999</c:v>
                </c:pt>
                <c:pt idx="1900">
                  <c:v>0.99120900000000001</c:v>
                </c:pt>
                <c:pt idx="1901">
                  <c:v>0.98972000000000004</c:v>
                </c:pt>
                <c:pt idx="1902">
                  <c:v>0.98953000000000002</c:v>
                </c:pt>
                <c:pt idx="1903">
                  <c:v>0.98892199999999997</c:v>
                </c:pt>
                <c:pt idx="1904">
                  <c:v>0.99003399999999997</c:v>
                </c:pt>
                <c:pt idx="1905">
                  <c:v>0.989954</c:v>
                </c:pt>
                <c:pt idx="1906">
                  <c:v>0.99222299999999997</c:v>
                </c:pt>
                <c:pt idx="1907">
                  <c:v>0.99242799999999998</c:v>
                </c:pt>
                <c:pt idx="1908">
                  <c:v>0.99255400000000005</c:v>
                </c:pt>
                <c:pt idx="1909">
                  <c:v>0.99254699999999996</c:v>
                </c:pt>
                <c:pt idx="1910">
                  <c:v>0.99243300000000001</c:v>
                </c:pt>
                <c:pt idx="1911">
                  <c:v>0.99219999999999997</c:v>
                </c:pt>
                <c:pt idx="1912">
                  <c:v>0.99255800000000005</c:v>
                </c:pt>
                <c:pt idx="1913">
                  <c:v>0.99265999999999999</c:v>
                </c:pt>
                <c:pt idx="1914">
                  <c:v>0.99330300000000005</c:v>
                </c:pt>
                <c:pt idx="1915">
                  <c:v>0.99342900000000001</c:v>
                </c:pt>
                <c:pt idx="1916">
                  <c:v>0.99341000000000002</c:v>
                </c:pt>
                <c:pt idx="1917">
                  <c:v>0.99321300000000001</c:v>
                </c:pt>
                <c:pt idx="1918">
                  <c:v>0.99333199999999999</c:v>
                </c:pt>
                <c:pt idx="1919">
                  <c:v>0.99353100000000005</c:v>
                </c:pt>
                <c:pt idx="1920">
                  <c:v>0.99360700000000002</c:v>
                </c:pt>
                <c:pt idx="1921">
                  <c:v>0.99361299999999997</c:v>
                </c:pt>
                <c:pt idx="1922">
                  <c:v>0.99431000000000003</c:v>
                </c:pt>
                <c:pt idx="1923">
                  <c:v>0.99466500000000002</c:v>
                </c:pt>
                <c:pt idx="1924">
                  <c:v>0.994695</c:v>
                </c:pt>
                <c:pt idx="1925">
                  <c:v>0.99476100000000001</c:v>
                </c:pt>
                <c:pt idx="1926">
                  <c:v>0.99490699999999999</c:v>
                </c:pt>
                <c:pt idx="1927">
                  <c:v>0.99484799999999995</c:v>
                </c:pt>
                <c:pt idx="1928">
                  <c:v>0.99468500000000004</c:v>
                </c:pt>
                <c:pt idx="1929">
                  <c:v>0.995085</c:v>
                </c:pt>
                <c:pt idx="1930">
                  <c:v>0.99551900000000004</c:v>
                </c:pt>
                <c:pt idx="1931">
                  <c:v>0.99558800000000003</c:v>
                </c:pt>
                <c:pt idx="1932">
                  <c:v>0.99559699999999995</c:v>
                </c:pt>
                <c:pt idx="1933">
                  <c:v>0.99561299999999997</c:v>
                </c:pt>
                <c:pt idx="1934">
                  <c:v>0.99583500000000003</c:v>
                </c:pt>
                <c:pt idx="1935">
                  <c:v>0.99593799999999999</c:v>
                </c:pt>
                <c:pt idx="1936">
                  <c:v>0.99594700000000003</c:v>
                </c:pt>
                <c:pt idx="1937">
                  <c:v>0.99582700000000002</c:v>
                </c:pt>
                <c:pt idx="1938">
                  <c:v>0.99573500000000004</c:v>
                </c:pt>
                <c:pt idx="1939">
                  <c:v>0.99527399999999999</c:v>
                </c:pt>
                <c:pt idx="1940">
                  <c:v>0.99530700000000005</c:v>
                </c:pt>
                <c:pt idx="1941">
                  <c:v>0.99525300000000005</c:v>
                </c:pt>
                <c:pt idx="1942">
                  <c:v>0.99525699999999995</c:v>
                </c:pt>
                <c:pt idx="1943">
                  <c:v>0.99585900000000005</c:v>
                </c:pt>
                <c:pt idx="1944">
                  <c:v>0.99578800000000001</c:v>
                </c:pt>
                <c:pt idx="1945">
                  <c:v>0.99581500000000001</c:v>
                </c:pt>
                <c:pt idx="1946">
                  <c:v>0.99551199999999995</c:v>
                </c:pt>
                <c:pt idx="1947">
                  <c:v>0.99570700000000001</c:v>
                </c:pt>
                <c:pt idx="1948">
                  <c:v>0.99567300000000003</c:v>
                </c:pt>
                <c:pt idx="1949">
                  <c:v>0.99548700000000001</c:v>
                </c:pt>
                <c:pt idx="1950">
                  <c:v>0.99573299999999998</c:v>
                </c:pt>
                <c:pt idx="1951">
                  <c:v>0.99582300000000001</c:v>
                </c:pt>
                <c:pt idx="1952">
                  <c:v>0.996915</c:v>
                </c:pt>
                <c:pt idx="1953">
                  <c:v>0.99694899999999997</c:v>
                </c:pt>
                <c:pt idx="1954">
                  <c:v>0.99685400000000002</c:v>
                </c:pt>
                <c:pt idx="1955">
                  <c:v>0.99736199999999997</c:v>
                </c:pt>
                <c:pt idx="1956">
                  <c:v>0.99725200000000003</c:v>
                </c:pt>
                <c:pt idx="1957">
                  <c:v>0.99716000000000005</c:v>
                </c:pt>
                <c:pt idx="1958">
                  <c:v>0.99758899999999995</c:v>
                </c:pt>
                <c:pt idx="1959">
                  <c:v>0.99776399999999998</c:v>
                </c:pt>
                <c:pt idx="1960">
                  <c:v>0.99765700000000002</c:v>
                </c:pt>
                <c:pt idx="1961">
                  <c:v>0.99796799999999997</c:v>
                </c:pt>
                <c:pt idx="1962">
                  <c:v>0.99780899999999995</c:v>
                </c:pt>
                <c:pt idx="1963">
                  <c:v>0.99795900000000004</c:v>
                </c:pt>
                <c:pt idx="1964">
                  <c:v>0.99802199999999996</c:v>
                </c:pt>
                <c:pt idx="1965">
                  <c:v>0.99796499999999999</c:v>
                </c:pt>
                <c:pt idx="1966">
                  <c:v>0.998004</c:v>
                </c:pt>
                <c:pt idx="1967">
                  <c:v>0.99795299999999998</c:v>
                </c:pt>
                <c:pt idx="1968">
                  <c:v>0.99795800000000001</c:v>
                </c:pt>
                <c:pt idx="1969">
                  <c:v>0.99810200000000004</c:v>
                </c:pt>
                <c:pt idx="1970">
                  <c:v>0.99814000000000003</c:v>
                </c:pt>
                <c:pt idx="1971">
                  <c:v>0.99815200000000004</c:v>
                </c:pt>
                <c:pt idx="1972">
                  <c:v>0.99809099999999995</c:v>
                </c:pt>
                <c:pt idx="1973">
                  <c:v>0.99812800000000002</c:v>
                </c:pt>
                <c:pt idx="1974">
                  <c:v>0.998228</c:v>
                </c:pt>
                <c:pt idx="1975">
                  <c:v>0.99821300000000002</c:v>
                </c:pt>
                <c:pt idx="1976">
                  <c:v>0.99821000000000004</c:v>
                </c:pt>
                <c:pt idx="1977">
                  <c:v>0.99816099999999996</c:v>
                </c:pt>
                <c:pt idx="1978">
                  <c:v>0.99826199999999998</c:v>
                </c:pt>
                <c:pt idx="1979">
                  <c:v>0.998336</c:v>
                </c:pt>
                <c:pt idx="1980">
                  <c:v>0.99838300000000002</c:v>
                </c:pt>
                <c:pt idx="1981">
                  <c:v>0.99841299999999999</c:v>
                </c:pt>
                <c:pt idx="1982">
                  <c:v>0.99839</c:v>
                </c:pt>
                <c:pt idx="1983">
                  <c:v>0.99832799999999999</c:v>
                </c:pt>
                <c:pt idx="1984">
                  <c:v>0.99828499999999998</c:v>
                </c:pt>
                <c:pt idx="1985">
                  <c:v>0.99807699999999999</c:v>
                </c:pt>
                <c:pt idx="1986">
                  <c:v>0.99805100000000002</c:v>
                </c:pt>
                <c:pt idx="1987">
                  <c:v>0.99814400000000003</c:v>
                </c:pt>
                <c:pt idx="1988">
                  <c:v>0.99800299999999997</c:v>
                </c:pt>
                <c:pt idx="1989">
                  <c:v>0.99814400000000003</c:v>
                </c:pt>
                <c:pt idx="1990">
                  <c:v>0.99837500000000001</c:v>
                </c:pt>
                <c:pt idx="1991">
                  <c:v>0.99842200000000003</c:v>
                </c:pt>
                <c:pt idx="1992">
                  <c:v>0.99852600000000002</c:v>
                </c:pt>
                <c:pt idx="1993">
                  <c:v>0.99852200000000002</c:v>
                </c:pt>
                <c:pt idx="1994">
                  <c:v>0.99842799999999998</c:v>
                </c:pt>
                <c:pt idx="1995">
                  <c:v>0.99844699999999997</c:v>
                </c:pt>
                <c:pt idx="1996">
                  <c:v>0.99856100000000003</c:v>
                </c:pt>
                <c:pt idx="1997">
                  <c:v>0.99857499999999999</c:v>
                </c:pt>
                <c:pt idx="1998">
                  <c:v>0.99838400000000005</c:v>
                </c:pt>
                <c:pt idx="1999">
                  <c:v>0.99838199999999999</c:v>
                </c:pt>
                <c:pt idx="2000">
                  <c:v>0.99862899999999999</c:v>
                </c:pt>
                <c:pt idx="2001">
                  <c:v>0.99871100000000002</c:v>
                </c:pt>
                <c:pt idx="2002">
                  <c:v>0.99873000000000001</c:v>
                </c:pt>
                <c:pt idx="2003">
                  <c:v>0.99877800000000005</c:v>
                </c:pt>
                <c:pt idx="2004">
                  <c:v>0.99877300000000002</c:v>
                </c:pt>
                <c:pt idx="2005">
                  <c:v>0.99879200000000001</c:v>
                </c:pt>
                <c:pt idx="2006">
                  <c:v>0.99881900000000001</c:v>
                </c:pt>
                <c:pt idx="2007">
                  <c:v>0.99882599999999999</c:v>
                </c:pt>
                <c:pt idx="2008">
                  <c:v>0.99887400000000004</c:v>
                </c:pt>
                <c:pt idx="2009">
                  <c:v>0.99890500000000004</c:v>
                </c:pt>
                <c:pt idx="2010">
                  <c:v>0.99894899999999998</c:v>
                </c:pt>
                <c:pt idx="2011">
                  <c:v>0.99879799999999996</c:v>
                </c:pt>
                <c:pt idx="2012">
                  <c:v>0.99885900000000005</c:v>
                </c:pt>
                <c:pt idx="2013">
                  <c:v>0.99890400000000001</c:v>
                </c:pt>
                <c:pt idx="2014">
                  <c:v>0.99893699999999996</c:v>
                </c:pt>
                <c:pt idx="2015">
                  <c:v>0.99885199999999996</c:v>
                </c:pt>
                <c:pt idx="2016">
                  <c:v>0.99888500000000002</c:v>
                </c:pt>
                <c:pt idx="2017">
                  <c:v>0.99892000000000003</c:v>
                </c:pt>
                <c:pt idx="2018">
                  <c:v>0.99893900000000002</c:v>
                </c:pt>
                <c:pt idx="2019">
                  <c:v>0.99894700000000003</c:v>
                </c:pt>
                <c:pt idx="2020">
                  <c:v>0.99877400000000005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931456"/>
        <c:axId val="118932992"/>
      </c:scatterChart>
      <c:valAx>
        <c:axId val="118931456"/>
        <c:scaling>
          <c:orientation val="minMax"/>
          <c:max val="4"/>
          <c:min val="2"/>
        </c:scaling>
        <c:delete val="0"/>
        <c:axPos val="b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minorGridlines>
          <c:spPr>
            <a:ln w="12208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out"/>
        <c:minorTickMark val="cross"/>
        <c:tickLblPos val="low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8932992"/>
        <c:crossesAt val="0"/>
        <c:crossBetween val="midCat"/>
        <c:majorUnit val="0.2"/>
        <c:minorUnit val="0.2"/>
      </c:valAx>
      <c:valAx>
        <c:axId val="118932992"/>
        <c:scaling>
          <c:orientation val="minMax"/>
          <c:max val="1"/>
        </c:scaling>
        <c:delete val="0"/>
        <c:axPos val="l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8931456"/>
        <c:crossesAt val="-0.4"/>
        <c:crossBetween val="midCat"/>
      </c:valAx>
      <c:spPr>
        <a:noFill/>
        <a:ln w="12208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6122004357298475"/>
          <c:y val="9.047619047619046E-2"/>
          <c:w val="0.19934640522875813"/>
          <c:h val="0.14761904761904762"/>
        </c:manualLayout>
      </c:layout>
      <c:overlay val="0"/>
      <c:spPr>
        <a:solidFill>
          <a:schemeClr val="bg1"/>
        </a:solidFill>
        <a:ln w="3052">
          <a:solidFill>
            <a:schemeClr val="tx1"/>
          </a:solidFill>
          <a:prstDash val="solid"/>
        </a:ln>
      </c:spPr>
      <c:txPr>
        <a:bodyPr/>
        <a:lstStyle/>
        <a:p>
          <a:pPr>
            <a:defRPr sz="1942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9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image" Target="../media/image9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ED241-BF7E-40B2-B66C-B8A2FEF0F4C4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54ED0-F458-42E7-A7C5-D7B3C95DA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43FAF-5978-4480-ABA8-F6B369532A6D}" type="slidenum">
              <a:rPr lang="en-US" altLang="en-US">
                <a:solidFill>
                  <a:prstClr val="black"/>
                </a:solidFill>
              </a:rPr>
              <a:pPr/>
              <a:t>89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6BFD6-14DA-4CEF-A5D4-B8212AD69BEA}" type="slidenum">
              <a:rPr lang="en-US" altLang="en-US">
                <a:solidFill>
                  <a:prstClr val="black"/>
                </a:solidFill>
              </a:rPr>
              <a:pPr/>
              <a:t>90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554C7F-3CA0-4277-B0FA-B26CC16854A0}" type="slidenum">
              <a:rPr lang="en-US" altLang="en-US">
                <a:solidFill>
                  <a:prstClr val="black"/>
                </a:solidFill>
              </a:rPr>
              <a:pPr/>
              <a:t>123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0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3D3EC-D66B-4084-8FA2-5E3C8B82B974}" type="slidenum">
              <a:rPr lang="en-US" altLang="en-US">
                <a:solidFill>
                  <a:prstClr val="black"/>
                </a:solidFill>
              </a:rPr>
              <a:pPr/>
              <a:t>124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0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4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675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004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464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998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24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411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864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989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683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1FB1-7F7C-48FF-B605-02D84E152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15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6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943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647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446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309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949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697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120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860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889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778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88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828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025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554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831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946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168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084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47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397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639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12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703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071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461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869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352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893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464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841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67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740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16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511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410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91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486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410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745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3043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264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65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14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23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183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547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EED323-97DB-4232-A2C1-8EBB503C6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78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3B092-6571-4AD1-8C22-12F0912F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876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C2B920-A6D0-42DE-8A3F-CB510C12C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686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3718FD-2411-4DA9-8B60-75DC95451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044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3AC1E3-505A-4BF1-9F74-4AD6CDB96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212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B6DCBB-11AE-4FE7-86A5-1A604C8E5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4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5D82EC-3893-470D-8C9D-8AF602DC2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689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CF9BB7-3640-4CF1-8138-523BAA1B4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827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48009B-9EDF-45A8-9C75-FEAE3A15C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99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946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984974-50C9-444E-B205-48257407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154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DF87E8-1839-4816-8922-83B19EEFC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87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0342CBD-9FD1-418A-AD25-903F45B26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706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441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5011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924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054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856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692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14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768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498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740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0525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126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436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9869E-EE24-4C5D-9D58-9894DCBB5D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223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6C506-D9E9-4F46-81B0-692BA25F14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0588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A4E1D-4C92-4D72-9FB1-E980AFF319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6066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4DE01-7A27-44C9-9E62-9C3C9E8333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9985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3D597-2072-472B-B47B-A62D418465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66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11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E80EB-90B5-4BBB-9862-3E43C2EA5E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828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32776-75FD-491F-AE19-1A8C8F2335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371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CBEB0-B6C4-4925-AC7E-9D4CD6A26F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42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10B29-E582-4C03-A270-B0A276FD9A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388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45EE3-A08C-48F4-88EC-AF625E00A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495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CFFE3-8758-424B-BB12-7B139BB607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37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732D12-40FD-43E4-9426-45D43BD537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321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185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5467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23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841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768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403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021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779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3999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4760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2651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192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306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8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86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1280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8036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1525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595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7767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6759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5976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715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538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16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95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8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9F0F79-6625-4BCE-9082-CE50E52E152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5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49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0104B-30B0-4320-95E9-57429B18EE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05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ED921-0B92-4FF8-A9E6-BF3FB8EAA6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22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3FE40-28D6-4935-8EE2-3D28C478BC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75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6D42C-ADA4-4CC2-B8AB-85927378A3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26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7D924-AE2E-43D0-9368-F54C736755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1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29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8A119-7DB9-4E61-8539-CCC26CD24E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75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BB7EF-8B9E-41F9-999A-10906D2CCB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79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948E1-4523-489A-B247-D487159315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03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E10F4-274F-4DD9-8936-1067FDED2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12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3A7D4-D89D-42D9-9665-24BFF3A19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45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60F97-C064-46F2-8736-CDB0BF876C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60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048F30-5905-4AA3-A9E1-BFFC050184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72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F496-EADD-4433-A9E7-CB0DEC16DE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85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082AE-1A51-4B43-9297-8BB966A4A4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58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A67CC-F81C-45A1-A0C3-19899F9CA8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8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2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E902B-9AC8-4DF8-A51D-A9E5828D6C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27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702DD-1FF9-48A5-A9E2-B79BD79A4A3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21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223B1-74DD-417E-811A-32E04AB1CB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98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2FC1-59C0-4C23-9F6F-5673602C67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25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09E43-F207-4AA8-976E-A6F07115A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435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55212-4D8E-4159-BCF4-52D9BC5501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23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7510A-E488-434F-8F76-5C2E636B69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79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6BF1D-8D86-41DD-8B75-097C4750DA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30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F496-EADD-4433-A9E7-CB0DEC16DE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549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082AE-1A51-4B43-9297-8BB966A4A4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7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146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A67CC-F81C-45A1-A0C3-19899F9CA8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64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E902B-9AC8-4DF8-A51D-A9E5828D6C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846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702DD-1FF9-48A5-A9E2-B79BD79A4A3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915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223B1-74DD-417E-811A-32E04AB1CB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71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2FC1-59C0-4C23-9F6F-5673602C67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95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09E43-F207-4AA8-976E-A6F07115A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519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55212-4D8E-4159-BCF4-52D9BC5501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536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7510A-E488-434F-8F76-5C2E636B69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56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6BF1D-8D86-41DD-8B75-097C4750DA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521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33634-B68A-42B7-921F-F026026EC0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4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9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9218B-65E1-48B5-B86C-2582C70A65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660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F6609-B191-4E74-BF61-4E986C1B5C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68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60A69-5D94-4833-9045-2578410EFD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48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5FF3D-05C3-43C7-A475-2A1575FCED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06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F1039-E7EB-4548-8578-72D33C28A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26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678A5-EE4C-43FE-B6A1-9BBBB83D11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283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2AE55-6815-43C6-BBAD-DE07604EDA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396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2F120-E2EC-4AA4-BCD7-77C2F00537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22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919E9-DD9A-4466-BDAA-4C898E0BB8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752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0E641-00E8-4949-8BE9-5C728D407F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8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32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424693-2F26-4D55-821E-179AAB2AE8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98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F88AB-2CA6-4187-A1B0-A1E781BB51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379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E1141-0837-4E4F-A981-0FB2CC4B53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01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B6395-B320-4E45-8A5B-6D4BEE2811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955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0413F-DCF8-4A29-A286-DF355BB619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073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7F741-E678-47E2-9408-001AD41B1F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767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9C08F-AB56-404D-B495-FABA765091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36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9A99F-4EB5-4EE2-AC45-278D9449DF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441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3D41F-7A46-4D1E-A1C4-1A00BBE041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148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6922E-71C1-4ADC-96EE-42ACF03D0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4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8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3EA53-C74F-4342-99CF-52D35EC76F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561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EFAEE-6070-438A-843D-1F61BC6B19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075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BBD306-0E1A-4834-95D4-E56130D56F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269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33634-B68A-42B7-921F-F026026EC0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1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9218B-65E1-48B5-B86C-2582C70A65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4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F6609-B191-4E74-BF61-4E986C1B5C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6204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60A69-5D94-4833-9045-2578410EFD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122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5FF3D-05C3-43C7-A475-2A1575FCED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959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F1039-E7EB-4548-8578-72D33C28A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682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678A5-EE4C-43FE-B6A1-9BBBB83D11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5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914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2AE55-6815-43C6-BBAD-DE07604EDA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447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2F120-E2EC-4AA4-BCD7-77C2F00537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823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919E9-DD9A-4466-BDAA-4C898E0BB8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606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0E641-00E8-4949-8BE9-5C728D407F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248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424693-2F26-4D55-821E-179AAB2AE8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361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28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011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966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03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8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030C-9D9D-4BFC-A45B-B3FBD39F0AC8}" type="datetimeFigureOut">
              <a:rPr lang="en-US" smtClean="0"/>
              <a:t>8/18/2018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7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6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0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1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CE623-7EB3-439F-8AF7-0CAF732B84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2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83E838-6B4E-4819-A03A-43C2AF5D55B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8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2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6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9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DC9701-1574-4F47-AF5B-F70E12859D9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0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CA4C2-28CA-4775-BFC3-15DF18D1A04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1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CA4C2-28CA-4775-BFC3-15DF18D1A04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588D5D-7E79-466F-B214-2C6D760EEF8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2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9F022C-CD47-476C-9140-22B66768A1A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3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588D5D-7E79-466F-B214-2C6D760EEF8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0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94B84-0735-4ACE-B93D-BDD7427E8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4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78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9.em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85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86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87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88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89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90.emf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92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97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6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7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24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75.emf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NIGMS R01 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NIGMS P30 GM124169</a:t>
            </a:r>
            <a:endParaRPr lang="en-US" altLang="en-US" sz="18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4" y="1074057"/>
            <a:ext cx="7994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Fraser 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              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Chris Nielsen  Clemens Schulze-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Briese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         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Cohen   Ana Gonzalez </a:t>
            </a:r>
          </a:p>
        </p:txBody>
      </p:sp>
    </p:spTree>
    <p:extLst>
      <p:ext uri="{BB962C8B-B14F-4D97-AF65-F5344CB8AC3E}">
        <p14:creationId xmlns:p14="http://schemas.microsoft.com/office/powerpoint/2010/main" val="12231068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Chart" r:id="rId4" imgW="8677440" imgH="5029120" progId="MSGraph.Chart.8">
                  <p:embed followColorScheme="full"/>
                </p:oleObj>
              </mc:Choice>
              <mc:Fallback>
                <p:oleObj name="Chart" r:id="rId4" imgW="8677440" imgH="50291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655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Gy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=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/2000 / um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10% life,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1 mm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sample, flux= 10</a:t>
            </a:r>
            <a:r>
              <a:rPr lang="en-US" sz="2800" baseline="30000" dirty="0" smtClean="0">
                <a:solidFill>
                  <a:schemeClr val="accent3">
                    <a:lumMod val="50000"/>
                  </a:schemeClr>
                </a:solidFill>
              </a:rPr>
              <a:t>12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ph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10x10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beam:  0.6 s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100x100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beam: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60s x 10x10 shots   =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4250" y="5265847"/>
            <a:ext cx="4584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1% life &amp; 10</a:t>
            </a:r>
            <a:r>
              <a:rPr lang="en-US" sz="2800" baseline="300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13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ph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/s →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1 min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555720" y="5265847"/>
            <a:ext cx="2901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1% life →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10 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6719149" y="4129251"/>
            <a:ext cx="14342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1.7 hours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36263" y="4129251"/>
            <a:ext cx="29979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x 100x100 shots =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5600" y="4580008"/>
            <a:ext cx="14342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1.7 hours</a:t>
            </a:r>
          </a:p>
        </p:txBody>
      </p:sp>
    </p:spTree>
    <p:extLst>
      <p:ext uri="{BB962C8B-B14F-4D97-AF65-F5344CB8AC3E}">
        <p14:creationId xmlns:p14="http://schemas.microsoft.com/office/powerpoint/2010/main" val="64855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/>
      <p:bldP spid="1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time/mm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fixed by flux</a:t>
            </a:r>
            <a:endParaRPr lang="en-US" sz="5400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ALS 8.3.1 – 200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kGy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/s = 15 s for 10%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lifedose</a:t>
            </a:r>
            <a:endParaRPr lang="en-US" sz="2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50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20x20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210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30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33x33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320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hole:   100x100 shots = </a:t>
            </a:r>
            <a:r>
              <a:rPr lang="en-US" sz="2600" dirty="0" smtClean="0">
                <a:solidFill>
                  <a:srgbClr val="C00000"/>
                </a:solidFill>
              </a:rPr>
              <a:t>2730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hole + multilayer:               </a:t>
            </a:r>
            <a:r>
              <a:rPr lang="en-US" sz="2600" dirty="0" smtClean="0">
                <a:solidFill>
                  <a:srgbClr val="C00000"/>
                </a:solidFill>
              </a:rPr>
              <a:t>70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</p:spTree>
    <p:extLst>
      <p:ext uri="{BB962C8B-B14F-4D97-AF65-F5344CB8AC3E}">
        <p14:creationId xmlns:p14="http://schemas.microsoft.com/office/powerpoint/2010/main" val="336321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time/mm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fixed by flux</a:t>
            </a:r>
            <a:endParaRPr lang="en-US" sz="5400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ALS 8.3.1 – 200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kGy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/s ; 1%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lifedose</a:t>
            </a:r>
            <a:endParaRPr lang="en-US" sz="2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50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20x20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21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30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33x33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32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hole:   100x100 shots = </a:t>
            </a:r>
            <a:r>
              <a:rPr lang="en-US" sz="2600" dirty="0" smtClean="0">
                <a:solidFill>
                  <a:srgbClr val="C00000"/>
                </a:solidFill>
              </a:rPr>
              <a:t>273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hole + multilayer:               </a:t>
            </a:r>
            <a:r>
              <a:rPr lang="en-US" sz="2600" dirty="0" smtClean="0">
                <a:solidFill>
                  <a:srgbClr val="C00000"/>
                </a:solidFill>
              </a:rPr>
              <a:t>7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</p:spTree>
    <p:extLst>
      <p:ext uri="{BB962C8B-B14F-4D97-AF65-F5344CB8AC3E}">
        <p14:creationId xmlns:p14="http://schemas.microsoft.com/office/powerpoint/2010/main" val="31221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time/mm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fixed by flux</a:t>
            </a:r>
            <a:endParaRPr lang="en-US" sz="5400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ALS 8.3.1 – 200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kGy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/s ; 1%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lifedose</a:t>
            </a:r>
            <a:endParaRPr lang="en-US" sz="2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50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20x20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21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 smtClean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20 Hz</a:t>
            </a:r>
            <a:endParaRPr lang="en-US" sz="2600" baseline="30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30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33x33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32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35 </a:t>
            </a:r>
            <a:r>
              <a:rPr lang="en-US" sz="2600" dirty="0">
                <a:solidFill>
                  <a:srgbClr val="0070C0"/>
                </a:solidFill>
              </a:rPr>
              <a:t>Hz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hole:   100x100 shots = </a:t>
            </a:r>
            <a:r>
              <a:rPr lang="en-US" sz="2600" dirty="0" smtClean="0">
                <a:solidFill>
                  <a:srgbClr val="C00000"/>
                </a:solidFill>
              </a:rPr>
              <a:t>273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37 </a:t>
            </a:r>
            <a:r>
              <a:rPr lang="en-US" sz="2600" dirty="0">
                <a:solidFill>
                  <a:srgbClr val="0070C0"/>
                </a:solidFill>
              </a:rPr>
              <a:t>Hz</a:t>
            </a:r>
            <a:endParaRPr lang="en-US" sz="2600" baseline="30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hole + multilayer:               </a:t>
            </a:r>
            <a:r>
              <a:rPr lang="en-US" sz="2600" dirty="0" smtClean="0">
                <a:solidFill>
                  <a:srgbClr val="C00000"/>
                </a:solidFill>
              </a:rPr>
              <a:t>7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2 kHz</a:t>
            </a:r>
            <a:endParaRPr lang="en-US" sz="2600" baseline="30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</p:spTree>
    <p:extLst>
      <p:ext uri="{BB962C8B-B14F-4D97-AF65-F5344CB8AC3E}">
        <p14:creationId xmlns:p14="http://schemas.microsoft.com/office/powerpoint/2010/main" val="367942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633816"/>
              </p:ext>
            </p:extLst>
          </p:nvPr>
        </p:nvGraphicFramePr>
        <p:xfrm>
          <a:off x="4445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6" name="Chart" r:id="rId3" imgW="4869286" imgH="3893923" progId="MSGraph.Chart.8">
                  <p:embed followColorScheme="full"/>
                </p:oleObj>
              </mc:Choice>
              <mc:Fallback>
                <p:oleObj name="Chart" r:id="rId3" imgW="4869286" imgH="389392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54" name="Text Box 534"/>
          <p:cNvSpPr txBox="1">
            <a:spLocks noChangeArrowheads="1"/>
          </p:cNvSpPr>
          <p:nvPr/>
        </p:nvSpPr>
        <p:spPr bwMode="auto">
          <a:xfrm>
            <a:off x="3297238" y="6235700"/>
            <a:ext cx="262572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molecular weight</a:t>
            </a:r>
          </a:p>
        </p:txBody>
      </p:sp>
      <p:sp>
        <p:nvSpPr>
          <p:cNvPr id="5655" name="Text Box 535"/>
          <p:cNvSpPr txBox="1">
            <a:spLocks noChangeArrowheads="1"/>
          </p:cNvSpPr>
          <p:nvPr/>
        </p:nvSpPr>
        <p:spPr bwMode="auto">
          <a:xfrm>
            <a:off x="1497091" y="52760"/>
            <a:ext cx="6579045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</a:rPr>
              <a:t>Photoelectron escape advantage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</a:rPr>
              <a:t>Complete data set from single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xtal</a:t>
            </a:r>
            <a:endParaRPr lang="en-US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5668" name="Text Box 548"/>
          <p:cNvSpPr txBox="1">
            <a:spLocks noChangeArrowheads="1"/>
          </p:cNvSpPr>
          <p:nvPr/>
        </p:nvSpPr>
        <p:spPr bwMode="auto">
          <a:xfrm rot="16200000">
            <a:off x="-758547" y="3267353"/>
            <a:ext cx="335700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Required crystal </a:t>
            </a:r>
            <a:r>
              <a:rPr lang="en-US" altLang="en-US" dirty="0" smtClean="0">
                <a:solidFill>
                  <a:srgbClr val="000000"/>
                </a:solidFill>
              </a:rPr>
              <a:t>diameter (</a:t>
            </a:r>
            <a:r>
              <a:rPr lang="el-GR" altLang="en-US" dirty="0" smtClean="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 dirty="0" smtClean="0">
                <a:solidFill>
                  <a:srgbClr val="000000"/>
                </a:solidFill>
              </a:rPr>
              <a:t>m)</a:t>
            </a:r>
          </a:p>
        </p:txBody>
      </p:sp>
      <p:sp>
        <p:nvSpPr>
          <p:cNvPr id="5754" name="Text Box 634"/>
          <p:cNvSpPr txBox="1">
            <a:spLocks noChangeArrowheads="1"/>
          </p:cNvSpPr>
          <p:nvPr/>
        </p:nvSpPr>
        <p:spPr bwMode="auto">
          <a:xfrm>
            <a:off x="1304925" y="5818188"/>
            <a:ext cx="71929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100 Da        1 kDa       10 kDa       100 kDa        1 MDa       10 MDa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38885" y="3846137"/>
            <a:ext cx="1800521" cy="164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b="1" dirty="0" smtClean="0"/>
              <a:t>escape model</a:t>
            </a:r>
          </a:p>
          <a:p>
            <a:pPr>
              <a:lnSpc>
                <a:spcPct val="140000"/>
              </a:lnSpc>
            </a:pPr>
            <a:r>
              <a:rPr lang="en-US" b="1" dirty="0" smtClean="0"/>
              <a:t>None</a:t>
            </a:r>
          </a:p>
          <a:p>
            <a:pPr>
              <a:lnSpc>
                <a:spcPct val="140000"/>
              </a:lnSpc>
            </a:pPr>
            <a:r>
              <a:rPr lang="en-US" b="1" dirty="0" smtClean="0"/>
              <a:t>Simple</a:t>
            </a:r>
          </a:p>
          <a:p>
            <a:pPr>
              <a:lnSpc>
                <a:spcPct val="140000"/>
              </a:lnSpc>
            </a:pPr>
            <a:r>
              <a:rPr lang="en-US" b="1" dirty="0" smtClean="0"/>
              <a:t>MCNP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47934" y="6488668"/>
            <a:ext cx="269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Holton &amp; Frankel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12195" name="Text Box 3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  <p:pic>
        <p:nvPicPr>
          <p:cNvPr id="2312196" name="Picture 4" descr="moviefi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3075"/>
            <a:ext cx="8534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544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13219" name="Text Box 3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  <p:pic>
        <p:nvPicPr>
          <p:cNvPr id="2313220" name="Picture 4" descr="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4663"/>
            <a:ext cx="8534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3221" name="Text Box 5"/>
          <p:cNvSpPr txBox="1">
            <a:spLocks noChangeArrowheads="1"/>
          </p:cNvSpPr>
          <p:nvPr/>
        </p:nvSpPr>
        <p:spPr bwMode="auto">
          <a:xfrm>
            <a:off x="808038" y="5624513"/>
            <a:ext cx="12525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</a:rPr>
              <a:t>0 MGy</a:t>
            </a:r>
          </a:p>
        </p:txBody>
      </p:sp>
    </p:spTree>
    <p:extLst>
      <p:ext uri="{BB962C8B-B14F-4D97-AF65-F5344CB8AC3E}">
        <p14:creationId xmlns:p14="http://schemas.microsoft.com/office/powerpoint/2010/main" val="35641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14243" name="Text Box 3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  <p:pic>
        <p:nvPicPr>
          <p:cNvPr id="2314244" name="Picture 4" descr="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4663"/>
            <a:ext cx="8534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245" name="Text Box 5"/>
          <p:cNvSpPr txBox="1">
            <a:spLocks noChangeArrowheads="1"/>
          </p:cNvSpPr>
          <p:nvPr/>
        </p:nvSpPr>
        <p:spPr bwMode="auto">
          <a:xfrm>
            <a:off x="808038" y="5624513"/>
            <a:ext cx="1450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</a:rPr>
              <a:t>37 MGy</a:t>
            </a:r>
          </a:p>
        </p:txBody>
      </p:sp>
    </p:spTree>
    <p:extLst>
      <p:ext uri="{BB962C8B-B14F-4D97-AF65-F5344CB8AC3E}">
        <p14:creationId xmlns:p14="http://schemas.microsoft.com/office/powerpoint/2010/main" val="245307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15267" name="Text Box 3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  <p:pic>
        <p:nvPicPr>
          <p:cNvPr id="2315268" name="Picture 4" descr="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4663"/>
            <a:ext cx="8534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5269" name="Text Box 5"/>
          <p:cNvSpPr txBox="1">
            <a:spLocks noChangeArrowheads="1"/>
          </p:cNvSpPr>
          <p:nvPr/>
        </p:nvSpPr>
        <p:spPr bwMode="auto">
          <a:xfrm>
            <a:off x="808038" y="5624513"/>
            <a:ext cx="1450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</a:rPr>
              <a:t>80 MGy</a:t>
            </a:r>
          </a:p>
        </p:txBody>
      </p:sp>
    </p:spTree>
    <p:extLst>
      <p:ext uri="{BB962C8B-B14F-4D97-AF65-F5344CB8AC3E}">
        <p14:creationId xmlns:p14="http://schemas.microsoft.com/office/powerpoint/2010/main" val="10798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16291" name="Text Box 3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  <p:pic>
        <p:nvPicPr>
          <p:cNvPr id="2316292" name="Picture 4" descr="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4663"/>
            <a:ext cx="8534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6293" name="Text Box 5"/>
          <p:cNvSpPr txBox="1">
            <a:spLocks noChangeArrowheads="1"/>
          </p:cNvSpPr>
          <p:nvPr/>
        </p:nvSpPr>
        <p:spPr bwMode="auto">
          <a:xfrm>
            <a:off x="808038" y="5624513"/>
            <a:ext cx="1649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</a:rPr>
              <a:t>184 MGy</a:t>
            </a:r>
          </a:p>
        </p:txBody>
      </p:sp>
    </p:spTree>
    <p:extLst>
      <p:ext uri="{BB962C8B-B14F-4D97-AF65-F5344CB8AC3E}">
        <p14:creationId xmlns:p14="http://schemas.microsoft.com/office/powerpoint/2010/main" val="27698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36809"/>
              </p:ext>
            </p:extLst>
          </p:nvPr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Chart" r:id="rId4" imgW="6941785" imgH="4023550" progId="MSGraph.Chart.8">
                  <p:embed followColorScheme="full"/>
                </p:oleObj>
              </mc:Choice>
              <mc:Fallback>
                <p:oleObj name="Chart" r:id="rId4" imgW="6941785" imgH="40235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78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17315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7316" name="Text Box 4"/>
          <p:cNvSpPr txBox="1">
            <a:spLocks noChangeArrowheads="1"/>
          </p:cNvSpPr>
          <p:nvPr/>
        </p:nvSpPr>
        <p:spPr bwMode="auto">
          <a:xfrm>
            <a:off x="4002088" y="59959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2317317" name="Text Box 5"/>
          <p:cNvSpPr txBox="1">
            <a:spLocks noChangeArrowheads="1"/>
          </p:cNvSpPr>
          <p:nvPr/>
        </p:nvSpPr>
        <p:spPr bwMode="auto">
          <a:xfrm rot="-5400000">
            <a:off x="-78581" y="351869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Photons/s/pixel</a:t>
            </a:r>
          </a:p>
        </p:txBody>
      </p:sp>
      <p:sp>
        <p:nvSpPr>
          <p:cNvPr id="2317318" name="Text Box 6"/>
          <p:cNvSpPr txBox="1">
            <a:spLocks noChangeArrowheads="1"/>
          </p:cNvSpPr>
          <p:nvPr/>
        </p:nvSpPr>
        <p:spPr bwMode="auto">
          <a:xfrm>
            <a:off x="1400175" y="5537200"/>
            <a:ext cx="7154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sym typeface="Symbol" pitchFamily="18" charset="2"/>
              </a:rPr>
              <a:t> </a:t>
            </a:r>
            <a:r>
              <a:rPr lang="en-US" altLang="en-US" b="1">
                <a:solidFill>
                  <a:srgbClr val="000000"/>
                </a:solidFill>
              </a:rPr>
              <a:t>                7.5                3.8                2.5                1.9              1.5</a:t>
            </a:r>
          </a:p>
        </p:txBody>
      </p:sp>
      <p:sp>
        <p:nvSpPr>
          <p:cNvPr id="2317319" name="Text Box 7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40873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18339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8340" name="Text Box 4"/>
          <p:cNvSpPr txBox="1">
            <a:spLocks noChangeArrowheads="1"/>
          </p:cNvSpPr>
          <p:nvPr/>
        </p:nvSpPr>
        <p:spPr bwMode="auto">
          <a:xfrm>
            <a:off x="4002088" y="59959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2318341" name="Text Box 5"/>
          <p:cNvSpPr txBox="1">
            <a:spLocks noChangeArrowheads="1"/>
          </p:cNvSpPr>
          <p:nvPr/>
        </p:nvSpPr>
        <p:spPr bwMode="auto">
          <a:xfrm rot="-5400000">
            <a:off x="-78581" y="351869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Photons/s/pixel</a:t>
            </a:r>
          </a:p>
        </p:txBody>
      </p:sp>
      <p:sp>
        <p:nvSpPr>
          <p:cNvPr id="2318342" name="Text Box 6"/>
          <p:cNvSpPr txBox="1">
            <a:spLocks noChangeArrowheads="1"/>
          </p:cNvSpPr>
          <p:nvPr/>
        </p:nvSpPr>
        <p:spPr bwMode="auto">
          <a:xfrm>
            <a:off x="1400175" y="5537200"/>
            <a:ext cx="7154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sym typeface="Symbol" pitchFamily="18" charset="2"/>
              </a:rPr>
              <a:t> </a:t>
            </a:r>
            <a:r>
              <a:rPr lang="en-US" altLang="en-US" b="1">
                <a:solidFill>
                  <a:srgbClr val="000000"/>
                </a:solidFill>
              </a:rPr>
              <a:t>                7.5                3.8                2.5                1.9              1.5</a:t>
            </a:r>
          </a:p>
        </p:txBody>
      </p:sp>
      <p:sp>
        <p:nvSpPr>
          <p:cNvPr id="2318343" name="Text Box 7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12443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19363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9364" name="Text Box 4"/>
          <p:cNvSpPr txBox="1">
            <a:spLocks noChangeArrowheads="1"/>
          </p:cNvSpPr>
          <p:nvPr/>
        </p:nvSpPr>
        <p:spPr bwMode="auto">
          <a:xfrm>
            <a:off x="4002088" y="59959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2319365" name="Text Box 5"/>
          <p:cNvSpPr txBox="1">
            <a:spLocks noChangeArrowheads="1"/>
          </p:cNvSpPr>
          <p:nvPr/>
        </p:nvSpPr>
        <p:spPr bwMode="auto">
          <a:xfrm rot="-5400000">
            <a:off x="-78581" y="351869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Photons/s/pixel</a:t>
            </a:r>
          </a:p>
        </p:txBody>
      </p:sp>
      <p:sp>
        <p:nvSpPr>
          <p:cNvPr id="2319366" name="Text Box 6"/>
          <p:cNvSpPr txBox="1">
            <a:spLocks noChangeArrowheads="1"/>
          </p:cNvSpPr>
          <p:nvPr/>
        </p:nvSpPr>
        <p:spPr bwMode="auto">
          <a:xfrm>
            <a:off x="1400175" y="5537200"/>
            <a:ext cx="7154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sym typeface="Symbol" pitchFamily="18" charset="2"/>
              </a:rPr>
              <a:t> </a:t>
            </a:r>
            <a:r>
              <a:rPr lang="en-US" altLang="en-US" b="1">
                <a:solidFill>
                  <a:srgbClr val="000000"/>
                </a:solidFill>
              </a:rPr>
              <a:t>                7.5                3.8                2.5                1.9              1.5</a:t>
            </a:r>
          </a:p>
        </p:txBody>
      </p:sp>
      <p:sp>
        <p:nvSpPr>
          <p:cNvPr id="2319367" name="Text Box 7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213677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20387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0388" name="Text Box 4"/>
          <p:cNvSpPr txBox="1">
            <a:spLocks noChangeArrowheads="1"/>
          </p:cNvSpPr>
          <p:nvPr/>
        </p:nvSpPr>
        <p:spPr bwMode="auto">
          <a:xfrm>
            <a:off x="4002088" y="59959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2320389" name="Text Box 5"/>
          <p:cNvSpPr txBox="1">
            <a:spLocks noChangeArrowheads="1"/>
          </p:cNvSpPr>
          <p:nvPr/>
        </p:nvSpPr>
        <p:spPr bwMode="auto">
          <a:xfrm rot="-5400000">
            <a:off x="-78581" y="351869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Photons/s/pixel</a:t>
            </a:r>
          </a:p>
        </p:txBody>
      </p:sp>
      <p:sp>
        <p:nvSpPr>
          <p:cNvPr id="2320390" name="Text Box 6"/>
          <p:cNvSpPr txBox="1">
            <a:spLocks noChangeArrowheads="1"/>
          </p:cNvSpPr>
          <p:nvPr/>
        </p:nvSpPr>
        <p:spPr bwMode="auto">
          <a:xfrm>
            <a:off x="1400175" y="5537200"/>
            <a:ext cx="7154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sym typeface="Symbol" pitchFamily="18" charset="2"/>
              </a:rPr>
              <a:t> </a:t>
            </a:r>
            <a:r>
              <a:rPr lang="en-US" altLang="en-US" b="1">
                <a:solidFill>
                  <a:srgbClr val="000000"/>
                </a:solidFill>
              </a:rPr>
              <a:t>                7.5                3.8                2.5                1.9              1.5</a:t>
            </a:r>
          </a:p>
        </p:txBody>
      </p:sp>
      <p:sp>
        <p:nvSpPr>
          <p:cNvPr id="2320391" name="Text Box 7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163693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21411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1412" name="Text Box 4"/>
          <p:cNvSpPr txBox="1">
            <a:spLocks noChangeArrowheads="1"/>
          </p:cNvSpPr>
          <p:nvPr/>
        </p:nvSpPr>
        <p:spPr bwMode="auto">
          <a:xfrm>
            <a:off x="4002088" y="59959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2321413" name="Text Box 5"/>
          <p:cNvSpPr txBox="1">
            <a:spLocks noChangeArrowheads="1"/>
          </p:cNvSpPr>
          <p:nvPr/>
        </p:nvSpPr>
        <p:spPr bwMode="auto">
          <a:xfrm rot="-5400000">
            <a:off x="-78581" y="351869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Photons/s/pixel</a:t>
            </a:r>
          </a:p>
        </p:txBody>
      </p:sp>
      <p:sp>
        <p:nvSpPr>
          <p:cNvPr id="2321414" name="Text Box 6"/>
          <p:cNvSpPr txBox="1">
            <a:spLocks noChangeArrowheads="1"/>
          </p:cNvSpPr>
          <p:nvPr/>
        </p:nvSpPr>
        <p:spPr bwMode="auto">
          <a:xfrm>
            <a:off x="1400175" y="5537200"/>
            <a:ext cx="7154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sym typeface="Symbol" pitchFamily="18" charset="2"/>
              </a:rPr>
              <a:t> </a:t>
            </a:r>
            <a:r>
              <a:rPr lang="en-US" altLang="en-US" b="1">
                <a:solidFill>
                  <a:srgbClr val="000000"/>
                </a:solidFill>
              </a:rPr>
              <a:t>                7.5                3.8                2.5                1.9              1.5</a:t>
            </a:r>
          </a:p>
        </p:txBody>
      </p:sp>
      <p:sp>
        <p:nvSpPr>
          <p:cNvPr id="2321415" name="Text Box 7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40803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22435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2436" name="Text Box 4"/>
          <p:cNvSpPr txBox="1">
            <a:spLocks noChangeArrowheads="1"/>
          </p:cNvSpPr>
          <p:nvPr/>
        </p:nvSpPr>
        <p:spPr bwMode="auto">
          <a:xfrm>
            <a:off x="3665538" y="5853113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Absorbed dose (MGy)</a:t>
            </a:r>
          </a:p>
        </p:txBody>
      </p:sp>
      <p:sp>
        <p:nvSpPr>
          <p:cNvPr id="2322437" name="Text Box 5"/>
          <p:cNvSpPr txBox="1">
            <a:spLocks noChangeArrowheads="1"/>
          </p:cNvSpPr>
          <p:nvPr/>
        </p:nvSpPr>
        <p:spPr bwMode="auto">
          <a:xfrm rot="-5400000">
            <a:off x="-248443" y="3518693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Water ring position (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Ǻ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322438" name="Text Box 6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265466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1635" name="AutoShape 3"/>
          <p:cNvSpPr>
            <a:spLocks noChangeArrowheads="1"/>
          </p:cNvSpPr>
          <p:nvPr/>
        </p:nvSpPr>
        <p:spPr bwMode="auto">
          <a:xfrm>
            <a:off x="-762000" y="-258763"/>
            <a:ext cx="10668000" cy="18954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44" name="Oval 12"/>
          <p:cNvSpPr>
            <a:spLocks noChangeArrowheads="1"/>
          </p:cNvSpPr>
          <p:nvPr/>
        </p:nvSpPr>
        <p:spPr bwMode="auto">
          <a:xfrm>
            <a:off x="3159125" y="33861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2" name="Oval 20"/>
          <p:cNvSpPr>
            <a:spLocks noChangeArrowheads="1"/>
          </p:cNvSpPr>
          <p:nvPr/>
        </p:nvSpPr>
        <p:spPr bwMode="auto">
          <a:xfrm>
            <a:off x="3149600" y="38862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3" name="Oval 21"/>
          <p:cNvSpPr>
            <a:spLocks noChangeArrowheads="1"/>
          </p:cNvSpPr>
          <p:nvPr/>
        </p:nvSpPr>
        <p:spPr bwMode="auto">
          <a:xfrm>
            <a:off x="3111500" y="3705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4" name="Oval 22"/>
          <p:cNvSpPr>
            <a:spLocks noChangeArrowheads="1"/>
          </p:cNvSpPr>
          <p:nvPr/>
        </p:nvSpPr>
        <p:spPr bwMode="auto">
          <a:xfrm>
            <a:off x="2687638" y="38385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5" name="Oval 23"/>
          <p:cNvSpPr>
            <a:spLocks noChangeArrowheads="1"/>
          </p:cNvSpPr>
          <p:nvPr/>
        </p:nvSpPr>
        <p:spPr bwMode="auto">
          <a:xfrm>
            <a:off x="2730500" y="4029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6" name="Oval 24"/>
          <p:cNvSpPr>
            <a:spLocks noChangeArrowheads="1"/>
          </p:cNvSpPr>
          <p:nvPr/>
        </p:nvSpPr>
        <p:spPr bwMode="auto">
          <a:xfrm>
            <a:off x="2278063" y="3952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7" name="Oval 25"/>
          <p:cNvSpPr>
            <a:spLocks noChangeArrowheads="1"/>
          </p:cNvSpPr>
          <p:nvPr/>
        </p:nvSpPr>
        <p:spPr bwMode="auto">
          <a:xfrm>
            <a:off x="2320925" y="4143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8" name="Oval 26"/>
          <p:cNvSpPr>
            <a:spLocks noChangeArrowheads="1"/>
          </p:cNvSpPr>
          <p:nvPr/>
        </p:nvSpPr>
        <p:spPr bwMode="auto">
          <a:xfrm>
            <a:off x="1849438" y="40862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9" name="Oval 27"/>
          <p:cNvSpPr>
            <a:spLocks noChangeArrowheads="1"/>
          </p:cNvSpPr>
          <p:nvPr/>
        </p:nvSpPr>
        <p:spPr bwMode="auto">
          <a:xfrm>
            <a:off x="1892300" y="42767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0" name="Oval 28"/>
          <p:cNvSpPr>
            <a:spLocks noChangeArrowheads="1"/>
          </p:cNvSpPr>
          <p:nvPr/>
        </p:nvSpPr>
        <p:spPr bwMode="auto">
          <a:xfrm>
            <a:off x="1296988" y="38242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1" name="Oval 29"/>
          <p:cNvSpPr>
            <a:spLocks noChangeArrowheads="1"/>
          </p:cNvSpPr>
          <p:nvPr/>
        </p:nvSpPr>
        <p:spPr bwMode="auto">
          <a:xfrm>
            <a:off x="1339850" y="40147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2" name="Oval 30"/>
          <p:cNvSpPr>
            <a:spLocks noChangeArrowheads="1"/>
          </p:cNvSpPr>
          <p:nvPr/>
        </p:nvSpPr>
        <p:spPr bwMode="auto">
          <a:xfrm>
            <a:off x="796925" y="3762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3" name="Oval 31"/>
          <p:cNvSpPr>
            <a:spLocks noChangeArrowheads="1"/>
          </p:cNvSpPr>
          <p:nvPr/>
        </p:nvSpPr>
        <p:spPr bwMode="auto">
          <a:xfrm>
            <a:off x="839788" y="3952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4" name="Oval 32"/>
          <p:cNvSpPr>
            <a:spLocks noChangeArrowheads="1"/>
          </p:cNvSpPr>
          <p:nvPr/>
        </p:nvSpPr>
        <p:spPr bwMode="auto">
          <a:xfrm>
            <a:off x="896938" y="41338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5" name="Oval 33"/>
          <p:cNvSpPr>
            <a:spLocks noChangeArrowheads="1"/>
          </p:cNvSpPr>
          <p:nvPr/>
        </p:nvSpPr>
        <p:spPr bwMode="auto">
          <a:xfrm>
            <a:off x="954088" y="4333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6" name="Oval 34"/>
          <p:cNvSpPr>
            <a:spLocks noChangeArrowheads="1"/>
          </p:cNvSpPr>
          <p:nvPr/>
        </p:nvSpPr>
        <p:spPr bwMode="auto">
          <a:xfrm>
            <a:off x="735013" y="35671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7" name="Oval 35"/>
          <p:cNvSpPr>
            <a:spLocks noChangeArrowheads="1"/>
          </p:cNvSpPr>
          <p:nvPr/>
        </p:nvSpPr>
        <p:spPr bwMode="auto">
          <a:xfrm>
            <a:off x="677863" y="33813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8" name="Oval 36"/>
          <p:cNvSpPr>
            <a:spLocks noChangeArrowheads="1"/>
          </p:cNvSpPr>
          <p:nvPr/>
        </p:nvSpPr>
        <p:spPr bwMode="auto">
          <a:xfrm>
            <a:off x="1401763" y="41957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9" name="Oval 37"/>
          <p:cNvSpPr>
            <a:spLocks noChangeArrowheads="1"/>
          </p:cNvSpPr>
          <p:nvPr/>
        </p:nvSpPr>
        <p:spPr bwMode="auto">
          <a:xfrm>
            <a:off x="1458913" y="26955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0" name="Oval 38"/>
          <p:cNvSpPr>
            <a:spLocks noChangeArrowheads="1"/>
          </p:cNvSpPr>
          <p:nvPr/>
        </p:nvSpPr>
        <p:spPr bwMode="auto">
          <a:xfrm>
            <a:off x="1501775" y="2886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1" name="Oval 39"/>
          <p:cNvSpPr>
            <a:spLocks noChangeArrowheads="1"/>
          </p:cNvSpPr>
          <p:nvPr/>
        </p:nvSpPr>
        <p:spPr bwMode="auto">
          <a:xfrm>
            <a:off x="1558925" y="30670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2" name="Oval 40"/>
          <p:cNvSpPr>
            <a:spLocks noChangeArrowheads="1"/>
          </p:cNvSpPr>
          <p:nvPr/>
        </p:nvSpPr>
        <p:spPr bwMode="auto">
          <a:xfrm>
            <a:off x="1616075" y="3267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3" name="Oval 41"/>
          <p:cNvSpPr>
            <a:spLocks noChangeArrowheads="1"/>
          </p:cNvSpPr>
          <p:nvPr/>
        </p:nvSpPr>
        <p:spPr bwMode="auto">
          <a:xfrm>
            <a:off x="1397000" y="25003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4" name="Oval 42"/>
          <p:cNvSpPr>
            <a:spLocks noChangeArrowheads="1"/>
          </p:cNvSpPr>
          <p:nvPr/>
        </p:nvSpPr>
        <p:spPr bwMode="auto">
          <a:xfrm>
            <a:off x="1339850" y="2314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5" name="Oval 43"/>
          <p:cNvSpPr>
            <a:spLocks noChangeArrowheads="1"/>
          </p:cNvSpPr>
          <p:nvPr/>
        </p:nvSpPr>
        <p:spPr bwMode="auto">
          <a:xfrm>
            <a:off x="1878013" y="2566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6" name="Oval 44"/>
          <p:cNvSpPr>
            <a:spLocks noChangeArrowheads="1"/>
          </p:cNvSpPr>
          <p:nvPr/>
        </p:nvSpPr>
        <p:spPr bwMode="auto">
          <a:xfrm>
            <a:off x="1920875" y="2757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7" name="Oval 45"/>
          <p:cNvSpPr>
            <a:spLocks noChangeArrowheads="1"/>
          </p:cNvSpPr>
          <p:nvPr/>
        </p:nvSpPr>
        <p:spPr bwMode="auto">
          <a:xfrm>
            <a:off x="1978025" y="29384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8" name="Oval 46"/>
          <p:cNvSpPr>
            <a:spLocks noChangeArrowheads="1"/>
          </p:cNvSpPr>
          <p:nvPr/>
        </p:nvSpPr>
        <p:spPr bwMode="auto">
          <a:xfrm>
            <a:off x="2035175" y="3138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1" name="Oval 49"/>
          <p:cNvSpPr>
            <a:spLocks noChangeArrowheads="1"/>
          </p:cNvSpPr>
          <p:nvPr/>
        </p:nvSpPr>
        <p:spPr bwMode="auto">
          <a:xfrm>
            <a:off x="2311400" y="2457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2" name="Oval 50"/>
          <p:cNvSpPr>
            <a:spLocks noChangeArrowheads="1"/>
          </p:cNvSpPr>
          <p:nvPr/>
        </p:nvSpPr>
        <p:spPr bwMode="auto">
          <a:xfrm>
            <a:off x="2354263" y="2647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3" name="Oval 51"/>
          <p:cNvSpPr>
            <a:spLocks noChangeArrowheads="1"/>
          </p:cNvSpPr>
          <p:nvPr/>
        </p:nvSpPr>
        <p:spPr bwMode="auto">
          <a:xfrm>
            <a:off x="2411413" y="28289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4" name="Oval 52"/>
          <p:cNvSpPr>
            <a:spLocks noChangeArrowheads="1"/>
          </p:cNvSpPr>
          <p:nvPr/>
        </p:nvSpPr>
        <p:spPr bwMode="auto">
          <a:xfrm>
            <a:off x="2468563" y="3028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5" name="Oval 53"/>
          <p:cNvSpPr>
            <a:spLocks noChangeArrowheads="1"/>
          </p:cNvSpPr>
          <p:nvPr/>
        </p:nvSpPr>
        <p:spPr bwMode="auto">
          <a:xfrm>
            <a:off x="2725738" y="23288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6" name="Oval 54"/>
          <p:cNvSpPr>
            <a:spLocks noChangeArrowheads="1"/>
          </p:cNvSpPr>
          <p:nvPr/>
        </p:nvSpPr>
        <p:spPr bwMode="auto">
          <a:xfrm>
            <a:off x="2768600" y="25193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7" name="Oval 55"/>
          <p:cNvSpPr>
            <a:spLocks noChangeArrowheads="1"/>
          </p:cNvSpPr>
          <p:nvPr/>
        </p:nvSpPr>
        <p:spPr bwMode="auto">
          <a:xfrm>
            <a:off x="2825750" y="27003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8" name="Oval 56"/>
          <p:cNvSpPr>
            <a:spLocks noChangeArrowheads="1"/>
          </p:cNvSpPr>
          <p:nvPr/>
        </p:nvSpPr>
        <p:spPr bwMode="auto">
          <a:xfrm>
            <a:off x="2882900" y="29003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0" name="Oval 58"/>
          <p:cNvSpPr>
            <a:spLocks noChangeArrowheads="1"/>
          </p:cNvSpPr>
          <p:nvPr/>
        </p:nvSpPr>
        <p:spPr bwMode="auto">
          <a:xfrm>
            <a:off x="3125788" y="2205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1" name="Oval 59"/>
          <p:cNvSpPr>
            <a:spLocks noChangeArrowheads="1"/>
          </p:cNvSpPr>
          <p:nvPr/>
        </p:nvSpPr>
        <p:spPr bwMode="auto">
          <a:xfrm>
            <a:off x="3182938" y="2386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2" name="Oval 60"/>
          <p:cNvSpPr>
            <a:spLocks noChangeArrowheads="1"/>
          </p:cNvSpPr>
          <p:nvPr/>
        </p:nvSpPr>
        <p:spPr bwMode="auto">
          <a:xfrm>
            <a:off x="3240088" y="2586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3" name="Oval 61"/>
          <p:cNvSpPr>
            <a:spLocks noChangeArrowheads="1"/>
          </p:cNvSpPr>
          <p:nvPr/>
        </p:nvSpPr>
        <p:spPr bwMode="auto">
          <a:xfrm>
            <a:off x="906463" y="2409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4" name="Oval 62"/>
          <p:cNvSpPr>
            <a:spLocks noChangeArrowheads="1"/>
          </p:cNvSpPr>
          <p:nvPr/>
        </p:nvSpPr>
        <p:spPr bwMode="auto">
          <a:xfrm>
            <a:off x="949325" y="2600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5" name="Oval 63"/>
          <p:cNvSpPr>
            <a:spLocks noChangeArrowheads="1"/>
          </p:cNvSpPr>
          <p:nvPr/>
        </p:nvSpPr>
        <p:spPr bwMode="auto">
          <a:xfrm>
            <a:off x="1006475" y="2781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6" name="Oval 64"/>
          <p:cNvSpPr>
            <a:spLocks noChangeArrowheads="1"/>
          </p:cNvSpPr>
          <p:nvPr/>
        </p:nvSpPr>
        <p:spPr bwMode="auto">
          <a:xfrm>
            <a:off x="1063625" y="2981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7" name="Oval 65"/>
          <p:cNvSpPr>
            <a:spLocks noChangeArrowheads="1"/>
          </p:cNvSpPr>
          <p:nvPr/>
        </p:nvSpPr>
        <p:spPr bwMode="auto">
          <a:xfrm>
            <a:off x="844550" y="22145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8" name="Oval 66"/>
          <p:cNvSpPr>
            <a:spLocks noChangeArrowheads="1"/>
          </p:cNvSpPr>
          <p:nvPr/>
        </p:nvSpPr>
        <p:spPr bwMode="auto">
          <a:xfrm>
            <a:off x="787400" y="20288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9" name="Oval 67"/>
          <p:cNvSpPr>
            <a:spLocks noChangeArrowheads="1"/>
          </p:cNvSpPr>
          <p:nvPr/>
        </p:nvSpPr>
        <p:spPr bwMode="auto">
          <a:xfrm>
            <a:off x="563563" y="1243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0" name="Oval 68"/>
          <p:cNvSpPr>
            <a:spLocks noChangeArrowheads="1"/>
          </p:cNvSpPr>
          <p:nvPr/>
        </p:nvSpPr>
        <p:spPr bwMode="auto">
          <a:xfrm>
            <a:off x="620713" y="1433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1" name="Oval 69"/>
          <p:cNvSpPr>
            <a:spLocks noChangeArrowheads="1"/>
          </p:cNvSpPr>
          <p:nvPr/>
        </p:nvSpPr>
        <p:spPr bwMode="auto">
          <a:xfrm>
            <a:off x="677863" y="16144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2" name="Oval 70"/>
          <p:cNvSpPr>
            <a:spLocks noChangeArrowheads="1"/>
          </p:cNvSpPr>
          <p:nvPr/>
        </p:nvSpPr>
        <p:spPr bwMode="auto">
          <a:xfrm>
            <a:off x="735013" y="1814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3" name="Oval 71"/>
          <p:cNvSpPr>
            <a:spLocks noChangeArrowheads="1"/>
          </p:cNvSpPr>
          <p:nvPr/>
        </p:nvSpPr>
        <p:spPr bwMode="auto">
          <a:xfrm>
            <a:off x="506413" y="10334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4" name="Oval 72"/>
          <p:cNvSpPr>
            <a:spLocks noChangeArrowheads="1"/>
          </p:cNvSpPr>
          <p:nvPr/>
        </p:nvSpPr>
        <p:spPr bwMode="auto">
          <a:xfrm>
            <a:off x="444500" y="828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5" name="Oval 73"/>
          <p:cNvSpPr>
            <a:spLocks noChangeArrowheads="1"/>
          </p:cNvSpPr>
          <p:nvPr/>
        </p:nvSpPr>
        <p:spPr bwMode="auto">
          <a:xfrm>
            <a:off x="211138" y="-14288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6" name="Oval 74"/>
          <p:cNvSpPr>
            <a:spLocks noChangeArrowheads="1"/>
          </p:cNvSpPr>
          <p:nvPr/>
        </p:nvSpPr>
        <p:spPr bwMode="auto">
          <a:xfrm>
            <a:off x="254000" y="166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7" name="Oval 75"/>
          <p:cNvSpPr>
            <a:spLocks noChangeArrowheads="1"/>
          </p:cNvSpPr>
          <p:nvPr/>
        </p:nvSpPr>
        <p:spPr bwMode="auto">
          <a:xfrm>
            <a:off x="311150" y="3762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8" name="Oval 76"/>
          <p:cNvSpPr>
            <a:spLocks noChangeArrowheads="1"/>
          </p:cNvSpPr>
          <p:nvPr/>
        </p:nvSpPr>
        <p:spPr bwMode="auto">
          <a:xfrm>
            <a:off x="368300" y="571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1" name="Oval 79"/>
          <p:cNvSpPr>
            <a:spLocks noChangeArrowheads="1"/>
          </p:cNvSpPr>
          <p:nvPr/>
        </p:nvSpPr>
        <p:spPr bwMode="auto">
          <a:xfrm>
            <a:off x="501650" y="26908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2" name="Oval 80"/>
          <p:cNvSpPr>
            <a:spLocks noChangeArrowheads="1"/>
          </p:cNvSpPr>
          <p:nvPr/>
        </p:nvSpPr>
        <p:spPr bwMode="auto">
          <a:xfrm>
            <a:off x="439738" y="24955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3" name="Oval 81"/>
          <p:cNvSpPr>
            <a:spLocks noChangeArrowheads="1"/>
          </p:cNvSpPr>
          <p:nvPr/>
        </p:nvSpPr>
        <p:spPr bwMode="auto">
          <a:xfrm>
            <a:off x="382588" y="2309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4" name="Oval 82"/>
          <p:cNvSpPr>
            <a:spLocks noChangeArrowheads="1"/>
          </p:cNvSpPr>
          <p:nvPr/>
        </p:nvSpPr>
        <p:spPr bwMode="auto">
          <a:xfrm>
            <a:off x="158750" y="15240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5" name="Oval 83"/>
          <p:cNvSpPr>
            <a:spLocks noChangeArrowheads="1"/>
          </p:cNvSpPr>
          <p:nvPr/>
        </p:nvSpPr>
        <p:spPr bwMode="auto">
          <a:xfrm>
            <a:off x="215900" y="1714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6" name="Oval 84"/>
          <p:cNvSpPr>
            <a:spLocks noChangeArrowheads="1"/>
          </p:cNvSpPr>
          <p:nvPr/>
        </p:nvSpPr>
        <p:spPr bwMode="auto">
          <a:xfrm>
            <a:off x="273050" y="18954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7" name="Oval 85"/>
          <p:cNvSpPr>
            <a:spLocks noChangeArrowheads="1"/>
          </p:cNvSpPr>
          <p:nvPr/>
        </p:nvSpPr>
        <p:spPr bwMode="auto">
          <a:xfrm>
            <a:off x="330200" y="2095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8" name="Oval 86"/>
          <p:cNvSpPr>
            <a:spLocks noChangeArrowheads="1"/>
          </p:cNvSpPr>
          <p:nvPr/>
        </p:nvSpPr>
        <p:spPr bwMode="auto">
          <a:xfrm>
            <a:off x="101600" y="1314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9" name="Oval 87"/>
          <p:cNvSpPr>
            <a:spLocks noChangeArrowheads="1"/>
          </p:cNvSpPr>
          <p:nvPr/>
        </p:nvSpPr>
        <p:spPr bwMode="auto">
          <a:xfrm>
            <a:off x="39688" y="11096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0" name="Oval 88"/>
          <p:cNvSpPr>
            <a:spLocks noChangeArrowheads="1"/>
          </p:cNvSpPr>
          <p:nvPr/>
        </p:nvSpPr>
        <p:spPr bwMode="auto">
          <a:xfrm>
            <a:off x="-150813" y="447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1" name="Oval 89"/>
          <p:cNvSpPr>
            <a:spLocks noChangeArrowheads="1"/>
          </p:cNvSpPr>
          <p:nvPr/>
        </p:nvSpPr>
        <p:spPr bwMode="auto">
          <a:xfrm>
            <a:off x="-84138" y="6858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2" name="Oval 90"/>
          <p:cNvSpPr>
            <a:spLocks noChangeArrowheads="1"/>
          </p:cNvSpPr>
          <p:nvPr/>
        </p:nvSpPr>
        <p:spPr bwMode="auto">
          <a:xfrm>
            <a:off x="-17463" y="8953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3" name="Oval 91"/>
          <p:cNvSpPr>
            <a:spLocks noChangeArrowheads="1"/>
          </p:cNvSpPr>
          <p:nvPr/>
        </p:nvSpPr>
        <p:spPr bwMode="auto">
          <a:xfrm>
            <a:off x="177800" y="32908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4" name="Oval 92"/>
          <p:cNvSpPr>
            <a:spLocks noChangeArrowheads="1"/>
          </p:cNvSpPr>
          <p:nvPr/>
        </p:nvSpPr>
        <p:spPr bwMode="auto">
          <a:xfrm>
            <a:off x="220663" y="3481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5" name="Oval 93"/>
          <p:cNvSpPr>
            <a:spLocks noChangeArrowheads="1"/>
          </p:cNvSpPr>
          <p:nvPr/>
        </p:nvSpPr>
        <p:spPr bwMode="auto">
          <a:xfrm>
            <a:off x="277813" y="3662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6" name="Oval 94"/>
          <p:cNvSpPr>
            <a:spLocks noChangeArrowheads="1"/>
          </p:cNvSpPr>
          <p:nvPr/>
        </p:nvSpPr>
        <p:spPr bwMode="auto">
          <a:xfrm>
            <a:off x="334963" y="3862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7" name="Oval 95"/>
          <p:cNvSpPr>
            <a:spLocks noChangeArrowheads="1"/>
          </p:cNvSpPr>
          <p:nvPr/>
        </p:nvSpPr>
        <p:spPr bwMode="auto">
          <a:xfrm>
            <a:off x="115888" y="30956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8" name="Oval 96"/>
          <p:cNvSpPr>
            <a:spLocks noChangeArrowheads="1"/>
          </p:cNvSpPr>
          <p:nvPr/>
        </p:nvSpPr>
        <p:spPr bwMode="auto">
          <a:xfrm>
            <a:off x="1077913" y="48148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9" name="Oval 97"/>
          <p:cNvSpPr>
            <a:spLocks noChangeArrowheads="1"/>
          </p:cNvSpPr>
          <p:nvPr/>
        </p:nvSpPr>
        <p:spPr bwMode="auto">
          <a:xfrm>
            <a:off x="1120775" y="5005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2" name="Oval 100"/>
          <p:cNvSpPr>
            <a:spLocks noChangeArrowheads="1"/>
          </p:cNvSpPr>
          <p:nvPr/>
        </p:nvSpPr>
        <p:spPr bwMode="auto">
          <a:xfrm>
            <a:off x="1016000" y="46196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3" name="Oval 101"/>
          <p:cNvSpPr>
            <a:spLocks noChangeArrowheads="1"/>
          </p:cNvSpPr>
          <p:nvPr/>
        </p:nvSpPr>
        <p:spPr bwMode="auto">
          <a:xfrm>
            <a:off x="568325" y="47482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4" name="Oval 102"/>
          <p:cNvSpPr>
            <a:spLocks noChangeArrowheads="1"/>
          </p:cNvSpPr>
          <p:nvPr/>
        </p:nvSpPr>
        <p:spPr bwMode="auto">
          <a:xfrm>
            <a:off x="611188" y="49387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5" name="Oval 103"/>
          <p:cNvSpPr>
            <a:spLocks noChangeArrowheads="1"/>
          </p:cNvSpPr>
          <p:nvPr/>
        </p:nvSpPr>
        <p:spPr bwMode="auto">
          <a:xfrm>
            <a:off x="506413" y="4552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6" name="Oval 104"/>
          <p:cNvSpPr>
            <a:spLocks noChangeArrowheads="1"/>
          </p:cNvSpPr>
          <p:nvPr/>
        </p:nvSpPr>
        <p:spPr bwMode="auto">
          <a:xfrm>
            <a:off x="-26988" y="4481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7" name="Oval 105"/>
          <p:cNvSpPr>
            <a:spLocks noChangeArrowheads="1"/>
          </p:cNvSpPr>
          <p:nvPr/>
        </p:nvSpPr>
        <p:spPr bwMode="auto">
          <a:xfrm>
            <a:off x="15875" y="46720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8" name="Oval 106"/>
          <p:cNvSpPr>
            <a:spLocks noChangeArrowheads="1"/>
          </p:cNvSpPr>
          <p:nvPr/>
        </p:nvSpPr>
        <p:spPr bwMode="auto">
          <a:xfrm>
            <a:off x="-88900" y="42862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9" name="Oval 107"/>
          <p:cNvSpPr>
            <a:spLocks noChangeArrowheads="1"/>
          </p:cNvSpPr>
          <p:nvPr/>
        </p:nvSpPr>
        <p:spPr bwMode="auto">
          <a:xfrm>
            <a:off x="1568450" y="48672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0" name="Oval 108"/>
          <p:cNvSpPr>
            <a:spLocks noChangeArrowheads="1"/>
          </p:cNvSpPr>
          <p:nvPr/>
        </p:nvSpPr>
        <p:spPr bwMode="auto">
          <a:xfrm>
            <a:off x="1611313" y="50577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1" name="Oval 109"/>
          <p:cNvSpPr>
            <a:spLocks noChangeArrowheads="1"/>
          </p:cNvSpPr>
          <p:nvPr/>
        </p:nvSpPr>
        <p:spPr bwMode="auto">
          <a:xfrm>
            <a:off x="1506538" y="4672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2" name="Oval 110"/>
          <p:cNvSpPr>
            <a:spLocks noChangeArrowheads="1"/>
          </p:cNvSpPr>
          <p:nvPr/>
        </p:nvSpPr>
        <p:spPr bwMode="auto">
          <a:xfrm>
            <a:off x="2068513" y="49244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3" name="Oval 111"/>
          <p:cNvSpPr>
            <a:spLocks noChangeArrowheads="1"/>
          </p:cNvSpPr>
          <p:nvPr/>
        </p:nvSpPr>
        <p:spPr bwMode="auto">
          <a:xfrm>
            <a:off x="2111375" y="5114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4" name="Oval 112"/>
          <p:cNvSpPr>
            <a:spLocks noChangeArrowheads="1"/>
          </p:cNvSpPr>
          <p:nvPr/>
        </p:nvSpPr>
        <p:spPr bwMode="auto">
          <a:xfrm>
            <a:off x="2006600" y="4729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5" name="Oval 113"/>
          <p:cNvSpPr>
            <a:spLocks noChangeArrowheads="1"/>
          </p:cNvSpPr>
          <p:nvPr/>
        </p:nvSpPr>
        <p:spPr bwMode="auto">
          <a:xfrm>
            <a:off x="201613" y="53673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6" name="Oval 114"/>
          <p:cNvSpPr>
            <a:spLocks noChangeArrowheads="1"/>
          </p:cNvSpPr>
          <p:nvPr/>
        </p:nvSpPr>
        <p:spPr bwMode="auto">
          <a:xfrm>
            <a:off x="244475" y="55578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8" name="Oval 116"/>
          <p:cNvSpPr>
            <a:spLocks noChangeArrowheads="1"/>
          </p:cNvSpPr>
          <p:nvPr/>
        </p:nvSpPr>
        <p:spPr bwMode="auto">
          <a:xfrm>
            <a:off x="744538" y="5434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9" name="Oval 117"/>
          <p:cNvSpPr>
            <a:spLocks noChangeArrowheads="1"/>
          </p:cNvSpPr>
          <p:nvPr/>
        </p:nvSpPr>
        <p:spPr bwMode="auto">
          <a:xfrm>
            <a:off x="787400" y="5624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0" name="Oval 118"/>
          <p:cNvSpPr>
            <a:spLocks noChangeArrowheads="1"/>
          </p:cNvSpPr>
          <p:nvPr/>
        </p:nvSpPr>
        <p:spPr bwMode="auto">
          <a:xfrm>
            <a:off x="1249363" y="5476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1" name="Oval 119"/>
          <p:cNvSpPr>
            <a:spLocks noChangeArrowheads="1"/>
          </p:cNvSpPr>
          <p:nvPr/>
        </p:nvSpPr>
        <p:spPr bwMode="auto">
          <a:xfrm>
            <a:off x="1292225" y="5667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2" name="Oval 120"/>
          <p:cNvSpPr>
            <a:spLocks noChangeArrowheads="1"/>
          </p:cNvSpPr>
          <p:nvPr/>
        </p:nvSpPr>
        <p:spPr bwMode="auto">
          <a:xfrm>
            <a:off x="1758950" y="55197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3" name="Oval 121"/>
          <p:cNvSpPr>
            <a:spLocks noChangeArrowheads="1"/>
          </p:cNvSpPr>
          <p:nvPr/>
        </p:nvSpPr>
        <p:spPr bwMode="auto">
          <a:xfrm>
            <a:off x="1801813" y="57102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4" name="Oval 122"/>
          <p:cNvSpPr>
            <a:spLocks noChangeArrowheads="1"/>
          </p:cNvSpPr>
          <p:nvPr/>
        </p:nvSpPr>
        <p:spPr bwMode="auto">
          <a:xfrm>
            <a:off x="2235200" y="55816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5" name="Oval 123"/>
          <p:cNvSpPr>
            <a:spLocks noChangeArrowheads="1"/>
          </p:cNvSpPr>
          <p:nvPr/>
        </p:nvSpPr>
        <p:spPr bwMode="auto">
          <a:xfrm>
            <a:off x="2278063" y="57721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6" name="Oval 124"/>
          <p:cNvSpPr>
            <a:spLocks noChangeArrowheads="1"/>
          </p:cNvSpPr>
          <p:nvPr/>
        </p:nvSpPr>
        <p:spPr bwMode="auto">
          <a:xfrm>
            <a:off x="2697163" y="5457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7" name="Oval 125"/>
          <p:cNvSpPr>
            <a:spLocks noChangeArrowheads="1"/>
          </p:cNvSpPr>
          <p:nvPr/>
        </p:nvSpPr>
        <p:spPr bwMode="auto">
          <a:xfrm>
            <a:off x="2720975" y="56388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8" name="Oval 126"/>
          <p:cNvSpPr>
            <a:spLocks noChangeArrowheads="1"/>
          </p:cNvSpPr>
          <p:nvPr/>
        </p:nvSpPr>
        <p:spPr bwMode="auto">
          <a:xfrm>
            <a:off x="2506663" y="48006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9" name="Oval 127"/>
          <p:cNvSpPr>
            <a:spLocks noChangeArrowheads="1"/>
          </p:cNvSpPr>
          <p:nvPr/>
        </p:nvSpPr>
        <p:spPr bwMode="auto">
          <a:xfrm>
            <a:off x="2549525" y="49911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0" name="Oval 128"/>
          <p:cNvSpPr>
            <a:spLocks noChangeArrowheads="1"/>
          </p:cNvSpPr>
          <p:nvPr/>
        </p:nvSpPr>
        <p:spPr bwMode="auto">
          <a:xfrm>
            <a:off x="2930525" y="4662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1" name="Oval 129"/>
          <p:cNvSpPr>
            <a:spLocks noChangeArrowheads="1"/>
          </p:cNvSpPr>
          <p:nvPr/>
        </p:nvSpPr>
        <p:spPr bwMode="auto">
          <a:xfrm>
            <a:off x="2973388" y="4852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2" name="Oval 130"/>
          <p:cNvSpPr>
            <a:spLocks noChangeArrowheads="1"/>
          </p:cNvSpPr>
          <p:nvPr/>
        </p:nvSpPr>
        <p:spPr bwMode="auto">
          <a:xfrm>
            <a:off x="3106738" y="53054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3" name="Oval 131"/>
          <p:cNvSpPr>
            <a:spLocks noChangeArrowheads="1"/>
          </p:cNvSpPr>
          <p:nvPr/>
        </p:nvSpPr>
        <p:spPr bwMode="auto">
          <a:xfrm>
            <a:off x="3149600" y="5495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4" name="Oval 132"/>
          <p:cNvSpPr>
            <a:spLocks noChangeArrowheads="1"/>
          </p:cNvSpPr>
          <p:nvPr/>
        </p:nvSpPr>
        <p:spPr bwMode="auto">
          <a:xfrm>
            <a:off x="3525838" y="5157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5" name="Oval 133"/>
          <p:cNvSpPr>
            <a:spLocks noChangeArrowheads="1"/>
          </p:cNvSpPr>
          <p:nvPr/>
        </p:nvSpPr>
        <p:spPr bwMode="auto">
          <a:xfrm>
            <a:off x="3568700" y="5348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6" name="Oval 134"/>
          <p:cNvSpPr>
            <a:spLocks noChangeArrowheads="1"/>
          </p:cNvSpPr>
          <p:nvPr/>
        </p:nvSpPr>
        <p:spPr bwMode="auto">
          <a:xfrm>
            <a:off x="3349625" y="4533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7" name="Oval 135"/>
          <p:cNvSpPr>
            <a:spLocks noChangeArrowheads="1"/>
          </p:cNvSpPr>
          <p:nvPr/>
        </p:nvSpPr>
        <p:spPr bwMode="auto">
          <a:xfrm>
            <a:off x="3392488" y="47244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8" name="Oval 136"/>
          <p:cNvSpPr>
            <a:spLocks noChangeArrowheads="1"/>
          </p:cNvSpPr>
          <p:nvPr/>
        </p:nvSpPr>
        <p:spPr bwMode="auto">
          <a:xfrm>
            <a:off x="3759200" y="44005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9" name="Oval 137"/>
          <p:cNvSpPr>
            <a:spLocks noChangeArrowheads="1"/>
          </p:cNvSpPr>
          <p:nvPr/>
        </p:nvSpPr>
        <p:spPr bwMode="auto">
          <a:xfrm>
            <a:off x="3802063" y="45910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0" name="Oval 138"/>
          <p:cNvSpPr>
            <a:spLocks noChangeArrowheads="1"/>
          </p:cNvSpPr>
          <p:nvPr/>
        </p:nvSpPr>
        <p:spPr bwMode="auto">
          <a:xfrm>
            <a:off x="4154488" y="4252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1" name="Oval 139"/>
          <p:cNvSpPr>
            <a:spLocks noChangeArrowheads="1"/>
          </p:cNvSpPr>
          <p:nvPr/>
        </p:nvSpPr>
        <p:spPr bwMode="auto">
          <a:xfrm>
            <a:off x="1911350" y="62150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2" name="Oval 140"/>
          <p:cNvSpPr>
            <a:spLocks noChangeArrowheads="1"/>
          </p:cNvSpPr>
          <p:nvPr/>
        </p:nvSpPr>
        <p:spPr bwMode="auto">
          <a:xfrm>
            <a:off x="1954213" y="64055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3" name="Oval 141"/>
          <p:cNvSpPr>
            <a:spLocks noChangeArrowheads="1"/>
          </p:cNvSpPr>
          <p:nvPr/>
        </p:nvSpPr>
        <p:spPr bwMode="auto">
          <a:xfrm>
            <a:off x="1411288" y="61626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4" name="Oval 142"/>
          <p:cNvSpPr>
            <a:spLocks noChangeArrowheads="1"/>
          </p:cNvSpPr>
          <p:nvPr/>
        </p:nvSpPr>
        <p:spPr bwMode="auto">
          <a:xfrm>
            <a:off x="1454150" y="63531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5" name="Oval 143"/>
          <p:cNvSpPr>
            <a:spLocks noChangeArrowheads="1"/>
          </p:cNvSpPr>
          <p:nvPr/>
        </p:nvSpPr>
        <p:spPr bwMode="auto">
          <a:xfrm>
            <a:off x="892175" y="611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6" name="Oval 144"/>
          <p:cNvSpPr>
            <a:spLocks noChangeArrowheads="1"/>
          </p:cNvSpPr>
          <p:nvPr/>
        </p:nvSpPr>
        <p:spPr bwMode="auto">
          <a:xfrm>
            <a:off x="935038" y="6300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8" name="Oval 146"/>
          <p:cNvSpPr>
            <a:spLocks noChangeArrowheads="1"/>
          </p:cNvSpPr>
          <p:nvPr/>
        </p:nvSpPr>
        <p:spPr bwMode="auto">
          <a:xfrm>
            <a:off x="406400" y="6253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9" name="Oval 147"/>
          <p:cNvSpPr>
            <a:spLocks noChangeArrowheads="1"/>
          </p:cNvSpPr>
          <p:nvPr/>
        </p:nvSpPr>
        <p:spPr bwMode="auto">
          <a:xfrm>
            <a:off x="-122238" y="62150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0" name="Oval 148"/>
          <p:cNvSpPr>
            <a:spLocks noChangeArrowheads="1"/>
          </p:cNvSpPr>
          <p:nvPr/>
        </p:nvSpPr>
        <p:spPr bwMode="auto">
          <a:xfrm>
            <a:off x="-26988" y="6670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1" name="Oval 149"/>
          <p:cNvSpPr>
            <a:spLocks noChangeArrowheads="1"/>
          </p:cNvSpPr>
          <p:nvPr/>
        </p:nvSpPr>
        <p:spPr bwMode="auto">
          <a:xfrm>
            <a:off x="2401888" y="6243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2" name="Oval 150"/>
          <p:cNvSpPr>
            <a:spLocks noChangeArrowheads="1"/>
          </p:cNvSpPr>
          <p:nvPr/>
        </p:nvSpPr>
        <p:spPr bwMode="auto">
          <a:xfrm>
            <a:off x="2868613" y="61102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3" name="Oval 151"/>
          <p:cNvSpPr>
            <a:spLocks noChangeArrowheads="1"/>
          </p:cNvSpPr>
          <p:nvPr/>
        </p:nvSpPr>
        <p:spPr bwMode="auto">
          <a:xfrm>
            <a:off x="2911475" y="63007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4" name="Oval 152"/>
          <p:cNvSpPr>
            <a:spLocks noChangeArrowheads="1"/>
          </p:cNvSpPr>
          <p:nvPr/>
        </p:nvSpPr>
        <p:spPr bwMode="auto">
          <a:xfrm>
            <a:off x="3292475" y="59578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5" name="Oval 153"/>
          <p:cNvSpPr>
            <a:spLocks noChangeArrowheads="1"/>
          </p:cNvSpPr>
          <p:nvPr/>
        </p:nvSpPr>
        <p:spPr bwMode="auto">
          <a:xfrm>
            <a:off x="3335338" y="6148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6" name="Oval 154"/>
          <p:cNvSpPr>
            <a:spLocks noChangeArrowheads="1"/>
          </p:cNvSpPr>
          <p:nvPr/>
        </p:nvSpPr>
        <p:spPr bwMode="auto">
          <a:xfrm>
            <a:off x="3678238" y="58054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7" name="Oval 155"/>
          <p:cNvSpPr>
            <a:spLocks noChangeArrowheads="1"/>
          </p:cNvSpPr>
          <p:nvPr/>
        </p:nvSpPr>
        <p:spPr bwMode="auto">
          <a:xfrm>
            <a:off x="4121150" y="56721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8" name="Oval 156"/>
          <p:cNvSpPr>
            <a:spLocks noChangeArrowheads="1"/>
          </p:cNvSpPr>
          <p:nvPr/>
        </p:nvSpPr>
        <p:spPr bwMode="auto">
          <a:xfrm>
            <a:off x="4549775" y="5529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9" name="Oval 157"/>
          <p:cNvSpPr>
            <a:spLocks noChangeArrowheads="1"/>
          </p:cNvSpPr>
          <p:nvPr/>
        </p:nvSpPr>
        <p:spPr bwMode="auto">
          <a:xfrm>
            <a:off x="4968875" y="53816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0" name="Oval 158"/>
          <p:cNvSpPr>
            <a:spLocks noChangeArrowheads="1"/>
          </p:cNvSpPr>
          <p:nvPr/>
        </p:nvSpPr>
        <p:spPr bwMode="auto">
          <a:xfrm>
            <a:off x="3873500" y="64627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1" name="Oval 159"/>
          <p:cNvSpPr>
            <a:spLocks noChangeArrowheads="1"/>
          </p:cNvSpPr>
          <p:nvPr/>
        </p:nvSpPr>
        <p:spPr bwMode="auto">
          <a:xfrm>
            <a:off x="4316413" y="6329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4" name="Oval 162"/>
          <p:cNvSpPr>
            <a:spLocks noChangeArrowheads="1"/>
          </p:cNvSpPr>
          <p:nvPr/>
        </p:nvSpPr>
        <p:spPr bwMode="auto">
          <a:xfrm>
            <a:off x="3740150" y="5991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5" name="Oval 163"/>
          <p:cNvSpPr>
            <a:spLocks noChangeArrowheads="1"/>
          </p:cNvSpPr>
          <p:nvPr/>
        </p:nvSpPr>
        <p:spPr bwMode="auto">
          <a:xfrm>
            <a:off x="4183063" y="5857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6" name="Oval 164"/>
          <p:cNvSpPr>
            <a:spLocks noChangeArrowheads="1"/>
          </p:cNvSpPr>
          <p:nvPr/>
        </p:nvSpPr>
        <p:spPr bwMode="auto">
          <a:xfrm>
            <a:off x="5240338" y="63103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7" name="Oval 165"/>
          <p:cNvSpPr>
            <a:spLocks noChangeArrowheads="1"/>
          </p:cNvSpPr>
          <p:nvPr/>
        </p:nvSpPr>
        <p:spPr bwMode="auto">
          <a:xfrm>
            <a:off x="5683250" y="61769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8" name="Oval 166"/>
          <p:cNvSpPr>
            <a:spLocks noChangeArrowheads="1"/>
          </p:cNvSpPr>
          <p:nvPr/>
        </p:nvSpPr>
        <p:spPr bwMode="auto">
          <a:xfrm>
            <a:off x="4344988" y="48768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9" name="Oval 167"/>
          <p:cNvSpPr>
            <a:spLocks noChangeArrowheads="1"/>
          </p:cNvSpPr>
          <p:nvPr/>
        </p:nvSpPr>
        <p:spPr bwMode="auto">
          <a:xfrm>
            <a:off x="4387850" y="5067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0" name="Oval 168"/>
          <p:cNvSpPr>
            <a:spLocks noChangeArrowheads="1"/>
          </p:cNvSpPr>
          <p:nvPr/>
        </p:nvSpPr>
        <p:spPr bwMode="auto">
          <a:xfrm>
            <a:off x="5102225" y="4419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1" name="Oval 169"/>
          <p:cNvSpPr>
            <a:spLocks noChangeArrowheads="1"/>
          </p:cNvSpPr>
          <p:nvPr/>
        </p:nvSpPr>
        <p:spPr bwMode="auto">
          <a:xfrm>
            <a:off x="5283200" y="50577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2" name="Oval 170"/>
          <p:cNvSpPr>
            <a:spLocks noChangeArrowheads="1"/>
          </p:cNvSpPr>
          <p:nvPr/>
        </p:nvSpPr>
        <p:spPr bwMode="auto">
          <a:xfrm>
            <a:off x="5668963" y="47244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3" name="Oval 171"/>
          <p:cNvSpPr>
            <a:spLocks noChangeArrowheads="1"/>
          </p:cNvSpPr>
          <p:nvPr/>
        </p:nvSpPr>
        <p:spPr bwMode="auto">
          <a:xfrm>
            <a:off x="5792788" y="51720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4" name="Oval 172"/>
          <p:cNvSpPr>
            <a:spLocks noChangeArrowheads="1"/>
          </p:cNvSpPr>
          <p:nvPr/>
        </p:nvSpPr>
        <p:spPr bwMode="auto">
          <a:xfrm>
            <a:off x="5835650" y="5362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5" name="Oval 173"/>
          <p:cNvSpPr>
            <a:spLocks noChangeArrowheads="1"/>
          </p:cNvSpPr>
          <p:nvPr/>
        </p:nvSpPr>
        <p:spPr bwMode="auto">
          <a:xfrm>
            <a:off x="6159500" y="4848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6" name="Oval 174"/>
          <p:cNvSpPr>
            <a:spLocks noChangeArrowheads="1"/>
          </p:cNvSpPr>
          <p:nvPr/>
        </p:nvSpPr>
        <p:spPr bwMode="auto">
          <a:xfrm>
            <a:off x="6202363" y="50387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7" name="Oval 175"/>
          <p:cNvSpPr>
            <a:spLocks noChangeArrowheads="1"/>
          </p:cNvSpPr>
          <p:nvPr/>
        </p:nvSpPr>
        <p:spPr bwMode="auto">
          <a:xfrm>
            <a:off x="5092700" y="58531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8" name="Oval 176"/>
          <p:cNvSpPr>
            <a:spLocks noChangeArrowheads="1"/>
          </p:cNvSpPr>
          <p:nvPr/>
        </p:nvSpPr>
        <p:spPr bwMode="auto">
          <a:xfrm>
            <a:off x="5459413" y="55149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9" name="Oval 177"/>
          <p:cNvSpPr>
            <a:spLocks noChangeArrowheads="1"/>
          </p:cNvSpPr>
          <p:nvPr/>
        </p:nvSpPr>
        <p:spPr bwMode="auto">
          <a:xfrm>
            <a:off x="6159500" y="62817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0" name="Oval 178"/>
          <p:cNvSpPr>
            <a:spLocks noChangeArrowheads="1"/>
          </p:cNvSpPr>
          <p:nvPr/>
        </p:nvSpPr>
        <p:spPr bwMode="auto">
          <a:xfrm>
            <a:off x="6011863" y="58245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1" name="Oval 179"/>
          <p:cNvSpPr>
            <a:spLocks noChangeArrowheads="1"/>
          </p:cNvSpPr>
          <p:nvPr/>
        </p:nvSpPr>
        <p:spPr bwMode="auto">
          <a:xfrm>
            <a:off x="6497638" y="5948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2" name="Oval 180"/>
          <p:cNvSpPr>
            <a:spLocks noChangeArrowheads="1"/>
          </p:cNvSpPr>
          <p:nvPr/>
        </p:nvSpPr>
        <p:spPr bwMode="auto">
          <a:xfrm>
            <a:off x="6350000" y="5491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3" name="Oval 181"/>
          <p:cNvSpPr>
            <a:spLocks noChangeArrowheads="1"/>
          </p:cNvSpPr>
          <p:nvPr/>
        </p:nvSpPr>
        <p:spPr bwMode="auto">
          <a:xfrm>
            <a:off x="7026275" y="60721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4" name="Oval 182"/>
          <p:cNvSpPr>
            <a:spLocks noChangeArrowheads="1"/>
          </p:cNvSpPr>
          <p:nvPr/>
        </p:nvSpPr>
        <p:spPr bwMode="auto">
          <a:xfrm>
            <a:off x="6878638" y="5614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5" name="Oval 183"/>
          <p:cNvSpPr>
            <a:spLocks noChangeArrowheads="1"/>
          </p:cNvSpPr>
          <p:nvPr/>
        </p:nvSpPr>
        <p:spPr bwMode="auto">
          <a:xfrm>
            <a:off x="7578725" y="62055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6" name="Oval 184"/>
          <p:cNvSpPr>
            <a:spLocks noChangeArrowheads="1"/>
          </p:cNvSpPr>
          <p:nvPr/>
        </p:nvSpPr>
        <p:spPr bwMode="auto">
          <a:xfrm>
            <a:off x="7383463" y="5738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7" name="Oval 185"/>
          <p:cNvSpPr>
            <a:spLocks noChangeArrowheads="1"/>
          </p:cNvSpPr>
          <p:nvPr/>
        </p:nvSpPr>
        <p:spPr bwMode="auto">
          <a:xfrm>
            <a:off x="7226300" y="5286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8" name="Oval 186"/>
          <p:cNvSpPr>
            <a:spLocks noChangeArrowheads="1"/>
          </p:cNvSpPr>
          <p:nvPr/>
        </p:nvSpPr>
        <p:spPr bwMode="auto">
          <a:xfrm>
            <a:off x="7050088" y="48148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9" name="Oval 187"/>
          <p:cNvSpPr>
            <a:spLocks noChangeArrowheads="1"/>
          </p:cNvSpPr>
          <p:nvPr/>
        </p:nvSpPr>
        <p:spPr bwMode="auto">
          <a:xfrm>
            <a:off x="8112125" y="6324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0" name="Oval 188"/>
          <p:cNvSpPr>
            <a:spLocks noChangeArrowheads="1"/>
          </p:cNvSpPr>
          <p:nvPr/>
        </p:nvSpPr>
        <p:spPr bwMode="auto">
          <a:xfrm>
            <a:off x="7916863" y="5857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1" name="Oval 189"/>
          <p:cNvSpPr>
            <a:spLocks noChangeArrowheads="1"/>
          </p:cNvSpPr>
          <p:nvPr/>
        </p:nvSpPr>
        <p:spPr bwMode="auto">
          <a:xfrm>
            <a:off x="7759700" y="54054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2" name="Oval 190"/>
          <p:cNvSpPr>
            <a:spLocks noChangeArrowheads="1"/>
          </p:cNvSpPr>
          <p:nvPr/>
        </p:nvSpPr>
        <p:spPr bwMode="auto">
          <a:xfrm>
            <a:off x="7583488" y="4933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3" name="Oval 191"/>
          <p:cNvSpPr>
            <a:spLocks noChangeArrowheads="1"/>
          </p:cNvSpPr>
          <p:nvPr/>
        </p:nvSpPr>
        <p:spPr bwMode="auto">
          <a:xfrm>
            <a:off x="6483350" y="45100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4" name="Oval 192"/>
          <p:cNvSpPr>
            <a:spLocks noChangeArrowheads="1"/>
          </p:cNvSpPr>
          <p:nvPr/>
        </p:nvSpPr>
        <p:spPr bwMode="auto">
          <a:xfrm>
            <a:off x="7011988" y="4633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5" name="Oval 193"/>
          <p:cNvSpPr>
            <a:spLocks noChangeArrowheads="1"/>
          </p:cNvSpPr>
          <p:nvPr/>
        </p:nvSpPr>
        <p:spPr bwMode="auto">
          <a:xfrm>
            <a:off x="7516813" y="47577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6" name="Oval 194"/>
          <p:cNvSpPr>
            <a:spLocks noChangeArrowheads="1"/>
          </p:cNvSpPr>
          <p:nvPr/>
        </p:nvSpPr>
        <p:spPr bwMode="auto">
          <a:xfrm>
            <a:off x="8050213" y="48768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7" name="Oval 195"/>
          <p:cNvSpPr>
            <a:spLocks noChangeArrowheads="1"/>
          </p:cNvSpPr>
          <p:nvPr/>
        </p:nvSpPr>
        <p:spPr bwMode="auto">
          <a:xfrm>
            <a:off x="8616950" y="6257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8" name="Oval 196"/>
          <p:cNvSpPr>
            <a:spLocks noChangeArrowheads="1"/>
          </p:cNvSpPr>
          <p:nvPr/>
        </p:nvSpPr>
        <p:spPr bwMode="auto">
          <a:xfrm>
            <a:off x="8412163" y="57864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9" name="Oval 197"/>
          <p:cNvSpPr>
            <a:spLocks noChangeArrowheads="1"/>
          </p:cNvSpPr>
          <p:nvPr/>
        </p:nvSpPr>
        <p:spPr bwMode="auto">
          <a:xfrm>
            <a:off x="8235950" y="53149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0" name="Oval 198"/>
          <p:cNvSpPr>
            <a:spLocks noChangeArrowheads="1"/>
          </p:cNvSpPr>
          <p:nvPr/>
        </p:nvSpPr>
        <p:spPr bwMode="auto">
          <a:xfrm>
            <a:off x="8964613" y="5919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1" name="Oval 199"/>
          <p:cNvSpPr>
            <a:spLocks noChangeArrowheads="1"/>
          </p:cNvSpPr>
          <p:nvPr/>
        </p:nvSpPr>
        <p:spPr bwMode="auto">
          <a:xfrm>
            <a:off x="8759825" y="5448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2" name="Oval 200"/>
          <p:cNvSpPr>
            <a:spLocks noChangeArrowheads="1"/>
          </p:cNvSpPr>
          <p:nvPr/>
        </p:nvSpPr>
        <p:spPr bwMode="auto">
          <a:xfrm>
            <a:off x="8583613" y="4976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3" name="Oval 201"/>
          <p:cNvSpPr>
            <a:spLocks noChangeArrowheads="1"/>
          </p:cNvSpPr>
          <p:nvPr/>
        </p:nvSpPr>
        <p:spPr bwMode="auto">
          <a:xfrm>
            <a:off x="7345363" y="43005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4" name="Oval 202"/>
          <p:cNvSpPr>
            <a:spLocks noChangeArrowheads="1"/>
          </p:cNvSpPr>
          <p:nvPr/>
        </p:nvSpPr>
        <p:spPr bwMode="auto">
          <a:xfrm>
            <a:off x="7312025" y="4124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6" name="Oval 204"/>
          <p:cNvSpPr>
            <a:spLocks noChangeArrowheads="1"/>
          </p:cNvSpPr>
          <p:nvPr/>
        </p:nvSpPr>
        <p:spPr bwMode="auto">
          <a:xfrm>
            <a:off x="6826250" y="41862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7" name="Oval 205"/>
          <p:cNvSpPr>
            <a:spLocks noChangeArrowheads="1"/>
          </p:cNvSpPr>
          <p:nvPr/>
        </p:nvSpPr>
        <p:spPr bwMode="auto">
          <a:xfrm>
            <a:off x="6792913" y="40100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8" name="Oval 206"/>
          <p:cNvSpPr>
            <a:spLocks noChangeArrowheads="1"/>
          </p:cNvSpPr>
          <p:nvPr/>
        </p:nvSpPr>
        <p:spPr bwMode="auto">
          <a:xfrm>
            <a:off x="7116763" y="36671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9" name="Oval 207"/>
          <p:cNvSpPr>
            <a:spLocks noChangeArrowheads="1"/>
          </p:cNvSpPr>
          <p:nvPr/>
        </p:nvSpPr>
        <p:spPr bwMode="auto">
          <a:xfrm>
            <a:off x="7083425" y="3490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0" name="Oval 208"/>
          <p:cNvSpPr>
            <a:spLocks noChangeArrowheads="1"/>
          </p:cNvSpPr>
          <p:nvPr/>
        </p:nvSpPr>
        <p:spPr bwMode="auto">
          <a:xfrm>
            <a:off x="7631113" y="37861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1" name="Oval 209"/>
          <p:cNvSpPr>
            <a:spLocks noChangeArrowheads="1"/>
          </p:cNvSpPr>
          <p:nvPr/>
        </p:nvSpPr>
        <p:spPr bwMode="auto">
          <a:xfrm>
            <a:off x="7597775" y="36099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2" name="Oval 210"/>
          <p:cNvSpPr>
            <a:spLocks noChangeArrowheads="1"/>
          </p:cNvSpPr>
          <p:nvPr/>
        </p:nvSpPr>
        <p:spPr bwMode="auto">
          <a:xfrm>
            <a:off x="8621713" y="38004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3" name="Oval 211"/>
          <p:cNvSpPr>
            <a:spLocks noChangeArrowheads="1"/>
          </p:cNvSpPr>
          <p:nvPr/>
        </p:nvSpPr>
        <p:spPr bwMode="auto">
          <a:xfrm>
            <a:off x="8588375" y="3624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4" name="Oval 212"/>
          <p:cNvSpPr>
            <a:spLocks noChangeArrowheads="1"/>
          </p:cNvSpPr>
          <p:nvPr/>
        </p:nvSpPr>
        <p:spPr bwMode="auto">
          <a:xfrm>
            <a:off x="8859838" y="4424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5" name="Oval 213"/>
          <p:cNvSpPr>
            <a:spLocks noChangeArrowheads="1"/>
          </p:cNvSpPr>
          <p:nvPr/>
        </p:nvSpPr>
        <p:spPr bwMode="auto">
          <a:xfrm>
            <a:off x="8826500" y="42481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6" name="Oval 214"/>
          <p:cNvSpPr>
            <a:spLocks noChangeArrowheads="1"/>
          </p:cNvSpPr>
          <p:nvPr/>
        </p:nvSpPr>
        <p:spPr bwMode="auto">
          <a:xfrm>
            <a:off x="8377238" y="45100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7" name="Oval 215"/>
          <p:cNvSpPr>
            <a:spLocks noChangeArrowheads="1"/>
          </p:cNvSpPr>
          <p:nvPr/>
        </p:nvSpPr>
        <p:spPr bwMode="auto">
          <a:xfrm>
            <a:off x="8343900" y="43338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8" name="Oval 216"/>
          <p:cNvSpPr>
            <a:spLocks noChangeArrowheads="1"/>
          </p:cNvSpPr>
          <p:nvPr/>
        </p:nvSpPr>
        <p:spPr bwMode="auto">
          <a:xfrm>
            <a:off x="7853363" y="44053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9" name="Oval 217"/>
          <p:cNvSpPr>
            <a:spLocks noChangeArrowheads="1"/>
          </p:cNvSpPr>
          <p:nvPr/>
        </p:nvSpPr>
        <p:spPr bwMode="auto">
          <a:xfrm>
            <a:off x="7820025" y="42291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0" name="Oval 218"/>
          <p:cNvSpPr>
            <a:spLocks noChangeArrowheads="1"/>
          </p:cNvSpPr>
          <p:nvPr/>
        </p:nvSpPr>
        <p:spPr bwMode="auto">
          <a:xfrm>
            <a:off x="8147050" y="38862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1" name="Oval 219"/>
          <p:cNvSpPr>
            <a:spLocks noChangeArrowheads="1"/>
          </p:cNvSpPr>
          <p:nvPr/>
        </p:nvSpPr>
        <p:spPr bwMode="auto">
          <a:xfrm>
            <a:off x="8113713" y="3709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2" name="Oval 220"/>
          <p:cNvSpPr>
            <a:spLocks noChangeArrowheads="1"/>
          </p:cNvSpPr>
          <p:nvPr/>
        </p:nvSpPr>
        <p:spPr bwMode="auto">
          <a:xfrm>
            <a:off x="8529638" y="4776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3" name="Oval 221"/>
          <p:cNvSpPr>
            <a:spLocks noChangeArrowheads="1"/>
          </p:cNvSpPr>
          <p:nvPr/>
        </p:nvSpPr>
        <p:spPr bwMode="auto">
          <a:xfrm>
            <a:off x="6696075" y="5148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4" name="Oval 222"/>
          <p:cNvSpPr>
            <a:spLocks noChangeArrowheads="1"/>
          </p:cNvSpPr>
          <p:nvPr/>
        </p:nvSpPr>
        <p:spPr bwMode="auto">
          <a:xfrm>
            <a:off x="6291263" y="3910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5" name="Oval 223"/>
          <p:cNvSpPr>
            <a:spLocks noChangeArrowheads="1"/>
          </p:cNvSpPr>
          <p:nvPr/>
        </p:nvSpPr>
        <p:spPr bwMode="auto">
          <a:xfrm>
            <a:off x="6591300" y="33956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6" name="Oval 224"/>
          <p:cNvSpPr>
            <a:spLocks noChangeArrowheads="1"/>
          </p:cNvSpPr>
          <p:nvPr/>
        </p:nvSpPr>
        <p:spPr bwMode="auto">
          <a:xfrm>
            <a:off x="6034088" y="31051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7" name="Oval 225"/>
          <p:cNvSpPr>
            <a:spLocks noChangeArrowheads="1"/>
          </p:cNvSpPr>
          <p:nvPr/>
        </p:nvSpPr>
        <p:spPr bwMode="auto">
          <a:xfrm>
            <a:off x="6872288" y="2890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8" name="Oval 226"/>
          <p:cNvSpPr>
            <a:spLocks noChangeArrowheads="1"/>
          </p:cNvSpPr>
          <p:nvPr/>
        </p:nvSpPr>
        <p:spPr bwMode="auto">
          <a:xfrm>
            <a:off x="7381875" y="29956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9" name="Oval 227"/>
          <p:cNvSpPr>
            <a:spLocks noChangeArrowheads="1"/>
          </p:cNvSpPr>
          <p:nvPr/>
        </p:nvSpPr>
        <p:spPr bwMode="auto">
          <a:xfrm>
            <a:off x="7886700" y="3100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0" name="Oval 228"/>
          <p:cNvSpPr>
            <a:spLocks noChangeArrowheads="1"/>
          </p:cNvSpPr>
          <p:nvPr/>
        </p:nvSpPr>
        <p:spPr bwMode="auto">
          <a:xfrm>
            <a:off x="8367713" y="29956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1" name="Oval 229"/>
          <p:cNvSpPr>
            <a:spLocks noChangeArrowheads="1"/>
          </p:cNvSpPr>
          <p:nvPr/>
        </p:nvSpPr>
        <p:spPr bwMode="auto">
          <a:xfrm>
            <a:off x="8410575" y="31908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2" name="Oval 230"/>
          <p:cNvSpPr>
            <a:spLocks noChangeArrowheads="1"/>
          </p:cNvSpPr>
          <p:nvPr/>
        </p:nvSpPr>
        <p:spPr bwMode="auto">
          <a:xfrm>
            <a:off x="8891588" y="3109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3" name="Oval 231"/>
          <p:cNvSpPr>
            <a:spLocks noChangeArrowheads="1"/>
          </p:cNvSpPr>
          <p:nvPr/>
        </p:nvSpPr>
        <p:spPr bwMode="auto">
          <a:xfrm>
            <a:off x="8834438" y="29146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4" name="Oval 232"/>
          <p:cNvSpPr>
            <a:spLocks noChangeArrowheads="1"/>
          </p:cNvSpPr>
          <p:nvPr/>
        </p:nvSpPr>
        <p:spPr bwMode="auto">
          <a:xfrm>
            <a:off x="8801100" y="13811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5" name="Oval 233"/>
          <p:cNvSpPr>
            <a:spLocks noChangeArrowheads="1"/>
          </p:cNvSpPr>
          <p:nvPr/>
        </p:nvSpPr>
        <p:spPr bwMode="auto">
          <a:xfrm>
            <a:off x="8843963" y="15621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6" name="Oval 234"/>
          <p:cNvSpPr>
            <a:spLocks noChangeArrowheads="1"/>
          </p:cNvSpPr>
          <p:nvPr/>
        </p:nvSpPr>
        <p:spPr bwMode="auto">
          <a:xfrm>
            <a:off x="8753475" y="1195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7" name="Oval 235"/>
          <p:cNvSpPr>
            <a:spLocks noChangeArrowheads="1"/>
          </p:cNvSpPr>
          <p:nvPr/>
        </p:nvSpPr>
        <p:spPr bwMode="auto">
          <a:xfrm>
            <a:off x="8062913" y="2195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8" name="Oval 236"/>
          <p:cNvSpPr>
            <a:spLocks noChangeArrowheads="1"/>
          </p:cNvSpPr>
          <p:nvPr/>
        </p:nvSpPr>
        <p:spPr bwMode="auto">
          <a:xfrm>
            <a:off x="8105775" y="23907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9" name="Oval 237"/>
          <p:cNvSpPr>
            <a:spLocks noChangeArrowheads="1"/>
          </p:cNvSpPr>
          <p:nvPr/>
        </p:nvSpPr>
        <p:spPr bwMode="auto">
          <a:xfrm>
            <a:off x="7577138" y="21050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0" name="Oval 238"/>
          <p:cNvSpPr>
            <a:spLocks noChangeArrowheads="1"/>
          </p:cNvSpPr>
          <p:nvPr/>
        </p:nvSpPr>
        <p:spPr bwMode="auto">
          <a:xfrm>
            <a:off x="7620000" y="230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1" name="Oval 239"/>
          <p:cNvSpPr>
            <a:spLocks noChangeArrowheads="1"/>
          </p:cNvSpPr>
          <p:nvPr/>
        </p:nvSpPr>
        <p:spPr bwMode="auto">
          <a:xfrm>
            <a:off x="7072313" y="20002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2" name="Oval 240"/>
          <p:cNvSpPr>
            <a:spLocks noChangeArrowheads="1"/>
          </p:cNvSpPr>
          <p:nvPr/>
        </p:nvSpPr>
        <p:spPr bwMode="auto">
          <a:xfrm>
            <a:off x="7115175" y="2195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3" name="Oval 241"/>
          <p:cNvSpPr>
            <a:spLocks noChangeArrowheads="1"/>
          </p:cNvSpPr>
          <p:nvPr/>
        </p:nvSpPr>
        <p:spPr bwMode="auto">
          <a:xfrm>
            <a:off x="6524625" y="1719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4" name="Oval 242"/>
          <p:cNvSpPr>
            <a:spLocks noChangeArrowheads="1"/>
          </p:cNvSpPr>
          <p:nvPr/>
        </p:nvSpPr>
        <p:spPr bwMode="auto">
          <a:xfrm>
            <a:off x="6567488" y="19145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5" name="Oval 243"/>
          <p:cNvSpPr>
            <a:spLocks noChangeArrowheads="1"/>
          </p:cNvSpPr>
          <p:nvPr/>
        </p:nvSpPr>
        <p:spPr bwMode="auto">
          <a:xfrm>
            <a:off x="8710613" y="985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6" name="Oval 244"/>
          <p:cNvSpPr>
            <a:spLocks noChangeArrowheads="1"/>
          </p:cNvSpPr>
          <p:nvPr/>
        </p:nvSpPr>
        <p:spPr bwMode="auto">
          <a:xfrm>
            <a:off x="8662988" y="8001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7" name="Oval 245"/>
          <p:cNvSpPr>
            <a:spLocks noChangeArrowheads="1"/>
          </p:cNvSpPr>
          <p:nvPr/>
        </p:nvSpPr>
        <p:spPr bwMode="auto">
          <a:xfrm>
            <a:off x="8328025" y="14906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8" name="Oval 246"/>
          <p:cNvSpPr>
            <a:spLocks noChangeArrowheads="1"/>
          </p:cNvSpPr>
          <p:nvPr/>
        </p:nvSpPr>
        <p:spPr bwMode="auto">
          <a:xfrm>
            <a:off x="8280400" y="1304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9" name="Oval 247"/>
          <p:cNvSpPr>
            <a:spLocks noChangeArrowheads="1"/>
          </p:cNvSpPr>
          <p:nvPr/>
        </p:nvSpPr>
        <p:spPr bwMode="auto">
          <a:xfrm>
            <a:off x="8237538" y="10953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0" name="Oval 248"/>
          <p:cNvSpPr>
            <a:spLocks noChangeArrowheads="1"/>
          </p:cNvSpPr>
          <p:nvPr/>
        </p:nvSpPr>
        <p:spPr bwMode="auto">
          <a:xfrm>
            <a:off x="8189913" y="909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1" name="Oval 249"/>
          <p:cNvSpPr>
            <a:spLocks noChangeArrowheads="1"/>
          </p:cNvSpPr>
          <p:nvPr/>
        </p:nvSpPr>
        <p:spPr bwMode="auto">
          <a:xfrm>
            <a:off x="8651875" y="24860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2" name="Oval 250"/>
          <p:cNvSpPr>
            <a:spLocks noChangeArrowheads="1"/>
          </p:cNvSpPr>
          <p:nvPr/>
        </p:nvSpPr>
        <p:spPr bwMode="auto">
          <a:xfrm>
            <a:off x="8604250" y="230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3" name="Oval 251"/>
          <p:cNvSpPr>
            <a:spLocks noChangeArrowheads="1"/>
          </p:cNvSpPr>
          <p:nvPr/>
        </p:nvSpPr>
        <p:spPr bwMode="auto">
          <a:xfrm>
            <a:off x="8561388" y="20907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5" name="Oval 253"/>
          <p:cNvSpPr>
            <a:spLocks noChangeArrowheads="1"/>
          </p:cNvSpPr>
          <p:nvPr/>
        </p:nvSpPr>
        <p:spPr bwMode="auto">
          <a:xfrm>
            <a:off x="7304088" y="13144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6" name="Oval 254"/>
          <p:cNvSpPr>
            <a:spLocks noChangeArrowheads="1"/>
          </p:cNvSpPr>
          <p:nvPr/>
        </p:nvSpPr>
        <p:spPr bwMode="auto">
          <a:xfrm>
            <a:off x="7256463" y="11287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7" name="Oval 255"/>
          <p:cNvSpPr>
            <a:spLocks noChangeArrowheads="1"/>
          </p:cNvSpPr>
          <p:nvPr/>
        </p:nvSpPr>
        <p:spPr bwMode="auto">
          <a:xfrm>
            <a:off x="7213600" y="919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8" name="Oval 256"/>
          <p:cNvSpPr>
            <a:spLocks noChangeArrowheads="1"/>
          </p:cNvSpPr>
          <p:nvPr/>
        </p:nvSpPr>
        <p:spPr bwMode="auto">
          <a:xfrm>
            <a:off x="7165975" y="7334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9" name="Oval 257"/>
          <p:cNvSpPr>
            <a:spLocks noChangeArrowheads="1"/>
          </p:cNvSpPr>
          <p:nvPr/>
        </p:nvSpPr>
        <p:spPr bwMode="auto">
          <a:xfrm>
            <a:off x="7775575" y="1204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0" name="Oval 258"/>
          <p:cNvSpPr>
            <a:spLocks noChangeArrowheads="1"/>
          </p:cNvSpPr>
          <p:nvPr/>
        </p:nvSpPr>
        <p:spPr bwMode="auto">
          <a:xfrm>
            <a:off x="7727950" y="10191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1" name="Oval 259"/>
          <p:cNvSpPr>
            <a:spLocks noChangeArrowheads="1"/>
          </p:cNvSpPr>
          <p:nvPr/>
        </p:nvSpPr>
        <p:spPr bwMode="auto">
          <a:xfrm>
            <a:off x="7685088" y="8096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3" name="Oval 261"/>
          <p:cNvSpPr>
            <a:spLocks noChangeArrowheads="1"/>
          </p:cNvSpPr>
          <p:nvPr/>
        </p:nvSpPr>
        <p:spPr bwMode="auto">
          <a:xfrm>
            <a:off x="3911600" y="3457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4" name="Oval 262"/>
          <p:cNvSpPr>
            <a:spLocks noChangeArrowheads="1"/>
          </p:cNvSpPr>
          <p:nvPr/>
        </p:nvSpPr>
        <p:spPr bwMode="auto">
          <a:xfrm>
            <a:off x="3873500" y="3276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5" name="Oval 263"/>
          <p:cNvSpPr>
            <a:spLocks noChangeArrowheads="1"/>
          </p:cNvSpPr>
          <p:nvPr/>
        </p:nvSpPr>
        <p:spPr bwMode="auto">
          <a:xfrm>
            <a:off x="4264025" y="31337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6" name="Oval 264"/>
          <p:cNvSpPr>
            <a:spLocks noChangeArrowheads="1"/>
          </p:cNvSpPr>
          <p:nvPr/>
        </p:nvSpPr>
        <p:spPr bwMode="auto">
          <a:xfrm>
            <a:off x="4225925" y="29527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7" name="Oval 265"/>
          <p:cNvSpPr>
            <a:spLocks noChangeArrowheads="1"/>
          </p:cNvSpPr>
          <p:nvPr/>
        </p:nvSpPr>
        <p:spPr bwMode="auto">
          <a:xfrm>
            <a:off x="3521075" y="35766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8" name="Oval 266"/>
          <p:cNvSpPr>
            <a:spLocks noChangeArrowheads="1"/>
          </p:cNvSpPr>
          <p:nvPr/>
        </p:nvSpPr>
        <p:spPr bwMode="auto">
          <a:xfrm>
            <a:off x="4854575" y="3619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9" name="Oval 267"/>
          <p:cNvSpPr>
            <a:spLocks noChangeArrowheads="1"/>
          </p:cNvSpPr>
          <p:nvPr/>
        </p:nvSpPr>
        <p:spPr bwMode="auto">
          <a:xfrm>
            <a:off x="4506913" y="39481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0" name="Oval 268"/>
          <p:cNvSpPr>
            <a:spLocks noChangeArrowheads="1"/>
          </p:cNvSpPr>
          <p:nvPr/>
        </p:nvSpPr>
        <p:spPr bwMode="auto">
          <a:xfrm>
            <a:off x="5402263" y="3910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1" name="Oval 269"/>
          <p:cNvSpPr>
            <a:spLocks noChangeArrowheads="1"/>
          </p:cNvSpPr>
          <p:nvPr/>
        </p:nvSpPr>
        <p:spPr bwMode="auto">
          <a:xfrm>
            <a:off x="5749925" y="3619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2" name="Oval 270"/>
          <p:cNvSpPr>
            <a:spLocks noChangeArrowheads="1"/>
          </p:cNvSpPr>
          <p:nvPr/>
        </p:nvSpPr>
        <p:spPr bwMode="auto">
          <a:xfrm>
            <a:off x="5483225" y="27955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3" name="Oval 271"/>
          <p:cNvSpPr>
            <a:spLocks noChangeArrowheads="1"/>
          </p:cNvSpPr>
          <p:nvPr/>
        </p:nvSpPr>
        <p:spPr bwMode="auto">
          <a:xfrm>
            <a:off x="5511800" y="30480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4" name="Oval 272"/>
          <p:cNvSpPr>
            <a:spLocks noChangeArrowheads="1"/>
          </p:cNvSpPr>
          <p:nvPr/>
        </p:nvSpPr>
        <p:spPr bwMode="auto">
          <a:xfrm>
            <a:off x="4583113" y="26431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5" name="Oval 273"/>
          <p:cNvSpPr>
            <a:spLocks noChangeArrowheads="1"/>
          </p:cNvSpPr>
          <p:nvPr/>
        </p:nvSpPr>
        <p:spPr bwMode="auto">
          <a:xfrm>
            <a:off x="3573463" y="2266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6" name="Oval 274"/>
          <p:cNvSpPr>
            <a:spLocks noChangeArrowheads="1"/>
          </p:cNvSpPr>
          <p:nvPr/>
        </p:nvSpPr>
        <p:spPr bwMode="auto">
          <a:xfrm>
            <a:off x="4868863" y="21526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7" name="Oval 275"/>
          <p:cNvSpPr>
            <a:spLocks noChangeArrowheads="1"/>
          </p:cNvSpPr>
          <p:nvPr/>
        </p:nvSpPr>
        <p:spPr bwMode="auto">
          <a:xfrm>
            <a:off x="5735638" y="2128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8" name="Oval 276"/>
          <p:cNvSpPr>
            <a:spLocks noChangeArrowheads="1"/>
          </p:cNvSpPr>
          <p:nvPr/>
        </p:nvSpPr>
        <p:spPr bwMode="auto">
          <a:xfrm>
            <a:off x="3530600" y="2076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9" name="Oval 277"/>
          <p:cNvSpPr>
            <a:spLocks noChangeArrowheads="1"/>
          </p:cNvSpPr>
          <p:nvPr/>
        </p:nvSpPr>
        <p:spPr bwMode="auto">
          <a:xfrm>
            <a:off x="3887788" y="1757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0" name="Oval 278"/>
          <p:cNvSpPr>
            <a:spLocks noChangeArrowheads="1"/>
          </p:cNvSpPr>
          <p:nvPr/>
        </p:nvSpPr>
        <p:spPr bwMode="auto">
          <a:xfrm>
            <a:off x="4078288" y="8953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1" name="Oval 279"/>
          <p:cNvSpPr>
            <a:spLocks noChangeArrowheads="1"/>
          </p:cNvSpPr>
          <p:nvPr/>
        </p:nvSpPr>
        <p:spPr bwMode="auto">
          <a:xfrm>
            <a:off x="5930900" y="12382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2" name="Oval 280"/>
          <p:cNvSpPr>
            <a:spLocks noChangeArrowheads="1"/>
          </p:cNvSpPr>
          <p:nvPr/>
        </p:nvSpPr>
        <p:spPr bwMode="auto">
          <a:xfrm>
            <a:off x="5964238" y="1433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3" name="Oval 281"/>
          <p:cNvSpPr>
            <a:spLocks noChangeArrowheads="1"/>
          </p:cNvSpPr>
          <p:nvPr/>
        </p:nvSpPr>
        <p:spPr bwMode="auto">
          <a:xfrm>
            <a:off x="4130675" y="1104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4" name="Oval 282"/>
          <p:cNvSpPr>
            <a:spLocks noChangeArrowheads="1"/>
          </p:cNvSpPr>
          <p:nvPr/>
        </p:nvSpPr>
        <p:spPr bwMode="auto">
          <a:xfrm>
            <a:off x="3963988" y="504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5" name="Oval 283"/>
          <p:cNvSpPr>
            <a:spLocks noChangeArrowheads="1"/>
          </p:cNvSpPr>
          <p:nvPr/>
        </p:nvSpPr>
        <p:spPr bwMode="auto">
          <a:xfrm>
            <a:off x="4016375" y="714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6" name="Oval 284"/>
          <p:cNvSpPr>
            <a:spLocks noChangeArrowheads="1"/>
          </p:cNvSpPr>
          <p:nvPr/>
        </p:nvSpPr>
        <p:spPr bwMode="auto">
          <a:xfrm>
            <a:off x="3868738" y="1047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7" name="Oval 285"/>
          <p:cNvSpPr>
            <a:spLocks noChangeArrowheads="1"/>
          </p:cNvSpPr>
          <p:nvPr/>
        </p:nvSpPr>
        <p:spPr bwMode="auto">
          <a:xfrm>
            <a:off x="3921125" y="314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8" name="Oval 286"/>
          <p:cNvSpPr>
            <a:spLocks noChangeArrowheads="1"/>
          </p:cNvSpPr>
          <p:nvPr/>
        </p:nvSpPr>
        <p:spPr bwMode="auto">
          <a:xfrm>
            <a:off x="3806825" y="-87313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9" name="Oval 287"/>
          <p:cNvSpPr>
            <a:spLocks noChangeArrowheads="1"/>
          </p:cNvSpPr>
          <p:nvPr/>
        </p:nvSpPr>
        <p:spPr bwMode="auto">
          <a:xfrm>
            <a:off x="6618288" y="4619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0" name="Oval 288"/>
          <p:cNvSpPr>
            <a:spLocks noChangeArrowheads="1"/>
          </p:cNvSpPr>
          <p:nvPr/>
        </p:nvSpPr>
        <p:spPr bwMode="auto">
          <a:xfrm>
            <a:off x="6575425" y="2524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1" name="Oval 289"/>
          <p:cNvSpPr>
            <a:spLocks noChangeArrowheads="1"/>
          </p:cNvSpPr>
          <p:nvPr/>
        </p:nvSpPr>
        <p:spPr bwMode="auto">
          <a:xfrm>
            <a:off x="6527800" y="66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2" name="Oval 290"/>
          <p:cNvSpPr>
            <a:spLocks noChangeArrowheads="1"/>
          </p:cNvSpPr>
          <p:nvPr/>
        </p:nvSpPr>
        <p:spPr bwMode="auto">
          <a:xfrm>
            <a:off x="6708775" y="823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3" name="Oval 291"/>
          <p:cNvSpPr>
            <a:spLocks noChangeArrowheads="1"/>
          </p:cNvSpPr>
          <p:nvPr/>
        </p:nvSpPr>
        <p:spPr bwMode="auto">
          <a:xfrm>
            <a:off x="6462713" y="15335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4" name="Oval 292"/>
          <p:cNvSpPr>
            <a:spLocks noChangeArrowheads="1"/>
          </p:cNvSpPr>
          <p:nvPr/>
        </p:nvSpPr>
        <p:spPr bwMode="auto">
          <a:xfrm>
            <a:off x="9056688" y="2205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5" name="Oval 293"/>
          <p:cNvSpPr>
            <a:spLocks noChangeArrowheads="1"/>
          </p:cNvSpPr>
          <p:nvPr/>
        </p:nvSpPr>
        <p:spPr bwMode="auto">
          <a:xfrm>
            <a:off x="9056688" y="3529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6" name="Oval 294"/>
          <p:cNvSpPr>
            <a:spLocks noChangeArrowheads="1"/>
          </p:cNvSpPr>
          <p:nvPr/>
        </p:nvSpPr>
        <p:spPr bwMode="auto">
          <a:xfrm>
            <a:off x="9056688" y="49149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7" name="Oval 295"/>
          <p:cNvSpPr>
            <a:spLocks noChangeArrowheads="1"/>
          </p:cNvSpPr>
          <p:nvPr/>
        </p:nvSpPr>
        <p:spPr bwMode="auto">
          <a:xfrm>
            <a:off x="6673850" y="64325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8" name="Oval 296"/>
          <p:cNvSpPr>
            <a:spLocks noChangeArrowheads="1"/>
          </p:cNvSpPr>
          <p:nvPr/>
        </p:nvSpPr>
        <p:spPr bwMode="auto">
          <a:xfrm>
            <a:off x="7226300" y="6565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9" name="Oval 297"/>
          <p:cNvSpPr>
            <a:spLocks noChangeArrowheads="1"/>
          </p:cNvSpPr>
          <p:nvPr/>
        </p:nvSpPr>
        <p:spPr bwMode="auto">
          <a:xfrm>
            <a:off x="7759700" y="66849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0" name="Oval 298"/>
          <p:cNvSpPr>
            <a:spLocks noChangeArrowheads="1"/>
          </p:cNvSpPr>
          <p:nvPr/>
        </p:nvSpPr>
        <p:spPr bwMode="auto">
          <a:xfrm>
            <a:off x="6335713" y="67706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2" name="Oval 300"/>
          <p:cNvSpPr>
            <a:spLocks noChangeArrowheads="1"/>
          </p:cNvSpPr>
          <p:nvPr/>
        </p:nvSpPr>
        <p:spPr bwMode="auto">
          <a:xfrm>
            <a:off x="8816975" y="6770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3" name="Oval 301"/>
          <p:cNvSpPr>
            <a:spLocks noChangeArrowheads="1"/>
          </p:cNvSpPr>
          <p:nvPr/>
        </p:nvSpPr>
        <p:spPr bwMode="auto">
          <a:xfrm>
            <a:off x="5811838" y="6624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4" name="Oval 302"/>
          <p:cNvSpPr>
            <a:spLocks noChangeArrowheads="1"/>
          </p:cNvSpPr>
          <p:nvPr/>
        </p:nvSpPr>
        <p:spPr bwMode="auto">
          <a:xfrm>
            <a:off x="4868863" y="6619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5" name="Oval 303"/>
          <p:cNvSpPr>
            <a:spLocks noChangeArrowheads="1"/>
          </p:cNvSpPr>
          <p:nvPr/>
        </p:nvSpPr>
        <p:spPr bwMode="auto">
          <a:xfrm>
            <a:off x="5311775" y="64865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6" name="Oval 304"/>
          <p:cNvSpPr>
            <a:spLocks noChangeArrowheads="1"/>
          </p:cNvSpPr>
          <p:nvPr/>
        </p:nvSpPr>
        <p:spPr bwMode="auto">
          <a:xfrm>
            <a:off x="3006725" y="6770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7" name="Oval 305"/>
          <p:cNvSpPr>
            <a:spLocks noChangeArrowheads="1"/>
          </p:cNvSpPr>
          <p:nvPr/>
        </p:nvSpPr>
        <p:spPr bwMode="auto">
          <a:xfrm>
            <a:off x="3449638" y="66373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141634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3" r="19894"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1939" name="AutoShape 307"/>
          <p:cNvSpPr>
            <a:spLocks noChangeArrowheads="1"/>
          </p:cNvSpPr>
          <p:nvPr/>
        </p:nvSpPr>
        <p:spPr bwMode="auto">
          <a:xfrm>
            <a:off x="-762000" y="-258763"/>
            <a:ext cx="10668000" cy="18954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40" name="Rectangle 308"/>
          <p:cNvSpPr>
            <a:spLocks noChangeArrowheads="1"/>
          </p:cNvSpPr>
          <p:nvPr/>
        </p:nvSpPr>
        <p:spPr bwMode="auto">
          <a:xfrm>
            <a:off x="685800" y="952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charset="0"/>
              </a:rPr>
              <a:t>Protein crystal background</a:t>
            </a:r>
          </a:p>
        </p:txBody>
      </p:sp>
    </p:spTree>
    <p:extLst>
      <p:ext uri="{BB962C8B-B14F-4D97-AF65-F5344CB8AC3E}">
        <p14:creationId xmlns:p14="http://schemas.microsoft.com/office/powerpoint/2010/main" val="17687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2658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3" r="19894"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2659" name="AutoShape 3"/>
          <p:cNvSpPr>
            <a:spLocks noChangeArrowheads="1"/>
          </p:cNvSpPr>
          <p:nvPr/>
        </p:nvSpPr>
        <p:spPr bwMode="auto">
          <a:xfrm>
            <a:off x="-762000" y="-258763"/>
            <a:ext cx="10668000" cy="18954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0" name="Oval 4"/>
          <p:cNvSpPr>
            <a:spLocks noChangeArrowheads="1"/>
          </p:cNvSpPr>
          <p:nvPr/>
        </p:nvSpPr>
        <p:spPr bwMode="auto">
          <a:xfrm>
            <a:off x="3159125" y="33861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1" name="Oval 5"/>
          <p:cNvSpPr>
            <a:spLocks noChangeArrowheads="1"/>
          </p:cNvSpPr>
          <p:nvPr/>
        </p:nvSpPr>
        <p:spPr bwMode="auto">
          <a:xfrm>
            <a:off x="3149600" y="38862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2" name="Oval 6"/>
          <p:cNvSpPr>
            <a:spLocks noChangeArrowheads="1"/>
          </p:cNvSpPr>
          <p:nvPr/>
        </p:nvSpPr>
        <p:spPr bwMode="auto">
          <a:xfrm>
            <a:off x="3111500" y="3705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3" name="Oval 7"/>
          <p:cNvSpPr>
            <a:spLocks noChangeArrowheads="1"/>
          </p:cNvSpPr>
          <p:nvPr/>
        </p:nvSpPr>
        <p:spPr bwMode="auto">
          <a:xfrm>
            <a:off x="2687638" y="38385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4" name="Oval 8"/>
          <p:cNvSpPr>
            <a:spLocks noChangeArrowheads="1"/>
          </p:cNvSpPr>
          <p:nvPr/>
        </p:nvSpPr>
        <p:spPr bwMode="auto">
          <a:xfrm>
            <a:off x="2730500" y="4029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5" name="Oval 9"/>
          <p:cNvSpPr>
            <a:spLocks noChangeArrowheads="1"/>
          </p:cNvSpPr>
          <p:nvPr/>
        </p:nvSpPr>
        <p:spPr bwMode="auto">
          <a:xfrm>
            <a:off x="2278063" y="3952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6" name="Oval 10"/>
          <p:cNvSpPr>
            <a:spLocks noChangeArrowheads="1"/>
          </p:cNvSpPr>
          <p:nvPr/>
        </p:nvSpPr>
        <p:spPr bwMode="auto">
          <a:xfrm>
            <a:off x="2320925" y="4143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7" name="Oval 11"/>
          <p:cNvSpPr>
            <a:spLocks noChangeArrowheads="1"/>
          </p:cNvSpPr>
          <p:nvPr/>
        </p:nvSpPr>
        <p:spPr bwMode="auto">
          <a:xfrm>
            <a:off x="1849438" y="40862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8" name="Oval 12"/>
          <p:cNvSpPr>
            <a:spLocks noChangeArrowheads="1"/>
          </p:cNvSpPr>
          <p:nvPr/>
        </p:nvSpPr>
        <p:spPr bwMode="auto">
          <a:xfrm>
            <a:off x="1892300" y="42767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9" name="Oval 13"/>
          <p:cNvSpPr>
            <a:spLocks noChangeArrowheads="1"/>
          </p:cNvSpPr>
          <p:nvPr/>
        </p:nvSpPr>
        <p:spPr bwMode="auto">
          <a:xfrm>
            <a:off x="1296988" y="38242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0" name="Oval 14"/>
          <p:cNvSpPr>
            <a:spLocks noChangeArrowheads="1"/>
          </p:cNvSpPr>
          <p:nvPr/>
        </p:nvSpPr>
        <p:spPr bwMode="auto">
          <a:xfrm>
            <a:off x="1339850" y="40147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1" name="Oval 15"/>
          <p:cNvSpPr>
            <a:spLocks noChangeArrowheads="1"/>
          </p:cNvSpPr>
          <p:nvPr/>
        </p:nvSpPr>
        <p:spPr bwMode="auto">
          <a:xfrm>
            <a:off x="796925" y="3762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2" name="Oval 16"/>
          <p:cNvSpPr>
            <a:spLocks noChangeArrowheads="1"/>
          </p:cNvSpPr>
          <p:nvPr/>
        </p:nvSpPr>
        <p:spPr bwMode="auto">
          <a:xfrm>
            <a:off x="839788" y="3952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3" name="Oval 17"/>
          <p:cNvSpPr>
            <a:spLocks noChangeArrowheads="1"/>
          </p:cNvSpPr>
          <p:nvPr/>
        </p:nvSpPr>
        <p:spPr bwMode="auto">
          <a:xfrm>
            <a:off x="896938" y="41338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4" name="Oval 18"/>
          <p:cNvSpPr>
            <a:spLocks noChangeArrowheads="1"/>
          </p:cNvSpPr>
          <p:nvPr/>
        </p:nvSpPr>
        <p:spPr bwMode="auto">
          <a:xfrm>
            <a:off x="954088" y="4333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5" name="Oval 19"/>
          <p:cNvSpPr>
            <a:spLocks noChangeArrowheads="1"/>
          </p:cNvSpPr>
          <p:nvPr/>
        </p:nvSpPr>
        <p:spPr bwMode="auto">
          <a:xfrm>
            <a:off x="735013" y="35671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6" name="Oval 20"/>
          <p:cNvSpPr>
            <a:spLocks noChangeArrowheads="1"/>
          </p:cNvSpPr>
          <p:nvPr/>
        </p:nvSpPr>
        <p:spPr bwMode="auto">
          <a:xfrm>
            <a:off x="677863" y="33813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7" name="Oval 21"/>
          <p:cNvSpPr>
            <a:spLocks noChangeArrowheads="1"/>
          </p:cNvSpPr>
          <p:nvPr/>
        </p:nvSpPr>
        <p:spPr bwMode="auto">
          <a:xfrm>
            <a:off x="1401763" y="41957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8" name="Oval 22"/>
          <p:cNvSpPr>
            <a:spLocks noChangeArrowheads="1"/>
          </p:cNvSpPr>
          <p:nvPr/>
        </p:nvSpPr>
        <p:spPr bwMode="auto">
          <a:xfrm>
            <a:off x="1458913" y="26955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9" name="Oval 23"/>
          <p:cNvSpPr>
            <a:spLocks noChangeArrowheads="1"/>
          </p:cNvSpPr>
          <p:nvPr/>
        </p:nvSpPr>
        <p:spPr bwMode="auto">
          <a:xfrm>
            <a:off x="1501775" y="2886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0" name="Oval 24"/>
          <p:cNvSpPr>
            <a:spLocks noChangeArrowheads="1"/>
          </p:cNvSpPr>
          <p:nvPr/>
        </p:nvSpPr>
        <p:spPr bwMode="auto">
          <a:xfrm>
            <a:off x="1558925" y="30670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1" name="Oval 25"/>
          <p:cNvSpPr>
            <a:spLocks noChangeArrowheads="1"/>
          </p:cNvSpPr>
          <p:nvPr/>
        </p:nvSpPr>
        <p:spPr bwMode="auto">
          <a:xfrm>
            <a:off x="1616075" y="3267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2" name="Oval 26"/>
          <p:cNvSpPr>
            <a:spLocks noChangeArrowheads="1"/>
          </p:cNvSpPr>
          <p:nvPr/>
        </p:nvSpPr>
        <p:spPr bwMode="auto">
          <a:xfrm>
            <a:off x="1397000" y="25003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3" name="Oval 27"/>
          <p:cNvSpPr>
            <a:spLocks noChangeArrowheads="1"/>
          </p:cNvSpPr>
          <p:nvPr/>
        </p:nvSpPr>
        <p:spPr bwMode="auto">
          <a:xfrm>
            <a:off x="1339850" y="2314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4" name="Oval 28"/>
          <p:cNvSpPr>
            <a:spLocks noChangeArrowheads="1"/>
          </p:cNvSpPr>
          <p:nvPr/>
        </p:nvSpPr>
        <p:spPr bwMode="auto">
          <a:xfrm>
            <a:off x="1878013" y="2566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5" name="Oval 29"/>
          <p:cNvSpPr>
            <a:spLocks noChangeArrowheads="1"/>
          </p:cNvSpPr>
          <p:nvPr/>
        </p:nvSpPr>
        <p:spPr bwMode="auto">
          <a:xfrm>
            <a:off x="1920875" y="2757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6" name="Oval 30"/>
          <p:cNvSpPr>
            <a:spLocks noChangeArrowheads="1"/>
          </p:cNvSpPr>
          <p:nvPr/>
        </p:nvSpPr>
        <p:spPr bwMode="auto">
          <a:xfrm>
            <a:off x="1978025" y="29384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7" name="Oval 31"/>
          <p:cNvSpPr>
            <a:spLocks noChangeArrowheads="1"/>
          </p:cNvSpPr>
          <p:nvPr/>
        </p:nvSpPr>
        <p:spPr bwMode="auto">
          <a:xfrm>
            <a:off x="2035175" y="3138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8" name="Oval 32"/>
          <p:cNvSpPr>
            <a:spLocks noChangeArrowheads="1"/>
          </p:cNvSpPr>
          <p:nvPr/>
        </p:nvSpPr>
        <p:spPr bwMode="auto">
          <a:xfrm>
            <a:off x="2311400" y="2457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9" name="Oval 33"/>
          <p:cNvSpPr>
            <a:spLocks noChangeArrowheads="1"/>
          </p:cNvSpPr>
          <p:nvPr/>
        </p:nvSpPr>
        <p:spPr bwMode="auto">
          <a:xfrm>
            <a:off x="2354263" y="2647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0" name="Oval 34"/>
          <p:cNvSpPr>
            <a:spLocks noChangeArrowheads="1"/>
          </p:cNvSpPr>
          <p:nvPr/>
        </p:nvSpPr>
        <p:spPr bwMode="auto">
          <a:xfrm>
            <a:off x="2411413" y="28289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1" name="Oval 35"/>
          <p:cNvSpPr>
            <a:spLocks noChangeArrowheads="1"/>
          </p:cNvSpPr>
          <p:nvPr/>
        </p:nvSpPr>
        <p:spPr bwMode="auto">
          <a:xfrm>
            <a:off x="2468563" y="3028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2" name="Oval 36"/>
          <p:cNvSpPr>
            <a:spLocks noChangeArrowheads="1"/>
          </p:cNvSpPr>
          <p:nvPr/>
        </p:nvSpPr>
        <p:spPr bwMode="auto">
          <a:xfrm>
            <a:off x="2725738" y="23288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3" name="Oval 37"/>
          <p:cNvSpPr>
            <a:spLocks noChangeArrowheads="1"/>
          </p:cNvSpPr>
          <p:nvPr/>
        </p:nvSpPr>
        <p:spPr bwMode="auto">
          <a:xfrm>
            <a:off x="2768600" y="25193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4" name="Oval 38"/>
          <p:cNvSpPr>
            <a:spLocks noChangeArrowheads="1"/>
          </p:cNvSpPr>
          <p:nvPr/>
        </p:nvSpPr>
        <p:spPr bwMode="auto">
          <a:xfrm>
            <a:off x="2825750" y="27003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5" name="Oval 39"/>
          <p:cNvSpPr>
            <a:spLocks noChangeArrowheads="1"/>
          </p:cNvSpPr>
          <p:nvPr/>
        </p:nvSpPr>
        <p:spPr bwMode="auto">
          <a:xfrm>
            <a:off x="2882900" y="29003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6" name="Oval 40"/>
          <p:cNvSpPr>
            <a:spLocks noChangeArrowheads="1"/>
          </p:cNvSpPr>
          <p:nvPr/>
        </p:nvSpPr>
        <p:spPr bwMode="auto">
          <a:xfrm>
            <a:off x="3125788" y="2205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7" name="Oval 41"/>
          <p:cNvSpPr>
            <a:spLocks noChangeArrowheads="1"/>
          </p:cNvSpPr>
          <p:nvPr/>
        </p:nvSpPr>
        <p:spPr bwMode="auto">
          <a:xfrm>
            <a:off x="3182938" y="2386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8" name="Oval 42"/>
          <p:cNvSpPr>
            <a:spLocks noChangeArrowheads="1"/>
          </p:cNvSpPr>
          <p:nvPr/>
        </p:nvSpPr>
        <p:spPr bwMode="auto">
          <a:xfrm>
            <a:off x="3240088" y="2586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9" name="Oval 43"/>
          <p:cNvSpPr>
            <a:spLocks noChangeArrowheads="1"/>
          </p:cNvSpPr>
          <p:nvPr/>
        </p:nvSpPr>
        <p:spPr bwMode="auto">
          <a:xfrm>
            <a:off x="906463" y="2409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0" name="Oval 44"/>
          <p:cNvSpPr>
            <a:spLocks noChangeArrowheads="1"/>
          </p:cNvSpPr>
          <p:nvPr/>
        </p:nvSpPr>
        <p:spPr bwMode="auto">
          <a:xfrm>
            <a:off x="949325" y="2600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1" name="Oval 45"/>
          <p:cNvSpPr>
            <a:spLocks noChangeArrowheads="1"/>
          </p:cNvSpPr>
          <p:nvPr/>
        </p:nvSpPr>
        <p:spPr bwMode="auto">
          <a:xfrm>
            <a:off x="1006475" y="2781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2" name="Oval 46"/>
          <p:cNvSpPr>
            <a:spLocks noChangeArrowheads="1"/>
          </p:cNvSpPr>
          <p:nvPr/>
        </p:nvSpPr>
        <p:spPr bwMode="auto">
          <a:xfrm>
            <a:off x="1063625" y="2981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3" name="Oval 47"/>
          <p:cNvSpPr>
            <a:spLocks noChangeArrowheads="1"/>
          </p:cNvSpPr>
          <p:nvPr/>
        </p:nvSpPr>
        <p:spPr bwMode="auto">
          <a:xfrm>
            <a:off x="844550" y="22145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4" name="Oval 48"/>
          <p:cNvSpPr>
            <a:spLocks noChangeArrowheads="1"/>
          </p:cNvSpPr>
          <p:nvPr/>
        </p:nvSpPr>
        <p:spPr bwMode="auto">
          <a:xfrm>
            <a:off x="787400" y="20288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5" name="Oval 49"/>
          <p:cNvSpPr>
            <a:spLocks noChangeArrowheads="1"/>
          </p:cNvSpPr>
          <p:nvPr/>
        </p:nvSpPr>
        <p:spPr bwMode="auto">
          <a:xfrm>
            <a:off x="563563" y="1243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6" name="Oval 50"/>
          <p:cNvSpPr>
            <a:spLocks noChangeArrowheads="1"/>
          </p:cNvSpPr>
          <p:nvPr/>
        </p:nvSpPr>
        <p:spPr bwMode="auto">
          <a:xfrm>
            <a:off x="620713" y="1433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7" name="Oval 51"/>
          <p:cNvSpPr>
            <a:spLocks noChangeArrowheads="1"/>
          </p:cNvSpPr>
          <p:nvPr/>
        </p:nvSpPr>
        <p:spPr bwMode="auto">
          <a:xfrm>
            <a:off x="677863" y="16144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8" name="Oval 52"/>
          <p:cNvSpPr>
            <a:spLocks noChangeArrowheads="1"/>
          </p:cNvSpPr>
          <p:nvPr/>
        </p:nvSpPr>
        <p:spPr bwMode="auto">
          <a:xfrm>
            <a:off x="735013" y="1814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9" name="Oval 53"/>
          <p:cNvSpPr>
            <a:spLocks noChangeArrowheads="1"/>
          </p:cNvSpPr>
          <p:nvPr/>
        </p:nvSpPr>
        <p:spPr bwMode="auto">
          <a:xfrm>
            <a:off x="506413" y="10334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0" name="Oval 54"/>
          <p:cNvSpPr>
            <a:spLocks noChangeArrowheads="1"/>
          </p:cNvSpPr>
          <p:nvPr/>
        </p:nvSpPr>
        <p:spPr bwMode="auto">
          <a:xfrm>
            <a:off x="444500" y="828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1" name="Oval 55"/>
          <p:cNvSpPr>
            <a:spLocks noChangeArrowheads="1"/>
          </p:cNvSpPr>
          <p:nvPr/>
        </p:nvSpPr>
        <p:spPr bwMode="auto">
          <a:xfrm>
            <a:off x="211138" y="-14288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2" name="Oval 56"/>
          <p:cNvSpPr>
            <a:spLocks noChangeArrowheads="1"/>
          </p:cNvSpPr>
          <p:nvPr/>
        </p:nvSpPr>
        <p:spPr bwMode="auto">
          <a:xfrm>
            <a:off x="254000" y="166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3" name="Oval 57"/>
          <p:cNvSpPr>
            <a:spLocks noChangeArrowheads="1"/>
          </p:cNvSpPr>
          <p:nvPr/>
        </p:nvSpPr>
        <p:spPr bwMode="auto">
          <a:xfrm>
            <a:off x="311150" y="3762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4" name="Oval 58"/>
          <p:cNvSpPr>
            <a:spLocks noChangeArrowheads="1"/>
          </p:cNvSpPr>
          <p:nvPr/>
        </p:nvSpPr>
        <p:spPr bwMode="auto">
          <a:xfrm>
            <a:off x="368300" y="571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5" name="Oval 59"/>
          <p:cNvSpPr>
            <a:spLocks noChangeArrowheads="1"/>
          </p:cNvSpPr>
          <p:nvPr/>
        </p:nvSpPr>
        <p:spPr bwMode="auto">
          <a:xfrm>
            <a:off x="501650" y="26908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6" name="Oval 60"/>
          <p:cNvSpPr>
            <a:spLocks noChangeArrowheads="1"/>
          </p:cNvSpPr>
          <p:nvPr/>
        </p:nvSpPr>
        <p:spPr bwMode="auto">
          <a:xfrm>
            <a:off x="439738" y="24955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7" name="Oval 61"/>
          <p:cNvSpPr>
            <a:spLocks noChangeArrowheads="1"/>
          </p:cNvSpPr>
          <p:nvPr/>
        </p:nvSpPr>
        <p:spPr bwMode="auto">
          <a:xfrm>
            <a:off x="382588" y="2309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8" name="Oval 62"/>
          <p:cNvSpPr>
            <a:spLocks noChangeArrowheads="1"/>
          </p:cNvSpPr>
          <p:nvPr/>
        </p:nvSpPr>
        <p:spPr bwMode="auto">
          <a:xfrm>
            <a:off x="158750" y="15240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9" name="Oval 63"/>
          <p:cNvSpPr>
            <a:spLocks noChangeArrowheads="1"/>
          </p:cNvSpPr>
          <p:nvPr/>
        </p:nvSpPr>
        <p:spPr bwMode="auto">
          <a:xfrm>
            <a:off x="215900" y="1714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0" name="Oval 64"/>
          <p:cNvSpPr>
            <a:spLocks noChangeArrowheads="1"/>
          </p:cNvSpPr>
          <p:nvPr/>
        </p:nvSpPr>
        <p:spPr bwMode="auto">
          <a:xfrm>
            <a:off x="273050" y="18954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1" name="Oval 65"/>
          <p:cNvSpPr>
            <a:spLocks noChangeArrowheads="1"/>
          </p:cNvSpPr>
          <p:nvPr/>
        </p:nvSpPr>
        <p:spPr bwMode="auto">
          <a:xfrm>
            <a:off x="330200" y="2095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2" name="Oval 66"/>
          <p:cNvSpPr>
            <a:spLocks noChangeArrowheads="1"/>
          </p:cNvSpPr>
          <p:nvPr/>
        </p:nvSpPr>
        <p:spPr bwMode="auto">
          <a:xfrm>
            <a:off x="101600" y="1314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3" name="Oval 67"/>
          <p:cNvSpPr>
            <a:spLocks noChangeArrowheads="1"/>
          </p:cNvSpPr>
          <p:nvPr/>
        </p:nvSpPr>
        <p:spPr bwMode="auto">
          <a:xfrm>
            <a:off x="39688" y="11096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4" name="Oval 68"/>
          <p:cNvSpPr>
            <a:spLocks noChangeArrowheads="1"/>
          </p:cNvSpPr>
          <p:nvPr/>
        </p:nvSpPr>
        <p:spPr bwMode="auto">
          <a:xfrm>
            <a:off x="-150813" y="447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5" name="Oval 69"/>
          <p:cNvSpPr>
            <a:spLocks noChangeArrowheads="1"/>
          </p:cNvSpPr>
          <p:nvPr/>
        </p:nvSpPr>
        <p:spPr bwMode="auto">
          <a:xfrm>
            <a:off x="-84138" y="6858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6" name="Oval 70"/>
          <p:cNvSpPr>
            <a:spLocks noChangeArrowheads="1"/>
          </p:cNvSpPr>
          <p:nvPr/>
        </p:nvSpPr>
        <p:spPr bwMode="auto">
          <a:xfrm>
            <a:off x="-17463" y="8953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7" name="Oval 71"/>
          <p:cNvSpPr>
            <a:spLocks noChangeArrowheads="1"/>
          </p:cNvSpPr>
          <p:nvPr/>
        </p:nvSpPr>
        <p:spPr bwMode="auto">
          <a:xfrm>
            <a:off x="177800" y="32908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8" name="Oval 72"/>
          <p:cNvSpPr>
            <a:spLocks noChangeArrowheads="1"/>
          </p:cNvSpPr>
          <p:nvPr/>
        </p:nvSpPr>
        <p:spPr bwMode="auto">
          <a:xfrm>
            <a:off x="220663" y="3481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9" name="Oval 73"/>
          <p:cNvSpPr>
            <a:spLocks noChangeArrowheads="1"/>
          </p:cNvSpPr>
          <p:nvPr/>
        </p:nvSpPr>
        <p:spPr bwMode="auto">
          <a:xfrm>
            <a:off x="277813" y="3662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0" name="Oval 74"/>
          <p:cNvSpPr>
            <a:spLocks noChangeArrowheads="1"/>
          </p:cNvSpPr>
          <p:nvPr/>
        </p:nvSpPr>
        <p:spPr bwMode="auto">
          <a:xfrm>
            <a:off x="334963" y="3862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1" name="Oval 75"/>
          <p:cNvSpPr>
            <a:spLocks noChangeArrowheads="1"/>
          </p:cNvSpPr>
          <p:nvPr/>
        </p:nvSpPr>
        <p:spPr bwMode="auto">
          <a:xfrm>
            <a:off x="115888" y="30956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2" name="Oval 76"/>
          <p:cNvSpPr>
            <a:spLocks noChangeArrowheads="1"/>
          </p:cNvSpPr>
          <p:nvPr/>
        </p:nvSpPr>
        <p:spPr bwMode="auto">
          <a:xfrm>
            <a:off x="1077913" y="48148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3" name="Oval 77"/>
          <p:cNvSpPr>
            <a:spLocks noChangeArrowheads="1"/>
          </p:cNvSpPr>
          <p:nvPr/>
        </p:nvSpPr>
        <p:spPr bwMode="auto">
          <a:xfrm>
            <a:off x="1120775" y="5005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4" name="Oval 78"/>
          <p:cNvSpPr>
            <a:spLocks noChangeArrowheads="1"/>
          </p:cNvSpPr>
          <p:nvPr/>
        </p:nvSpPr>
        <p:spPr bwMode="auto">
          <a:xfrm>
            <a:off x="1016000" y="46196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5" name="Oval 79"/>
          <p:cNvSpPr>
            <a:spLocks noChangeArrowheads="1"/>
          </p:cNvSpPr>
          <p:nvPr/>
        </p:nvSpPr>
        <p:spPr bwMode="auto">
          <a:xfrm>
            <a:off x="568325" y="47482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6" name="Oval 80"/>
          <p:cNvSpPr>
            <a:spLocks noChangeArrowheads="1"/>
          </p:cNvSpPr>
          <p:nvPr/>
        </p:nvSpPr>
        <p:spPr bwMode="auto">
          <a:xfrm>
            <a:off x="611188" y="49387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7" name="Oval 81"/>
          <p:cNvSpPr>
            <a:spLocks noChangeArrowheads="1"/>
          </p:cNvSpPr>
          <p:nvPr/>
        </p:nvSpPr>
        <p:spPr bwMode="auto">
          <a:xfrm>
            <a:off x="506413" y="4552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8" name="Oval 82"/>
          <p:cNvSpPr>
            <a:spLocks noChangeArrowheads="1"/>
          </p:cNvSpPr>
          <p:nvPr/>
        </p:nvSpPr>
        <p:spPr bwMode="auto">
          <a:xfrm>
            <a:off x="-26988" y="4481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9" name="Oval 83"/>
          <p:cNvSpPr>
            <a:spLocks noChangeArrowheads="1"/>
          </p:cNvSpPr>
          <p:nvPr/>
        </p:nvSpPr>
        <p:spPr bwMode="auto">
          <a:xfrm>
            <a:off x="15875" y="46720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0" name="Oval 84"/>
          <p:cNvSpPr>
            <a:spLocks noChangeArrowheads="1"/>
          </p:cNvSpPr>
          <p:nvPr/>
        </p:nvSpPr>
        <p:spPr bwMode="auto">
          <a:xfrm>
            <a:off x="-88900" y="42862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1" name="Oval 85"/>
          <p:cNvSpPr>
            <a:spLocks noChangeArrowheads="1"/>
          </p:cNvSpPr>
          <p:nvPr/>
        </p:nvSpPr>
        <p:spPr bwMode="auto">
          <a:xfrm>
            <a:off x="1568450" y="48672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2" name="Oval 86"/>
          <p:cNvSpPr>
            <a:spLocks noChangeArrowheads="1"/>
          </p:cNvSpPr>
          <p:nvPr/>
        </p:nvSpPr>
        <p:spPr bwMode="auto">
          <a:xfrm>
            <a:off x="1611313" y="50577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3" name="Oval 87"/>
          <p:cNvSpPr>
            <a:spLocks noChangeArrowheads="1"/>
          </p:cNvSpPr>
          <p:nvPr/>
        </p:nvSpPr>
        <p:spPr bwMode="auto">
          <a:xfrm>
            <a:off x="1506538" y="4672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4" name="Oval 88"/>
          <p:cNvSpPr>
            <a:spLocks noChangeArrowheads="1"/>
          </p:cNvSpPr>
          <p:nvPr/>
        </p:nvSpPr>
        <p:spPr bwMode="auto">
          <a:xfrm>
            <a:off x="2068513" y="49244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5" name="Oval 89"/>
          <p:cNvSpPr>
            <a:spLocks noChangeArrowheads="1"/>
          </p:cNvSpPr>
          <p:nvPr/>
        </p:nvSpPr>
        <p:spPr bwMode="auto">
          <a:xfrm>
            <a:off x="2111375" y="5114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6" name="Oval 90"/>
          <p:cNvSpPr>
            <a:spLocks noChangeArrowheads="1"/>
          </p:cNvSpPr>
          <p:nvPr/>
        </p:nvSpPr>
        <p:spPr bwMode="auto">
          <a:xfrm>
            <a:off x="2006600" y="4729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7" name="Oval 91"/>
          <p:cNvSpPr>
            <a:spLocks noChangeArrowheads="1"/>
          </p:cNvSpPr>
          <p:nvPr/>
        </p:nvSpPr>
        <p:spPr bwMode="auto">
          <a:xfrm>
            <a:off x="201613" y="53673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8" name="Oval 92"/>
          <p:cNvSpPr>
            <a:spLocks noChangeArrowheads="1"/>
          </p:cNvSpPr>
          <p:nvPr/>
        </p:nvSpPr>
        <p:spPr bwMode="auto">
          <a:xfrm>
            <a:off x="244475" y="55578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9" name="Oval 93"/>
          <p:cNvSpPr>
            <a:spLocks noChangeArrowheads="1"/>
          </p:cNvSpPr>
          <p:nvPr/>
        </p:nvSpPr>
        <p:spPr bwMode="auto">
          <a:xfrm>
            <a:off x="744538" y="5434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0" name="Oval 94"/>
          <p:cNvSpPr>
            <a:spLocks noChangeArrowheads="1"/>
          </p:cNvSpPr>
          <p:nvPr/>
        </p:nvSpPr>
        <p:spPr bwMode="auto">
          <a:xfrm>
            <a:off x="787400" y="5624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1" name="Oval 95"/>
          <p:cNvSpPr>
            <a:spLocks noChangeArrowheads="1"/>
          </p:cNvSpPr>
          <p:nvPr/>
        </p:nvSpPr>
        <p:spPr bwMode="auto">
          <a:xfrm>
            <a:off x="1249363" y="5476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2" name="Oval 96"/>
          <p:cNvSpPr>
            <a:spLocks noChangeArrowheads="1"/>
          </p:cNvSpPr>
          <p:nvPr/>
        </p:nvSpPr>
        <p:spPr bwMode="auto">
          <a:xfrm>
            <a:off x="1292225" y="5667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3" name="Oval 97"/>
          <p:cNvSpPr>
            <a:spLocks noChangeArrowheads="1"/>
          </p:cNvSpPr>
          <p:nvPr/>
        </p:nvSpPr>
        <p:spPr bwMode="auto">
          <a:xfrm>
            <a:off x="1758950" y="55197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4" name="Oval 98"/>
          <p:cNvSpPr>
            <a:spLocks noChangeArrowheads="1"/>
          </p:cNvSpPr>
          <p:nvPr/>
        </p:nvSpPr>
        <p:spPr bwMode="auto">
          <a:xfrm>
            <a:off x="1801813" y="57102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5" name="Oval 99"/>
          <p:cNvSpPr>
            <a:spLocks noChangeArrowheads="1"/>
          </p:cNvSpPr>
          <p:nvPr/>
        </p:nvSpPr>
        <p:spPr bwMode="auto">
          <a:xfrm>
            <a:off x="2235200" y="55816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6" name="Oval 100"/>
          <p:cNvSpPr>
            <a:spLocks noChangeArrowheads="1"/>
          </p:cNvSpPr>
          <p:nvPr/>
        </p:nvSpPr>
        <p:spPr bwMode="auto">
          <a:xfrm>
            <a:off x="2278063" y="57721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7" name="Oval 101"/>
          <p:cNvSpPr>
            <a:spLocks noChangeArrowheads="1"/>
          </p:cNvSpPr>
          <p:nvPr/>
        </p:nvSpPr>
        <p:spPr bwMode="auto">
          <a:xfrm>
            <a:off x="2697163" y="5457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8" name="Oval 102"/>
          <p:cNvSpPr>
            <a:spLocks noChangeArrowheads="1"/>
          </p:cNvSpPr>
          <p:nvPr/>
        </p:nvSpPr>
        <p:spPr bwMode="auto">
          <a:xfrm>
            <a:off x="2720975" y="56388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9" name="Oval 103"/>
          <p:cNvSpPr>
            <a:spLocks noChangeArrowheads="1"/>
          </p:cNvSpPr>
          <p:nvPr/>
        </p:nvSpPr>
        <p:spPr bwMode="auto">
          <a:xfrm>
            <a:off x="2506663" y="48006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0" name="Oval 104"/>
          <p:cNvSpPr>
            <a:spLocks noChangeArrowheads="1"/>
          </p:cNvSpPr>
          <p:nvPr/>
        </p:nvSpPr>
        <p:spPr bwMode="auto">
          <a:xfrm>
            <a:off x="2549525" y="49911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1" name="Oval 105"/>
          <p:cNvSpPr>
            <a:spLocks noChangeArrowheads="1"/>
          </p:cNvSpPr>
          <p:nvPr/>
        </p:nvSpPr>
        <p:spPr bwMode="auto">
          <a:xfrm>
            <a:off x="2930525" y="4662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2" name="Oval 106"/>
          <p:cNvSpPr>
            <a:spLocks noChangeArrowheads="1"/>
          </p:cNvSpPr>
          <p:nvPr/>
        </p:nvSpPr>
        <p:spPr bwMode="auto">
          <a:xfrm>
            <a:off x="2973388" y="4852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3" name="Oval 107"/>
          <p:cNvSpPr>
            <a:spLocks noChangeArrowheads="1"/>
          </p:cNvSpPr>
          <p:nvPr/>
        </p:nvSpPr>
        <p:spPr bwMode="auto">
          <a:xfrm>
            <a:off x="3106738" y="53054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4" name="Oval 108"/>
          <p:cNvSpPr>
            <a:spLocks noChangeArrowheads="1"/>
          </p:cNvSpPr>
          <p:nvPr/>
        </p:nvSpPr>
        <p:spPr bwMode="auto">
          <a:xfrm>
            <a:off x="3149600" y="5495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5" name="Oval 109"/>
          <p:cNvSpPr>
            <a:spLocks noChangeArrowheads="1"/>
          </p:cNvSpPr>
          <p:nvPr/>
        </p:nvSpPr>
        <p:spPr bwMode="auto">
          <a:xfrm>
            <a:off x="3525838" y="5157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6" name="Oval 110"/>
          <p:cNvSpPr>
            <a:spLocks noChangeArrowheads="1"/>
          </p:cNvSpPr>
          <p:nvPr/>
        </p:nvSpPr>
        <p:spPr bwMode="auto">
          <a:xfrm>
            <a:off x="3568700" y="5348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7" name="Oval 111"/>
          <p:cNvSpPr>
            <a:spLocks noChangeArrowheads="1"/>
          </p:cNvSpPr>
          <p:nvPr/>
        </p:nvSpPr>
        <p:spPr bwMode="auto">
          <a:xfrm>
            <a:off x="3349625" y="4533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8" name="Oval 112"/>
          <p:cNvSpPr>
            <a:spLocks noChangeArrowheads="1"/>
          </p:cNvSpPr>
          <p:nvPr/>
        </p:nvSpPr>
        <p:spPr bwMode="auto">
          <a:xfrm>
            <a:off x="3392488" y="47244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9" name="Oval 113"/>
          <p:cNvSpPr>
            <a:spLocks noChangeArrowheads="1"/>
          </p:cNvSpPr>
          <p:nvPr/>
        </p:nvSpPr>
        <p:spPr bwMode="auto">
          <a:xfrm>
            <a:off x="3759200" y="44005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0" name="Oval 114"/>
          <p:cNvSpPr>
            <a:spLocks noChangeArrowheads="1"/>
          </p:cNvSpPr>
          <p:nvPr/>
        </p:nvSpPr>
        <p:spPr bwMode="auto">
          <a:xfrm>
            <a:off x="3802063" y="45910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1" name="Oval 115"/>
          <p:cNvSpPr>
            <a:spLocks noChangeArrowheads="1"/>
          </p:cNvSpPr>
          <p:nvPr/>
        </p:nvSpPr>
        <p:spPr bwMode="auto">
          <a:xfrm>
            <a:off x="4154488" y="4252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2" name="Oval 116"/>
          <p:cNvSpPr>
            <a:spLocks noChangeArrowheads="1"/>
          </p:cNvSpPr>
          <p:nvPr/>
        </p:nvSpPr>
        <p:spPr bwMode="auto">
          <a:xfrm>
            <a:off x="1911350" y="62150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3" name="Oval 117"/>
          <p:cNvSpPr>
            <a:spLocks noChangeArrowheads="1"/>
          </p:cNvSpPr>
          <p:nvPr/>
        </p:nvSpPr>
        <p:spPr bwMode="auto">
          <a:xfrm>
            <a:off x="1954213" y="64055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4" name="Oval 118"/>
          <p:cNvSpPr>
            <a:spLocks noChangeArrowheads="1"/>
          </p:cNvSpPr>
          <p:nvPr/>
        </p:nvSpPr>
        <p:spPr bwMode="auto">
          <a:xfrm>
            <a:off x="1411288" y="61626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5" name="Oval 119"/>
          <p:cNvSpPr>
            <a:spLocks noChangeArrowheads="1"/>
          </p:cNvSpPr>
          <p:nvPr/>
        </p:nvSpPr>
        <p:spPr bwMode="auto">
          <a:xfrm>
            <a:off x="1454150" y="63531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6" name="Oval 120"/>
          <p:cNvSpPr>
            <a:spLocks noChangeArrowheads="1"/>
          </p:cNvSpPr>
          <p:nvPr/>
        </p:nvSpPr>
        <p:spPr bwMode="auto">
          <a:xfrm>
            <a:off x="892175" y="611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7" name="Oval 121"/>
          <p:cNvSpPr>
            <a:spLocks noChangeArrowheads="1"/>
          </p:cNvSpPr>
          <p:nvPr/>
        </p:nvSpPr>
        <p:spPr bwMode="auto">
          <a:xfrm>
            <a:off x="935038" y="6300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8" name="Oval 122"/>
          <p:cNvSpPr>
            <a:spLocks noChangeArrowheads="1"/>
          </p:cNvSpPr>
          <p:nvPr/>
        </p:nvSpPr>
        <p:spPr bwMode="auto">
          <a:xfrm>
            <a:off x="406400" y="6253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9" name="Oval 123"/>
          <p:cNvSpPr>
            <a:spLocks noChangeArrowheads="1"/>
          </p:cNvSpPr>
          <p:nvPr/>
        </p:nvSpPr>
        <p:spPr bwMode="auto">
          <a:xfrm>
            <a:off x="-122238" y="62150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0" name="Oval 124"/>
          <p:cNvSpPr>
            <a:spLocks noChangeArrowheads="1"/>
          </p:cNvSpPr>
          <p:nvPr/>
        </p:nvSpPr>
        <p:spPr bwMode="auto">
          <a:xfrm>
            <a:off x="-26988" y="6670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1" name="Oval 125"/>
          <p:cNvSpPr>
            <a:spLocks noChangeArrowheads="1"/>
          </p:cNvSpPr>
          <p:nvPr/>
        </p:nvSpPr>
        <p:spPr bwMode="auto">
          <a:xfrm>
            <a:off x="2401888" y="6243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2" name="Oval 126"/>
          <p:cNvSpPr>
            <a:spLocks noChangeArrowheads="1"/>
          </p:cNvSpPr>
          <p:nvPr/>
        </p:nvSpPr>
        <p:spPr bwMode="auto">
          <a:xfrm>
            <a:off x="2868613" y="61102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3" name="Oval 127"/>
          <p:cNvSpPr>
            <a:spLocks noChangeArrowheads="1"/>
          </p:cNvSpPr>
          <p:nvPr/>
        </p:nvSpPr>
        <p:spPr bwMode="auto">
          <a:xfrm>
            <a:off x="2911475" y="63007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4" name="Oval 128"/>
          <p:cNvSpPr>
            <a:spLocks noChangeArrowheads="1"/>
          </p:cNvSpPr>
          <p:nvPr/>
        </p:nvSpPr>
        <p:spPr bwMode="auto">
          <a:xfrm>
            <a:off x="3292475" y="59578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5" name="Oval 129"/>
          <p:cNvSpPr>
            <a:spLocks noChangeArrowheads="1"/>
          </p:cNvSpPr>
          <p:nvPr/>
        </p:nvSpPr>
        <p:spPr bwMode="auto">
          <a:xfrm>
            <a:off x="3335338" y="6148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6" name="Oval 130"/>
          <p:cNvSpPr>
            <a:spLocks noChangeArrowheads="1"/>
          </p:cNvSpPr>
          <p:nvPr/>
        </p:nvSpPr>
        <p:spPr bwMode="auto">
          <a:xfrm>
            <a:off x="3678238" y="58054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7" name="Oval 131"/>
          <p:cNvSpPr>
            <a:spLocks noChangeArrowheads="1"/>
          </p:cNvSpPr>
          <p:nvPr/>
        </p:nvSpPr>
        <p:spPr bwMode="auto">
          <a:xfrm>
            <a:off x="4121150" y="56721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8" name="Oval 132"/>
          <p:cNvSpPr>
            <a:spLocks noChangeArrowheads="1"/>
          </p:cNvSpPr>
          <p:nvPr/>
        </p:nvSpPr>
        <p:spPr bwMode="auto">
          <a:xfrm>
            <a:off x="4549775" y="5529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9" name="Oval 133"/>
          <p:cNvSpPr>
            <a:spLocks noChangeArrowheads="1"/>
          </p:cNvSpPr>
          <p:nvPr/>
        </p:nvSpPr>
        <p:spPr bwMode="auto">
          <a:xfrm>
            <a:off x="4968875" y="53816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0" name="Oval 134"/>
          <p:cNvSpPr>
            <a:spLocks noChangeArrowheads="1"/>
          </p:cNvSpPr>
          <p:nvPr/>
        </p:nvSpPr>
        <p:spPr bwMode="auto">
          <a:xfrm>
            <a:off x="3873500" y="64627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1" name="Oval 135"/>
          <p:cNvSpPr>
            <a:spLocks noChangeArrowheads="1"/>
          </p:cNvSpPr>
          <p:nvPr/>
        </p:nvSpPr>
        <p:spPr bwMode="auto">
          <a:xfrm>
            <a:off x="4316413" y="6329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2" name="Oval 136"/>
          <p:cNvSpPr>
            <a:spLocks noChangeArrowheads="1"/>
          </p:cNvSpPr>
          <p:nvPr/>
        </p:nvSpPr>
        <p:spPr bwMode="auto">
          <a:xfrm>
            <a:off x="3740150" y="5991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3" name="Oval 137"/>
          <p:cNvSpPr>
            <a:spLocks noChangeArrowheads="1"/>
          </p:cNvSpPr>
          <p:nvPr/>
        </p:nvSpPr>
        <p:spPr bwMode="auto">
          <a:xfrm>
            <a:off x="4183063" y="5857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4" name="Oval 138"/>
          <p:cNvSpPr>
            <a:spLocks noChangeArrowheads="1"/>
          </p:cNvSpPr>
          <p:nvPr/>
        </p:nvSpPr>
        <p:spPr bwMode="auto">
          <a:xfrm>
            <a:off x="5240338" y="63103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5" name="Oval 139"/>
          <p:cNvSpPr>
            <a:spLocks noChangeArrowheads="1"/>
          </p:cNvSpPr>
          <p:nvPr/>
        </p:nvSpPr>
        <p:spPr bwMode="auto">
          <a:xfrm>
            <a:off x="5683250" y="61769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6" name="Oval 140"/>
          <p:cNvSpPr>
            <a:spLocks noChangeArrowheads="1"/>
          </p:cNvSpPr>
          <p:nvPr/>
        </p:nvSpPr>
        <p:spPr bwMode="auto">
          <a:xfrm>
            <a:off x="4344988" y="48768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7" name="Oval 141"/>
          <p:cNvSpPr>
            <a:spLocks noChangeArrowheads="1"/>
          </p:cNvSpPr>
          <p:nvPr/>
        </p:nvSpPr>
        <p:spPr bwMode="auto">
          <a:xfrm>
            <a:off x="4387850" y="5067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8" name="Oval 142"/>
          <p:cNvSpPr>
            <a:spLocks noChangeArrowheads="1"/>
          </p:cNvSpPr>
          <p:nvPr/>
        </p:nvSpPr>
        <p:spPr bwMode="auto">
          <a:xfrm>
            <a:off x="5102225" y="4419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9" name="Oval 143"/>
          <p:cNvSpPr>
            <a:spLocks noChangeArrowheads="1"/>
          </p:cNvSpPr>
          <p:nvPr/>
        </p:nvSpPr>
        <p:spPr bwMode="auto">
          <a:xfrm>
            <a:off x="5283200" y="50577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0" name="Oval 144"/>
          <p:cNvSpPr>
            <a:spLocks noChangeArrowheads="1"/>
          </p:cNvSpPr>
          <p:nvPr/>
        </p:nvSpPr>
        <p:spPr bwMode="auto">
          <a:xfrm>
            <a:off x="5668963" y="47244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1" name="Oval 145"/>
          <p:cNvSpPr>
            <a:spLocks noChangeArrowheads="1"/>
          </p:cNvSpPr>
          <p:nvPr/>
        </p:nvSpPr>
        <p:spPr bwMode="auto">
          <a:xfrm>
            <a:off x="5792788" y="51720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2" name="Oval 146"/>
          <p:cNvSpPr>
            <a:spLocks noChangeArrowheads="1"/>
          </p:cNvSpPr>
          <p:nvPr/>
        </p:nvSpPr>
        <p:spPr bwMode="auto">
          <a:xfrm>
            <a:off x="5835650" y="5362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3" name="Oval 147"/>
          <p:cNvSpPr>
            <a:spLocks noChangeArrowheads="1"/>
          </p:cNvSpPr>
          <p:nvPr/>
        </p:nvSpPr>
        <p:spPr bwMode="auto">
          <a:xfrm>
            <a:off x="6159500" y="4848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4" name="Oval 148"/>
          <p:cNvSpPr>
            <a:spLocks noChangeArrowheads="1"/>
          </p:cNvSpPr>
          <p:nvPr/>
        </p:nvSpPr>
        <p:spPr bwMode="auto">
          <a:xfrm>
            <a:off x="6202363" y="50387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5" name="Oval 149"/>
          <p:cNvSpPr>
            <a:spLocks noChangeArrowheads="1"/>
          </p:cNvSpPr>
          <p:nvPr/>
        </p:nvSpPr>
        <p:spPr bwMode="auto">
          <a:xfrm>
            <a:off x="5092700" y="58531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6" name="Oval 150"/>
          <p:cNvSpPr>
            <a:spLocks noChangeArrowheads="1"/>
          </p:cNvSpPr>
          <p:nvPr/>
        </p:nvSpPr>
        <p:spPr bwMode="auto">
          <a:xfrm>
            <a:off x="5459413" y="55149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7" name="Oval 151"/>
          <p:cNvSpPr>
            <a:spLocks noChangeArrowheads="1"/>
          </p:cNvSpPr>
          <p:nvPr/>
        </p:nvSpPr>
        <p:spPr bwMode="auto">
          <a:xfrm>
            <a:off x="6159500" y="62817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8" name="Oval 152"/>
          <p:cNvSpPr>
            <a:spLocks noChangeArrowheads="1"/>
          </p:cNvSpPr>
          <p:nvPr/>
        </p:nvSpPr>
        <p:spPr bwMode="auto">
          <a:xfrm>
            <a:off x="6011863" y="58245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9" name="Oval 153"/>
          <p:cNvSpPr>
            <a:spLocks noChangeArrowheads="1"/>
          </p:cNvSpPr>
          <p:nvPr/>
        </p:nvSpPr>
        <p:spPr bwMode="auto">
          <a:xfrm>
            <a:off x="6497638" y="5948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0" name="Oval 154"/>
          <p:cNvSpPr>
            <a:spLocks noChangeArrowheads="1"/>
          </p:cNvSpPr>
          <p:nvPr/>
        </p:nvSpPr>
        <p:spPr bwMode="auto">
          <a:xfrm>
            <a:off x="6350000" y="5491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1" name="Oval 155"/>
          <p:cNvSpPr>
            <a:spLocks noChangeArrowheads="1"/>
          </p:cNvSpPr>
          <p:nvPr/>
        </p:nvSpPr>
        <p:spPr bwMode="auto">
          <a:xfrm>
            <a:off x="7026275" y="60721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2" name="Oval 156"/>
          <p:cNvSpPr>
            <a:spLocks noChangeArrowheads="1"/>
          </p:cNvSpPr>
          <p:nvPr/>
        </p:nvSpPr>
        <p:spPr bwMode="auto">
          <a:xfrm>
            <a:off x="6878638" y="5614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3" name="Oval 157"/>
          <p:cNvSpPr>
            <a:spLocks noChangeArrowheads="1"/>
          </p:cNvSpPr>
          <p:nvPr/>
        </p:nvSpPr>
        <p:spPr bwMode="auto">
          <a:xfrm>
            <a:off x="7578725" y="62055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4" name="Oval 158"/>
          <p:cNvSpPr>
            <a:spLocks noChangeArrowheads="1"/>
          </p:cNvSpPr>
          <p:nvPr/>
        </p:nvSpPr>
        <p:spPr bwMode="auto">
          <a:xfrm>
            <a:off x="7383463" y="5738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5" name="Oval 159"/>
          <p:cNvSpPr>
            <a:spLocks noChangeArrowheads="1"/>
          </p:cNvSpPr>
          <p:nvPr/>
        </p:nvSpPr>
        <p:spPr bwMode="auto">
          <a:xfrm>
            <a:off x="7226300" y="5286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6" name="Oval 160"/>
          <p:cNvSpPr>
            <a:spLocks noChangeArrowheads="1"/>
          </p:cNvSpPr>
          <p:nvPr/>
        </p:nvSpPr>
        <p:spPr bwMode="auto">
          <a:xfrm>
            <a:off x="7050088" y="48148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7" name="Oval 161"/>
          <p:cNvSpPr>
            <a:spLocks noChangeArrowheads="1"/>
          </p:cNvSpPr>
          <p:nvPr/>
        </p:nvSpPr>
        <p:spPr bwMode="auto">
          <a:xfrm>
            <a:off x="8112125" y="6324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8" name="Oval 162"/>
          <p:cNvSpPr>
            <a:spLocks noChangeArrowheads="1"/>
          </p:cNvSpPr>
          <p:nvPr/>
        </p:nvSpPr>
        <p:spPr bwMode="auto">
          <a:xfrm>
            <a:off x="7916863" y="5857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9" name="Oval 163"/>
          <p:cNvSpPr>
            <a:spLocks noChangeArrowheads="1"/>
          </p:cNvSpPr>
          <p:nvPr/>
        </p:nvSpPr>
        <p:spPr bwMode="auto">
          <a:xfrm>
            <a:off x="7759700" y="54054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0" name="Oval 164"/>
          <p:cNvSpPr>
            <a:spLocks noChangeArrowheads="1"/>
          </p:cNvSpPr>
          <p:nvPr/>
        </p:nvSpPr>
        <p:spPr bwMode="auto">
          <a:xfrm>
            <a:off x="7583488" y="4933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1" name="Oval 165"/>
          <p:cNvSpPr>
            <a:spLocks noChangeArrowheads="1"/>
          </p:cNvSpPr>
          <p:nvPr/>
        </p:nvSpPr>
        <p:spPr bwMode="auto">
          <a:xfrm>
            <a:off x="6483350" y="45100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2" name="Oval 166"/>
          <p:cNvSpPr>
            <a:spLocks noChangeArrowheads="1"/>
          </p:cNvSpPr>
          <p:nvPr/>
        </p:nvSpPr>
        <p:spPr bwMode="auto">
          <a:xfrm>
            <a:off x="7011988" y="4633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3" name="Oval 167"/>
          <p:cNvSpPr>
            <a:spLocks noChangeArrowheads="1"/>
          </p:cNvSpPr>
          <p:nvPr/>
        </p:nvSpPr>
        <p:spPr bwMode="auto">
          <a:xfrm>
            <a:off x="7516813" y="47577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4" name="Oval 168"/>
          <p:cNvSpPr>
            <a:spLocks noChangeArrowheads="1"/>
          </p:cNvSpPr>
          <p:nvPr/>
        </p:nvSpPr>
        <p:spPr bwMode="auto">
          <a:xfrm>
            <a:off x="8050213" y="48768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5" name="Oval 169"/>
          <p:cNvSpPr>
            <a:spLocks noChangeArrowheads="1"/>
          </p:cNvSpPr>
          <p:nvPr/>
        </p:nvSpPr>
        <p:spPr bwMode="auto">
          <a:xfrm>
            <a:off x="8616950" y="6257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6" name="Oval 170"/>
          <p:cNvSpPr>
            <a:spLocks noChangeArrowheads="1"/>
          </p:cNvSpPr>
          <p:nvPr/>
        </p:nvSpPr>
        <p:spPr bwMode="auto">
          <a:xfrm>
            <a:off x="8412163" y="57864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7" name="Oval 171"/>
          <p:cNvSpPr>
            <a:spLocks noChangeArrowheads="1"/>
          </p:cNvSpPr>
          <p:nvPr/>
        </p:nvSpPr>
        <p:spPr bwMode="auto">
          <a:xfrm>
            <a:off x="8235950" y="53149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8" name="Oval 172"/>
          <p:cNvSpPr>
            <a:spLocks noChangeArrowheads="1"/>
          </p:cNvSpPr>
          <p:nvPr/>
        </p:nvSpPr>
        <p:spPr bwMode="auto">
          <a:xfrm>
            <a:off x="8964613" y="5919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9" name="Oval 173"/>
          <p:cNvSpPr>
            <a:spLocks noChangeArrowheads="1"/>
          </p:cNvSpPr>
          <p:nvPr/>
        </p:nvSpPr>
        <p:spPr bwMode="auto">
          <a:xfrm>
            <a:off x="8759825" y="5448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0" name="Oval 174"/>
          <p:cNvSpPr>
            <a:spLocks noChangeArrowheads="1"/>
          </p:cNvSpPr>
          <p:nvPr/>
        </p:nvSpPr>
        <p:spPr bwMode="auto">
          <a:xfrm>
            <a:off x="8583613" y="4976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1" name="Oval 175"/>
          <p:cNvSpPr>
            <a:spLocks noChangeArrowheads="1"/>
          </p:cNvSpPr>
          <p:nvPr/>
        </p:nvSpPr>
        <p:spPr bwMode="auto">
          <a:xfrm>
            <a:off x="7345363" y="43005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2" name="Oval 176"/>
          <p:cNvSpPr>
            <a:spLocks noChangeArrowheads="1"/>
          </p:cNvSpPr>
          <p:nvPr/>
        </p:nvSpPr>
        <p:spPr bwMode="auto">
          <a:xfrm>
            <a:off x="7312025" y="4124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3" name="Oval 177"/>
          <p:cNvSpPr>
            <a:spLocks noChangeArrowheads="1"/>
          </p:cNvSpPr>
          <p:nvPr/>
        </p:nvSpPr>
        <p:spPr bwMode="auto">
          <a:xfrm>
            <a:off x="6826250" y="41862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4" name="Oval 178"/>
          <p:cNvSpPr>
            <a:spLocks noChangeArrowheads="1"/>
          </p:cNvSpPr>
          <p:nvPr/>
        </p:nvSpPr>
        <p:spPr bwMode="auto">
          <a:xfrm>
            <a:off x="6792913" y="40100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5" name="Oval 179"/>
          <p:cNvSpPr>
            <a:spLocks noChangeArrowheads="1"/>
          </p:cNvSpPr>
          <p:nvPr/>
        </p:nvSpPr>
        <p:spPr bwMode="auto">
          <a:xfrm>
            <a:off x="7116763" y="36671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6" name="Oval 180"/>
          <p:cNvSpPr>
            <a:spLocks noChangeArrowheads="1"/>
          </p:cNvSpPr>
          <p:nvPr/>
        </p:nvSpPr>
        <p:spPr bwMode="auto">
          <a:xfrm>
            <a:off x="7083425" y="3490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7" name="Oval 181"/>
          <p:cNvSpPr>
            <a:spLocks noChangeArrowheads="1"/>
          </p:cNvSpPr>
          <p:nvPr/>
        </p:nvSpPr>
        <p:spPr bwMode="auto">
          <a:xfrm>
            <a:off x="7631113" y="37861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8" name="Oval 182"/>
          <p:cNvSpPr>
            <a:spLocks noChangeArrowheads="1"/>
          </p:cNvSpPr>
          <p:nvPr/>
        </p:nvSpPr>
        <p:spPr bwMode="auto">
          <a:xfrm>
            <a:off x="7597775" y="36099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9" name="Oval 183"/>
          <p:cNvSpPr>
            <a:spLocks noChangeArrowheads="1"/>
          </p:cNvSpPr>
          <p:nvPr/>
        </p:nvSpPr>
        <p:spPr bwMode="auto">
          <a:xfrm>
            <a:off x="8621713" y="38004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0" name="Oval 184"/>
          <p:cNvSpPr>
            <a:spLocks noChangeArrowheads="1"/>
          </p:cNvSpPr>
          <p:nvPr/>
        </p:nvSpPr>
        <p:spPr bwMode="auto">
          <a:xfrm>
            <a:off x="8588375" y="3624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1" name="Oval 185"/>
          <p:cNvSpPr>
            <a:spLocks noChangeArrowheads="1"/>
          </p:cNvSpPr>
          <p:nvPr/>
        </p:nvSpPr>
        <p:spPr bwMode="auto">
          <a:xfrm>
            <a:off x="8859838" y="4424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2" name="Oval 186"/>
          <p:cNvSpPr>
            <a:spLocks noChangeArrowheads="1"/>
          </p:cNvSpPr>
          <p:nvPr/>
        </p:nvSpPr>
        <p:spPr bwMode="auto">
          <a:xfrm>
            <a:off x="8826500" y="42481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3" name="Oval 187"/>
          <p:cNvSpPr>
            <a:spLocks noChangeArrowheads="1"/>
          </p:cNvSpPr>
          <p:nvPr/>
        </p:nvSpPr>
        <p:spPr bwMode="auto">
          <a:xfrm>
            <a:off x="8377238" y="45100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4" name="Oval 188"/>
          <p:cNvSpPr>
            <a:spLocks noChangeArrowheads="1"/>
          </p:cNvSpPr>
          <p:nvPr/>
        </p:nvSpPr>
        <p:spPr bwMode="auto">
          <a:xfrm>
            <a:off x="8343900" y="43338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5" name="Oval 189"/>
          <p:cNvSpPr>
            <a:spLocks noChangeArrowheads="1"/>
          </p:cNvSpPr>
          <p:nvPr/>
        </p:nvSpPr>
        <p:spPr bwMode="auto">
          <a:xfrm>
            <a:off x="7853363" y="44053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6" name="Oval 190"/>
          <p:cNvSpPr>
            <a:spLocks noChangeArrowheads="1"/>
          </p:cNvSpPr>
          <p:nvPr/>
        </p:nvSpPr>
        <p:spPr bwMode="auto">
          <a:xfrm>
            <a:off x="7820025" y="42291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7" name="Oval 191"/>
          <p:cNvSpPr>
            <a:spLocks noChangeArrowheads="1"/>
          </p:cNvSpPr>
          <p:nvPr/>
        </p:nvSpPr>
        <p:spPr bwMode="auto">
          <a:xfrm>
            <a:off x="8147050" y="38862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8" name="Oval 192"/>
          <p:cNvSpPr>
            <a:spLocks noChangeArrowheads="1"/>
          </p:cNvSpPr>
          <p:nvPr/>
        </p:nvSpPr>
        <p:spPr bwMode="auto">
          <a:xfrm>
            <a:off x="8113713" y="3709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9" name="Oval 193"/>
          <p:cNvSpPr>
            <a:spLocks noChangeArrowheads="1"/>
          </p:cNvSpPr>
          <p:nvPr/>
        </p:nvSpPr>
        <p:spPr bwMode="auto">
          <a:xfrm>
            <a:off x="8529638" y="4776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0" name="Oval 194"/>
          <p:cNvSpPr>
            <a:spLocks noChangeArrowheads="1"/>
          </p:cNvSpPr>
          <p:nvPr/>
        </p:nvSpPr>
        <p:spPr bwMode="auto">
          <a:xfrm>
            <a:off x="6696075" y="5148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1" name="Oval 195"/>
          <p:cNvSpPr>
            <a:spLocks noChangeArrowheads="1"/>
          </p:cNvSpPr>
          <p:nvPr/>
        </p:nvSpPr>
        <p:spPr bwMode="auto">
          <a:xfrm>
            <a:off x="6291263" y="3910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2" name="Oval 196"/>
          <p:cNvSpPr>
            <a:spLocks noChangeArrowheads="1"/>
          </p:cNvSpPr>
          <p:nvPr/>
        </p:nvSpPr>
        <p:spPr bwMode="auto">
          <a:xfrm>
            <a:off x="6591300" y="33956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3" name="Oval 197"/>
          <p:cNvSpPr>
            <a:spLocks noChangeArrowheads="1"/>
          </p:cNvSpPr>
          <p:nvPr/>
        </p:nvSpPr>
        <p:spPr bwMode="auto">
          <a:xfrm>
            <a:off x="6034088" y="31051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4" name="Oval 198"/>
          <p:cNvSpPr>
            <a:spLocks noChangeArrowheads="1"/>
          </p:cNvSpPr>
          <p:nvPr/>
        </p:nvSpPr>
        <p:spPr bwMode="auto">
          <a:xfrm>
            <a:off x="6872288" y="2890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5" name="Oval 199"/>
          <p:cNvSpPr>
            <a:spLocks noChangeArrowheads="1"/>
          </p:cNvSpPr>
          <p:nvPr/>
        </p:nvSpPr>
        <p:spPr bwMode="auto">
          <a:xfrm>
            <a:off x="7381875" y="29956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6" name="Oval 200"/>
          <p:cNvSpPr>
            <a:spLocks noChangeArrowheads="1"/>
          </p:cNvSpPr>
          <p:nvPr/>
        </p:nvSpPr>
        <p:spPr bwMode="auto">
          <a:xfrm>
            <a:off x="7886700" y="3100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7" name="Oval 201"/>
          <p:cNvSpPr>
            <a:spLocks noChangeArrowheads="1"/>
          </p:cNvSpPr>
          <p:nvPr/>
        </p:nvSpPr>
        <p:spPr bwMode="auto">
          <a:xfrm>
            <a:off x="8367713" y="29956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8" name="Oval 202"/>
          <p:cNvSpPr>
            <a:spLocks noChangeArrowheads="1"/>
          </p:cNvSpPr>
          <p:nvPr/>
        </p:nvSpPr>
        <p:spPr bwMode="auto">
          <a:xfrm>
            <a:off x="8410575" y="31908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9" name="Oval 203"/>
          <p:cNvSpPr>
            <a:spLocks noChangeArrowheads="1"/>
          </p:cNvSpPr>
          <p:nvPr/>
        </p:nvSpPr>
        <p:spPr bwMode="auto">
          <a:xfrm>
            <a:off x="8891588" y="3109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0" name="Oval 204"/>
          <p:cNvSpPr>
            <a:spLocks noChangeArrowheads="1"/>
          </p:cNvSpPr>
          <p:nvPr/>
        </p:nvSpPr>
        <p:spPr bwMode="auto">
          <a:xfrm>
            <a:off x="8834438" y="29146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1" name="Oval 205"/>
          <p:cNvSpPr>
            <a:spLocks noChangeArrowheads="1"/>
          </p:cNvSpPr>
          <p:nvPr/>
        </p:nvSpPr>
        <p:spPr bwMode="auto">
          <a:xfrm>
            <a:off x="8801100" y="13811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2" name="Oval 206"/>
          <p:cNvSpPr>
            <a:spLocks noChangeArrowheads="1"/>
          </p:cNvSpPr>
          <p:nvPr/>
        </p:nvSpPr>
        <p:spPr bwMode="auto">
          <a:xfrm>
            <a:off x="8843963" y="15621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3" name="Oval 207"/>
          <p:cNvSpPr>
            <a:spLocks noChangeArrowheads="1"/>
          </p:cNvSpPr>
          <p:nvPr/>
        </p:nvSpPr>
        <p:spPr bwMode="auto">
          <a:xfrm>
            <a:off x="8753475" y="1195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4" name="Oval 208"/>
          <p:cNvSpPr>
            <a:spLocks noChangeArrowheads="1"/>
          </p:cNvSpPr>
          <p:nvPr/>
        </p:nvSpPr>
        <p:spPr bwMode="auto">
          <a:xfrm>
            <a:off x="8062913" y="2195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5" name="Oval 209"/>
          <p:cNvSpPr>
            <a:spLocks noChangeArrowheads="1"/>
          </p:cNvSpPr>
          <p:nvPr/>
        </p:nvSpPr>
        <p:spPr bwMode="auto">
          <a:xfrm>
            <a:off x="8105775" y="23907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6" name="Oval 210"/>
          <p:cNvSpPr>
            <a:spLocks noChangeArrowheads="1"/>
          </p:cNvSpPr>
          <p:nvPr/>
        </p:nvSpPr>
        <p:spPr bwMode="auto">
          <a:xfrm>
            <a:off x="7577138" y="21050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7" name="Oval 211"/>
          <p:cNvSpPr>
            <a:spLocks noChangeArrowheads="1"/>
          </p:cNvSpPr>
          <p:nvPr/>
        </p:nvSpPr>
        <p:spPr bwMode="auto">
          <a:xfrm>
            <a:off x="7620000" y="230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8" name="Oval 212"/>
          <p:cNvSpPr>
            <a:spLocks noChangeArrowheads="1"/>
          </p:cNvSpPr>
          <p:nvPr/>
        </p:nvSpPr>
        <p:spPr bwMode="auto">
          <a:xfrm>
            <a:off x="7072313" y="20002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9" name="Oval 213"/>
          <p:cNvSpPr>
            <a:spLocks noChangeArrowheads="1"/>
          </p:cNvSpPr>
          <p:nvPr/>
        </p:nvSpPr>
        <p:spPr bwMode="auto">
          <a:xfrm>
            <a:off x="7115175" y="2195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0" name="Oval 214"/>
          <p:cNvSpPr>
            <a:spLocks noChangeArrowheads="1"/>
          </p:cNvSpPr>
          <p:nvPr/>
        </p:nvSpPr>
        <p:spPr bwMode="auto">
          <a:xfrm>
            <a:off x="6524625" y="1719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1" name="Oval 215"/>
          <p:cNvSpPr>
            <a:spLocks noChangeArrowheads="1"/>
          </p:cNvSpPr>
          <p:nvPr/>
        </p:nvSpPr>
        <p:spPr bwMode="auto">
          <a:xfrm>
            <a:off x="6567488" y="19145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2" name="Oval 216"/>
          <p:cNvSpPr>
            <a:spLocks noChangeArrowheads="1"/>
          </p:cNvSpPr>
          <p:nvPr/>
        </p:nvSpPr>
        <p:spPr bwMode="auto">
          <a:xfrm>
            <a:off x="8710613" y="985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3" name="Oval 217"/>
          <p:cNvSpPr>
            <a:spLocks noChangeArrowheads="1"/>
          </p:cNvSpPr>
          <p:nvPr/>
        </p:nvSpPr>
        <p:spPr bwMode="auto">
          <a:xfrm>
            <a:off x="8662988" y="8001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4" name="Oval 218"/>
          <p:cNvSpPr>
            <a:spLocks noChangeArrowheads="1"/>
          </p:cNvSpPr>
          <p:nvPr/>
        </p:nvSpPr>
        <p:spPr bwMode="auto">
          <a:xfrm>
            <a:off x="8328025" y="14906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5" name="Oval 219"/>
          <p:cNvSpPr>
            <a:spLocks noChangeArrowheads="1"/>
          </p:cNvSpPr>
          <p:nvPr/>
        </p:nvSpPr>
        <p:spPr bwMode="auto">
          <a:xfrm>
            <a:off x="8280400" y="1304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6" name="Oval 220"/>
          <p:cNvSpPr>
            <a:spLocks noChangeArrowheads="1"/>
          </p:cNvSpPr>
          <p:nvPr/>
        </p:nvSpPr>
        <p:spPr bwMode="auto">
          <a:xfrm>
            <a:off x="8237538" y="10953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7" name="Oval 221"/>
          <p:cNvSpPr>
            <a:spLocks noChangeArrowheads="1"/>
          </p:cNvSpPr>
          <p:nvPr/>
        </p:nvSpPr>
        <p:spPr bwMode="auto">
          <a:xfrm>
            <a:off x="8189913" y="909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8" name="Oval 222"/>
          <p:cNvSpPr>
            <a:spLocks noChangeArrowheads="1"/>
          </p:cNvSpPr>
          <p:nvPr/>
        </p:nvSpPr>
        <p:spPr bwMode="auto">
          <a:xfrm>
            <a:off x="8651875" y="24860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9" name="Oval 223"/>
          <p:cNvSpPr>
            <a:spLocks noChangeArrowheads="1"/>
          </p:cNvSpPr>
          <p:nvPr/>
        </p:nvSpPr>
        <p:spPr bwMode="auto">
          <a:xfrm>
            <a:off x="8604250" y="230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0" name="Oval 224"/>
          <p:cNvSpPr>
            <a:spLocks noChangeArrowheads="1"/>
          </p:cNvSpPr>
          <p:nvPr/>
        </p:nvSpPr>
        <p:spPr bwMode="auto">
          <a:xfrm>
            <a:off x="8561388" y="20907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1" name="Oval 225"/>
          <p:cNvSpPr>
            <a:spLocks noChangeArrowheads="1"/>
          </p:cNvSpPr>
          <p:nvPr/>
        </p:nvSpPr>
        <p:spPr bwMode="auto">
          <a:xfrm>
            <a:off x="7304088" y="13144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2" name="Oval 226"/>
          <p:cNvSpPr>
            <a:spLocks noChangeArrowheads="1"/>
          </p:cNvSpPr>
          <p:nvPr/>
        </p:nvSpPr>
        <p:spPr bwMode="auto">
          <a:xfrm>
            <a:off x="7256463" y="11287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3" name="Oval 227"/>
          <p:cNvSpPr>
            <a:spLocks noChangeArrowheads="1"/>
          </p:cNvSpPr>
          <p:nvPr/>
        </p:nvSpPr>
        <p:spPr bwMode="auto">
          <a:xfrm>
            <a:off x="7213600" y="919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4" name="Oval 228"/>
          <p:cNvSpPr>
            <a:spLocks noChangeArrowheads="1"/>
          </p:cNvSpPr>
          <p:nvPr/>
        </p:nvSpPr>
        <p:spPr bwMode="auto">
          <a:xfrm>
            <a:off x="7165975" y="7334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5" name="Oval 229"/>
          <p:cNvSpPr>
            <a:spLocks noChangeArrowheads="1"/>
          </p:cNvSpPr>
          <p:nvPr/>
        </p:nvSpPr>
        <p:spPr bwMode="auto">
          <a:xfrm>
            <a:off x="7775575" y="1204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6" name="Oval 230"/>
          <p:cNvSpPr>
            <a:spLocks noChangeArrowheads="1"/>
          </p:cNvSpPr>
          <p:nvPr/>
        </p:nvSpPr>
        <p:spPr bwMode="auto">
          <a:xfrm>
            <a:off x="7727950" y="10191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7" name="Oval 231"/>
          <p:cNvSpPr>
            <a:spLocks noChangeArrowheads="1"/>
          </p:cNvSpPr>
          <p:nvPr/>
        </p:nvSpPr>
        <p:spPr bwMode="auto">
          <a:xfrm>
            <a:off x="7685088" y="8096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8" name="Oval 232"/>
          <p:cNvSpPr>
            <a:spLocks noChangeArrowheads="1"/>
          </p:cNvSpPr>
          <p:nvPr/>
        </p:nvSpPr>
        <p:spPr bwMode="auto">
          <a:xfrm>
            <a:off x="3911600" y="3457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9" name="Oval 233"/>
          <p:cNvSpPr>
            <a:spLocks noChangeArrowheads="1"/>
          </p:cNvSpPr>
          <p:nvPr/>
        </p:nvSpPr>
        <p:spPr bwMode="auto">
          <a:xfrm>
            <a:off x="3873500" y="3276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0" name="Oval 234"/>
          <p:cNvSpPr>
            <a:spLocks noChangeArrowheads="1"/>
          </p:cNvSpPr>
          <p:nvPr/>
        </p:nvSpPr>
        <p:spPr bwMode="auto">
          <a:xfrm>
            <a:off x="4264025" y="31337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1" name="Oval 235"/>
          <p:cNvSpPr>
            <a:spLocks noChangeArrowheads="1"/>
          </p:cNvSpPr>
          <p:nvPr/>
        </p:nvSpPr>
        <p:spPr bwMode="auto">
          <a:xfrm>
            <a:off x="4225925" y="29527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2" name="Oval 236"/>
          <p:cNvSpPr>
            <a:spLocks noChangeArrowheads="1"/>
          </p:cNvSpPr>
          <p:nvPr/>
        </p:nvSpPr>
        <p:spPr bwMode="auto">
          <a:xfrm>
            <a:off x="3521075" y="35766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3" name="Oval 237"/>
          <p:cNvSpPr>
            <a:spLocks noChangeArrowheads="1"/>
          </p:cNvSpPr>
          <p:nvPr/>
        </p:nvSpPr>
        <p:spPr bwMode="auto">
          <a:xfrm>
            <a:off x="4854575" y="3619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4" name="Oval 238"/>
          <p:cNvSpPr>
            <a:spLocks noChangeArrowheads="1"/>
          </p:cNvSpPr>
          <p:nvPr/>
        </p:nvSpPr>
        <p:spPr bwMode="auto">
          <a:xfrm>
            <a:off x="4506913" y="39481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5" name="Oval 239"/>
          <p:cNvSpPr>
            <a:spLocks noChangeArrowheads="1"/>
          </p:cNvSpPr>
          <p:nvPr/>
        </p:nvSpPr>
        <p:spPr bwMode="auto">
          <a:xfrm>
            <a:off x="5402263" y="3910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6" name="Oval 240"/>
          <p:cNvSpPr>
            <a:spLocks noChangeArrowheads="1"/>
          </p:cNvSpPr>
          <p:nvPr/>
        </p:nvSpPr>
        <p:spPr bwMode="auto">
          <a:xfrm>
            <a:off x="5749925" y="3619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7" name="Oval 241"/>
          <p:cNvSpPr>
            <a:spLocks noChangeArrowheads="1"/>
          </p:cNvSpPr>
          <p:nvPr/>
        </p:nvSpPr>
        <p:spPr bwMode="auto">
          <a:xfrm>
            <a:off x="5483225" y="27955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8" name="Oval 242"/>
          <p:cNvSpPr>
            <a:spLocks noChangeArrowheads="1"/>
          </p:cNvSpPr>
          <p:nvPr/>
        </p:nvSpPr>
        <p:spPr bwMode="auto">
          <a:xfrm>
            <a:off x="5511800" y="30480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9" name="Oval 243"/>
          <p:cNvSpPr>
            <a:spLocks noChangeArrowheads="1"/>
          </p:cNvSpPr>
          <p:nvPr/>
        </p:nvSpPr>
        <p:spPr bwMode="auto">
          <a:xfrm>
            <a:off x="4583113" y="26431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0" name="Oval 244"/>
          <p:cNvSpPr>
            <a:spLocks noChangeArrowheads="1"/>
          </p:cNvSpPr>
          <p:nvPr/>
        </p:nvSpPr>
        <p:spPr bwMode="auto">
          <a:xfrm>
            <a:off x="3573463" y="2266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1" name="Oval 245"/>
          <p:cNvSpPr>
            <a:spLocks noChangeArrowheads="1"/>
          </p:cNvSpPr>
          <p:nvPr/>
        </p:nvSpPr>
        <p:spPr bwMode="auto">
          <a:xfrm>
            <a:off x="4868863" y="21526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2" name="Oval 246"/>
          <p:cNvSpPr>
            <a:spLocks noChangeArrowheads="1"/>
          </p:cNvSpPr>
          <p:nvPr/>
        </p:nvSpPr>
        <p:spPr bwMode="auto">
          <a:xfrm>
            <a:off x="5735638" y="2128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3" name="Oval 247"/>
          <p:cNvSpPr>
            <a:spLocks noChangeArrowheads="1"/>
          </p:cNvSpPr>
          <p:nvPr/>
        </p:nvSpPr>
        <p:spPr bwMode="auto">
          <a:xfrm>
            <a:off x="3530600" y="2076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4" name="Oval 248"/>
          <p:cNvSpPr>
            <a:spLocks noChangeArrowheads="1"/>
          </p:cNvSpPr>
          <p:nvPr/>
        </p:nvSpPr>
        <p:spPr bwMode="auto">
          <a:xfrm>
            <a:off x="3887788" y="1757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5" name="Oval 249"/>
          <p:cNvSpPr>
            <a:spLocks noChangeArrowheads="1"/>
          </p:cNvSpPr>
          <p:nvPr/>
        </p:nvSpPr>
        <p:spPr bwMode="auto">
          <a:xfrm>
            <a:off x="4078288" y="8953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6" name="Oval 250"/>
          <p:cNvSpPr>
            <a:spLocks noChangeArrowheads="1"/>
          </p:cNvSpPr>
          <p:nvPr/>
        </p:nvSpPr>
        <p:spPr bwMode="auto">
          <a:xfrm>
            <a:off x="5930900" y="12382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7" name="Oval 251"/>
          <p:cNvSpPr>
            <a:spLocks noChangeArrowheads="1"/>
          </p:cNvSpPr>
          <p:nvPr/>
        </p:nvSpPr>
        <p:spPr bwMode="auto">
          <a:xfrm>
            <a:off x="5964238" y="1433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8" name="Oval 252"/>
          <p:cNvSpPr>
            <a:spLocks noChangeArrowheads="1"/>
          </p:cNvSpPr>
          <p:nvPr/>
        </p:nvSpPr>
        <p:spPr bwMode="auto">
          <a:xfrm>
            <a:off x="4130675" y="1104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9" name="Oval 253"/>
          <p:cNvSpPr>
            <a:spLocks noChangeArrowheads="1"/>
          </p:cNvSpPr>
          <p:nvPr/>
        </p:nvSpPr>
        <p:spPr bwMode="auto">
          <a:xfrm>
            <a:off x="3963988" y="504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0" name="Oval 254"/>
          <p:cNvSpPr>
            <a:spLocks noChangeArrowheads="1"/>
          </p:cNvSpPr>
          <p:nvPr/>
        </p:nvSpPr>
        <p:spPr bwMode="auto">
          <a:xfrm>
            <a:off x="4016375" y="714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1" name="Oval 255"/>
          <p:cNvSpPr>
            <a:spLocks noChangeArrowheads="1"/>
          </p:cNvSpPr>
          <p:nvPr/>
        </p:nvSpPr>
        <p:spPr bwMode="auto">
          <a:xfrm>
            <a:off x="3868738" y="1047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2" name="Oval 256"/>
          <p:cNvSpPr>
            <a:spLocks noChangeArrowheads="1"/>
          </p:cNvSpPr>
          <p:nvPr/>
        </p:nvSpPr>
        <p:spPr bwMode="auto">
          <a:xfrm>
            <a:off x="3921125" y="314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3" name="Oval 257"/>
          <p:cNvSpPr>
            <a:spLocks noChangeArrowheads="1"/>
          </p:cNvSpPr>
          <p:nvPr/>
        </p:nvSpPr>
        <p:spPr bwMode="auto">
          <a:xfrm>
            <a:off x="3806825" y="-87313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4" name="Oval 258"/>
          <p:cNvSpPr>
            <a:spLocks noChangeArrowheads="1"/>
          </p:cNvSpPr>
          <p:nvPr/>
        </p:nvSpPr>
        <p:spPr bwMode="auto">
          <a:xfrm>
            <a:off x="6618288" y="4619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5" name="Oval 259"/>
          <p:cNvSpPr>
            <a:spLocks noChangeArrowheads="1"/>
          </p:cNvSpPr>
          <p:nvPr/>
        </p:nvSpPr>
        <p:spPr bwMode="auto">
          <a:xfrm>
            <a:off x="6575425" y="2524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6" name="Oval 260"/>
          <p:cNvSpPr>
            <a:spLocks noChangeArrowheads="1"/>
          </p:cNvSpPr>
          <p:nvPr/>
        </p:nvSpPr>
        <p:spPr bwMode="auto">
          <a:xfrm>
            <a:off x="6527800" y="66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7" name="Oval 261"/>
          <p:cNvSpPr>
            <a:spLocks noChangeArrowheads="1"/>
          </p:cNvSpPr>
          <p:nvPr/>
        </p:nvSpPr>
        <p:spPr bwMode="auto">
          <a:xfrm>
            <a:off x="6708775" y="823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8" name="Oval 262"/>
          <p:cNvSpPr>
            <a:spLocks noChangeArrowheads="1"/>
          </p:cNvSpPr>
          <p:nvPr/>
        </p:nvSpPr>
        <p:spPr bwMode="auto">
          <a:xfrm>
            <a:off x="6462713" y="15335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9" name="Oval 263"/>
          <p:cNvSpPr>
            <a:spLocks noChangeArrowheads="1"/>
          </p:cNvSpPr>
          <p:nvPr/>
        </p:nvSpPr>
        <p:spPr bwMode="auto">
          <a:xfrm>
            <a:off x="9056688" y="2205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0" name="Oval 264"/>
          <p:cNvSpPr>
            <a:spLocks noChangeArrowheads="1"/>
          </p:cNvSpPr>
          <p:nvPr/>
        </p:nvSpPr>
        <p:spPr bwMode="auto">
          <a:xfrm>
            <a:off x="9056688" y="3529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1" name="Oval 265"/>
          <p:cNvSpPr>
            <a:spLocks noChangeArrowheads="1"/>
          </p:cNvSpPr>
          <p:nvPr/>
        </p:nvSpPr>
        <p:spPr bwMode="auto">
          <a:xfrm>
            <a:off x="9056688" y="49149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2" name="Oval 266"/>
          <p:cNvSpPr>
            <a:spLocks noChangeArrowheads="1"/>
          </p:cNvSpPr>
          <p:nvPr/>
        </p:nvSpPr>
        <p:spPr bwMode="auto">
          <a:xfrm>
            <a:off x="6673850" y="64325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3" name="Oval 267"/>
          <p:cNvSpPr>
            <a:spLocks noChangeArrowheads="1"/>
          </p:cNvSpPr>
          <p:nvPr/>
        </p:nvSpPr>
        <p:spPr bwMode="auto">
          <a:xfrm>
            <a:off x="7226300" y="6565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4" name="Oval 268"/>
          <p:cNvSpPr>
            <a:spLocks noChangeArrowheads="1"/>
          </p:cNvSpPr>
          <p:nvPr/>
        </p:nvSpPr>
        <p:spPr bwMode="auto">
          <a:xfrm>
            <a:off x="7759700" y="66849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5" name="Oval 269"/>
          <p:cNvSpPr>
            <a:spLocks noChangeArrowheads="1"/>
          </p:cNvSpPr>
          <p:nvPr/>
        </p:nvSpPr>
        <p:spPr bwMode="auto">
          <a:xfrm>
            <a:off x="6335713" y="67706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6" name="Oval 270"/>
          <p:cNvSpPr>
            <a:spLocks noChangeArrowheads="1"/>
          </p:cNvSpPr>
          <p:nvPr/>
        </p:nvSpPr>
        <p:spPr bwMode="auto">
          <a:xfrm>
            <a:off x="8816975" y="6770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7" name="Oval 271"/>
          <p:cNvSpPr>
            <a:spLocks noChangeArrowheads="1"/>
          </p:cNvSpPr>
          <p:nvPr/>
        </p:nvSpPr>
        <p:spPr bwMode="auto">
          <a:xfrm>
            <a:off x="5811838" y="6624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8" name="Oval 272"/>
          <p:cNvSpPr>
            <a:spLocks noChangeArrowheads="1"/>
          </p:cNvSpPr>
          <p:nvPr/>
        </p:nvSpPr>
        <p:spPr bwMode="auto">
          <a:xfrm>
            <a:off x="4868863" y="6619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9" name="Oval 273"/>
          <p:cNvSpPr>
            <a:spLocks noChangeArrowheads="1"/>
          </p:cNvSpPr>
          <p:nvPr/>
        </p:nvSpPr>
        <p:spPr bwMode="auto">
          <a:xfrm>
            <a:off x="5311775" y="64865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30" name="Oval 274"/>
          <p:cNvSpPr>
            <a:spLocks noChangeArrowheads="1"/>
          </p:cNvSpPr>
          <p:nvPr/>
        </p:nvSpPr>
        <p:spPr bwMode="auto">
          <a:xfrm>
            <a:off x="3006725" y="6770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31" name="Oval 275"/>
          <p:cNvSpPr>
            <a:spLocks noChangeArrowheads="1"/>
          </p:cNvSpPr>
          <p:nvPr/>
        </p:nvSpPr>
        <p:spPr bwMode="auto">
          <a:xfrm>
            <a:off x="3449638" y="66373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32" name="Rectangle 276"/>
          <p:cNvSpPr>
            <a:spLocks noGrp="1" noChangeArrowheads="1"/>
          </p:cNvSpPr>
          <p:nvPr>
            <p:ph type="title"/>
          </p:nvPr>
        </p:nvSpPr>
        <p:spPr>
          <a:xfrm>
            <a:off x="685800" y="95250"/>
            <a:ext cx="7772400" cy="1143000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Protein crystal background</a:t>
            </a:r>
          </a:p>
        </p:txBody>
      </p:sp>
    </p:spTree>
    <p:extLst>
      <p:ext uri="{BB962C8B-B14F-4D97-AF65-F5344CB8AC3E}">
        <p14:creationId xmlns:p14="http://schemas.microsoft.com/office/powerpoint/2010/main" val="1284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23459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Chart" r:id="rId3" imgW="6095880" imgH="4067322" progId="MSGraph.Chart.8">
                  <p:embed followColorScheme="full"/>
                </p:oleObj>
              </mc:Choice>
              <mc:Fallback>
                <p:oleObj name="Chart" r:id="rId3" imgW="6095880" imgH="406732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3460" name="Text Box 4"/>
          <p:cNvSpPr txBox="1">
            <a:spLocks noChangeArrowheads="1"/>
          </p:cNvSpPr>
          <p:nvPr/>
        </p:nvSpPr>
        <p:spPr bwMode="auto">
          <a:xfrm>
            <a:off x="3665538" y="5853113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Absorbed dose (MGy)</a:t>
            </a:r>
          </a:p>
        </p:txBody>
      </p:sp>
      <p:sp>
        <p:nvSpPr>
          <p:cNvPr id="2323461" name="Text Box 5"/>
          <p:cNvSpPr txBox="1">
            <a:spLocks noChangeArrowheads="1"/>
          </p:cNvSpPr>
          <p:nvPr/>
        </p:nvSpPr>
        <p:spPr bwMode="auto">
          <a:xfrm rot="-5400000">
            <a:off x="-248443" y="3518693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Water ring position (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Ǻ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323462" name="Text Box 6"/>
          <p:cNvSpPr txBox="1">
            <a:spLocks noChangeArrowheads="1"/>
          </p:cNvSpPr>
          <p:nvPr/>
        </p:nvSpPr>
        <p:spPr bwMode="auto">
          <a:xfrm>
            <a:off x="2252663" y="1143000"/>
            <a:ext cx="4640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GCN4-p1-N16A trigonal crystal</a:t>
            </a:r>
          </a:p>
        </p:txBody>
      </p:sp>
    </p:spTree>
    <p:extLst>
      <p:ext uri="{BB962C8B-B14F-4D97-AF65-F5344CB8AC3E}">
        <p14:creationId xmlns:p14="http://schemas.microsoft.com/office/powerpoint/2010/main" val="123617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24483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6" name="Chart" r:id="rId3" imgW="6095880" imgH="4067322" progId="MSGraph.Chart.8">
                  <p:embed followColorScheme="full"/>
                </p:oleObj>
              </mc:Choice>
              <mc:Fallback>
                <p:oleObj name="Chart" r:id="rId3" imgW="6095880" imgH="406732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484" name="Text Box 4"/>
          <p:cNvSpPr txBox="1">
            <a:spLocks noChangeArrowheads="1"/>
          </p:cNvSpPr>
          <p:nvPr/>
        </p:nvSpPr>
        <p:spPr bwMode="auto">
          <a:xfrm>
            <a:off x="3665538" y="5853113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Absorbed dose (MGy)</a:t>
            </a:r>
          </a:p>
        </p:txBody>
      </p:sp>
      <p:sp>
        <p:nvSpPr>
          <p:cNvPr id="2324485" name="Text Box 5"/>
          <p:cNvSpPr txBox="1">
            <a:spLocks noChangeArrowheads="1"/>
          </p:cNvSpPr>
          <p:nvPr/>
        </p:nvSpPr>
        <p:spPr bwMode="auto">
          <a:xfrm rot="-5400000">
            <a:off x="-248443" y="3518693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Water ring position (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Ǻ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324486" name="Text Box 6"/>
          <p:cNvSpPr txBox="1">
            <a:spLocks noChangeArrowheads="1"/>
          </p:cNvSpPr>
          <p:nvPr/>
        </p:nvSpPr>
        <p:spPr bwMode="auto">
          <a:xfrm>
            <a:off x="2252663" y="1143000"/>
            <a:ext cx="4640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GCN4-p1-N16A trigonal crystal</a:t>
            </a:r>
          </a:p>
        </p:txBody>
      </p:sp>
      <p:graphicFrame>
        <p:nvGraphicFramePr>
          <p:cNvPr id="2324487" name="Object 7"/>
          <p:cNvGraphicFramePr>
            <a:graphicFrameLocks noChangeAspect="1"/>
          </p:cNvGraphicFramePr>
          <p:nvPr/>
        </p:nvGraphicFramePr>
        <p:xfrm>
          <a:off x="1657350" y="1409700"/>
          <a:ext cx="6615113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7" name="Chart" r:id="rId5" imgW="6095880" imgH="3943230" progId="MSGraph.Chart.8">
                  <p:embed followColorScheme="full"/>
                </p:oleObj>
              </mc:Choice>
              <mc:Fallback>
                <p:oleObj name="Chart" r:id="rId5" imgW="6095880" imgH="39432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1409700"/>
                        <a:ext cx="6615113" cy="427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488" name="Text Box 8"/>
          <p:cNvSpPr txBox="1">
            <a:spLocks noChangeArrowheads="1"/>
          </p:cNvSpPr>
          <p:nvPr/>
        </p:nvSpPr>
        <p:spPr bwMode="auto">
          <a:xfrm>
            <a:off x="5165725" y="2147888"/>
            <a:ext cx="1866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0000"/>
                </a:solidFill>
              </a:rPr>
              <a:t>crystal  background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3300"/>
                </a:solidFill>
              </a:rPr>
              <a:t>saturated sucrose</a:t>
            </a:r>
          </a:p>
        </p:txBody>
      </p:sp>
    </p:spTree>
    <p:extLst>
      <p:ext uri="{BB962C8B-B14F-4D97-AF65-F5344CB8AC3E}">
        <p14:creationId xmlns:p14="http://schemas.microsoft.com/office/powerpoint/2010/main" val="17082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483578"/>
              </p:ext>
            </p:extLst>
          </p:nvPr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Chart" r:id="rId4" imgW="6941785" imgH="4023550" progId="MSGraph.Chart.8">
                  <p:embed followColorScheme="full"/>
                </p:oleObj>
              </mc:Choice>
              <mc:Fallback>
                <p:oleObj name="Chart" r:id="rId4" imgW="6941785" imgH="40235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604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25507" name="Text Box 3"/>
          <p:cNvSpPr txBox="1">
            <a:spLocks noChangeArrowheads="1"/>
          </p:cNvSpPr>
          <p:nvPr/>
        </p:nvSpPr>
        <p:spPr bwMode="auto">
          <a:xfrm>
            <a:off x="3803650" y="1143000"/>
            <a:ext cx="153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bubbles?</a:t>
            </a:r>
          </a:p>
        </p:txBody>
      </p:sp>
      <p:sp>
        <p:nvSpPr>
          <p:cNvPr id="2325508" name="Text Box 4"/>
          <p:cNvSpPr txBox="1">
            <a:spLocks noChangeArrowheads="1"/>
          </p:cNvSpPr>
          <p:nvPr/>
        </p:nvSpPr>
        <p:spPr bwMode="auto">
          <a:xfrm>
            <a:off x="906463" y="5999163"/>
            <a:ext cx="7329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Richard D. Leapman, Songquan Sun, </a:t>
            </a:r>
            <a:r>
              <a:rPr lang="en-US" altLang="en-US" b="1" i="1">
                <a:solidFill>
                  <a:srgbClr val="000000"/>
                </a:solidFill>
              </a:rPr>
              <a:t>Ultramicroscopy</a:t>
            </a:r>
            <a:r>
              <a:rPr lang="en-US" altLang="en-US" b="1">
                <a:solidFill>
                  <a:srgbClr val="000000"/>
                </a:solidFill>
              </a:rPr>
              <a:t> (1995)</a:t>
            </a:r>
          </a:p>
        </p:txBody>
      </p:sp>
      <p:pic>
        <p:nvPicPr>
          <p:cNvPr id="2325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8"/>
          <a:stretch>
            <a:fillRect/>
          </a:stretch>
        </p:blipFill>
        <p:spPr bwMode="auto">
          <a:xfrm>
            <a:off x="1831975" y="1816100"/>
            <a:ext cx="5743575" cy="37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48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26531" name="Text Box 3"/>
          <p:cNvSpPr txBox="1">
            <a:spLocks noChangeArrowheads="1"/>
          </p:cNvSpPr>
          <p:nvPr/>
        </p:nvSpPr>
        <p:spPr bwMode="auto">
          <a:xfrm>
            <a:off x="3049588" y="1143000"/>
            <a:ext cx="304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Hydrogen bubbles?</a:t>
            </a:r>
          </a:p>
        </p:txBody>
      </p:sp>
      <p:sp>
        <p:nvSpPr>
          <p:cNvPr id="2326532" name="Text Box 4"/>
          <p:cNvSpPr txBox="1">
            <a:spLocks noChangeArrowheads="1"/>
          </p:cNvSpPr>
          <p:nvPr/>
        </p:nvSpPr>
        <p:spPr bwMode="auto">
          <a:xfrm>
            <a:off x="906463" y="5999163"/>
            <a:ext cx="7329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Richard D. Leapman, Songquan Sun, </a:t>
            </a:r>
            <a:r>
              <a:rPr lang="en-US" altLang="en-US" b="1" i="1">
                <a:solidFill>
                  <a:srgbClr val="000000"/>
                </a:solidFill>
              </a:rPr>
              <a:t>Ultramicroscopy</a:t>
            </a:r>
            <a:r>
              <a:rPr lang="en-US" altLang="en-US" b="1">
                <a:solidFill>
                  <a:srgbClr val="000000"/>
                </a:solidFill>
              </a:rPr>
              <a:t> (1995)</a:t>
            </a:r>
          </a:p>
        </p:txBody>
      </p:sp>
      <p:pic>
        <p:nvPicPr>
          <p:cNvPr id="2326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781175"/>
            <a:ext cx="52578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3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3241987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0" name="Chart" r:id="rId3" imgW="6095880" imgH="4067322" progId="MSGraph.Chart.8">
                  <p:embed followColorScheme="full"/>
                </p:oleObj>
              </mc:Choice>
              <mc:Fallback>
                <p:oleObj name="Chart" r:id="rId3" imgW="6095880" imgH="406732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1988" name="Text Box 4"/>
          <p:cNvSpPr txBox="1">
            <a:spLocks noChangeArrowheads="1"/>
          </p:cNvSpPr>
          <p:nvPr/>
        </p:nvSpPr>
        <p:spPr bwMode="auto">
          <a:xfrm>
            <a:off x="3665538" y="5853113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Absorbed dose (MGy)</a:t>
            </a:r>
          </a:p>
        </p:txBody>
      </p:sp>
      <p:sp>
        <p:nvSpPr>
          <p:cNvPr id="3241989" name="Text Box 5"/>
          <p:cNvSpPr txBox="1">
            <a:spLocks noChangeArrowheads="1"/>
          </p:cNvSpPr>
          <p:nvPr/>
        </p:nvSpPr>
        <p:spPr bwMode="auto">
          <a:xfrm rot="-5400000">
            <a:off x="-248443" y="3518693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Water ring position (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Ǻ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241990" name="Text Box 6"/>
          <p:cNvSpPr txBox="1">
            <a:spLocks noChangeArrowheads="1"/>
          </p:cNvSpPr>
          <p:nvPr/>
        </p:nvSpPr>
        <p:spPr bwMode="auto">
          <a:xfrm>
            <a:off x="2252663" y="1143000"/>
            <a:ext cx="4640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GCN4-p1-N16A trigonal crystal</a:t>
            </a:r>
          </a:p>
        </p:txBody>
      </p:sp>
      <p:graphicFrame>
        <p:nvGraphicFramePr>
          <p:cNvPr id="3241991" name="Object 7"/>
          <p:cNvGraphicFramePr>
            <a:graphicFrameLocks noChangeAspect="1"/>
          </p:cNvGraphicFramePr>
          <p:nvPr/>
        </p:nvGraphicFramePr>
        <p:xfrm>
          <a:off x="1657350" y="1409700"/>
          <a:ext cx="6615113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1" name="Chart" r:id="rId5" imgW="6095880" imgH="3943230" progId="MSGraph.Chart.8">
                  <p:embed followColorScheme="full"/>
                </p:oleObj>
              </mc:Choice>
              <mc:Fallback>
                <p:oleObj name="Chart" r:id="rId5" imgW="6095880" imgH="39432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1409700"/>
                        <a:ext cx="6615113" cy="427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1992" name="Text Box 8"/>
          <p:cNvSpPr txBox="1">
            <a:spLocks noChangeArrowheads="1"/>
          </p:cNvSpPr>
          <p:nvPr/>
        </p:nvSpPr>
        <p:spPr bwMode="auto">
          <a:xfrm>
            <a:off x="5165725" y="2147888"/>
            <a:ext cx="1866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0000"/>
                </a:solidFill>
              </a:rPr>
              <a:t>crystal  background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3300"/>
                </a:solidFill>
              </a:rPr>
              <a:t>saturated sucrose</a:t>
            </a:r>
          </a:p>
        </p:txBody>
      </p:sp>
    </p:spTree>
    <p:extLst>
      <p:ext uri="{BB962C8B-B14F-4D97-AF65-F5344CB8AC3E}">
        <p14:creationId xmlns:p14="http://schemas.microsoft.com/office/powerpoint/2010/main" val="731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8194" name="Picture 2" descr="diffraction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081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0953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rgbClr val="003399"/>
                </a:solidFill>
              </a:rPr>
              <a:t>Lattice damage</a:t>
            </a:r>
          </a:p>
        </p:txBody>
      </p:sp>
    </p:spTree>
    <p:extLst>
      <p:ext uri="{BB962C8B-B14F-4D97-AF65-F5344CB8AC3E}">
        <p14:creationId xmlns:p14="http://schemas.microsoft.com/office/powerpoint/2010/main" val="38628153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6146" name="Picture 2" descr="microscope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2363"/>
            <a:ext cx="9144000" cy="6361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06147" name="Rectangle 3"/>
          <p:cNvSpPr>
            <a:spLocks noChangeArrowheads="1"/>
          </p:cNvSpPr>
          <p:nvPr/>
        </p:nvSpPr>
        <p:spPr bwMode="auto">
          <a:xfrm>
            <a:off x="685800" y="666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charset="0"/>
              </a:defRPr>
            </a:lvl1pPr>
            <a:lvl2pPr>
              <a:defRPr sz="4400">
                <a:solidFill>
                  <a:schemeClr val="tx2"/>
                </a:solidFill>
                <a:latin typeface="Arial" charset="0"/>
              </a:defRPr>
            </a:lvl2pPr>
            <a:lvl3pPr>
              <a:defRPr sz="4400">
                <a:solidFill>
                  <a:schemeClr val="tx2"/>
                </a:solidFill>
                <a:latin typeface="Arial" charset="0"/>
              </a:defRPr>
            </a:lvl3pPr>
            <a:lvl4pPr>
              <a:defRPr sz="4400">
                <a:solidFill>
                  <a:schemeClr val="tx2"/>
                </a:solidFill>
                <a:latin typeface="Arial" charset="0"/>
              </a:defRPr>
            </a:lvl4pPr>
            <a:lvl5pPr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Macroscopic damage</a:t>
            </a:r>
          </a:p>
        </p:txBody>
      </p:sp>
    </p:spTree>
    <p:extLst>
      <p:ext uri="{BB962C8B-B14F-4D97-AF65-F5344CB8AC3E}">
        <p14:creationId xmlns:p14="http://schemas.microsoft.com/office/powerpoint/2010/main" val="858508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Exponential spot fading: flat dose</a:t>
            </a:r>
            <a:endParaRPr lang="en-US" altLang="en-US" dirty="0" smtClean="0">
              <a:cs typeface="Arial" charset="0"/>
            </a:endParaRPr>
          </a:p>
        </p:txBody>
      </p:sp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400050" y="1336675"/>
          <a:ext cx="789781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Chart" r:id="rId3" imgW="7934400" imgH="5029120" progId="MSGraph.Chart.8">
                  <p:embed followColorScheme="full"/>
                </p:oleObj>
              </mc:Choice>
              <mc:Fallback>
                <p:oleObj name="Chart" r:id="rId3" imgW="7934400" imgH="50291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89781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4"/>
          <p:cNvSpPr txBox="1">
            <a:spLocks noChangeArrowheads="1"/>
          </p:cNvSpPr>
          <p:nvPr/>
        </p:nvSpPr>
        <p:spPr bwMode="auto">
          <a:xfrm rot="-54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2896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62" name="Picture 2" descr="glycerol_vs_trehalose_500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1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b="1" dirty="0" smtClean="0">
                <a:latin typeface="Arial" charset="0"/>
              </a:rPr>
              <a:t>No dose flattening: damage repair?</a:t>
            </a:r>
            <a:endParaRPr lang="en-US" altLang="en-US" sz="3600" b="1" dirty="0">
              <a:latin typeface="Arial" charset="0"/>
            </a:endParaRPr>
          </a:p>
        </p:txBody>
      </p:sp>
      <p:sp>
        <p:nvSpPr>
          <p:cNvPr id="3164164" name="Text Box 4"/>
          <p:cNvSpPr txBox="1">
            <a:spLocks noChangeArrowheads="1"/>
          </p:cNvSpPr>
          <p:nvPr/>
        </p:nvSpPr>
        <p:spPr bwMode="auto">
          <a:xfrm>
            <a:off x="3581400" y="6153150"/>
            <a:ext cx="258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Absorbed Dose (MGy)</a:t>
            </a:r>
          </a:p>
        </p:txBody>
      </p:sp>
      <p:sp>
        <p:nvSpPr>
          <p:cNvPr id="3164165" name="Text Box 5"/>
          <p:cNvSpPr txBox="1">
            <a:spLocks noChangeArrowheads="1"/>
          </p:cNvSpPr>
          <p:nvPr/>
        </p:nvSpPr>
        <p:spPr bwMode="auto">
          <a:xfrm rot="-5400000">
            <a:off x="-1062467" y="3517384"/>
            <a:ext cx="3339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Arial" charset="0"/>
              </a:rPr>
              <a:t>Fraction </a:t>
            </a:r>
            <a:r>
              <a:rPr lang="en-US" altLang="en-US" b="1" dirty="0" smtClean="0">
                <a:solidFill>
                  <a:srgbClr val="000000"/>
                </a:solidFill>
                <a:latin typeface="Arial" charset="0"/>
              </a:rPr>
              <a:t>Se-Met undamaged </a:t>
            </a:r>
            <a:endParaRPr lang="en-US" alt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4166" name="Text Box 6"/>
          <p:cNvSpPr txBox="1">
            <a:spLocks noChangeArrowheads="1"/>
          </p:cNvSpPr>
          <p:nvPr/>
        </p:nvSpPr>
        <p:spPr bwMode="auto">
          <a:xfrm>
            <a:off x="2586038" y="865188"/>
            <a:ext cx="451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Arial" charset="0"/>
              </a:rPr>
              <a:t>25mM SeMet in 50 mM bis-tris</a:t>
            </a:r>
          </a:p>
        </p:txBody>
      </p:sp>
      <p:sp>
        <p:nvSpPr>
          <p:cNvPr id="3164167" name="Text Box 7"/>
          <p:cNvSpPr txBox="1">
            <a:spLocks noChangeArrowheads="1"/>
          </p:cNvSpPr>
          <p:nvPr/>
        </p:nvSpPr>
        <p:spPr bwMode="auto">
          <a:xfrm rot="-5400000">
            <a:off x="-1395412" y="3492500"/>
            <a:ext cx="4972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  <a:latin typeface="Arial" charset="0"/>
              </a:rPr>
              <a:t>      0.0         0.2         0.4         0.6          0.8         1.0</a:t>
            </a:r>
          </a:p>
        </p:txBody>
      </p:sp>
      <p:sp>
        <p:nvSpPr>
          <p:cNvPr id="3164168" name="Text Box 8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0                 100                 200                300                400                500</a:t>
            </a:r>
          </a:p>
        </p:txBody>
      </p:sp>
      <p:sp>
        <p:nvSpPr>
          <p:cNvPr id="3164169" name="Text Box 9"/>
          <p:cNvSpPr txBox="1">
            <a:spLocks noChangeArrowheads="1"/>
          </p:cNvSpPr>
          <p:nvPr/>
        </p:nvSpPr>
        <p:spPr bwMode="auto">
          <a:xfrm>
            <a:off x="4130675" y="2600325"/>
            <a:ext cx="3662363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Half-dose = 10 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  <a:cs typeface="Arial" charset="0"/>
              </a:rPr>
              <a:t>±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 0.4 MGy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25% threhalose</a:t>
            </a:r>
          </a:p>
        </p:txBody>
      </p:sp>
      <p:sp>
        <p:nvSpPr>
          <p:cNvPr id="3164170" name="Text Box 10"/>
          <p:cNvSpPr txBox="1">
            <a:spLocks noChangeArrowheads="1"/>
          </p:cNvSpPr>
          <p:nvPr/>
        </p:nvSpPr>
        <p:spPr bwMode="auto">
          <a:xfrm>
            <a:off x="4005263" y="1603375"/>
            <a:ext cx="3916362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99"/>
                </a:solidFill>
                <a:latin typeface="Arial" charset="0"/>
              </a:rPr>
              <a:t>Half-dose = 17.0 </a:t>
            </a:r>
            <a:r>
              <a:rPr lang="en-US" altLang="en-US" sz="2400">
                <a:solidFill>
                  <a:srgbClr val="000099"/>
                </a:solidFill>
                <a:latin typeface="Arial" charset="0"/>
                <a:cs typeface="Arial" charset="0"/>
              </a:rPr>
              <a:t>±</a:t>
            </a:r>
            <a:r>
              <a:rPr lang="en-US" altLang="en-US" sz="2400">
                <a:solidFill>
                  <a:srgbClr val="000099"/>
                </a:solidFill>
                <a:latin typeface="Arial" charset="0"/>
              </a:rPr>
              <a:t> 0.7 MGy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99"/>
                </a:solidFill>
                <a:latin typeface="Arial" charset="0"/>
              </a:rPr>
              <a:t>25% glycerol</a:t>
            </a:r>
            <a:endParaRPr lang="en-US" altLang="en-US" sz="16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3164171" name="Text Box 11"/>
          <p:cNvSpPr txBox="1">
            <a:spLocks noChangeArrowheads="1"/>
          </p:cNvSpPr>
          <p:nvPr/>
        </p:nvSpPr>
        <p:spPr bwMode="auto">
          <a:xfrm>
            <a:off x="3683000" y="4567238"/>
            <a:ext cx="45783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Reverse half-dose = 93 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  <a:cs typeface="Arial" charset="0"/>
              </a:rPr>
              <a:t>±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 5 MGy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0969" y="3280528"/>
            <a:ext cx="1531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Drift!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&quot;No&quot; Symbol 2"/>
          <p:cNvSpPr/>
          <p:nvPr/>
        </p:nvSpPr>
        <p:spPr bwMode="auto">
          <a:xfrm>
            <a:off x="4996206" y="0"/>
            <a:ext cx="3563332" cy="1178351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6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012431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22203" y="3051375"/>
            <a:ext cx="34644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two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3100680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189625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2592044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805877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1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23359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419351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1946757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376287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785601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68545"/>
            <a:ext cx="7772400" cy="1931906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Painting with X-rays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64990"/>
            <a:ext cx="7772400" cy="177381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beams to match any sample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(Some assembly required)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529319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4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2009805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76930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8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3343907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533677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2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363338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430069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8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904565" y="1541929"/>
            <a:ext cx="71717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933700" y="3760926"/>
            <a:ext cx="2019300" cy="399819"/>
            <a:chOff x="2933700" y="3760926"/>
            <a:chExt cx="2019300" cy="399819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2933700" y="4160745"/>
              <a:ext cx="20193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491945" y="3760926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01440" y="1931005"/>
            <a:ext cx="1746325" cy="399819"/>
            <a:chOff x="3901440" y="1931005"/>
            <a:chExt cx="1746325" cy="399819"/>
          </a:xfrm>
        </p:grpSpPr>
        <p:sp>
          <p:nvSpPr>
            <p:cNvPr id="6" name="TextBox 5"/>
            <p:cNvSpPr txBox="1"/>
            <p:nvPr/>
          </p:nvSpPr>
          <p:spPr>
            <a:xfrm>
              <a:off x="4019629" y="1931005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0.849 FWHM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3901440" y="2330824"/>
              <a:ext cx="174632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4194441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830134"/>
              </p:ext>
            </p:extLst>
          </p:nvPr>
        </p:nvGraphicFramePr>
        <p:xfrm>
          <a:off x="75413" y="568407"/>
          <a:ext cx="8974319" cy="595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3 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58824" y="1850701"/>
            <a:ext cx="1662201" cy="399819"/>
            <a:chOff x="3901440" y="1931005"/>
            <a:chExt cx="1662201" cy="399819"/>
          </a:xfrm>
        </p:grpSpPr>
        <p:sp>
          <p:nvSpPr>
            <p:cNvPr id="20" name="TextBox 19"/>
            <p:cNvSpPr txBox="1"/>
            <p:nvPr/>
          </p:nvSpPr>
          <p:spPr>
            <a:xfrm>
              <a:off x="4019629" y="1931005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0.798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3901440" y="2330824"/>
              <a:ext cx="160748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4787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735907"/>
              </p:ext>
            </p:extLst>
          </p:nvPr>
        </p:nvGraphicFramePr>
        <p:xfrm>
          <a:off x="75413" y="568407"/>
          <a:ext cx="8974319" cy="595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3 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58824" y="1633879"/>
            <a:ext cx="1662201" cy="399819"/>
            <a:chOff x="3901440" y="1931005"/>
            <a:chExt cx="1662201" cy="399819"/>
          </a:xfrm>
        </p:grpSpPr>
        <p:sp>
          <p:nvSpPr>
            <p:cNvPr id="7" name="TextBox 6"/>
            <p:cNvSpPr txBox="1"/>
            <p:nvPr/>
          </p:nvSpPr>
          <p:spPr>
            <a:xfrm>
              <a:off x="4019629" y="1931005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0.781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01440" y="2330824"/>
              <a:ext cx="160748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761294" y="2196445"/>
            <a:ext cx="583814" cy="471341"/>
            <a:chOff x="3761294" y="2196445"/>
            <a:chExt cx="583814" cy="471341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780148" y="2196445"/>
              <a:ext cx="0" cy="47134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761294" y="223415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4247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566928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5 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62836" y="2600991"/>
            <a:ext cx="1544012" cy="397914"/>
            <a:chOff x="3813889" y="1932910"/>
            <a:chExt cx="1544012" cy="397914"/>
          </a:xfrm>
        </p:grpSpPr>
        <p:sp>
          <p:nvSpPr>
            <p:cNvPr id="7" name="TextBox 6"/>
            <p:cNvSpPr txBox="1"/>
            <p:nvPr/>
          </p:nvSpPr>
          <p:spPr>
            <a:xfrm>
              <a:off x="3813889" y="1932910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0.656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01440" y="2330824"/>
              <a:ext cx="130268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9238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566928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shot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90510" y="2176785"/>
            <a:ext cx="1988879" cy="379061"/>
            <a:chOff x="3901440" y="1951763"/>
            <a:chExt cx="1988879" cy="379061"/>
          </a:xfrm>
        </p:grpSpPr>
        <p:sp>
          <p:nvSpPr>
            <p:cNvPr id="7" name="TextBox 6"/>
            <p:cNvSpPr txBox="1"/>
            <p:nvPr/>
          </p:nvSpPr>
          <p:spPr>
            <a:xfrm>
              <a:off x="4228668" y="1951763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1</a:t>
              </a: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.0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01440" y="2330824"/>
              <a:ext cx="198887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231876" y="1564849"/>
            <a:ext cx="583814" cy="471341"/>
            <a:chOff x="3761294" y="2196445"/>
            <a:chExt cx="583814" cy="47134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80148" y="2196445"/>
              <a:ext cx="0" cy="47134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61294" y="223415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1089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566928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shot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50590" y="2176785"/>
            <a:ext cx="1828799" cy="379061"/>
            <a:chOff x="4061520" y="1951763"/>
            <a:chExt cx="1828799" cy="379061"/>
          </a:xfrm>
        </p:grpSpPr>
        <p:sp>
          <p:nvSpPr>
            <p:cNvPr id="7" name="TextBox 6"/>
            <p:cNvSpPr txBox="1"/>
            <p:nvPr/>
          </p:nvSpPr>
          <p:spPr>
            <a:xfrm>
              <a:off x="4228668" y="1951763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0</a:t>
              </a: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.9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061520" y="2329642"/>
              <a:ext cx="1828799" cy="118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458879" y="1150070"/>
            <a:ext cx="641522" cy="369332"/>
            <a:chOff x="3761294" y="2234153"/>
            <a:chExt cx="641522" cy="369332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80148" y="2280619"/>
              <a:ext cx="0" cy="26289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61294" y="223415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4.5%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1665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" y="562387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shot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76833" y="2167358"/>
            <a:ext cx="1602556" cy="388488"/>
            <a:chOff x="4287763" y="1942336"/>
            <a:chExt cx="1602556" cy="388488"/>
          </a:xfrm>
        </p:grpSpPr>
        <p:sp>
          <p:nvSpPr>
            <p:cNvPr id="7" name="TextBox 6"/>
            <p:cNvSpPr txBox="1"/>
            <p:nvPr/>
          </p:nvSpPr>
          <p:spPr>
            <a:xfrm>
              <a:off x="4445484" y="1942336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0.8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87763" y="2330824"/>
              <a:ext cx="160255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430599" y="109350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42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902125" y="3041681"/>
            <a:ext cx="1188720" cy="118872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size?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 rot="1882101">
            <a:off x="3914028" y="3532951"/>
            <a:ext cx="1178350" cy="179109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72610" y="3258851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41012" y="3364007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09414" y="3469163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77816" y="3574319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14620" y="3784631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46218" y="3679475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NaAc6_0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NaAc5_0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xtals_0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~0 MGy</a:t>
            </a:r>
          </a:p>
        </p:txBody>
      </p:sp>
      <p:sp>
        <p:nvSpPr>
          <p:cNvPr id="74765" name="Oval 13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4768" name="Group 16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5375" name="Freeform 14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6" name="Freeform 15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4769" name="Group 17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5373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4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4772" name="Group 20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5371" name="Freeform 21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2" name="Freeform 22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775" name="Oval 23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4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5" grpId="0" animBg="1"/>
      <p:bldP spid="7477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87" name="Picture 7" descr="NaAc6_5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NaAc5_5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xtals_5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    5 MGy</a:t>
            </a: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6392" name="Group 13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6400" name="Freeform 14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1" name="Freeform 15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393" name="Group 16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6398" name="Freeform 17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9" name="Freeform 18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394" name="Group 19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6396" name="Freeform 20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7" name="Freeform 21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395" name="Oval 22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7412" name="Picture 5" descr="NaAc6_11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NaAc5_11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xtals_11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    11 MGy</a:t>
            </a:r>
          </a:p>
        </p:txBody>
      </p:sp>
      <p:sp>
        <p:nvSpPr>
          <p:cNvPr id="17416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7417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7425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6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418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419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7421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2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420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8436" name="Picture 5" descr="NaAc6_1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NaAc5_1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xtals_1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16 MGy</a:t>
            </a:r>
          </a:p>
        </p:txBody>
      </p:sp>
      <p:sp>
        <p:nvSpPr>
          <p:cNvPr id="18440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8441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8449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0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42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8447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8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43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8445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6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444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9460" name="Picture 5" descr="NaAc6_22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NaAc5_22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xtals_22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22 MGy</a:t>
            </a: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65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9473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4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66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9471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2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67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9469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0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468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484" name="Picture 5" descr="NaAc6_2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NaAc5_2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xtals_2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26 MGy</a:t>
            </a:r>
          </a:p>
        </p:txBody>
      </p:sp>
      <p:sp>
        <p:nvSpPr>
          <p:cNvPr id="20488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489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20497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8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90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20495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6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91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20493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4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0492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 smtClean="0"/>
              <a:t>Dose contrast: differential expansion</a:t>
            </a:r>
            <a:endParaRPr lang="en-US" altLang="en-US" sz="3600" dirty="0"/>
          </a:p>
        </p:txBody>
      </p:sp>
      <p:pic>
        <p:nvPicPr>
          <p:cNvPr id="3135495" name="Picture 7" descr="N16A_trig_WO4_2_001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5496" name="Text Box 8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</p:spTree>
    <p:extLst>
      <p:ext uri="{BB962C8B-B14F-4D97-AF65-F5344CB8AC3E}">
        <p14:creationId xmlns:p14="http://schemas.microsoft.com/office/powerpoint/2010/main" val="133955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6517" name="Picture 5" descr="N16A_trig_WO4_2_002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/>
              <a:t>Dose contrast: differential expansion</a:t>
            </a:r>
            <a:endParaRPr lang="en-US" altLang="en-US" sz="3600" dirty="0"/>
          </a:p>
        </p:txBody>
      </p:sp>
      <p:sp>
        <p:nvSpPr>
          <p:cNvPr id="3136518" name="Text Box 6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</p:spTree>
    <p:extLst>
      <p:ext uri="{BB962C8B-B14F-4D97-AF65-F5344CB8AC3E}">
        <p14:creationId xmlns:p14="http://schemas.microsoft.com/office/powerpoint/2010/main" val="286981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5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/>
              <a:t>Dose contrast: differential expansion</a:t>
            </a:r>
            <a:endParaRPr lang="en-US" altLang="en-US" sz="3600" dirty="0"/>
          </a:p>
        </p:txBody>
      </p:sp>
      <p:sp>
        <p:nvSpPr>
          <p:cNvPr id="3137540" name="Text Box 4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  <p:pic>
        <p:nvPicPr>
          <p:cNvPr id="3137541" name="Picture 5" descr="N16A_trig_WO4_2_003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6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/>
              <a:t>Dose contrast: differential expansion</a:t>
            </a:r>
            <a:endParaRPr lang="en-US" altLang="en-US" sz="3600" dirty="0"/>
          </a:p>
        </p:txBody>
      </p:sp>
      <p:sp>
        <p:nvSpPr>
          <p:cNvPr id="3138563" name="Text Box 3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  <p:pic>
        <p:nvPicPr>
          <p:cNvPr id="3138565" name="Picture 5" descr="N16A_trig_WO4_2_005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3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“dose contrast” effects</a:t>
            </a:r>
            <a:endParaRPr lang="en-US" altLang="en-US" dirty="0"/>
          </a:p>
        </p:txBody>
      </p:sp>
      <p:pic>
        <p:nvPicPr>
          <p:cNvPr id="2310147" name="Picture 3" descr="dose_001_edg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784" y="1270262"/>
            <a:ext cx="8045821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0148" name="Text Box 4"/>
          <p:cNvSpPr txBox="1">
            <a:spLocks noChangeArrowheads="1"/>
          </p:cNvSpPr>
          <p:nvPr/>
        </p:nvSpPr>
        <p:spPr bwMode="auto">
          <a:xfrm>
            <a:off x="3935413" y="2025650"/>
            <a:ext cx="1273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before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43059" y="1244338"/>
            <a:ext cx="8041064" cy="5476973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20912" r="9106" b="18175"/>
          <a:stretch/>
        </p:blipFill>
        <p:spPr bwMode="auto">
          <a:xfrm>
            <a:off x="558265" y="1828800"/>
            <a:ext cx="4620126" cy="417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In 2D: hexagonal pattern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64402" y="1566511"/>
            <a:ext cx="3511296" cy="3840480"/>
            <a:chOff x="2816352" y="1508760"/>
            <a:chExt cx="3511296" cy="3840480"/>
          </a:xfrm>
        </p:grpSpPr>
        <p:sp>
          <p:nvSpPr>
            <p:cNvPr id="11" name="Oval 10"/>
            <p:cNvSpPr/>
            <p:nvPr/>
          </p:nvSpPr>
          <p:spPr>
            <a:xfrm>
              <a:off x="3886200" y="397764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956048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956048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122%</a:t>
              </a:r>
            </a:p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exposure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886200" y="150876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16352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16352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3886200" y="2743985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00FF00"/>
                </a:gs>
                <a:gs pos="52000">
                  <a:srgbClr val="B9FFB9"/>
                </a:gs>
                <a:gs pos="100000">
                  <a:srgbClr val="E1FFE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1800000">
              <a:off x="3535053" y="2798953"/>
              <a:ext cx="1294425" cy="369634"/>
              <a:chOff x="4287763" y="1961190"/>
              <a:chExt cx="1294425" cy="36963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294656" y="1961190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Arial" charset="0"/>
                  </a:rPr>
                  <a:t>0.9 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FWHM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4287763" y="2330824"/>
                <a:ext cx="12344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0" y="1876927"/>
            <a:ext cx="981777" cy="2741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0.3%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0.2%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0.1%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-0.1%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-0.2%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-0.3%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60" y="1188720"/>
            <a:ext cx="255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dose = 180% peak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02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20894" r="9238" b="18626"/>
          <a:stretch/>
        </p:blipFill>
        <p:spPr bwMode="auto">
          <a:xfrm>
            <a:off x="669298" y="1781666"/>
            <a:ext cx="4487159" cy="414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In 2D: hexagonal pattern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64402" y="1566511"/>
            <a:ext cx="3511296" cy="3840480"/>
            <a:chOff x="2816352" y="1508760"/>
            <a:chExt cx="3511296" cy="3840480"/>
          </a:xfrm>
        </p:grpSpPr>
        <p:sp>
          <p:nvSpPr>
            <p:cNvPr id="11" name="Oval 10"/>
            <p:cNvSpPr/>
            <p:nvPr/>
          </p:nvSpPr>
          <p:spPr>
            <a:xfrm>
              <a:off x="3886200" y="397764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956048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956048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exposure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886200" y="150876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16352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16352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3886200" y="2743985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00FF00"/>
                </a:gs>
                <a:gs pos="52000">
                  <a:srgbClr val="B9FFB9"/>
                </a:gs>
                <a:gs pos="100000">
                  <a:srgbClr val="E1FFE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1800000">
              <a:off x="3477365" y="2800675"/>
              <a:ext cx="1415772" cy="369635"/>
              <a:chOff x="4230536" y="1961189"/>
              <a:chExt cx="1415772" cy="36963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230536" y="1961189"/>
                <a:ext cx="1415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Arial" charset="0"/>
                  </a:rPr>
                  <a:t>0.89 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FWHM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4287763" y="2330824"/>
                <a:ext cx="12344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0" y="1801505"/>
            <a:ext cx="981777" cy="27515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-1%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-2%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-3%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960" y="1188720"/>
            <a:ext cx="255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dose = 164% peak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08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In 2D: moving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960" y="1188720"/>
            <a:ext cx="348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dose = 120% +/- 1.5% peak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3690" r="18895" b="-2371"/>
          <a:stretch/>
        </p:blipFill>
        <p:spPr bwMode="auto">
          <a:xfrm rot="16200000">
            <a:off x="2362" y="2217662"/>
            <a:ext cx="4470295" cy="3749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5750746" y="362079"/>
            <a:ext cx="1371600" cy="6224833"/>
            <a:chOff x="5750746" y="362079"/>
            <a:chExt cx="1371600" cy="6224833"/>
          </a:xfrm>
        </p:grpSpPr>
        <p:sp>
          <p:nvSpPr>
            <p:cNvPr id="25" name="Oval 24"/>
            <p:cNvSpPr/>
            <p:nvPr/>
          </p:nvSpPr>
          <p:spPr>
            <a:xfrm>
              <a:off x="5750746" y="521531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750746" y="4035391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750746" y="1566511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750746" y="2801736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00FF00"/>
                </a:gs>
                <a:gs pos="52000">
                  <a:srgbClr val="B9FFB9"/>
                </a:gs>
                <a:gs pos="100000">
                  <a:srgbClr val="E1FFE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5400000">
              <a:off x="5929858" y="2715301"/>
              <a:ext cx="1294425" cy="369635"/>
              <a:chOff x="4287763" y="1961189"/>
              <a:chExt cx="1294425" cy="36963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294656" y="1961189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Arial" charset="0"/>
                  </a:rPr>
                  <a:t>0.8 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FWHM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4287763" y="2330824"/>
                <a:ext cx="12344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5750746" y="362079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581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8758E-6 L -0.25868 1.88758E-6 L 0.27726 1.88758E-6 L 4.72222E-6 1.88758E-6 Z " pathEditMode="relative" ptsTypes="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4513943" y="2496457"/>
            <a:ext cx="1190171" cy="1001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6686" y="1915886"/>
            <a:ext cx="2424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crystal</a:t>
            </a:r>
          </a:p>
        </p:txBody>
      </p:sp>
      <p:sp>
        <p:nvSpPr>
          <p:cNvPr id="16" name="Oval 15"/>
          <p:cNvSpPr/>
          <p:nvPr/>
        </p:nvSpPr>
        <p:spPr>
          <a:xfrm>
            <a:off x="1524000" y="190137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" y="1828800"/>
            <a:ext cx="914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121920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614057" y="1828800"/>
            <a:ext cx="957943" cy="493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152400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to find the 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6 L 0.21598 7.40741E-6 L 0.21789 0.05325 L -0.03003 0.05325 L -0.03211 0.10394 L 0.29393 0.10394 L 0.3 0.15464 L -0.06215 0.15186 L -0.05816 0.21598 L 0.43386 0.20533 L 0.43177 0.26135 L -0.0401 0.2639 L -0.03402 0.31459 L 0.50591 0.31737 L 0.51389 0.36806 L 0.03195 0.35996 L 0.03386 0.4213 L 0.2 0.4132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flat dose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38664" y="1862962"/>
            <a:ext cx="5907413" cy="3421856"/>
          </a:xfrm>
          <a:custGeom>
            <a:avLst/>
            <a:gdLst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65" fmla="*/ 927843 w 5907413"/>
              <a:gd name="connsiteY65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588478 w 5907413"/>
              <a:gd name="connsiteY38" fmla="*/ 2690184 h 3421856"/>
              <a:gd name="connsiteX39" fmla="*/ 362235 w 5907413"/>
              <a:gd name="connsiteY39" fmla="*/ 2595916 h 3421856"/>
              <a:gd name="connsiteX40" fmla="*/ 277394 w 5907413"/>
              <a:gd name="connsiteY40" fmla="*/ 2416807 h 3421856"/>
              <a:gd name="connsiteX41" fmla="*/ 381089 w 5907413"/>
              <a:gd name="connsiteY41" fmla="*/ 2284832 h 3421856"/>
              <a:gd name="connsiteX42" fmla="*/ 296247 w 5907413"/>
              <a:gd name="connsiteY42" fmla="*/ 2247125 h 3421856"/>
              <a:gd name="connsiteX43" fmla="*/ 220833 w 5907413"/>
              <a:gd name="connsiteY43" fmla="*/ 2124576 h 3421856"/>
              <a:gd name="connsiteX44" fmla="*/ 286821 w 5907413"/>
              <a:gd name="connsiteY44" fmla="*/ 1992601 h 3421856"/>
              <a:gd name="connsiteX45" fmla="*/ 154845 w 5907413"/>
              <a:gd name="connsiteY45" fmla="*/ 1954894 h 3421856"/>
              <a:gd name="connsiteX46" fmla="*/ 60577 w 5907413"/>
              <a:gd name="connsiteY46" fmla="*/ 1794638 h 3421856"/>
              <a:gd name="connsiteX47" fmla="*/ 32297 w 5907413"/>
              <a:gd name="connsiteY47" fmla="*/ 1747504 h 3421856"/>
              <a:gd name="connsiteX48" fmla="*/ 154845 w 5907413"/>
              <a:gd name="connsiteY48" fmla="*/ 1568395 h 3421856"/>
              <a:gd name="connsiteX49" fmla="*/ 88858 w 5907413"/>
              <a:gd name="connsiteY49" fmla="*/ 1521261 h 3421856"/>
              <a:gd name="connsiteX50" fmla="*/ 4016 w 5907413"/>
              <a:gd name="connsiteY50" fmla="*/ 1417566 h 3421856"/>
              <a:gd name="connsiteX51" fmla="*/ 32297 w 5907413"/>
              <a:gd name="connsiteY51" fmla="*/ 1238457 h 3421856"/>
              <a:gd name="connsiteX52" fmla="*/ 192552 w 5907413"/>
              <a:gd name="connsiteY52" fmla="*/ 1163042 h 3421856"/>
              <a:gd name="connsiteX53" fmla="*/ 352808 w 5907413"/>
              <a:gd name="connsiteY53" fmla="*/ 1106481 h 3421856"/>
              <a:gd name="connsiteX54" fmla="*/ 315101 w 5907413"/>
              <a:gd name="connsiteY54" fmla="*/ 955652 h 3421856"/>
              <a:gd name="connsiteX55" fmla="*/ 399942 w 5907413"/>
              <a:gd name="connsiteY55" fmla="*/ 851958 h 3421856"/>
              <a:gd name="connsiteX56" fmla="*/ 475357 w 5907413"/>
              <a:gd name="connsiteY56" fmla="*/ 833104 h 3421856"/>
              <a:gd name="connsiteX57" fmla="*/ 371662 w 5907413"/>
              <a:gd name="connsiteY57" fmla="*/ 719982 h 3421856"/>
              <a:gd name="connsiteX58" fmla="*/ 333955 w 5907413"/>
              <a:gd name="connsiteY58" fmla="*/ 550300 h 3421856"/>
              <a:gd name="connsiteX59" fmla="*/ 428223 w 5907413"/>
              <a:gd name="connsiteY59" fmla="*/ 418325 h 3421856"/>
              <a:gd name="connsiteX60" fmla="*/ 616759 w 5907413"/>
              <a:gd name="connsiteY60" fmla="*/ 408898 h 3421856"/>
              <a:gd name="connsiteX61" fmla="*/ 588478 w 5907413"/>
              <a:gd name="connsiteY61" fmla="*/ 248642 h 3421856"/>
              <a:gd name="connsiteX62" fmla="*/ 673320 w 5907413"/>
              <a:gd name="connsiteY62" fmla="*/ 135520 h 3421856"/>
              <a:gd name="connsiteX63" fmla="*/ 824148 w 5907413"/>
              <a:gd name="connsiteY63" fmla="*/ 50679 h 3421856"/>
              <a:gd name="connsiteX64" fmla="*/ 927843 w 5907413"/>
              <a:gd name="connsiteY64" fmla="*/ 22399 h 342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07413" h="3421856">
                <a:moveTo>
                  <a:pt x="927843" y="22399"/>
                </a:moveTo>
                <a:cubicBezTo>
                  <a:pt x="1718909" y="403"/>
                  <a:pt x="2509975" y="-21593"/>
                  <a:pt x="2869765" y="41252"/>
                </a:cubicBezTo>
                <a:cubicBezTo>
                  <a:pt x="3229555" y="104097"/>
                  <a:pt x="3066156" y="324057"/>
                  <a:pt x="3086581" y="399471"/>
                </a:cubicBezTo>
                <a:cubicBezTo>
                  <a:pt x="3107006" y="474885"/>
                  <a:pt x="2973459" y="457603"/>
                  <a:pt x="2992313" y="493739"/>
                </a:cubicBezTo>
                <a:cubicBezTo>
                  <a:pt x="3011167" y="529875"/>
                  <a:pt x="3160425" y="577009"/>
                  <a:pt x="3199703" y="616287"/>
                </a:cubicBezTo>
                <a:cubicBezTo>
                  <a:pt x="3238981" y="655565"/>
                  <a:pt x="3160424" y="702700"/>
                  <a:pt x="3227983" y="729409"/>
                </a:cubicBezTo>
                <a:cubicBezTo>
                  <a:pt x="3295542" y="756118"/>
                  <a:pt x="3498219" y="737265"/>
                  <a:pt x="3605056" y="776543"/>
                </a:cubicBezTo>
                <a:cubicBezTo>
                  <a:pt x="3711893" y="815821"/>
                  <a:pt x="3826586" y="917945"/>
                  <a:pt x="3869006" y="965079"/>
                </a:cubicBezTo>
                <a:cubicBezTo>
                  <a:pt x="3911427" y="1012213"/>
                  <a:pt x="3854866" y="1024782"/>
                  <a:pt x="3859579" y="1059347"/>
                </a:cubicBezTo>
                <a:cubicBezTo>
                  <a:pt x="3864292" y="1093912"/>
                  <a:pt x="3845439" y="1153615"/>
                  <a:pt x="3897286" y="1172469"/>
                </a:cubicBezTo>
                <a:cubicBezTo>
                  <a:pt x="3949133" y="1191323"/>
                  <a:pt x="4106247" y="1153615"/>
                  <a:pt x="4170663" y="1172469"/>
                </a:cubicBezTo>
                <a:cubicBezTo>
                  <a:pt x="4235080" y="1191323"/>
                  <a:pt x="4247649" y="1243171"/>
                  <a:pt x="4283785" y="1285591"/>
                </a:cubicBezTo>
                <a:cubicBezTo>
                  <a:pt x="4319921" y="1328011"/>
                  <a:pt x="4288499" y="1400283"/>
                  <a:pt x="4387480" y="1426992"/>
                </a:cubicBezTo>
                <a:cubicBezTo>
                  <a:pt x="4486461" y="1453701"/>
                  <a:pt x="4748841" y="1411281"/>
                  <a:pt x="4877674" y="1445846"/>
                </a:cubicBezTo>
                <a:cubicBezTo>
                  <a:pt x="5006507" y="1480411"/>
                  <a:pt x="5124342" y="1566823"/>
                  <a:pt x="5160478" y="1634382"/>
                </a:cubicBezTo>
                <a:cubicBezTo>
                  <a:pt x="5196614" y="1701941"/>
                  <a:pt x="5102347" y="1804065"/>
                  <a:pt x="5094491" y="1851199"/>
                </a:cubicBezTo>
                <a:cubicBezTo>
                  <a:pt x="5086635" y="1898333"/>
                  <a:pt x="5103917" y="1860625"/>
                  <a:pt x="5113344" y="1917186"/>
                </a:cubicBezTo>
                <a:cubicBezTo>
                  <a:pt x="5122771" y="1973747"/>
                  <a:pt x="5086635" y="2141859"/>
                  <a:pt x="5151051" y="2190564"/>
                </a:cubicBezTo>
                <a:cubicBezTo>
                  <a:pt x="5215467" y="2239269"/>
                  <a:pt x="5408717" y="2203133"/>
                  <a:pt x="5499843" y="2209417"/>
                </a:cubicBezTo>
                <a:cubicBezTo>
                  <a:pt x="5590969" y="2215701"/>
                  <a:pt x="5649101" y="2212560"/>
                  <a:pt x="5697806" y="2228271"/>
                </a:cubicBezTo>
                <a:cubicBezTo>
                  <a:pt x="5746511" y="2243982"/>
                  <a:pt x="5774792" y="2265978"/>
                  <a:pt x="5792074" y="2303685"/>
                </a:cubicBezTo>
                <a:cubicBezTo>
                  <a:pt x="5809356" y="2341392"/>
                  <a:pt x="5818783" y="2402667"/>
                  <a:pt x="5801501" y="2454514"/>
                </a:cubicBezTo>
                <a:cubicBezTo>
                  <a:pt x="5784219" y="2506361"/>
                  <a:pt x="5678952" y="2580205"/>
                  <a:pt x="5688379" y="2614770"/>
                </a:cubicBezTo>
                <a:cubicBezTo>
                  <a:pt x="5697806" y="2649335"/>
                  <a:pt x="5823497" y="2617912"/>
                  <a:pt x="5858062" y="2661904"/>
                </a:cubicBezTo>
                <a:cubicBezTo>
                  <a:pt x="5892627" y="2705896"/>
                  <a:pt x="5925621" y="2811161"/>
                  <a:pt x="5895769" y="2878720"/>
                </a:cubicBezTo>
                <a:cubicBezTo>
                  <a:pt x="5865917" y="2946279"/>
                  <a:pt x="5733942" y="3035834"/>
                  <a:pt x="5678952" y="3067257"/>
                </a:cubicBezTo>
                <a:cubicBezTo>
                  <a:pt x="5623962" y="3098680"/>
                  <a:pt x="5803072" y="3065686"/>
                  <a:pt x="5565831" y="3067257"/>
                </a:cubicBezTo>
                <a:lnTo>
                  <a:pt x="4255505" y="3076683"/>
                </a:lnTo>
                <a:lnTo>
                  <a:pt x="3030021" y="3086110"/>
                </a:lnTo>
                <a:cubicBezTo>
                  <a:pt x="3000171" y="3185092"/>
                  <a:pt x="3037876" y="3169381"/>
                  <a:pt x="3011167" y="3208659"/>
                </a:cubicBezTo>
                <a:cubicBezTo>
                  <a:pt x="2984458" y="3247937"/>
                  <a:pt x="2924755" y="3291929"/>
                  <a:pt x="2869765" y="3321780"/>
                </a:cubicBezTo>
                <a:cubicBezTo>
                  <a:pt x="2814775" y="3351631"/>
                  <a:pt x="2956178" y="3373628"/>
                  <a:pt x="2681229" y="3387768"/>
                </a:cubicBezTo>
                <a:cubicBezTo>
                  <a:pt x="2406280" y="3401908"/>
                  <a:pt x="1512305" y="3444329"/>
                  <a:pt x="1220074" y="3406622"/>
                </a:cubicBezTo>
                <a:cubicBezTo>
                  <a:pt x="927843" y="3368915"/>
                  <a:pt x="976548" y="3216515"/>
                  <a:pt x="927843" y="3161525"/>
                </a:cubicBezTo>
                <a:cubicBezTo>
                  <a:pt x="879138" y="3106535"/>
                  <a:pt x="908989" y="3109677"/>
                  <a:pt x="927843" y="3076683"/>
                </a:cubicBezTo>
                <a:cubicBezTo>
                  <a:pt x="946697" y="3043689"/>
                  <a:pt x="1037823" y="2996556"/>
                  <a:pt x="1040965" y="2963562"/>
                </a:cubicBezTo>
                <a:cubicBezTo>
                  <a:pt x="1044107" y="2930568"/>
                  <a:pt x="967122" y="2916427"/>
                  <a:pt x="946697" y="2878720"/>
                </a:cubicBezTo>
                <a:cubicBezTo>
                  <a:pt x="926272" y="2841013"/>
                  <a:pt x="978119" y="2768741"/>
                  <a:pt x="918416" y="2737318"/>
                </a:cubicBezTo>
                <a:cubicBezTo>
                  <a:pt x="858713" y="2705895"/>
                  <a:pt x="681175" y="2713751"/>
                  <a:pt x="588478" y="2690184"/>
                </a:cubicBezTo>
                <a:cubicBezTo>
                  <a:pt x="495781" y="2666617"/>
                  <a:pt x="414082" y="2641479"/>
                  <a:pt x="362235" y="2595916"/>
                </a:cubicBezTo>
                <a:cubicBezTo>
                  <a:pt x="310388" y="2550353"/>
                  <a:pt x="274252" y="2468654"/>
                  <a:pt x="277394" y="2416807"/>
                </a:cubicBezTo>
                <a:cubicBezTo>
                  <a:pt x="280536" y="2364960"/>
                  <a:pt x="377947" y="2313112"/>
                  <a:pt x="381089" y="2284832"/>
                </a:cubicBezTo>
                <a:cubicBezTo>
                  <a:pt x="384231" y="2256552"/>
                  <a:pt x="322956" y="2273834"/>
                  <a:pt x="296247" y="2247125"/>
                </a:cubicBezTo>
                <a:cubicBezTo>
                  <a:pt x="269538" y="2220416"/>
                  <a:pt x="222404" y="2166997"/>
                  <a:pt x="220833" y="2124576"/>
                </a:cubicBezTo>
                <a:cubicBezTo>
                  <a:pt x="219262" y="2082155"/>
                  <a:pt x="297819" y="2020881"/>
                  <a:pt x="286821" y="1992601"/>
                </a:cubicBezTo>
                <a:cubicBezTo>
                  <a:pt x="275823" y="1964321"/>
                  <a:pt x="192552" y="1987888"/>
                  <a:pt x="154845" y="1954894"/>
                </a:cubicBezTo>
                <a:cubicBezTo>
                  <a:pt x="117138" y="1921900"/>
                  <a:pt x="81002" y="1829203"/>
                  <a:pt x="60577" y="1794638"/>
                </a:cubicBezTo>
                <a:cubicBezTo>
                  <a:pt x="40152" y="1760073"/>
                  <a:pt x="16586" y="1785211"/>
                  <a:pt x="32297" y="1747504"/>
                </a:cubicBezTo>
                <a:cubicBezTo>
                  <a:pt x="48008" y="1709797"/>
                  <a:pt x="145418" y="1606102"/>
                  <a:pt x="154845" y="1568395"/>
                </a:cubicBezTo>
                <a:cubicBezTo>
                  <a:pt x="164272" y="1530688"/>
                  <a:pt x="113996" y="1546399"/>
                  <a:pt x="88858" y="1521261"/>
                </a:cubicBezTo>
                <a:cubicBezTo>
                  <a:pt x="63720" y="1496123"/>
                  <a:pt x="13443" y="1464700"/>
                  <a:pt x="4016" y="1417566"/>
                </a:cubicBezTo>
                <a:cubicBezTo>
                  <a:pt x="-5411" y="1370432"/>
                  <a:pt x="874" y="1280878"/>
                  <a:pt x="32297" y="1238457"/>
                </a:cubicBezTo>
                <a:cubicBezTo>
                  <a:pt x="63720" y="1196036"/>
                  <a:pt x="139134" y="1185038"/>
                  <a:pt x="192552" y="1163042"/>
                </a:cubicBezTo>
                <a:cubicBezTo>
                  <a:pt x="245970" y="1141046"/>
                  <a:pt x="332383" y="1141046"/>
                  <a:pt x="352808" y="1106481"/>
                </a:cubicBezTo>
                <a:cubicBezTo>
                  <a:pt x="373233" y="1071916"/>
                  <a:pt x="307245" y="998073"/>
                  <a:pt x="315101" y="955652"/>
                </a:cubicBezTo>
                <a:cubicBezTo>
                  <a:pt x="322957" y="913232"/>
                  <a:pt x="373233" y="872383"/>
                  <a:pt x="399942" y="851958"/>
                </a:cubicBezTo>
                <a:cubicBezTo>
                  <a:pt x="426651" y="831533"/>
                  <a:pt x="480070" y="855100"/>
                  <a:pt x="475357" y="833104"/>
                </a:cubicBezTo>
                <a:cubicBezTo>
                  <a:pt x="470644" y="811108"/>
                  <a:pt x="395229" y="767116"/>
                  <a:pt x="371662" y="719982"/>
                </a:cubicBezTo>
                <a:cubicBezTo>
                  <a:pt x="348095" y="672848"/>
                  <a:pt x="324528" y="600576"/>
                  <a:pt x="333955" y="550300"/>
                </a:cubicBezTo>
                <a:cubicBezTo>
                  <a:pt x="343382" y="500024"/>
                  <a:pt x="381089" y="441892"/>
                  <a:pt x="428223" y="418325"/>
                </a:cubicBezTo>
                <a:cubicBezTo>
                  <a:pt x="475357" y="394758"/>
                  <a:pt x="590050" y="437178"/>
                  <a:pt x="616759" y="408898"/>
                </a:cubicBezTo>
                <a:cubicBezTo>
                  <a:pt x="643468" y="380618"/>
                  <a:pt x="579051" y="294205"/>
                  <a:pt x="588478" y="248642"/>
                </a:cubicBezTo>
                <a:cubicBezTo>
                  <a:pt x="597905" y="203079"/>
                  <a:pt x="634042" y="168514"/>
                  <a:pt x="673320" y="135520"/>
                </a:cubicBezTo>
                <a:cubicBezTo>
                  <a:pt x="712598" y="102526"/>
                  <a:pt x="768373" y="76602"/>
                  <a:pt x="824148" y="50679"/>
                </a:cubicBezTo>
                <a:lnTo>
                  <a:pt x="927843" y="22399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virtual beam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71361" y="3313820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98709" y="364690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44012" y="3348386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40871" y="2987025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is 3D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17632" y="2267190"/>
            <a:ext cx="2949535" cy="3181502"/>
            <a:chOff x="3639801" y="2201203"/>
            <a:chExt cx="1995543" cy="2125851"/>
          </a:xfrm>
        </p:grpSpPr>
        <p:sp>
          <p:nvSpPr>
            <p:cNvPr id="33" name="Rectangle 32"/>
            <p:cNvSpPr/>
            <p:nvPr/>
          </p:nvSpPr>
          <p:spPr>
            <a:xfrm rot="-720000">
              <a:off x="3750619" y="2201203"/>
              <a:ext cx="6400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-600000">
              <a:off x="3651908" y="2343729"/>
              <a:ext cx="91440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-480000">
              <a:off x="3639801" y="2486255"/>
              <a:ext cx="128016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-360000">
              <a:off x="3677682" y="2628781"/>
              <a:ext cx="137160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rot="-240000">
              <a:off x="3697204" y="2771307"/>
              <a:ext cx="15544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-240000">
              <a:off x="4437314" y="2775043"/>
              <a:ext cx="112348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21480000">
              <a:off x="3792719" y="2913833"/>
              <a:ext cx="1819373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21480000">
              <a:off x="4377631" y="2921203"/>
              <a:ext cx="316836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897984" y="3056359"/>
              <a:ext cx="173736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95612" y="3057927"/>
              <a:ext cx="412608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 rot="120000">
              <a:off x="4041038" y="3198885"/>
              <a:ext cx="15544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90462" y="3198897"/>
              <a:ext cx="220980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rot="240000">
              <a:off x="4090094" y="3341411"/>
              <a:ext cx="146304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240000">
              <a:off x="4624736" y="3344057"/>
              <a:ext cx="118169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360000">
              <a:off x="4196352" y="3483937"/>
              <a:ext cx="1298448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480000">
              <a:off x="4312686" y="3626463"/>
              <a:ext cx="118872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600000">
              <a:off x="4392086" y="3768989"/>
              <a:ext cx="10972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720000">
              <a:off x="4491328" y="3911515"/>
              <a:ext cx="100584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rot="840000">
              <a:off x="4668336" y="4044250"/>
              <a:ext cx="833475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4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912"/>
            <a:ext cx="9144000" cy="5720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8794"/>
          </a:xfrm>
        </p:spPr>
        <p:txBody>
          <a:bodyPr>
            <a:normAutofit/>
          </a:bodyPr>
          <a:lstStyle/>
          <a:p>
            <a:r>
              <a:rPr lang="en-US" sz="3200" dirty="0" smtClean="0">
                <a:cs typeface="Arial" panose="020B0604020202020204" pitchFamily="34" charset="0"/>
              </a:rPr>
              <a:t>3D mapping of sample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is 3D</a:t>
            </a:r>
            <a:endParaRPr lang="en-US" dirty="0"/>
          </a:p>
        </p:txBody>
      </p:sp>
      <p:sp>
        <p:nvSpPr>
          <p:cNvPr id="7" name="Block Arc 6"/>
          <p:cNvSpPr/>
          <p:nvPr/>
        </p:nvSpPr>
        <p:spPr>
          <a:xfrm rot="21385851">
            <a:off x="2733772" y="2253006"/>
            <a:ext cx="2743200" cy="2743200"/>
          </a:xfrm>
          <a:prstGeom prst="blockArc">
            <a:avLst>
              <a:gd name="adj1" fmla="val 10800000"/>
              <a:gd name="adj2" fmla="val 12584242"/>
              <a:gd name="adj3" fmla="val 10321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Block Arc 26"/>
          <p:cNvSpPr/>
          <p:nvPr/>
        </p:nvSpPr>
        <p:spPr>
          <a:xfrm rot="707702">
            <a:off x="2886172" y="2405406"/>
            <a:ext cx="2743200" cy="2743200"/>
          </a:xfrm>
          <a:prstGeom prst="blockArc">
            <a:avLst>
              <a:gd name="adj1" fmla="val 10800000"/>
              <a:gd name="adj2" fmla="val 12716779"/>
              <a:gd name="adj3" fmla="val 10353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lock Arc 27"/>
          <p:cNvSpPr/>
          <p:nvPr/>
        </p:nvSpPr>
        <p:spPr>
          <a:xfrm rot="1328203">
            <a:off x="3038572" y="2557806"/>
            <a:ext cx="2743200" cy="2743200"/>
          </a:xfrm>
          <a:prstGeom prst="blockArc">
            <a:avLst>
              <a:gd name="adj1" fmla="val 10800000"/>
              <a:gd name="adj2" fmla="val 12939584"/>
              <a:gd name="adj3" fmla="val 10321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lock Arc 28"/>
          <p:cNvSpPr/>
          <p:nvPr/>
        </p:nvSpPr>
        <p:spPr>
          <a:xfrm rot="1875577">
            <a:off x="3190972" y="2710206"/>
            <a:ext cx="2743200" cy="2743200"/>
          </a:xfrm>
          <a:prstGeom prst="blockArc">
            <a:avLst>
              <a:gd name="adj1" fmla="val 10800000"/>
              <a:gd name="adj2" fmla="val 13066100"/>
              <a:gd name="adj3" fmla="val 10337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/>
          <p:cNvSpPr/>
          <p:nvPr/>
        </p:nvSpPr>
        <p:spPr>
          <a:xfrm rot="2328187">
            <a:off x="3343372" y="2862606"/>
            <a:ext cx="2743200" cy="2743200"/>
          </a:xfrm>
          <a:prstGeom prst="blockArc">
            <a:avLst>
              <a:gd name="adj1" fmla="val 10800000"/>
              <a:gd name="adj2" fmla="val 13326100"/>
              <a:gd name="adj3" fmla="val 10338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Block Arc 30"/>
          <p:cNvSpPr/>
          <p:nvPr/>
        </p:nvSpPr>
        <p:spPr>
          <a:xfrm rot="2705262">
            <a:off x="3495772" y="3015006"/>
            <a:ext cx="2743200" cy="2743200"/>
          </a:xfrm>
          <a:prstGeom prst="blockArc">
            <a:avLst>
              <a:gd name="adj1" fmla="val 10800000"/>
              <a:gd name="adj2" fmla="val 13538781"/>
              <a:gd name="adj3" fmla="val 10291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648172" y="3151695"/>
            <a:ext cx="2788265" cy="2758911"/>
            <a:chOff x="537327" y="3057426"/>
            <a:chExt cx="2788265" cy="2758911"/>
          </a:xfrm>
        </p:grpSpPr>
        <p:sp>
          <p:nvSpPr>
            <p:cNvPr id="32" name="Block Arc 31"/>
            <p:cNvSpPr/>
            <p:nvPr/>
          </p:nvSpPr>
          <p:spPr>
            <a:xfrm rot="3101530">
              <a:off x="537327" y="3073137"/>
              <a:ext cx="2743200" cy="2743200"/>
            </a:xfrm>
            <a:prstGeom prst="blockArc">
              <a:avLst>
                <a:gd name="adj1" fmla="val 10800000"/>
                <a:gd name="adj2" fmla="val 14074639"/>
                <a:gd name="adj3" fmla="val 10456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Block Arc 59"/>
            <p:cNvSpPr/>
            <p:nvPr/>
          </p:nvSpPr>
          <p:spPr>
            <a:xfrm rot="4863819">
              <a:off x="582392" y="3057426"/>
              <a:ext cx="2743200" cy="2743200"/>
            </a:xfrm>
            <a:prstGeom prst="blockArc">
              <a:avLst>
                <a:gd name="adj1" fmla="val 10800000"/>
                <a:gd name="adj2" fmla="val 11213262"/>
                <a:gd name="adj3" fmla="val 9947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00572" y="3304095"/>
            <a:ext cx="2788265" cy="2758911"/>
            <a:chOff x="689727" y="3209826"/>
            <a:chExt cx="2788265" cy="2758911"/>
          </a:xfrm>
        </p:grpSpPr>
        <p:sp>
          <p:nvSpPr>
            <p:cNvPr id="34" name="Block Arc 33"/>
            <p:cNvSpPr/>
            <p:nvPr/>
          </p:nvSpPr>
          <p:spPr>
            <a:xfrm rot="3321883">
              <a:off x="689727" y="3225537"/>
              <a:ext cx="2743200" cy="2743200"/>
            </a:xfrm>
            <a:prstGeom prst="blockArc">
              <a:avLst>
                <a:gd name="adj1" fmla="val 10800000"/>
                <a:gd name="adj2" fmla="val 14194594"/>
                <a:gd name="adj3" fmla="val 10374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Block Arc 60"/>
            <p:cNvSpPr/>
            <p:nvPr/>
          </p:nvSpPr>
          <p:spPr>
            <a:xfrm rot="4023683">
              <a:off x="734792" y="3209826"/>
              <a:ext cx="2743200" cy="2743200"/>
            </a:xfrm>
            <a:prstGeom prst="blockArc">
              <a:avLst>
                <a:gd name="adj1" fmla="val 10800000"/>
                <a:gd name="adj2" fmla="val 12283417"/>
                <a:gd name="adj3" fmla="val 10245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52972" y="3456495"/>
            <a:ext cx="2788265" cy="2758911"/>
            <a:chOff x="842127" y="3362226"/>
            <a:chExt cx="2788265" cy="2758911"/>
          </a:xfrm>
        </p:grpSpPr>
        <p:sp>
          <p:nvSpPr>
            <p:cNvPr id="35" name="Block Arc 34"/>
            <p:cNvSpPr/>
            <p:nvPr/>
          </p:nvSpPr>
          <p:spPr>
            <a:xfrm rot="3521828">
              <a:off x="842127" y="3377937"/>
              <a:ext cx="2743200" cy="2743200"/>
            </a:xfrm>
            <a:prstGeom prst="blockArc">
              <a:avLst>
                <a:gd name="adj1" fmla="val 10800000"/>
                <a:gd name="adj2" fmla="val 14380569"/>
                <a:gd name="adj3" fmla="val 1004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Block Arc 61"/>
            <p:cNvSpPr/>
            <p:nvPr/>
          </p:nvSpPr>
          <p:spPr>
            <a:xfrm rot="3521828">
              <a:off x="887192" y="3362226"/>
              <a:ext cx="2743200" cy="2743200"/>
            </a:xfrm>
            <a:prstGeom prst="blockArc">
              <a:avLst>
                <a:gd name="adj1" fmla="val 10800000"/>
                <a:gd name="adj2" fmla="val 13256941"/>
                <a:gd name="adj3" fmla="val 10502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05372" y="3608895"/>
            <a:ext cx="2788265" cy="2758911"/>
            <a:chOff x="994527" y="3514626"/>
            <a:chExt cx="2788265" cy="2758911"/>
          </a:xfrm>
        </p:grpSpPr>
        <p:sp>
          <p:nvSpPr>
            <p:cNvPr id="36" name="Block Arc 35"/>
            <p:cNvSpPr/>
            <p:nvPr/>
          </p:nvSpPr>
          <p:spPr>
            <a:xfrm rot="3535650">
              <a:off x="994527" y="3530337"/>
              <a:ext cx="2743200" cy="2743200"/>
            </a:xfrm>
            <a:prstGeom prst="blockArc">
              <a:avLst>
                <a:gd name="adj1" fmla="val 10800000"/>
                <a:gd name="adj2" fmla="val 14885763"/>
                <a:gd name="adj3" fmla="val 10293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Block Arc 62"/>
            <p:cNvSpPr/>
            <p:nvPr/>
          </p:nvSpPr>
          <p:spPr>
            <a:xfrm rot="3535650">
              <a:off x="1039592" y="3514626"/>
              <a:ext cx="2743200" cy="2743200"/>
            </a:xfrm>
            <a:prstGeom prst="blockArc">
              <a:avLst>
                <a:gd name="adj1" fmla="val 10800000"/>
                <a:gd name="adj2" fmla="val 12622245"/>
                <a:gd name="adj3" fmla="val 10048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Block Arc 36"/>
          <p:cNvSpPr/>
          <p:nvPr/>
        </p:nvSpPr>
        <p:spPr>
          <a:xfrm rot="3665099">
            <a:off x="4257772" y="3777006"/>
            <a:ext cx="2743200" cy="2743200"/>
          </a:xfrm>
          <a:prstGeom prst="blockArc">
            <a:avLst>
              <a:gd name="adj1" fmla="val 10800000"/>
              <a:gd name="adj2" fmla="val 14486156"/>
              <a:gd name="adj3" fmla="val 10263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Block Arc 37"/>
          <p:cNvSpPr/>
          <p:nvPr/>
        </p:nvSpPr>
        <p:spPr>
          <a:xfrm rot="3856392">
            <a:off x="4410172" y="3929406"/>
            <a:ext cx="2743200" cy="2743200"/>
          </a:xfrm>
          <a:prstGeom prst="blockArc">
            <a:avLst>
              <a:gd name="adj1" fmla="val 10800000"/>
              <a:gd name="adj2" fmla="val 13899421"/>
              <a:gd name="adj3" fmla="val 10337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Block Arc 38"/>
          <p:cNvSpPr/>
          <p:nvPr/>
        </p:nvSpPr>
        <p:spPr>
          <a:xfrm rot="4022908">
            <a:off x="4562572" y="4081806"/>
            <a:ext cx="2743200" cy="2743200"/>
          </a:xfrm>
          <a:prstGeom prst="blockArc">
            <a:avLst>
              <a:gd name="adj1" fmla="val 10800000"/>
              <a:gd name="adj2" fmla="val 13075708"/>
              <a:gd name="adj3" fmla="val 10359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lock Arc 39"/>
          <p:cNvSpPr/>
          <p:nvPr/>
        </p:nvSpPr>
        <p:spPr>
          <a:xfrm rot="4164019">
            <a:off x="4714972" y="4234206"/>
            <a:ext cx="2743200" cy="2743200"/>
          </a:xfrm>
          <a:prstGeom prst="blockArc">
            <a:avLst>
              <a:gd name="adj1" fmla="val 10800000"/>
              <a:gd name="adj2" fmla="val 12304777"/>
              <a:gd name="adj3" fmla="val 10713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6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2-motor scans offset 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75589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02184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4847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4759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4104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8733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3362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7990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2619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7248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18770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6505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71134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57632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43199" y="2937510"/>
            <a:ext cx="258982" cy="8992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9486" y="2748914"/>
            <a:ext cx="258982" cy="124019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35774" y="2642234"/>
            <a:ext cx="258982" cy="149927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82061" y="2540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8349" y="2692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4636" y="2845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20923" y="29977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67211" y="31501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13498" y="3302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59785" y="3454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06073" y="3607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52360" y="3759724"/>
            <a:ext cx="258982" cy="15380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98648" y="3912124"/>
            <a:ext cx="258982" cy="82561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4935" y="4064524"/>
            <a:ext cx="258982" cy="35317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979630" y="355390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1404" y="5808484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35639" y="1888503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38875" y="535914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C:\Users\James_Holton\AppData\Local\Microsoft\Windows\INetCache\IE\RHU66CXP\Corkscrew_(Cedar_Point)_0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40" y="2626468"/>
            <a:ext cx="2455261" cy="184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08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  <a:endParaRPr lang="en-US" altLang="en-US" dirty="0"/>
          </a:p>
        </p:txBody>
      </p:sp>
      <p:pic>
        <p:nvPicPr>
          <p:cNvPr id="2311171" name="Picture 3" descr="dose_023_edg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734" y="1219733"/>
            <a:ext cx="8045821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1172" name="Text Box 4"/>
          <p:cNvSpPr txBox="1">
            <a:spLocks noChangeArrowheads="1"/>
          </p:cNvSpPr>
          <p:nvPr/>
        </p:nvSpPr>
        <p:spPr bwMode="auto">
          <a:xfrm>
            <a:off x="4092575" y="2025650"/>
            <a:ext cx="957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after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3059" y="1244338"/>
            <a:ext cx="8041064" cy="5476973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2-motor scans offset 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75589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02184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4847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4759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4104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8733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3362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7990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2619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7248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18770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6505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71134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57632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43199" y="2937510"/>
            <a:ext cx="258982" cy="899200"/>
          </a:xfrm>
          <a:prstGeom prst="rect">
            <a:avLst/>
          </a:prstGeom>
          <a:solidFill>
            <a:srgbClr val="C0C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9486" y="2748914"/>
            <a:ext cx="258982" cy="1240195"/>
          </a:xfrm>
          <a:prstGeom prst="rect">
            <a:avLst/>
          </a:prstGeom>
          <a:solidFill>
            <a:srgbClr val="C0C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35774" y="2642234"/>
            <a:ext cx="258982" cy="1499275"/>
          </a:xfrm>
          <a:prstGeom prst="rect">
            <a:avLst/>
          </a:prstGeom>
          <a:solidFill>
            <a:srgbClr val="C09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82061" y="2540524"/>
            <a:ext cx="258982" cy="1753386"/>
          </a:xfrm>
          <a:prstGeom prst="rect">
            <a:avLst/>
          </a:prstGeom>
          <a:solidFill>
            <a:srgbClr val="C064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8349" y="2692924"/>
            <a:ext cx="258982" cy="1753386"/>
          </a:xfrm>
          <a:prstGeom prst="rect">
            <a:avLst/>
          </a:prstGeom>
          <a:solidFill>
            <a:srgbClr val="C03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4636" y="2845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20923" y="29977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67211" y="31501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13498" y="3302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59785" y="3454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06073" y="3607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52360" y="3759724"/>
            <a:ext cx="258982" cy="15380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98648" y="3912124"/>
            <a:ext cx="258982" cy="82561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4935" y="4064524"/>
            <a:ext cx="258982" cy="35317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979630" y="355390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1404" y="5808484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35639" y="1888503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38875" y="535914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flat dose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38664" y="1862962"/>
            <a:ext cx="5907413" cy="3421856"/>
          </a:xfrm>
          <a:custGeom>
            <a:avLst/>
            <a:gdLst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65" fmla="*/ 927843 w 5907413"/>
              <a:gd name="connsiteY65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588478 w 5907413"/>
              <a:gd name="connsiteY38" fmla="*/ 2690184 h 3421856"/>
              <a:gd name="connsiteX39" fmla="*/ 362235 w 5907413"/>
              <a:gd name="connsiteY39" fmla="*/ 2595916 h 3421856"/>
              <a:gd name="connsiteX40" fmla="*/ 277394 w 5907413"/>
              <a:gd name="connsiteY40" fmla="*/ 2416807 h 3421856"/>
              <a:gd name="connsiteX41" fmla="*/ 381089 w 5907413"/>
              <a:gd name="connsiteY41" fmla="*/ 2284832 h 3421856"/>
              <a:gd name="connsiteX42" fmla="*/ 296247 w 5907413"/>
              <a:gd name="connsiteY42" fmla="*/ 2247125 h 3421856"/>
              <a:gd name="connsiteX43" fmla="*/ 220833 w 5907413"/>
              <a:gd name="connsiteY43" fmla="*/ 2124576 h 3421856"/>
              <a:gd name="connsiteX44" fmla="*/ 286821 w 5907413"/>
              <a:gd name="connsiteY44" fmla="*/ 1992601 h 3421856"/>
              <a:gd name="connsiteX45" fmla="*/ 154845 w 5907413"/>
              <a:gd name="connsiteY45" fmla="*/ 1954894 h 3421856"/>
              <a:gd name="connsiteX46" fmla="*/ 60577 w 5907413"/>
              <a:gd name="connsiteY46" fmla="*/ 1794638 h 3421856"/>
              <a:gd name="connsiteX47" fmla="*/ 32297 w 5907413"/>
              <a:gd name="connsiteY47" fmla="*/ 1747504 h 3421856"/>
              <a:gd name="connsiteX48" fmla="*/ 154845 w 5907413"/>
              <a:gd name="connsiteY48" fmla="*/ 1568395 h 3421856"/>
              <a:gd name="connsiteX49" fmla="*/ 88858 w 5907413"/>
              <a:gd name="connsiteY49" fmla="*/ 1521261 h 3421856"/>
              <a:gd name="connsiteX50" fmla="*/ 4016 w 5907413"/>
              <a:gd name="connsiteY50" fmla="*/ 1417566 h 3421856"/>
              <a:gd name="connsiteX51" fmla="*/ 32297 w 5907413"/>
              <a:gd name="connsiteY51" fmla="*/ 1238457 h 3421856"/>
              <a:gd name="connsiteX52" fmla="*/ 192552 w 5907413"/>
              <a:gd name="connsiteY52" fmla="*/ 1163042 h 3421856"/>
              <a:gd name="connsiteX53" fmla="*/ 352808 w 5907413"/>
              <a:gd name="connsiteY53" fmla="*/ 1106481 h 3421856"/>
              <a:gd name="connsiteX54" fmla="*/ 315101 w 5907413"/>
              <a:gd name="connsiteY54" fmla="*/ 955652 h 3421856"/>
              <a:gd name="connsiteX55" fmla="*/ 399942 w 5907413"/>
              <a:gd name="connsiteY55" fmla="*/ 851958 h 3421856"/>
              <a:gd name="connsiteX56" fmla="*/ 475357 w 5907413"/>
              <a:gd name="connsiteY56" fmla="*/ 833104 h 3421856"/>
              <a:gd name="connsiteX57" fmla="*/ 371662 w 5907413"/>
              <a:gd name="connsiteY57" fmla="*/ 719982 h 3421856"/>
              <a:gd name="connsiteX58" fmla="*/ 333955 w 5907413"/>
              <a:gd name="connsiteY58" fmla="*/ 550300 h 3421856"/>
              <a:gd name="connsiteX59" fmla="*/ 428223 w 5907413"/>
              <a:gd name="connsiteY59" fmla="*/ 418325 h 3421856"/>
              <a:gd name="connsiteX60" fmla="*/ 616759 w 5907413"/>
              <a:gd name="connsiteY60" fmla="*/ 408898 h 3421856"/>
              <a:gd name="connsiteX61" fmla="*/ 588478 w 5907413"/>
              <a:gd name="connsiteY61" fmla="*/ 248642 h 3421856"/>
              <a:gd name="connsiteX62" fmla="*/ 673320 w 5907413"/>
              <a:gd name="connsiteY62" fmla="*/ 135520 h 3421856"/>
              <a:gd name="connsiteX63" fmla="*/ 824148 w 5907413"/>
              <a:gd name="connsiteY63" fmla="*/ 50679 h 3421856"/>
              <a:gd name="connsiteX64" fmla="*/ 927843 w 5907413"/>
              <a:gd name="connsiteY64" fmla="*/ 22399 h 342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07413" h="3421856">
                <a:moveTo>
                  <a:pt x="927843" y="22399"/>
                </a:moveTo>
                <a:cubicBezTo>
                  <a:pt x="1718909" y="403"/>
                  <a:pt x="2509975" y="-21593"/>
                  <a:pt x="2869765" y="41252"/>
                </a:cubicBezTo>
                <a:cubicBezTo>
                  <a:pt x="3229555" y="104097"/>
                  <a:pt x="3066156" y="324057"/>
                  <a:pt x="3086581" y="399471"/>
                </a:cubicBezTo>
                <a:cubicBezTo>
                  <a:pt x="3107006" y="474885"/>
                  <a:pt x="2973459" y="457603"/>
                  <a:pt x="2992313" y="493739"/>
                </a:cubicBezTo>
                <a:cubicBezTo>
                  <a:pt x="3011167" y="529875"/>
                  <a:pt x="3160425" y="577009"/>
                  <a:pt x="3199703" y="616287"/>
                </a:cubicBezTo>
                <a:cubicBezTo>
                  <a:pt x="3238981" y="655565"/>
                  <a:pt x="3160424" y="702700"/>
                  <a:pt x="3227983" y="729409"/>
                </a:cubicBezTo>
                <a:cubicBezTo>
                  <a:pt x="3295542" y="756118"/>
                  <a:pt x="3498219" y="737265"/>
                  <a:pt x="3605056" y="776543"/>
                </a:cubicBezTo>
                <a:cubicBezTo>
                  <a:pt x="3711893" y="815821"/>
                  <a:pt x="3826586" y="917945"/>
                  <a:pt x="3869006" y="965079"/>
                </a:cubicBezTo>
                <a:cubicBezTo>
                  <a:pt x="3911427" y="1012213"/>
                  <a:pt x="3854866" y="1024782"/>
                  <a:pt x="3859579" y="1059347"/>
                </a:cubicBezTo>
                <a:cubicBezTo>
                  <a:pt x="3864292" y="1093912"/>
                  <a:pt x="3845439" y="1153615"/>
                  <a:pt x="3897286" y="1172469"/>
                </a:cubicBezTo>
                <a:cubicBezTo>
                  <a:pt x="3949133" y="1191323"/>
                  <a:pt x="4106247" y="1153615"/>
                  <a:pt x="4170663" y="1172469"/>
                </a:cubicBezTo>
                <a:cubicBezTo>
                  <a:pt x="4235080" y="1191323"/>
                  <a:pt x="4247649" y="1243171"/>
                  <a:pt x="4283785" y="1285591"/>
                </a:cubicBezTo>
                <a:cubicBezTo>
                  <a:pt x="4319921" y="1328011"/>
                  <a:pt x="4288499" y="1400283"/>
                  <a:pt x="4387480" y="1426992"/>
                </a:cubicBezTo>
                <a:cubicBezTo>
                  <a:pt x="4486461" y="1453701"/>
                  <a:pt x="4748841" y="1411281"/>
                  <a:pt x="4877674" y="1445846"/>
                </a:cubicBezTo>
                <a:cubicBezTo>
                  <a:pt x="5006507" y="1480411"/>
                  <a:pt x="5124342" y="1566823"/>
                  <a:pt x="5160478" y="1634382"/>
                </a:cubicBezTo>
                <a:cubicBezTo>
                  <a:pt x="5196614" y="1701941"/>
                  <a:pt x="5102347" y="1804065"/>
                  <a:pt x="5094491" y="1851199"/>
                </a:cubicBezTo>
                <a:cubicBezTo>
                  <a:pt x="5086635" y="1898333"/>
                  <a:pt x="5103917" y="1860625"/>
                  <a:pt x="5113344" y="1917186"/>
                </a:cubicBezTo>
                <a:cubicBezTo>
                  <a:pt x="5122771" y="1973747"/>
                  <a:pt x="5086635" y="2141859"/>
                  <a:pt x="5151051" y="2190564"/>
                </a:cubicBezTo>
                <a:cubicBezTo>
                  <a:pt x="5215467" y="2239269"/>
                  <a:pt x="5408717" y="2203133"/>
                  <a:pt x="5499843" y="2209417"/>
                </a:cubicBezTo>
                <a:cubicBezTo>
                  <a:pt x="5590969" y="2215701"/>
                  <a:pt x="5649101" y="2212560"/>
                  <a:pt x="5697806" y="2228271"/>
                </a:cubicBezTo>
                <a:cubicBezTo>
                  <a:pt x="5746511" y="2243982"/>
                  <a:pt x="5774792" y="2265978"/>
                  <a:pt x="5792074" y="2303685"/>
                </a:cubicBezTo>
                <a:cubicBezTo>
                  <a:pt x="5809356" y="2341392"/>
                  <a:pt x="5818783" y="2402667"/>
                  <a:pt x="5801501" y="2454514"/>
                </a:cubicBezTo>
                <a:cubicBezTo>
                  <a:pt x="5784219" y="2506361"/>
                  <a:pt x="5678952" y="2580205"/>
                  <a:pt x="5688379" y="2614770"/>
                </a:cubicBezTo>
                <a:cubicBezTo>
                  <a:pt x="5697806" y="2649335"/>
                  <a:pt x="5823497" y="2617912"/>
                  <a:pt x="5858062" y="2661904"/>
                </a:cubicBezTo>
                <a:cubicBezTo>
                  <a:pt x="5892627" y="2705896"/>
                  <a:pt x="5925621" y="2811161"/>
                  <a:pt x="5895769" y="2878720"/>
                </a:cubicBezTo>
                <a:cubicBezTo>
                  <a:pt x="5865917" y="2946279"/>
                  <a:pt x="5733942" y="3035834"/>
                  <a:pt x="5678952" y="3067257"/>
                </a:cubicBezTo>
                <a:cubicBezTo>
                  <a:pt x="5623962" y="3098680"/>
                  <a:pt x="5803072" y="3065686"/>
                  <a:pt x="5565831" y="3067257"/>
                </a:cubicBezTo>
                <a:lnTo>
                  <a:pt x="4255505" y="3076683"/>
                </a:lnTo>
                <a:lnTo>
                  <a:pt x="3030021" y="3086110"/>
                </a:lnTo>
                <a:cubicBezTo>
                  <a:pt x="3000171" y="3185092"/>
                  <a:pt x="3037876" y="3169381"/>
                  <a:pt x="3011167" y="3208659"/>
                </a:cubicBezTo>
                <a:cubicBezTo>
                  <a:pt x="2984458" y="3247937"/>
                  <a:pt x="2924755" y="3291929"/>
                  <a:pt x="2869765" y="3321780"/>
                </a:cubicBezTo>
                <a:cubicBezTo>
                  <a:pt x="2814775" y="3351631"/>
                  <a:pt x="2956178" y="3373628"/>
                  <a:pt x="2681229" y="3387768"/>
                </a:cubicBezTo>
                <a:cubicBezTo>
                  <a:pt x="2406280" y="3401908"/>
                  <a:pt x="1512305" y="3444329"/>
                  <a:pt x="1220074" y="3406622"/>
                </a:cubicBezTo>
                <a:cubicBezTo>
                  <a:pt x="927843" y="3368915"/>
                  <a:pt x="976548" y="3216515"/>
                  <a:pt x="927843" y="3161525"/>
                </a:cubicBezTo>
                <a:cubicBezTo>
                  <a:pt x="879138" y="3106535"/>
                  <a:pt x="908989" y="3109677"/>
                  <a:pt x="927843" y="3076683"/>
                </a:cubicBezTo>
                <a:cubicBezTo>
                  <a:pt x="946697" y="3043689"/>
                  <a:pt x="1037823" y="2996556"/>
                  <a:pt x="1040965" y="2963562"/>
                </a:cubicBezTo>
                <a:cubicBezTo>
                  <a:pt x="1044107" y="2930568"/>
                  <a:pt x="967122" y="2916427"/>
                  <a:pt x="946697" y="2878720"/>
                </a:cubicBezTo>
                <a:cubicBezTo>
                  <a:pt x="926272" y="2841013"/>
                  <a:pt x="978119" y="2768741"/>
                  <a:pt x="918416" y="2737318"/>
                </a:cubicBezTo>
                <a:cubicBezTo>
                  <a:pt x="858713" y="2705895"/>
                  <a:pt x="681175" y="2713751"/>
                  <a:pt x="588478" y="2690184"/>
                </a:cubicBezTo>
                <a:cubicBezTo>
                  <a:pt x="495781" y="2666617"/>
                  <a:pt x="414082" y="2641479"/>
                  <a:pt x="362235" y="2595916"/>
                </a:cubicBezTo>
                <a:cubicBezTo>
                  <a:pt x="310388" y="2550353"/>
                  <a:pt x="274252" y="2468654"/>
                  <a:pt x="277394" y="2416807"/>
                </a:cubicBezTo>
                <a:cubicBezTo>
                  <a:pt x="280536" y="2364960"/>
                  <a:pt x="377947" y="2313112"/>
                  <a:pt x="381089" y="2284832"/>
                </a:cubicBezTo>
                <a:cubicBezTo>
                  <a:pt x="384231" y="2256552"/>
                  <a:pt x="322956" y="2273834"/>
                  <a:pt x="296247" y="2247125"/>
                </a:cubicBezTo>
                <a:cubicBezTo>
                  <a:pt x="269538" y="2220416"/>
                  <a:pt x="222404" y="2166997"/>
                  <a:pt x="220833" y="2124576"/>
                </a:cubicBezTo>
                <a:cubicBezTo>
                  <a:pt x="219262" y="2082155"/>
                  <a:pt x="297819" y="2020881"/>
                  <a:pt x="286821" y="1992601"/>
                </a:cubicBezTo>
                <a:cubicBezTo>
                  <a:pt x="275823" y="1964321"/>
                  <a:pt x="192552" y="1987888"/>
                  <a:pt x="154845" y="1954894"/>
                </a:cubicBezTo>
                <a:cubicBezTo>
                  <a:pt x="117138" y="1921900"/>
                  <a:pt x="81002" y="1829203"/>
                  <a:pt x="60577" y="1794638"/>
                </a:cubicBezTo>
                <a:cubicBezTo>
                  <a:pt x="40152" y="1760073"/>
                  <a:pt x="16586" y="1785211"/>
                  <a:pt x="32297" y="1747504"/>
                </a:cubicBezTo>
                <a:cubicBezTo>
                  <a:pt x="48008" y="1709797"/>
                  <a:pt x="145418" y="1606102"/>
                  <a:pt x="154845" y="1568395"/>
                </a:cubicBezTo>
                <a:cubicBezTo>
                  <a:pt x="164272" y="1530688"/>
                  <a:pt x="113996" y="1546399"/>
                  <a:pt x="88858" y="1521261"/>
                </a:cubicBezTo>
                <a:cubicBezTo>
                  <a:pt x="63720" y="1496123"/>
                  <a:pt x="13443" y="1464700"/>
                  <a:pt x="4016" y="1417566"/>
                </a:cubicBezTo>
                <a:cubicBezTo>
                  <a:pt x="-5411" y="1370432"/>
                  <a:pt x="874" y="1280878"/>
                  <a:pt x="32297" y="1238457"/>
                </a:cubicBezTo>
                <a:cubicBezTo>
                  <a:pt x="63720" y="1196036"/>
                  <a:pt x="139134" y="1185038"/>
                  <a:pt x="192552" y="1163042"/>
                </a:cubicBezTo>
                <a:cubicBezTo>
                  <a:pt x="245970" y="1141046"/>
                  <a:pt x="332383" y="1141046"/>
                  <a:pt x="352808" y="1106481"/>
                </a:cubicBezTo>
                <a:cubicBezTo>
                  <a:pt x="373233" y="1071916"/>
                  <a:pt x="307245" y="998073"/>
                  <a:pt x="315101" y="955652"/>
                </a:cubicBezTo>
                <a:cubicBezTo>
                  <a:pt x="322957" y="913232"/>
                  <a:pt x="373233" y="872383"/>
                  <a:pt x="399942" y="851958"/>
                </a:cubicBezTo>
                <a:cubicBezTo>
                  <a:pt x="426651" y="831533"/>
                  <a:pt x="480070" y="855100"/>
                  <a:pt x="475357" y="833104"/>
                </a:cubicBezTo>
                <a:cubicBezTo>
                  <a:pt x="470644" y="811108"/>
                  <a:pt x="395229" y="767116"/>
                  <a:pt x="371662" y="719982"/>
                </a:cubicBezTo>
                <a:cubicBezTo>
                  <a:pt x="348095" y="672848"/>
                  <a:pt x="324528" y="600576"/>
                  <a:pt x="333955" y="550300"/>
                </a:cubicBezTo>
                <a:cubicBezTo>
                  <a:pt x="343382" y="500024"/>
                  <a:pt x="381089" y="441892"/>
                  <a:pt x="428223" y="418325"/>
                </a:cubicBezTo>
                <a:cubicBezTo>
                  <a:pt x="475357" y="394758"/>
                  <a:pt x="590050" y="437178"/>
                  <a:pt x="616759" y="408898"/>
                </a:cubicBezTo>
                <a:cubicBezTo>
                  <a:pt x="643468" y="380618"/>
                  <a:pt x="579051" y="294205"/>
                  <a:pt x="588478" y="248642"/>
                </a:cubicBezTo>
                <a:cubicBezTo>
                  <a:pt x="597905" y="203079"/>
                  <a:pt x="634042" y="168514"/>
                  <a:pt x="673320" y="135520"/>
                </a:cubicBezTo>
                <a:cubicBezTo>
                  <a:pt x="712598" y="102526"/>
                  <a:pt x="768373" y="76602"/>
                  <a:pt x="824148" y="50679"/>
                </a:cubicBezTo>
                <a:lnTo>
                  <a:pt x="927843" y="22399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images?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701"/>
            <a:ext cx="8229600" cy="3769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360° / 0.1° * ( 1000 µm / 1 µm )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algn="ctr">
              <a:buNone/>
            </a:pP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3.6x10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  <a:p>
            <a:pPr marL="0" indent="0" algn="ctr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28,000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/image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Entropy Limit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7973"/>
            <a:ext cx="8229600" cy="4476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log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* flux *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*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minimum data rate with no information loss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4150*4371 for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Eiger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flux 	= photons/s onto the sample </a:t>
            </a: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sample thickness in µm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1.2x10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cm/µm * cross section of oxygen (0.2 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/g)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    * density of protein crystal (1.2 g/cm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* ~1/2 of total scattering intersects detector</a:t>
            </a: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34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  for 10</a:t>
            </a:r>
            <a:r>
              <a:rPr lang="en-US" sz="24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photons/s and 100 µm sample</a:t>
            </a:r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3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2235" y="1456144"/>
            <a:ext cx="862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bits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55802" y="1941922"/>
            <a:ext cx="6693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4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</a:t>
            </a:r>
            <a:r>
              <a:rPr lang="en-US" dirty="0" smtClean="0"/>
              <a:t>slice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Pink/divergent beam</a:t>
            </a:r>
            <a:endParaRPr lang="en-US" dirty="0"/>
          </a:p>
          <a:p>
            <a:pPr marL="400050" lvl="1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sum over lambda/angle 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</a:t>
            </a:r>
          </a:p>
        </p:txBody>
      </p:sp>
    </p:spTree>
    <p:extLst>
      <p:ext uri="{BB962C8B-B14F-4D97-AF65-F5344CB8AC3E}">
        <p14:creationId xmlns:p14="http://schemas.microsoft.com/office/powerpoint/2010/main" val="35299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How long will it take?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Gy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=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/2000 / um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flux= 10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12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ph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/s, 1 mm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beam = 500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Gy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/s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100% sample life → 30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MGy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/ 500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Gy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/s = </a:t>
            </a:r>
            <a:r>
              <a:rPr lang="en-US" sz="2800" dirty="0" smtClean="0">
                <a:solidFill>
                  <a:srgbClr val="C00000"/>
                </a:solidFill>
              </a:rPr>
              <a:t>17 hours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 10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% sample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life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→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  3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MGy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/ 500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Gy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/s = </a:t>
            </a:r>
            <a:r>
              <a:rPr lang="en-US" sz="2800" dirty="0" smtClean="0">
                <a:solidFill>
                  <a:srgbClr val="C00000"/>
                </a:solidFill>
              </a:rPr>
              <a:t>1.7 </a:t>
            </a:r>
            <a:r>
              <a:rPr lang="en-US" sz="2800" dirty="0">
                <a:solidFill>
                  <a:srgbClr val="C00000"/>
                </a:solidFill>
              </a:rPr>
              <a:t>hours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   1%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sample life →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300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kGy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/ 500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Gy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/s = </a:t>
            </a:r>
            <a:r>
              <a:rPr lang="en-US" sz="2800" dirty="0" smtClean="0">
                <a:solidFill>
                  <a:srgbClr val="C00000"/>
                </a:solidFill>
              </a:rPr>
              <a:t>1</a:t>
            </a:r>
            <a:r>
              <a:rPr lang="en-US" sz="2800" dirty="0">
                <a:solidFill>
                  <a:srgbClr val="C00000"/>
                </a:solidFill>
              </a:rPr>
              <a:t>0</a:t>
            </a:r>
            <a:r>
              <a:rPr lang="en-US" sz="2800" dirty="0" smtClean="0">
                <a:solidFill>
                  <a:srgbClr val="C00000"/>
                </a:solidFill>
              </a:rPr>
              <a:t> min</a:t>
            </a: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</p:spTree>
    <p:extLst>
      <p:ext uri="{BB962C8B-B14F-4D97-AF65-F5344CB8AC3E}">
        <p14:creationId xmlns:p14="http://schemas.microsoft.com/office/powerpoint/2010/main" val="290338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&amp; time</a:t>
            </a:r>
          </a:p>
          <a:p>
            <a:pPr algn="ctr" eaLnBrk="1" hangingPunct="1"/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11808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27218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Dose slicing</a:t>
            </a:r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74482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3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6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744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1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7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74478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9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7447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7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9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74474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5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40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74472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3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74441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2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3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4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crystal’s useful life</a:t>
            </a:r>
          </a:p>
        </p:txBody>
      </p:sp>
      <p:grpSp>
        <p:nvGrpSpPr>
          <p:cNvPr id="274445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74454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5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1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2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3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4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5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6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7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8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9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0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1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46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7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8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grpSp>
        <p:nvGrpSpPr>
          <p:cNvPr id="274449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7445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53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8702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low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completeness</a:t>
            </a:r>
          </a:p>
        </p:txBody>
      </p:sp>
      <p:sp>
        <p:nvSpPr>
          <p:cNvPr id="268702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t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oo much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read noise</a:t>
            </a:r>
          </a:p>
        </p:txBody>
      </p:sp>
    </p:spTree>
    <p:extLst>
      <p:ext uri="{BB962C8B-B14F-4D97-AF65-F5344CB8AC3E}">
        <p14:creationId xmlns:p14="http://schemas.microsoft.com/office/powerpoint/2010/main" val="2007211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2" y="1289114"/>
            <a:ext cx="8027238" cy="5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if?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8136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You only have a few small crystals…</a:t>
            </a:r>
          </a:p>
          <a:p>
            <a:pPr marL="0" indent="0">
              <a:buNone/>
            </a:pPr>
            <a:r>
              <a:rPr lang="en-US" sz="3600" dirty="0" smtClean="0"/>
              <a:t>    Should you:</a:t>
            </a:r>
            <a:endParaRPr lang="en-US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</a:t>
            </a:r>
            <a:r>
              <a:rPr lang="en-US" dirty="0" smtClean="0"/>
              <a:t>ollect 360° from each?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Collect 10° from each at 36x exposure?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Glue 36 </a:t>
            </a:r>
            <a:r>
              <a:rPr lang="en-US" dirty="0" err="1" smtClean="0"/>
              <a:t>xtals</a:t>
            </a:r>
            <a:r>
              <a:rPr lang="en-US" dirty="0" smtClean="0"/>
              <a:t> together, then collect 360° ?</a:t>
            </a:r>
          </a:p>
        </p:txBody>
      </p:sp>
    </p:spTree>
    <p:extLst>
      <p:ext uri="{BB962C8B-B14F-4D97-AF65-F5344CB8AC3E}">
        <p14:creationId xmlns:p14="http://schemas.microsoft.com/office/powerpoint/2010/main" val="42283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775129"/>
              </p:ext>
            </p:extLst>
          </p:nvPr>
        </p:nvGraphicFramePr>
        <p:xfrm>
          <a:off x="580479" y="431800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19027" y="6261096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285772" y="3234062"/>
            <a:ext cx="34403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CC vs right answer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813" y="0"/>
            <a:ext cx="4834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charset="0"/>
              </a:rPr>
              <a:t>“true” resolution limit</a:t>
            </a:r>
          </a:p>
        </p:txBody>
      </p:sp>
    </p:spTree>
    <p:extLst>
      <p:ext uri="{BB962C8B-B14F-4D97-AF65-F5344CB8AC3E}">
        <p14:creationId xmlns:p14="http://schemas.microsoft.com/office/powerpoint/2010/main" val="2846337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59390"/>
              </p:ext>
            </p:extLst>
          </p:nvPr>
        </p:nvGraphicFramePr>
        <p:xfrm>
          <a:off x="214960" y="1351107"/>
          <a:ext cx="8240670" cy="4135293"/>
        </p:xfrm>
        <a:graphic>
          <a:graphicData uri="http://schemas.openxmlformats.org/drawingml/2006/table">
            <a:tbl>
              <a:tblPr/>
              <a:tblGrid>
                <a:gridCol w="2746890"/>
                <a:gridCol w="2746890"/>
                <a:gridCol w="2746890"/>
              </a:tblGrid>
              <a:tr h="1378431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Dose slice collection </a:t>
                      </a:r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scenario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8431"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431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3.17700</a:t>
                      </a:r>
                      <a:endParaRPr lang="en-US" sz="44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3.14057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3.17604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55313" y="476518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“true” resolution vs strategy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943600"/>
            <a:ext cx="594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301,640,334 photons/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xtal</a:t>
            </a:r>
            <a:endParaRPr lang="en-US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slice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Pink/divergent beam</a:t>
            </a:r>
          </a:p>
          <a:p>
            <a:pPr marL="400050" lvl="1" indent="0">
              <a:buNone/>
            </a:pPr>
            <a:r>
              <a:rPr lang="en-US" sz="1800" dirty="0"/>
              <a:t>	sum over lambda/angle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r>
              <a:rPr lang="en-US" sz="1900" dirty="0">
                <a:solidFill>
                  <a:srgbClr val="FF0000"/>
                </a:solidFill>
              </a:rPr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</a:t>
            </a:r>
          </a:p>
        </p:txBody>
      </p:sp>
    </p:spTree>
    <p:extLst>
      <p:ext uri="{BB962C8B-B14F-4D97-AF65-F5344CB8AC3E}">
        <p14:creationId xmlns:p14="http://schemas.microsoft.com/office/powerpoint/2010/main" val="33915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is 3D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-1905000" y="2209800"/>
            <a:ext cx="6324600" cy="4191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8890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743200" y="4267200"/>
            <a:ext cx="88900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791200" y="1752600"/>
            <a:ext cx="2286000" cy="5091260"/>
            <a:chOff x="5791200" y="1752600"/>
            <a:chExt cx="2286000" cy="5091260"/>
          </a:xfrm>
        </p:grpSpPr>
        <p:sp>
          <p:nvSpPr>
            <p:cNvPr id="5" name="Oval 4"/>
            <p:cNvSpPr/>
            <p:nvPr/>
          </p:nvSpPr>
          <p:spPr>
            <a:xfrm>
              <a:off x="5791200" y="2133600"/>
              <a:ext cx="2286000" cy="43434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477000" y="1752600"/>
              <a:ext cx="914400" cy="914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477000" y="5929460"/>
              <a:ext cx="914400" cy="914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2629300" y="4133750"/>
            <a:ext cx="366713" cy="276225"/>
            <a:chOff x="3061" y="2929"/>
            <a:chExt cx="1191" cy="868"/>
          </a:xfrm>
        </p:grpSpPr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3424" y="3148"/>
              <a:ext cx="466" cy="458"/>
            </a:xfrm>
            <a:prstGeom prst="ellipse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3061" y="3377"/>
              <a:ext cx="1191" cy="0"/>
            </a:xfrm>
            <a:prstGeom prst="line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3655" y="2929"/>
              <a:ext cx="6" cy="868"/>
            </a:xfrm>
            <a:prstGeom prst="line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794403" y="4398742"/>
            <a:ext cx="2286000" cy="866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 rot="5400000">
            <a:off x="7162800" y="4419600"/>
            <a:ext cx="88900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68177" y="1838425"/>
            <a:ext cx="914400" cy="369332"/>
            <a:chOff x="6468177" y="1838425"/>
            <a:chExt cx="914400" cy="369332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6468177" y="2194559"/>
              <a:ext cx="914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525929" y="1838425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 µm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83173" y="3665621"/>
            <a:ext cx="2286001" cy="369332"/>
            <a:chOff x="6444339" y="1838425"/>
            <a:chExt cx="943534" cy="369332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6444339" y="2194559"/>
              <a:ext cx="94353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792105" y="1838425"/>
              <a:ext cx="323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 µm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726454" y="4543425"/>
            <a:ext cx="665567" cy="627312"/>
            <a:chOff x="6726454" y="4543425"/>
            <a:chExt cx="665567" cy="627312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7077075" y="4543527"/>
              <a:ext cx="101767" cy="34279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726454" y="4801405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µm</a:t>
              </a:r>
              <a:endParaRPr lang="en-US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7078980" y="4543425"/>
              <a:ext cx="217170" cy="34671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620127" y="5613834"/>
            <a:ext cx="1091411" cy="1055370"/>
            <a:chOff x="4408371" y="5633085"/>
            <a:chExt cx="1091411" cy="1055370"/>
          </a:xfrm>
        </p:grpSpPr>
        <p:sp>
          <p:nvSpPr>
            <p:cNvPr id="41" name="Curved Right Arrow 40"/>
            <p:cNvSpPr/>
            <p:nvPr/>
          </p:nvSpPr>
          <p:spPr>
            <a:xfrm>
              <a:off x="4408371" y="6073541"/>
              <a:ext cx="394635" cy="404261"/>
            </a:xfrm>
            <a:prstGeom prst="curved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Curved Up Arrow 43"/>
            <p:cNvSpPr/>
            <p:nvPr/>
          </p:nvSpPr>
          <p:spPr>
            <a:xfrm rot="16200000">
              <a:off x="4993007" y="6033134"/>
              <a:ext cx="401956" cy="386715"/>
            </a:xfrm>
            <a:prstGeom prst="curvedUp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4920615" y="5633085"/>
              <a:ext cx="0" cy="10553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002530" y="5722620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90°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459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63562" y="1784350"/>
            <a:ext cx="8580437" cy="442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crystal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water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plastic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0.1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glass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1000 </a:t>
            </a:r>
            <a:r>
              <a:rPr lang="el-GR" altLang="en-US" sz="4000" dirty="0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m air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				~     50 mm He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    ≈ 370 mm sat water vapor @ 4C</a:t>
            </a:r>
            <a:endParaRPr lang="el-GR" altLang="en-US" sz="4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X-ray scattering “rules”:</a:t>
            </a:r>
          </a:p>
        </p:txBody>
      </p:sp>
      <p:grpSp>
        <p:nvGrpSpPr>
          <p:cNvPr id="203780" name="Group 12"/>
          <p:cNvGrpSpPr>
            <a:grpSpLocks/>
          </p:cNvGrpSpPr>
          <p:nvPr/>
        </p:nvGrpSpPr>
        <p:grpSpPr bwMode="auto">
          <a:xfrm rot="5400000">
            <a:off x="592137" y="4033838"/>
            <a:ext cx="2238375" cy="501650"/>
            <a:chOff x="1288" y="3758"/>
            <a:chExt cx="1410" cy="316"/>
          </a:xfrm>
        </p:grpSpPr>
        <p:sp>
          <p:nvSpPr>
            <p:cNvPr id="203796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7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8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9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800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3781" name="Group 2"/>
          <p:cNvGrpSpPr>
            <a:grpSpLocks/>
          </p:cNvGrpSpPr>
          <p:nvPr/>
        </p:nvGrpSpPr>
        <p:grpSpPr bwMode="auto">
          <a:xfrm>
            <a:off x="2090738" y="2965450"/>
            <a:ext cx="1809750" cy="2449513"/>
            <a:chOff x="2090550" y="2964790"/>
            <a:chExt cx="1810415" cy="2449974"/>
          </a:xfrm>
        </p:grpSpPr>
        <p:sp>
          <p:nvSpPr>
            <p:cNvPr id="203789" name="Freeform 3"/>
            <p:cNvSpPr>
              <a:spLocks/>
            </p:cNvSpPr>
            <p:nvPr/>
          </p:nvSpPr>
          <p:spPr bwMode="auto">
            <a:xfrm rot="-7731896">
              <a:off x="1964267" y="3091073"/>
              <a:ext cx="2062982" cy="1810415"/>
            </a:xfrm>
            <a:custGeom>
              <a:avLst/>
              <a:gdLst>
                <a:gd name="T0" fmla="*/ 663460 w 12531"/>
                <a:gd name="T1" fmla="*/ 1074143 h 11874"/>
                <a:gd name="T2" fmla="*/ 1350956 w 12531"/>
                <a:gd name="T3" fmla="*/ 1775500 h 11874"/>
                <a:gd name="T4" fmla="*/ 2004209 w 12531"/>
                <a:gd name="T5" fmla="*/ 1619524 h 11874"/>
                <a:gd name="T6" fmla="*/ 1904937 w 12531"/>
                <a:gd name="T7" fmla="*/ 891638 h 11874"/>
                <a:gd name="T8" fmla="*/ 1238184 w 12531"/>
                <a:gd name="T9" fmla="*/ 474178 h 11874"/>
                <a:gd name="T10" fmla="*/ 11359 w 12531"/>
                <a:gd name="T11" fmla="*/ 13875 h 11874"/>
                <a:gd name="T12" fmla="*/ 663460 w 12531"/>
                <a:gd name="T13" fmla="*/ 1074143 h 1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31" h="11874">
                  <a:moveTo>
                    <a:pt x="4030" y="7045"/>
                  </a:moveTo>
                  <a:cubicBezTo>
                    <a:pt x="5386" y="8971"/>
                    <a:pt x="6849" y="11049"/>
                    <a:pt x="8206" y="11645"/>
                  </a:cubicBezTo>
                  <a:cubicBezTo>
                    <a:pt x="9562" y="12240"/>
                    <a:pt x="11503" y="11601"/>
                    <a:pt x="12174" y="10622"/>
                  </a:cubicBezTo>
                  <a:cubicBezTo>
                    <a:pt x="12845" y="9643"/>
                    <a:pt x="12529" y="7259"/>
                    <a:pt x="11571" y="5848"/>
                  </a:cubicBezTo>
                  <a:cubicBezTo>
                    <a:pt x="10613" y="4437"/>
                    <a:pt x="9016" y="3734"/>
                    <a:pt x="7521" y="3110"/>
                  </a:cubicBezTo>
                  <a:cubicBezTo>
                    <a:pt x="6026" y="2485"/>
                    <a:pt x="649" y="-565"/>
                    <a:pt x="69" y="91"/>
                  </a:cubicBezTo>
                  <a:cubicBezTo>
                    <a:pt x="-509" y="747"/>
                    <a:pt x="2674" y="5119"/>
                    <a:pt x="4030" y="7045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203790" name="Group 12"/>
            <p:cNvGrpSpPr>
              <a:grpSpLocks/>
            </p:cNvGrpSpPr>
            <p:nvPr/>
          </p:nvGrpSpPr>
          <p:grpSpPr bwMode="auto">
            <a:xfrm rot="5400000">
              <a:off x="1762102" y="4044752"/>
              <a:ext cx="2238375" cy="501650"/>
              <a:chOff x="1288" y="3758"/>
              <a:chExt cx="1410" cy="316"/>
            </a:xfrm>
          </p:grpSpPr>
          <p:sp>
            <p:nvSpPr>
              <p:cNvPr id="203791" name="Freeform 13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2" name="Rectangle 14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3" name="Freeform 15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4" name="Freeform 16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5" name="Oval 17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03782" name="Group 1"/>
          <p:cNvGrpSpPr>
            <a:grpSpLocks/>
          </p:cNvGrpSpPr>
          <p:nvPr/>
        </p:nvGrpSpPr>
        <p:grpSpPr bwMode="auto">
          <a:xfrm>
            <a:off x="641350" y="3429000"/>
            <a:ext cx="373063" cy="1449388"/>
            <a:chOff x="640737" y="3429162"/>
            <a:chExt cx="373063" cy="1449256"/>
          </a:xfrm>
        </p:grpSpPr>
        <p:sp>
          <p:nvSpPr>
            <p:cNvPr id="203783" name="Freeform 13"/>
            <p:cNvSpPr>
              <a:spLocks noChangeAspect="1"/>
            </p:cNvSpPr>
            <p:nvPr/>
          </p:nvSpPr>
          <p:spPr bwMode="auto">
            <a:xfrm rot="5400000">
              <a:off x="584381" y="3485518"/>
              <a:ext cx="390525" cy="277813"/>
            </a:xfrm>
            <a:custGeom>
              <a:avLst/>
              <a:gdLst>
                <a:gd name="T0" fmla="*/ 112475 w 2552"/>
                <a:gd name="T1" fmla="*/ 23486 h 1384"/>
                <a:gd name="T2" fmla="*/ 55396 w 2552"/>
                <a:gd name="T3" fmla="*/ 58614 h 1384"/>
                <a:gd name="T4" fmla="*/ 15762 w 2552"/>
                <a:gd name="T5" fmla="*/ 51990 h 1384"/>
                <a:gd name="T6" fmla="*/ 306 w 2552"/>
                <a:gd name="T7" fmla="*/ 27902 h 1384"/>
                <a:gd name="T8" fmla="*/ 13619 w 2552"/>
                <a:gd name="T9" fmla="*/ 5821 h 1384"/>
                <a:gd name="T10" fmla="*/ 48816 w 2552"/>
                <a:gd name="T11" fmla="*/ 1405 h 1384"/>
                <a:gd name="T12" fmla="*/ 77279 w 2552"/>
                <a:gd name="T13" fmla="*/ 14653 h 1384"/>
                <a:gd name="T14" fmla="*/ 108190 w 2552"/>
                <a:gd name="T15" fmla="*/ 25694 h 1384"/>
                <a:gd name="T16" fmla="*/ 116913 w 2552"/>
                <a:gd name="T17" fmla="*/ 25694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4" name="Rectangle 14"/>
            <p:cNvSpPr>
              <a:spLocks noChangeArrowheads="1"/>
            </p:cNvSpPr>
            <p:nvPr/>
          </p:nvSpPr>
          <p:spPr bwMode="auto">
            <a:xfrm rot="5400000">
              <a:off x="715350" y="3551399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5" name="Oval 17"/>
            <p:cNvSpPr>
              <a:spLocks noChangeArrowheads="1"/>
            </p:cNvSpPr>
            <p:nvPr/>
          </p:nvSpPr>
          <p:spPr bwMode="auto">
            <a:xfrm rot="5400000">
              <a:off x="875687" y="4251487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6" name="Freeform 15"/>
            <p:cNvSpPr>
              <a:spLocks/>
            </p:cNvSpPr>
            <p:nvPr/>
          </p:nvSpPr>
          <p:spPr bwMode="auto">
            <a:xfrm rot="5400000">
              <a:off x="237210" y="42608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7" name="Freeform 16"/>
            <p:cNvSpPr>
              <a:spLocks/>
            </p:cNvSpPr>
            <p:nvPr/>
          </p:nvSpPr>
          <p:spPr bwMode="auto">
            <a:xfrm rot="16200000" flipH="1">
              <a:off x="243560" y="42227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8" name="Oval 17"/>
            <p:cNvSpPr>
              <a:spLocks noChangeArrowheads="1"/>
            </p:cNvSpPr>
            <p:nvPr/>
          </p:nvSpPr>
          <p:spPr bwMode="auto">
            <a:xfrm rot="5400000">
              <a:off x="837285" y="3689380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97280" y="1239520"/>
            <a:ext cx="660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Optimum: support thickness = crystal thickness</a:t>
            </a:r>
          </a:p>
        </p:txBody>
      </p:sp>
    </p:spTree>
    <p:extLst>
      <p:ext uri="{BB962C8B-B14F-4D97-AF65-F5344CB8AC3E}">
        <p14:creationId xmlns:p14="http://schemas.microsoft.com/office/powerpoint/2010/main" val="38100728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78" y="1246694"/>
            <a:ext cx="8229915" cy="561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4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493" y="0"/>
            <a:ext cx="8229600" cy="848412"/>
          </a:xfrm>
        </p:spPr>
        <p:txBody>
          <a:bodyPr>
            <a:normAutofit/>
          </a:bodyPr>
          <a:lstStyle/>
          <a:p>
            <a:r>
              <a:rPr lang="en-US" dirty="0" smtClean="0"/>
              <a:t>Laser cutting under </a:t>
            </a:r>
            <a:r>
              <a:rPr lang="en-US" dirty="0" err="1" smtClean="0"/>
              <a:t>cryo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t="29149" r="12132" b="6808"/>
          <a:stretch/>
        </p:blipFill>
        <p:spPr bwMode="auto">
          <a:xfrm>
            <a:off x="0" y="707009"/>
            <a:ext cx="9182077" cy="432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658" y="5109328"/>
            <a:ext cx="3091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Spot diameter:  15 µm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be diffraction limited?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5934670"/>
            <a:ext cx="4939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Kitano, H., et al.,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Cryocrystallography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Using Laser-Processed Crystal.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Japanese Journal of Applied Physics, 2005.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 L54.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5447" y="5129752"/>
            <a:ext cx="2989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Laser details: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193 nm     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&lt; 2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&lt; 1 ns pulse    ~1 µJ</a:t>
            </a:r>
            <a:endParaRPr lang="en-US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1-4 kHz   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~70 C temp rise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200-1400 s cutting time</a:t>
            </a:r>
          </a:p>
        </p:txBody>
      </p:sp>
    </p:spTree>
    <p:extLst>
      <p:ext uri="{BB962C8B-B14F-4D97-AF65-F5344CB8AC3E}">
        <p14:creationId xmlns:p14="http://schemas.microsoft.com/office/powerpoint/2010/main" val="41745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t="23860" r="12763" b="15369"/>
          <a:stretch/>
        </p:blipFill>
        <p:spPr bwMode="auto">
          <a:xfrm>
            <a:off x="0" y="697598"/>
            <a:ext cx="9182502" cy="416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9493" y="0"/>
            <a:ext cx="8229600" cy="84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Laser cutting under </a:t>
            </a:r>
            <a:r>
              <a:rPr lang="en-US" dirty="0" err="1" smtClean="0"/>
              <a:t>cryo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1658" y="5109328"/>
            <a:ext cx="3091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Spot diameter:  15 µm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be diffraction limited?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5934670"/>
            <a:ext cx="4939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Kitano, H., et al.,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Cryocrystallography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Using Laser-Processed Crystal.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Japanese Journal of Applied Physics, 2005.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 L54.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5447" y="5129752"/>
            <a:ext cx="2989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Laser details: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193 nm     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&lt; 2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&lt; 1 ns pulse    ~1 µJ</a:t>
            </a:r>
            <a:endParaRPr lang="en-US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1-4 kHz   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~70 C temp rise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200-1400 s cutting time</a:t>
            </a:r>
          </a:p>
        </p:txBody>
      </p:sp>
    </p:spTree>
    <p:extLst>
      <p:ext uri="{BB962C8B-B14F-4D97-AF65-F5344CB8AC3E}">
        <p14:creationId xmlns:p14="http://schemas.microsoft.com/office/powerpoint/2010/main" val="314835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really need</a:t>
            </a:r>
            <a:endParaRPr lang="en-US" dirty="0"/>
          </a:p>
        </p:txBody>
      </p:sp>
      <p:pic>
        <p:nvPicPr>
          <p:cNvPr id="3517442" name="Picture 2" descr="graphene s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44" y="3298598"/>
            <a:ext cx="38100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 rot="21250245">
            <a:off x="2511728" y="1450090"/>
            <a:ext cx="5715000" cy="1562327"/>
            <a:chOff x="3232603" y="3860800"/>
            <a:chExt cx="5715000" cy="1562327"/>
          </a:xfrm>
        </p:grpSpPr>
        <p:pic>
          <p:nvPicPr>
            <p:cNvPr id="3517444" name="Picture 4" descr="http://i00.i.aliimg.com/img/pb/643/712/379/379712643_639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48" b="21615"/>
            <a:stretch/>
          </p:blipFill>
          <p:spPr bwMode="auto">
            <a:xfrm>
              <a:off x="3232603" y="3860800"/>
              <a:ext cx="5715000" cy="156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 rot="462864">
              <a:off x="4627037" y="4193728"/>
              <a:ext cx="2253400" cy="363699"/>
            </a:xfrm>
            <a:prstGeom prst="rect">
              <a:avLst/>
            </a:prstGeom>
            <a:solidFill>
              <a:srgbClr val="FF4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 rot="440313">
              <a:off x="4556679" y="4121474"/>
              <a:ext cx="2420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EAF0FE"/>
                  </a:solidFill>
                  <a:latin typeface="Arial Black" panose="020B0A04020102020204" pitchFamily="34" charset="0"/>
                </a:rPr>
                <a:t>GRAPHENE</a:t>
              </a:r>
              <a:endParaRPr lang="en-US" sz="2800" dirty="0">
                <a:solidFill>
                  <a:srgbClr val="EAF0FE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20A82D"/>
                </a:solidFill>
              </a:rPr>
              <a:t>Thin	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20A82D"/>
                </a:solidFill>
              </a:rPr>
              <a:t>Light 	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20A82D"/>
                </a:solidFill>
              </a:rPr>
              <a:t>Tight </a:t>
            </a:r>
            <a:r>
              <a:rPr lang="en-US" dirty="0" smtClean="0"/>
              <a:t>	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χ"/>
            </a:pPr>
            <a:r>
              <a:rPr lang="en-US" dirty="0" smtClean="0">
                <a:solidFill>
                  <a:srgbClr val="FF0000"/>
                </a:solidFill>
              </a:rPr>
              <a:t>Cheap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5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basics?  Bragg vs Laue</a:t>
            </a:r>
            <a:endParaRPr lang="en-US" dirty="0"/>
          </a:p>
        </p:txBody>
      </p:sp>
      <p:pic>
        <p:nvPicPr>
          <p:cNvPr id="28674" name="Picture 2" descr="Image result for bragg x-ray spectrometer overhe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8" y="1756609"/>
            <a:ext cx="335280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pubs.usgs.gov/of/2001/of01-041/htmldocs/images/xrdsch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3" y="1584671"/>
            <a:ext cx="4752321" cy="509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1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2743200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6400800" y="2895600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3886200" y="3200400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590800" y="2895600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562600" y="2514600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181600" y="3124200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Diffraction without penetration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96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2743200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6400800" y="2895600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3886200" y="3200400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590800" y="2895600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562600" y="2514600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181600" y="3124200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6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/>
              <a:t>Diffraction without penetration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37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07 L 0.0007 0.09757 L 0.01892 0.09989 L 0.03715 0.120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59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3.33333E-6 0.064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12139E-6 L -3.88889E-6 0.07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7.86127E-6 L 0.00174 0.1119 L 0.01754 0.11837 L 0.03022 0.1394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71676E-6 L 1.11111E-6 0.08463 L -0.01893 0.08879 L -0.03646 0.11422 " pathEditMode="relative" ptsTypes="AAAA">
                                      <p:cBhvr>
                                        <p:cTn id="14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67052E-7 L -0.00156 0.1311 L 0.0158 0.14173 L 0.02535 0.15861 " pathEditMode="relative" ptsTypes="AAAA">
                                      <p:cBhvr>
                                        <p:cTn id="16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257" y="841829"/>
            <a:ext cx="6894286" cy="3077028"/>
          </a:xfrm>
          <a:prstGeom prst="rect">
            <a:avLst/>
          </a:prstGeom>
          <a:solidFill>
            <a:srgbClr val="FFB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 rot="20604231">
            <a:off x="4724400" y="3707569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 rot="20509672">
            <a:off x="6194166" y="3707569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 rot="20519456">
            <a:off x="3886200" y="3707569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 rot="20503538">
            <a:off x="2895600" y="3707569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 rot="20618101">
            <a:off x="5887782" y="3708681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 rot="20548492">
            <a:off x="5181600" y="3707569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506805" y="1141739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oil / plastic</a:t>
            </a:r>
          </a:p>
        </p:txBody>
      </p:sp>
      <p:sp>
        <p:nvSpPr>
          <p:cNvPr id="138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/>
              <a:t>Diffraction without penetration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51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257" y="841829"/>
            <a:ext cx="6894286" cy="3077028"/>
          </a:xfrm>
          <a:prstGeom prst="rect">
            <a:avLst/>
          </a:prstGeom>
          <a:solidFill>
            <a:srgbClr val="FFB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46000">
                <a:schemeClr val="accent5">
                  <a:lumMod val="40000"/>
                  <a:lumOff val="60000"/>
                </a:schemeClr>
              </a:gs>
              <a:gs pos="3500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 rot="20604231">
            <a:off x="4724400" y="3707569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 rot="20509672">
            <a:off x="6194166" y="3707569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 rot="20519456">
            <a:off x="3886200" y="3707569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 rot="20503538">
            <a:off x="2895600" y="3707569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 rot="20618101">
            <a:off x="5887782" y="3708681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 rot="20548492">
            <a:off x="5181600" y="3707569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506804" y="1160990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oil / plastic</a:t>
            </a:r>
          </a:p>
        </p:txBody>
      </p:sp>
      <p:sp>
        <p:nvSpPr>
          <p:cNvPr id="138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/>
              <a:t>Diffraction without penetration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70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921728">
            <a:off x="986971" y="841829"/>
            <a:ext cx="7373257" cy="6016171"/>
            <a:chOff x="986971" y="841829"/>
            <a:chExt cx="7373257" cy="6016171"/>
          </a:xfrm>
        </p:grpSpPr>
        <p:sp>
          <p:nvSpPr>
            <p:cNvPr id="5" name="Rectangle 4"/>
            <p:cNvSpPr/>
            <p:nvPr/>
          </p:nvSpPr>
          <p:spPr>
            <a:xfrm>
              <a:off x="1277257" y="841829"/>
              <a:ext cx="6894286" cy="3077028"/>
            </a:xfrm>
            <a:prstGeom prst="rect">
              <a:avLst/>
            </a:prstGeom>
            <a:solidFill>
              <a:srgbClr val="FFBC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295400" y="1981200"/>
              <a:ext cx="6858000" cy="40386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6000">
                  <a:schemeClr val="accent5">
                    <a:lumMod val="40000"/>
                    <a:lumOff val="60000"/>
                  </a:schemeClr>
                </a:gs>
                <a:gs pos="35000">
                  <a:schemeClr val="tx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86971" y="3886200"/>
              <a:ext cx="7373257" cy="297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08" name="Group 6"/>
            <p:cNvGrpSpPr>
              <a:grpSpLocks/>
            </p:cNvGrpSpPr>
            <p:nvPr/>
          </p:nvGrpSpPr>
          <p:grpSpPr bwMode="auto">
            <a:xfrm rot="1133284">
              <a:off x="6431863" y="3696156"/>
              <a:ext cx="277813" cy="238125"/>
              <a:chOff x="3192" y="2215"/>
              <a:chExt cx="920" cy="943"/>
            </a:xfrm>
          </p:grpSpPr>
          <p:sp>
            <p:nvSpPr>
              <p:cNvPr id="30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8" name="Group 6"/>
            <p:cNvGrpSpPr>
              <a:grpSpLocks/>
            </p:cNvGrpSpPr>
            <p:nvPr/>
          </p:nvGrpSpPr>
          <p:grpSpPr bwMode="auto">
            <a:xfrm rot="1133284">
              <a:off x="7574863" y="3696156"/>
              <a:ext cx="277813" cy="238125"/>
              <a:chOff x="3192" y="2215"/>
              <a:chExt cx="920" cy="943"/>
            </a:xfrm>
          </p:grpSpPr>
          <p:sp>
            <p:nvSpPr>
              <p:cNvPr id="31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8" name="Group 6"/>
            <p:cNvGrpSpPr>
              <a:grpSpLocks/>
            </p:cNvGrpSpPr>
            <p:nvPr/>
          </p:nvGrpSpPr>
          <p:grpSpPr bwMode="auto">
            <a:xfrm rot="20466716" flipH="1">
              <a:off x="6812863" y="3696156"/>
              <a:ext cx="277813" cy="238125"/>
              <a:chOff x="3192" y="2215"/>
              <a:chExt cx="920" cy="943"/>
            </a:xfrm>
          </p:grpSpPr>
          <p:sp>
            <p:nvSpPr>
              <p:cNvPr id="32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38" name="Group 6"/>
            <p:cNvGrpSpPr>
              <a:grpSpLocks/>
            </p:cNvGrpSpPr>
            <p:nvPr/>
          </p:nvGrpSpPr>
          <p:grpSpPr bwMode="auto">
            <a:xfrm rot="1133284">
              <a:off x="3307664" y="3696157"/>
              <a:ext cx="277813" cy="238125"/>
              <a:chOff x="3192" y="2215"/>
              <a:chExt cx="920" cy="943"/>
            </a:xfrm>
          </p:grpSpPr>
          <p:sp>
            <p:nvSpPr>
              <p:cNvPr id="33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" name="Group 6"/>
            <p:cNvGrpSpPr>
              <a:grpSpLocks/>
            </p:cNvGrpSpPr>
            <p:nvPr/>
          </p:nvGrpSpPr>
          <p:grpSpPr bwMode="auto">
            <a:xfrm rot="20466716" flipH="1">
              <a:off x="2545663" y="3696155"/>
              <a:ext cx="277813" cy="238125"/>
              <a:chOff x="3192" y="2215"/>
              <a:chExt cx="920" cy="943"/>
            </a:xfrm>
          </p:grpSpPr>
          <p:sp>
            <p:nvSpPr>
              <p:cNvPr id="34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8" name="Group 6"/>
            <p:cNvGrpSpPr>
              <a:grpSpLocks/>
            </p:cNvGrpSpPr>
            <p:nvPr/>
          </p:nvGrpSpPr>
          <p:grpSpPr bwMode="auto">
            <a:xfrm rot="1133284">
              <a:off x="4374464" y="3696156"/>
              <a:ext cx="277813" cy="238125"/>
              <a:chOff x="3192" y="2215"/>
              <a:chExt cx="920" cy="943"/>
            </a:xfrm>
          </p:grpSpPr>
          <p:sp>
            <p:nvSpPr>
              <p:cNvPr id="35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8" name="Group 6"/>
            <p:cNvGrpSpPr>
              <a:grpSpLocks/>
            </p:cNvGrpSpPr>
            <p:nvPr/>
          </p:nvGrpSpPr>
          <p:grpSpPr bwMode="auto">
            <a:xfrm rot="20466716" flipH="1">
              <a:off x="5517463" y="3696156"/>
              <a:ext cx="277813" cy="238125"/>
              <a:chOff x="3192" y="2215"/>
              <a:chExt cx="920" cy="943"/>
            </a:xfrm>
          </p:grpSpPr>
          <p:sp>
            <p:nvSpPr>
              <p:cNvPr id="36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 rot="20604231">
              <a:off x="4724400" y="3707569"/>
              <a:ext cx="236161" cy="178631"/>
              <a:chOff x="5458290" y="3058908"/>
              <a:chExt cx="236161" cy="178631"/>
            </a:xfrm>
          </p:grpSpPr>
          <p:sp>
            <p:nvSpPr>
              <p:cNvPr id="379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1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2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4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5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6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89" name="Group 388"/>
            <p:cNvGrpSpPr/>
            <p:nvPr/>
          </p:nvGrpSpPr>
          <p:grpSpPr>
            <a:xfrm rot="20509672">
              <a:off x="6194166" y="3707569"/>
              <a:ext cx="236161" cy="178631"/>
              <a:chOff x="5458290" y="3058908"/>
              <a:chExt cx="236161" cy="178631"/>
            </a:xfrm>
          </p:grpSpPr>
          <p:sp>
            <p:nvSpPr>
              <p:cNvPr id="390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1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2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3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4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5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6" name="Group 395"/>
            <p:cNvGrpSpPr/>
            <p:nvPr/>
          </p:nvGrpSpPr>
          <p:grpSpPr>
            <a:xfrm rot="20519456">
              <a:off x="3886200" y="3707569"/>
              <a:ext cx="236161" cy="178631"/>
              <a:chOff x="5458290" y="3058908"/>
              <a:chExt cx="236161" cy="178631"/>
            </a:xfrm>
          </p:grpSpPr>
          <p:sp>
            <p:nvSpPr>
              <p:cNvPr id="397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8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0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1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2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03" name="Group 402"/>
            <p:cNvGrpSpPr/>
            <p:nvPr/>
          </p:nvGrpSpPr>
          <p:grpSpPr>
            <a:xfrm rot="20503538">
              <a:off x="2895600" y="3707569"/>
              <a:ext cx="236161" cy="178631"/>
              <a:chOff x="5458290" y="3058908"/>
              <a:chExt cx="236161" cy="178631"/>
            </a:xfrm>
          </p:grpSpPr>
          <p:sp>
            <p:nvSpPr>
              <p:cNvPr id="404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5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6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7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8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" name="Group 409"/>
            <p:cNvGrpSpPr/>
            <p:nvPr/>
          </p:nvGrpSpPr>
          <p:grpSpPr>
            <a:xfrm rot="20618101">
              <a:off x="5887782" y="3708681"/>
              <a:ext cx="236161" cy="178631"/>
              <a:chOff x="5458290" y="3058908"/>
              <a:chExt cx="236161" cy="178631"/>
            </a:xfrm>
          </p:grpSpPr>
          <p:sp>
            <p:nvSpPr>
              <p:cNvPr id="411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2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3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4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7" name="Group 6"/>
            <p:cNvGrpSpPr>
              <a:grpSpLocks/>
            </p:cNvGrpSpPr>
            <p:nvPr/>
          </p:nvGrpSpPr>
          <p:grpSpPr bwMode="auto">
            <a:xfrm rot="13008648">
              <a:off x="6215844" y="2193090"/>
              <a:ext cx="277813" cy="238125"/>
              <a:chOff x="3192" y="2215"/>
              <a:chExt cx="920" cy="943"/>
            </a:xfrm>
          </p:grpSpPr>
          <p:sp>
            <p:nvSpPr>
              <p:cNvPr id="418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3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7" name="Group 6"/>
            <p:cNvGrpSpPr>
              <a:grpSpLocks/>
            </p:cNvGrpSpPr>
            <p:nvPr/>
          </p:nvGrpSpPr>
          <p:grpSpPr bwMode="auto">
            <a:xfrm rot="11202083">
              <a:off x="3518145" y="2032478"/>
              <a:ext cx="277813" cy="238125"/>
              <a:chOff x="3192" y="2215"/>
              <a:chExt cx="920" cy="943"/>
            </a:xfrm>
          </p:grpSpPr>
          <p:sp>
            <p:nvSpPr>
              <p:cNvPr id="428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2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7" name="Group 436"/>
            <p:cNvGrpSpPr/>
            <p:nvPr/>
          </p:nvGrpSpPr>
          <p:grpSpPr>
            <a:xfrm rot="20548492">
              <a:off x="5181600" y="3707569"/>
              <a:ext cx="236161" cy="178631"/>
              <a:chOff x="5458290" y="3058908"/>
              <a:chExt cx="236161" cy="178631"/>
            </a:xfrm>
          </p:grpSpPr>
          <p:sp>
            <p:nvSpPr>
              <p:cNvPr id="438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1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2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3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576307" y="1132114"/>
              <a:ext cx="23391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</a:rPr>
                <a:t>oil / plastic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 flipV="1">
            <a:off x="-217711" y="3606344"/>
            <a:ext cx="5959475" cy="3001963"/>
            <a:chOff x="-174168" y="1022801"/>
            <a:chExt cx="5959475" cy="3001963"/>
          </a:xfrm>
        </p:grpSpPr>
        <p:sp>
          <p:nvSpPr>
            <p:cNvPr id="139" name="Rectangle 146"/>
            <p:cNvSpPr>
              <a:spLocks noChangeArrowheads="1"/>
            </p:cNvSpPr>
            <p:nvPr/>
          </p:nvSpPr>
          <p:spPr bwMode="auto">
            <a:xfrm rot="5400000">
              <a:off x="2170569" y="1424439"/>
              <a:ext cx="85725" cy="4775200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grpSp>
          <p:nvGrpSpPr>
            <p:cNvPr id="140" name="Group 295"/>
            <p:cNvGrpSpPr>
              <a:grpSpLocks/>
            </p:cNvGrpSpPr>
            <p:nvPr/>
          </p:nvGrpSpPr>
          <p:grpSpPr bwMode="auto">
            <a:xfrm rot="-2293099">
              <a:off x="1748295" y="1022801"/>
              <a:ext cx="4037012" cy="3001963"/>
              <a:chOff x="2203" y="330"/>
              <a:chExt cx="2543" cy="1891"/>
            </a:xfrm>
          </p:grpSpPr>
          <p:sp>
            <p:nvSpPr>
              <p:cNvPr id="141" name="Line 296"/>
              <p:cNvSpPr>
                <a:spLocks noChangeShapeType="1"/>
              </p:cNvSpPr>
              <p:nvPr/>
            </p:nvSpPr>
            <p:spPr bwMode="auto">
              <a:xfrm flipH="1" flipV="1">
                <a:off x="2203" y="961"/>
                <a:ext cx="1136" cy="126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Line 297"/>
              <p:cNvSpPr>
                <a:spLocks noChangeShapeType="1"/>
              </p:cNvSpPr>
              <p:nvPr/>
            </p:nvSpPr>
            <p:spPr bwMode="auto">
              <a:xfrm flipH="1" flipV="1">
                <a:off x="2817" y="330"/>
                <a:ext cx="518" cy="187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Line 298"/>
              <p:cNvSpPr>
                <a:spLocks noChangeShapeType="1"/>
              </p:cNvSpPr>
              <p:nvPr/>
            </p:nvSpPr>
            <p:spPr bwMode="auto">
              <a:xfrm flipV="1">
                <a:off x="3339" y="1136"/>
                <a:ext cx="526" cy="106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Line 299"/>
              <p:cNvSpPr>
                <a:spLocks noChangeShapeType="1"/>
              </p:cNvSpPr>
              <p:nvPr/>
            </p:nvSpPr>
            <p:spPr bwMode="auto">
              <a:xfrm flipV="1">
                <a:off x="3335" y="773"/>
                <a:ext cx="1411" cy="14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46" name="Text Box 303"/>
          <p:cNvSpPr txBox="1">
            <a:spLocks noChangeArrowheads="1"/>
          </p:cNvSpPr>
          <p:nvPr/>
        </p:nvSpPr>
        <p:spPr bwMode="auto">
          <a:xfrm>
            <a:off x="283710" y="4502377"/>
            <a:ext cx="215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n-US" sz="3600" dirty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=2d sin</a:t>
            </a:r>
            <a:r>
              <a:rPr lang="el-GR" altLang="en-US" sz="3600" dirty="0">
                <a:solidFill>
                  <a:srgbClr val="000000"/>
                </a:solidFill>
                <a:cs typeface="Arial" charset="0"/>
              </a:rPr>
              <a:t>θ</a:t>
            </a:r>
          </a:p>
        </p:txBody>
      </p:sp>
      <p:sp>
        <p:nvSpPr>
          <p:cNvPr id="147" name="Text Box 304"/>
          <p:cNvSpPr txBox="1">
            <a:spLocks noChangeArrowheads="1"/>
          </p:cNvSpPr>
          <p:nvPr/>
        </p:nvSpPr>
        <p:spPr bwMode="auto">
          <a:xfrm>
            <a:off x="250145" y="5514749"/>
            <a:ext cx="325755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2.5 Å data </a:t>
            </a:r>
          </a:p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with 5 Å X-rays</a:t>
            </a:r>
          </a:p>
        </p:txBody>
      </p:sp>
      <p:sp>
        <p:nvSpPr>
          <p:cNvPr id="148" name="Rectangle 305"/>
          <p:cNvSpPr>
            <a:spLocks noChangeArrowheads="1"/>
          </p:cNvSpPr>
          <p:nvPr/>
        </p:nvSpPr>
        <p:spPr bwMode="auto">
          <a:xfrm>
            <a:off x="4922890" y="5505045"/>
            <a:ext cx="39897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C00000"/>
                </a:solidFill>
              </a:rPr>
              <a:t>Only</a:t>
            </a:r>
            <a:r>
              <a:rPr lang="en-US" altLang="en-US" dirty="0" smtClean="0">
                <a:solidFill>
                  <a:srgbClr val="000000"/>
                </a:solidFill>
              </a:rPr>
              <a:t> analytic absorption correction:</a:t>
            </a:r>
          </a:p>
          <a:p>
            <a:pPr eaLnBrk="1" hangingPunct="1"/>
            <a:r>
              <a:rPr lang="en-US" altLang="en-US" dirty="0" smtClean="0">
                <a:solidFill>
                  <a:srgbClr val="000000"/>
                </a:solidFill>
              </a:rPr>
              <a:t>International </a:t>
            </a:r>
            <a:r>
              <a:rPr lang="en-US" altLang="en-US" dirty="0">
                <a:solidFill>
                  <a:srgbClr val="000000"/>
                </a:solidFill>
              </a:rPr>
              <a:t>Tables for Crystallography, Vol. C, 2nd ed., chapter 6.3</a:t>
            </a:r>
          </a:p>
        </p:txBody>
      </p:sp>
      <p:sp>
        <p:nvSpPr>
          <p:cNvPr id="149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/>
              <a:t>Diffraction without penetration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08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 animBg="1"/>
      <p:bldP spid="14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age result for pilatus 12m det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13"/>
          <a:stretch/>
        </p:blipFill>
        <p:spPr bwMode="auto">
          <a:xfrm>
            <a:off x="-365760" y="439958"/>
            <a:ext cx="9509760" cy="641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06905"/>
          </a:xfrm>
        </p:spPr>
        <p:txBody>
          <a:bodyPr/>
          <a:lstStyle/>
          <a:p>
            <a:r>
              <a:rPr lang="en-US" dirty="0" smtClean="0"/>
              <a:t>Pilatus 12M Detector</a:t>
            </a:r>
            <a:endParaRPr lang="en-US" dirty="0"/>
          </a:p>
        </p:txBody>
      </p:sp>
      <p:pic>
        <p:nvPicPr>
          <p:cNvPr id="15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81" b="63387" l="40669" r="55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39" t="42780" r="44224" b="34191"/>
          <a:stretch/>
        </p:blipFill>
        <p:spPr bwMode="auto">
          <a:xfrm>
            <a:off x="3282540" y="2935704"/>
            <a:ext cx="1640112" cy="140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/>
          <p:cNvSpPr/>
          <p:nvPr/>
        </p:nvSpPr>
        <p:spPr>
          <a:xfrm rot="5400000">
            <a:off x="1405616" y="1520791"/>
            <a:ext cx="380200" cy="4153304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20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72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9392" name="TextBox 59391"/>
          <p:cNvSpPr txBox="1"/>
          <p:nvPr/>
        </p:nvSpPr>
        <p:spPr>
          <a:xfrm>
            <a:off x="864705" y="5347252"/>
            <a:ext cx="7340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Micro- soft- beamline for native-element phasing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 imaging at atomic resolution with elemental contrast</a:t>
            </a:r>
          </a:p>
        </p:txBody>
      </p:sp>
    </p:spTree>
    <p:extLst>
      <p:ext uri="{BB962C8B-B14F-4D97-AF65-F5344CB8AC3E}">
        <p14:creationId xmlns:p14="http://schemas.microsoft.com/office/powerpoint/2010/main" val="38983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93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6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187325" y="1336675"/>
            <a:ext cx="8853488" cy="5334000"/>
            <a:chOff x="118" y="842"/>
            <a:chExt cx="5577" cy="3360"/>
          </a:xfrm>
        </p:grpSpPr>
        <p:graphicFrame>
          <p:nvGraphicFramePr>
            <p:cNvPr id="12294" name="Object 3"/>
            <p:cNvGraphicFramePr>
              <a:graphicFrameLocks noChangeAspect="1"/>
            </p:cNvGraphicFramePr>
            <p:nvPr/>
          </p:nvGraphicFramePr>
          <p:xfrm>
            <a:off x="252" y="842"/>
            <a:ext cx="5443" cy="3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0" name="Chart" r:id="rId4" imgW="8677440" imgH="5029120" progId="MSGraph.Chart.8">
                    <p:embed followColorScheme="full"/>
                  </p:oleObj>
                </mc:Choice>
                <mc:Fallback>
                  <p:oleObj name="Chart" r:id="rId4" imgW="8677440" imgH="502912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" y="842"/>
                          <a:ext cx="5443" cy="3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95" name="Text Box 4"/>
            <p:cNvSpPr txBox="1">
              <a:spLocks noChangeArrowheads="1"/>
            </p:cNvSpPr>
            <p:nvPr/>
          </p:nvSpPr>
          <p:spPr bwMode="auto">
            <a:xfrm rot="-5400000">
              <a:off x="-616" y="2080"/>
              <a:ext cx="17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normalized photons/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area</a:t>
              </a:r>
              <a:endParaRPr lang="el-GR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96" name="Text Box 5"/>
            <p:cNvSpPr txBox="1">
              <a:spLocks noChangeArrowheads="1"/>
            </p:cNvSpPr>
            <p:nvPr/>
          </p:nvSpPr>
          <p:spPr bwMode="auto">
            <a:xfrm>
              <a:off x="1622" y="3971"/>
              <a:ext cx="245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position relative to beam center (</a:t>
              </a:r>
              <a:r>
                <a:rPr lang="el-GR" altLang="en-US">
                  <a:solidFill>
                    <a:srgbClr val="000000"/>
                  </a:solidFill>
                  <a:cs typeface="Arial" charset="0"/>
                </a:rPr>
                <a:t>μ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m</a:t>
              </a:r>
              <a:r>
                <a:rPr lang="en-US" altLang="en-US">
                  <a:solidFill>
                    <a:srgbClr val="000000"/>
                  </a:solidFill>
                </a:rPr>
                <a:t>)</a:t>
              </a:r>
            </a:p>
          </p:txBody>
        </p:sp>
      </p:grpSp>
      <p:sp>
        <p:nvSpPr>
          <p:cNvPr id="77832" name="Oval 8"/>
          <p:cNvSpPr>
            <a:spLocks noChangeArrowheads="1"/>
          </p:cNvSpPr>
          <p:nvPr/>
        </p:nvSpPr>
        <p:spPr bwMode="auto">
          <a:xfrm>
            <a:off x="2079625" y="2003425"/>
            <a:ext cx="3357563" cy="3354388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6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2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471649"/>
              </p:ext>
            </p:extLst>
          </p:nvPr>
        </p:nvGraphicFramePr>
        <p:xfrm>
          <a:off x="260350" y="214313"/>
          <a:ext cx="8680450" cy="63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Chart" r:id="rId3" imgW="7115040" imgH="5229105" progId="MSGraph.Chart.8">
                  <p:embed followColorScheme="full"/>
                </p:oleObj>
              </mc:Choice>
              <mc:Fallback>
                <p:oleObj name="Chart" r:id="rId3" imgW="7115040" imgH="522910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214313"/>
                        <a:ext cx="8680450" cy="637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895600" y="5867400"/>
            <a:ext cx="3518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Photon Energy (eV)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95778" y="3147444"/>
            <a:ext cx="38603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Anomalous f” (electrons)</a:t>
            </a:r>
            <a:endParaRPr lang="en-US" alt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3800" y="76200"/>
            <a:ext cx="196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2472.7   2473.5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8500" y="469900"/>
            <a:ext cx="0" cy="368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19500" y="444500"/>
            <a:ext cx="0" cy="1358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809946" y="6488668"/>
            <a:ext cx="7334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Bohic</a:t>
            </a:r>
            <a:r>
              <a:rPr lang="en-US" dirty="0">
                <a:solidFill>
                  <a:srgbClr val="000000"/>
                </a:solidFill>
              </a:rPr>
              <a:t> et al. </a:t>
            </a:r>
            <a:r>
              <a:rPr lang="en-US" i="1" dirty="0">
                <a:solidFill>
                  <a:srgbClr val="000000"/>
                </a:solidFill>
              </a:rPr>
              <a:t>Anal. Chem. </a:t>
            </a:r>
            <a:r>
              <a:rPr lang="en-US" dirty="0">
                <a:solidFill>
                  <a:srgbClr val="000000"/>
                </a:solidFill>
              </a:rPr>
              <a:t>2008; </a:t>
            </a:r>
            <a:r>
              <a:rPr lang="en-US" b="1" dirty="0">
                <a:solidFill>
                  <a:srgbClr val="000000"/>
                </a:solidFill>
              </a:rPr>
              <a:t>80</a:t>
            </a:r>
            <a:r>
              <a:rPr lang="en-US" dirty="0">
                <a:solidFill>
                  <a:srgbClr val="000000"/>
                </a:solidFill>
              </a:rPr>
              <a:t>(24):9557. </a:t>
            </a:r>
            <a:r>
              <a:rPr lang="en-US" dirty="0" err="1" smtClean="0">
                <a:solidFill>
                  <a:srgbClr val="000000"/>
                </a:solidFill>
              </a:rPr>
              <a:t>doi</a:t>
            </a:r>
            <a:r>
              <a:rPr lang="en-US" dirty="0" smtClean="0">
                <a:solidFill>
                  <a:srgbClr val="000000"/>
                </a:solidFill>
              </a:rPr>
              <a:t>: 10.1021/ac801817k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65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2762054"/>
            <a:ext cx="8162925" cy="3769439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“dose contrast” avoided with flat beams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0.8 FWHM = very flat</a:t>
            </a:r>
            <a:endParaRPr lang="en-US" altLang="en-US" sz="24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>
                <a:solidFill>
                  <a:srgbClr val="008000"/>
                </a:solidFill>
              </a:rPr>
              <a:t>d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ata beam can be virtual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  <a:cs typeface="Arial" pitchFamily="34" charset="0"/>
              </a:rPr>
              <a:t>Long exposures = </a:t>
            </a:r>
            <a:r>
              <a:rPr lang="en-US" altLang="en-US" sz="2400" b="1" dirty="0" err="1" smtClean="0">
                <a:solidFill>
                  <a:srgbClr val="008000"/>
                </a:solidFill>
                <a:cs typeface="Arial" pitchFamily="34" charset="0"/>
              </a:rPr>
              <a:t>lossy</a:t>
            </a:r>
            <a:r>
              <a:rPr lang="en-US" altLang="en-US" sz="2400" b="1" dirty="0" smtClean="0">
                <a:solidFill>
                  <a:srgbClr val="008000"/>
                </a:solidFill>
                <a:cs typeface="Arial" pitchFamily="34" charset="0"/>
              </a:rPr>
              <a:t> compression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  <a:cs typeface="Arial" pitchFamily="34" charset="0"/>
              </a:rPr>
              <a:t>10</a:t>
            </a:r>
            <a:r>
              <a:rPr lang="en-US" altLang="en-US" sz="2400" b="1" baseline="30000" dirty="0" smtClean="0">
                <a:solidFill>
                  <a:srgbClr val="008000"/>
                </a:solidFill>
                <a:cs typeface="Arial" pitchFamily="34" charset="0"/>
              </a:rPr>
              <a:t>6</a:t>
            </a:r>
            <a:r>
              <a:rPr lang="en-US" altLang="en-US" sz="2400" b="1" dirty="0" smtClean="0">
                <a:solidFill>
                  <a:srgbClr val="008000"/>
                </a:solidFill>
                <a:cs typeface="Arial" pitchFamily="34" charset="0"/>
              </a:rPr>
              <a:t> photons / um</a:t>
            </a:r>
            <a:r>
              <a:rPr lang="en-US" altLang="en-US" sz="2400" b="1" baseline="30000" dirty="0" smtClean="0">
                <a:solidFill>
                  <a:srgbClr val="008000"/>
                </a:solidFill>
                <a:cs typeface="Arial" pitchFamily="34" charset="0"/>
              </a:rPr>
              <a:t>3</a:t>
            </a:r>
            <a:endParaRPr lang="el-GR" altLang="en-US" sz="2400" b="1" baseline="30000" dirty="0" smtClean="0">
              <a:solidFill>
                <a:srgbClr val="008000"/>
              </a:solidFill>
              <a:cs typeface="Arial" pitchFamily="34" charset="0"/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>
                <a:solidFill>
                  <a:srgbClr val="008000"/>
                </a:solidFill>
              </a:rPr>
              <a:t>m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ust reduce background</a:t>
            </a:r>
            <a:endParaRPr lang="en-US" altLang="en-US" sz="24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Back to Bragg for S-MAD ?</a:t>
            </a:r>
            <a:endParaRPr lang="en-US" altLang="en-US" sz="2400" b="1" dirty="0" smtClean="0">
              <a:solidFill>
                <a:srgbClr val="008000"/>
              </a:solidFill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Summary</a:t>
            </a:r>
            <a:endParaRPr lang="en-US" altLang="en-US" sz="6000" b="1" dirty="0" smtClean="0"/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APS-U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_painting_2018.pptx</a:t>
            </a:r>
            <a:endParaRPr lang="en-US" altLang="en-US" sz="2400" b="1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7051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3611"/>
            <a:ext cx="9158437" cy="6244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Zero-parallax simplifies alignment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6568" y="1443789"/>
            <a:ext cx="2190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light</a:t>
            </a:r>
          </a:p>
        </p:txBody>
      </p:sp>
    </p:spTree>
    <p:extLst>
      <p:ext uri="{BB962C8B-B14F-4D97-AF65-F5344CB8AC3E}">
        <p14:creationId xmlns:p14="http://schemas.microsoft.com/office/powerpoint/2010/main" val="6333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611"/>
            <a:ext cx="9158437" cy="624438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Zero-parallax simplifies alignment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5976" y="1443789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</p:txBody>
      </p:sp>
    </p:spTree>
    <p:extLst>
      <p:ext uri="{BB962C8B-B14F-4D97-AF65-F5344CB8AC3E}">
        <p14:creationId xmlns:p14="http://schemas.microsoft.com/office/powerpoint/2010/main" val="389653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"/>
          <p:cNvGrpSpPr>
            <a:grpSpLocks noChangeAspect="1"/>
          </p:cNvGrpSpPr>
          <p:nvPr/>
        </p:nvGrpSpPr>
        <p:grpSpPr bwMode="auto">
          <a:xfrm flipH="1">
            <a:off x="622300" y="1666875"/>
            <a:ext cx="4113213" cy="4113213"/>
            <a:chOff x="2400" y="1104"/>
            <a:chExt cx="1728" cy="1728"/>
          </a:xfrm>
        </p:grpSpPr>
        <p:sp>
          <p:nvSpPr>
            <p:cNvPr id="2084" name="Rectangle 4"/>
            <p:cNvSpPr>
              <a:spLocks noChangeAspect="1" noChangeArrowheads="1"/>
            </p:cNvSpPr>
            <p:nvPr/>
          </p:nvSpPr>
          <p:spPr bwMode="auto">
            <a:xfrm>
              <a:off x="2400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5" name="Rectangle 5"/>
            <p:cNvSpPr>
              <a:spLocks noChangeAspect="1" noChangeArrowheads="1"/>
            </p:cNvSpPr>
            <p:nvPr/>
          </p:nvSpPr>
          <p:spPr bwMode="auto">
            <a:xfrm>
              <a:off x="2976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6" name="Rectangle 6"/>
            <p:cNvSpPr>
              <a:spLocks noChangeAspect="1" noChangeArrowheads="1"/>
            </p:cNvSpPr>
            <p:nvPr/>
          </p:nvSpPr>
          <p:spPr bwMode="auto">
            <a:xfrm>
              <a:off x="3552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7" name="Rectangle 7"/>
            <p:cNvSpPr>
              <a:spLocks noChangeAspect="1" noChangeArrowheads="1"/>
            </p:cNvSpPr>
            <p:nvPr/>
          </p:nvSpPr>
          <p:spPr bwMode="auto">
            <a:xfrm>
              <a:off x="2400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8" name="Rectangle 8"/>
            <p:cNvSpPr>
              <a:spLocks noChangeAspect="1" noChangeArrowheads="1"/>
            </p:cNvSpPr>
            <p:nvPr/>
          </p:nvSpPr>
          <p:spPr bwMode="auto">
            <a:xfrm>
              <a:off x="2976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9" name="Rectangle 9"/>
            <p:cNvSpPr>
              <a:spLocks noChangeAspect="1" noChangeArrowheads="1"/>
            </p:cNvSpPr>
            <p:nvPr/>
          </p:nvSpPr>
          <p:spPr bwMode="auto">
            <a:xfrm>
              <a:off x="3552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0" name="Rectangle 10"/>
            <p:cNvSpPr>
              <a:spLocks noChangeAspect="1" noChangeArrowheads="1"/>
            </p:cNvSpPr>
            <p:nvPr/>
          </p:nvSpPr>
          <p:spPr bwMode="auto">
            <a:xfrm>
              <a:off x="2400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1" name="Rectangle 11"/>
            <p:cNvSpPr>
              <a:spLocks noChangeAspect="1" noChangeArrowheads="1"/>
            </p:cNvSpPr>
            <p:nvPr/>
          </p:nvSpPr>
          <p:spPr bwMode="auto">
            <a:xfrm>
              <a:off x="2976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2" name="Rectangle 12"/>
            <p:cNvSpPr>
              <a:spLocks noChangeAspect="1" noChangeArrowheads="1"/>
            </p:cNvSpPr>
            <p:nvPr/>
          </p:nvSpPr>
          <p:spPr bwMode="auto">
            <a:xfrm>
              <a:off x="3552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51" name="Group 13"/>
          <p:cNvGrpSpPr>
            <a:grpSpLocks/>
          </p:cNvGrpSpPr>
          <p:nvPr/>
        </p:nvGrpSpPr>
        <p:grpSpPr bwMode="auto">
          <a:xfrm flipH="1">
            <a:off x="4273550" y="2954338"/>
            <a:ext cx="3735388" cy="3035300"/>
            <a:chOff x="672" y="1920"/>
            <a:chExt cx="2353" cy="1912"/>
          </a:xfrm>
        </p:grpSpPr>
        <p:sp>
          <p:nvSpPr>
            <p:cNvPr id="2079" name="Freeform 14"/>
            <p:cNvSpPr>
              <a:spLocks/>
            </p:cNvSpPr>
            <p:nvPr/>
          </p:nvSpPr>
          <p:spPr bwMode="auto">
            <a:xfrm>
              <a:off x="1710" y="2556"/>
              <a:ext cx="1315" cy="657"/>
            </a:xfrm>
            <a:custGeom>
              <a:avLst/>
              <a:gdLst>
                <a:gd name="T0" fmla="*/ 712 w 1315"/>
                <a:gd name="T1" fmla="*/ 50 h 657"/>
                <a:gd name="T2" fmla="*/ 1101 w 1315"/>
                <a:gd name="T3" fmla="*/ 26 h 657"/>
                <a:gd name="T4" fmla="*/ 1291 w 1315"/>
                <a:gd name="T5" fmla="*/ 207 h 657"/>
                <a:gd name="T6" fmla="*/ 1245 w 1315"/>
                <a:gd name="T7" fmla="*/ 505 h 657"/>
                <a:gd name="T8" fmla="*/ 986 w 1315"/>
                <a:gd name="T9" fmla="*/ 579 h 657"/>
                <a:gd name="T10" fmla="*/ 652 w 1315"/>
                <a:gd name="T11" fmla="*/ 627 h 657"/>
                <a:gd name="T12" fmla="*/ 147 w 1315"/>
                <a:gd name="T13" fmla="*/ 399 h 657"/>
                <a:gd name="T14" fmla="*/ 29 w 1315"/>
                <a:gd name="T15" fmla="*/ 315 h 657"/>
                <a:gd name="T16" fmla="*/ 114 w 1315"/>
                <a:gd name="T17" fmla="*/ 262 h 657"/>
                <a:gd name="T18" fmla="*/ 712 w 1315"/>
                <a:gd name="T19" fmla="*/ 50 h 6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5" h="657">
                  <a:moveTo>
                    <a:pt x="712" y="50"/>
                  </a:moveTo>
                  <a:cubicBezTo>
                    <a:pt x="877" y="10"/>
                    <a:pt x="1005" y="0"/>
                    <a:pt x="1101" y="26"/>
                  </a:cubicBezTo>
                  <a:cubicBezTo>
                    <a:pt x="1197" y="53"/>
                    <a:pt x="1267" y="127"/>
                    <a:pt x="1291" y="207"/>
                  </a:cubicBezTo>
                  <a:cubicBezTo>
                    <a:pt x="1315" y="287"/>
                    <a:pt x="1296" y="443"/>
                    <a:pt x="1245" y="505"/>
                  </a:cubicBezTo>
                  <a:cubicBezTo>
                    <a:pt x="1194" y="567"/>
                    <a:pt x="1085" y="559"/>
                    <a:pt x="986" y="579"/>
                  </a:cubicBezTo>
                  <a:cubicBezTo>
                    <a:pt x="887" y="599"/>
                    <a:pt x="792" y="657"/>
                    <a:pt x="652" y="627"/>
                  </a:cubicBezTo>
                  <a:cubicBezTo>
                    <a:pt x="511" y="597"/>
                    <a:pt x="250" y="451"/>
                    <a:pt x="147" y="399"/>
                  </a:cubicBezTo>
                  <a:cubicBezTo>
                    <a:pt x="42" y="347"/>
                    <a:pt x="34" y="338"/>
                    <a:pt x="29" y="315"/>
                  </a:cubicBezTo>
                  <a:cubicBezTo>
                    <a:pt x="23" y="292"/>
                    <a:pt x="0" y="307"/>
                    <a:pt x="114" y="262"/>
                  </a:cubicBezTo>
                  <a:cubicBezTo>
                    <a:pt x="228" y="217"/>
                    <a:pt x="548" y="90"/>
                    <a:pt x="712" y="50"/>
                  </a:cubicBezTo>
                  <a:close/>
                </a:path>
              </a:pathLst>
            </a:custGeom>
            <a:solidFill>
              <a:srgbClr val="FFF0B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080" name="Group 15"/>
            <p:cNvGrpSpPr>
              <a:grpSpLocks/>
            </p:cNvGrpSpPr>
            <p:nvPr/>
          </p:nvGrpSpPr>
          <p:grpSpPr bwMode="auto">
            <a:xfrm rot="-2471156">
              <a:off x="672" y="1920"/>
              <a:ext cx="2116" cy="1912"/>
              <a:chOff x="11" y="1490"/>
              <a:chExt cx="2116" cy="1903"/>
            </a:xfrm>
          </p:grpSpPr>
          <p:sp>
            <p:nvSpPr>
              <p:cNvPr id="2082" name="Freeform 16"/>
              <p:cNvSpPr>
                <a:spLocks/>
              </p:cNvSpPr>
              <p:nvPr/>
            </p:nvSpPr>
            <p:spPr bwMode="auto">
              <a:xfrm>
                <a:off x="11" y="1543"/>
                <a:ext cx="2116" cy="1766"/>
              </a:xfrm>
              <a:custGeom>
                <a:avLst/>
                <a:gdLst>
                  <a:gd name="T0" fmla="*/ 2020 w 2116"/>
                  <a:gd name="T1" fmla="*/ 1766 h 1766"/>
                  <a:gd name="T2" fmla="*/ 2096 w 2116"/>
                  <a:gd name="T3" fmla="*/ 1668 h 1766"/>
                  <a:gd name="T4" fmla="*/ 2017 w 2116"/>
                  <a:gd name="T5" fmla="*/ 1369 h 1766"/>
                  <a:gd name="T6" fmla="*/ 1504 w 2116"/>
                  <a:gd name="T7" fmla="*/ 1029 h 1766"/>
                  <a:gd name="T8" fmla="*/ 1054 w 2116"/>
                  <a:gd name="T9" fmla="*/ 911 h 1766"/>
                  <a:gd name="T10" fmla="*/ 819 w 2116"/>
                  <a:gd name="T11" fmla="*/ 812 h 1766"/>
                  <a:gd name="T12" fmla="*/ 711 w 2116"/>
                  <a:gd name="T13" fmla="*/ 530 h 1766"/>
                  <a:gd name="T14" fmla="*/ 413 w 2116"/>
                  <a:gd name="T15" fmla="*/ 398 h 1766"/>
                  <a:gd name="T16" fmla="*/ 299 w 2116"/>
                  <a:gd name="T17" fmla="*/ 110 h 1766"/>
                  <a:gd name="T18" fmla="*/ 0 w 2116"/>
                  <a:gd name="T19" fmla="*/ 0 h 17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16" h="1766">
                    <a:moveTo>
                      <a:pt x="2020" y="1766"/>
                    </a:moveTo>
                    <a:cubicBezTo>
                      <a:pt x="2033" y="1750"/>
                      <a:pt x="2096" y="1734"/>
                      <a:pt x="2096" y="1668"/>
                    </a:cubicBezTo>
                    <a:cubicBezTo>
                      <a:pt x="2096" y="1602"/>
                      <a:pt x="2116" y="1475"/>
                      <a:pt x="2017" y="1369"/>
                    </a:cubicBezTo>
                    <a:cubicBezTo>
                      <a:pt x="1918" y="1263"/>
                      <a:pt x="1665" y="1105"/>
                      <a:pt x="1504" y="1029"/>
                    </a:cubicBezTo>
                    <a:cubicBezTo>
                      <a:pt x="1343" y="953"/>
                      <a:pt x="1168" y="947"/>
                      <a:pt x="1054" y="911"/>
                    </a:cubicBezTo>
                    <a:cubicBezTo>
                      <a:pt x="940" y="875"/>
                      <a:pt x="876" y="876"/>
                      <a:pt x="819" y="812"/>
                    </a:cubicBezTo>
                    <a:cubicBezTo>
                      <a:pt x="762" y="748"/>
                      <a:pt x="778" y="599"/>
                      <a:pt x="711" y="530"/>
                    </a:cubicBezTo>
                    <a:cubicBezTo>
                      <a:pt x="644" y="461"/>
                      <a:pt x="481" y="468"/>
                      <a:pt x="413" y="398"/>
                    </a:cubicBezTo>
                    <a:cubicBezTo>
                      <a:pt x="344" y="327"/>
                      <a:pt x="369" y="177"/>
                      <a:pt x="299" y="110"/>
                    </a:cubicBezTo>
                    <a:cubicBezTo>
                      <a:pt x="230" y="44"/>
                      <a:pt x="51" y="18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83" name="Freeform 17"/>
              <p:cNvSpPr>
                <a:spLocks/>
              </p:cNvSpPr>
              <p:nvPr/>
            </p:nvSpPr>
            <p:spPr bwMode="auto">
              <a:xfrm>
                <a:off x="131" y="1490"/>
                <a:ext cx="1930" cy="1903"/>
              </a:xfrm>
              <a:custGeom>
                <a:avLst/>
                <a:gdLst>
                  <a:gd name="T0" fmla="*/ 1930 w 1930"/>
                  <a:gd name="T1" fmla="*/ 1804 h 1903"/>
                  <a:gd name="T2" fmla="*/ 1636 w 1930"/>
                  <a:gd name="T3" fmla="*/ 1887 h 1903"/>
                  <a:gd name="T4" fmla="*/ 1321 w 1930"/>
                  <a:gd name="T5" fmla="*/ 1706 h 1903"/>
                  <a:gd name="T6" fmla="*/ 1053 w 1930"/>
                  <a:gd name="T7" fmla="*/ 1351 h 1903"/>
                  <a:gd name="T8" fmla="*/ 911 w 1930"/>
                  <a:gd name="T9" fmla="*/ 1051 h 1903"/>
                  <a:gd name="T10" fmla="*/ 819 w 1930"/>
                  <a:gd name="T11" fmla="*/ 812 h 1903"/>
                  <a:gd name="T12" fmla="*/ 537 w 1930"/>
                  <a:gd name="T13" fmla="*/ 706 h 1903"/>
                  <a:gd name="T14" fmla="*/ 402 w 1930"/>
                  <a:gd name="T15" fmla="*/ 409 h 1903"/>
                  <a:gd name="T16" fmla="*/ 113 w 1930"/>
                  <a:gd name="T17" fmla="*/ 298 h 1903"/>
                  <a:gd name="T18" fmla="*/ 0 w 1930"/>
                  <a:gd name="T19" fmla="*/ 0 h 190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30" h="1903">
                    <a:moveTo>
                      <a:pt x="1930" y="1804"/>
                    </a:moveTo>
                    <a:cubicBezTo>
                      <a:pt x="1881" y="1818"/>
                      <a:pt x="1737" y="1903"/>
                      <a:pt x="1636" y="1887"/>
                    </a:cubicBezTo>
                    <a:cubicBezTo>
                      <a:pt x="1535" y="1871"/>
                      <a:pt x="1418" y="1795"/>
                      <a:pt x="1321" y="1706"/>
                    </a:cubicBezTo>
                    <a:cubicBezTo>
                      <a:pt x="1224" y="1617"/>
                      <a:pt x="1121" y="1460"/>
                      <a:pt x="1053" y="1351"/>
                    </a:cubicBezTo>
                    <a:cubicBezTo>
                      <a:pt x="985" y="1242"/>
                      <a:pt x="950" y="1141"/>
                      <a:pt x="911" y="1051"/>
                    </a:cubicBezTo>
                    <a:cubicBezTo>
                      <a:pt x="872" y="961"/>
                      <a:pt x="881" y="869"/>
                      <a:pt x="819" y="812"/>
                    </a:cubicBezTo>
                    <a:cubicBezTo>
                      <a:pt x="757" y="755"/>
                      <a:pt x="606" y="773"/>
                      <a:pt x="537" y="706"/>
                    </a:cubicBezTo>
                    <a:cubicBezTo>
                      <a:pt x="467" y="640"/>
                      <a:pt x="473" y="477"/>
                      <a:pt x="402" y="409"/>
                    </a:cubicBezTo>
                    <a:cubicBezTo>
                      <a:pt x="330" y="341"/>
                      <a:pt x="180" y="367"/>
                      <a:pt x="113" y="298"/>
                    </a:cubicBezTo>
                    <a:cubicBezTo>
                      <a:pt x="46" y="229"/>
                      <a:pt x="19" y="51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081" name="Rectangle 18"/>
            <p:cNvSpPr>
              <a:spLocks noChangeArrowheads="1"/>
            </p:cNvSpPr>
            <p:nvPr/>
          </p:nvSpPr>
          <p:spPr bwMode="auto">
            <a:xfrm rot="-2466725">
              <a:off x="2448" y="2832"/>
              <a:ext cx="142" cy="143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999997" lon="21299997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263508" name="AutoShape 20"/>
          <p:cNvSpPr>
            <a:spLocks noChangeArrowheads="1"/>
          </p:cNvSpPr>
          <p:nvPr/>
        </p:nvSpPr>
        <p:spPr bwMode="auto">
          <a:xfrm rot="18458975" flipH="1">
            <a:off x="4035425" y="3111500"/>
            <a:ext cx="228600" cy="35560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6" name="Text Box 35"/>
          <p:cNvSpPr txBox="1">
            <a:spLocks noChangeArrowheads="1"/>
          </p:cNvSpPr>
          <p:nvPr/>
        </p:nvSpPr>
        <p:spPr bwMode="auto">
          <a:xfrm>
            <a:off x="695325" y="1630363"/>
            <a:ext cx="12971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MX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area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detector</a:t>
            </a:r>
          </a:p>
        </p:txBody>
      </p:sp>
      <p:sp>
        <p:nvSpPr>
          <p:cNvPr id="3263507" name="Oval 19"/>
          <p:cNvSpPr>
            <a:spLocks noChangeArrowheads="1"/>
          </p:cNvSpPr>
          <p:nvPr/>
        </p:nvSpPr>
        <p:spPr bwMode="auto">
          <a:xfrm flipH="1">
            <a:off x="240057" y="1346408"/>
            <a:ext cx="10055225" cy="10055225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89020"/>
                  <a:invGamma/>
                  <a:alpha val="67000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32"/>
          <p:cNvPicPr>
            <a:picLocks noChangeAspect="1" noChangeArrowheads="1"/>
          </p:cNvPicPr>
          <p:nvPr/>
        </p:nvPicPr>
        <p:blipFill>
          <a:blip r:embed="rId2" cstate="print">
            <a:lum brigh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16685"/>
          <a:stretch>
            <a:fillRect/>
          </a:stretch>
        </p:blipFill>
        <p:spPr bwMode="auto">
          <a:xfrm>
            <a:off x="2554288" y="3473450"/>
            <a:ext cx="3111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70163" y="-304800"/>
            <a:ext cx="6573837" cy="3962400"/>
            <a:chOff x="2570163" y="-304800"/>
            <a:chExt cx="6573837" cy="3962400"/>
          </a:xfrm>
        </p:grpSpPr>
        <p:pic>
          <p:nvPicPr>
            <p:cNvPr id="47" name="Picture 2" descr="loop_movie_color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357" y="-304800"/>
              <a:ext cx="4479643" cy="335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4" name="Line 27"/>
            <p:cNvSpPr>
              <a:spLocks noChangeShapeType="1"/>
            </p:cNvSpPr>
            <p:nvPr/>
          </p:nvSpPr>
          <p:spPr bwMode="auto">
            <a:xfrm flipH="1">
              <a:off x="2570163" y="0"/>
              <a:ext cx="1885950" cy="3468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5" name="Line 28"/>
            <p:cNvSpPr>
              <a:spLocks noChangeShapeType="1"/>
            </p:cNvSpPr>
            <p:nvPr/>
          </p:nvSpPr>
          <p:spPr bwMode="auto">
            <a:xfrm flipH="1">
              <a:off x="2832100" y="3052763"/>
              <a:ext cx="6311900" cy="6048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350000" y="2511425"/>
              <a:ext cx="1998663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beam center</a:t>
              </a:r>
            </a:p>
          </p:txBody>
        </p:sp>
        <p:cxnSp>
          <p:nvCxnSpPr>
            <p:cNvPr id="4" name="Straight Arrow Connector 3"/>
            <p:cNvCxnSpPr>
              <a:stCxn id="2" idx="1"/>
            </p:cNvCxnSpPr>
            <p:nvPr/>
          </p:nvCxnSpPr>
          <p:spPr>
            <a:xfrm flipH="1" flipV="1">
              <a:off x="5943600" y="2438400"/>
              <a:ext cx="406400" cy="30400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763" y="219075"/>
              <a:ext cx="617537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650163" y="0"/>
              <a:ext cx="1030287" cy="1570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3%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2%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1%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068" name="TextBox 9"/>
          <p:cNvSpPr txBox="1">
            <a:spLocks noChangeArrowheads="1"/>
          </p:cNvSpPr>
          <p:nvPr/>
        </p:nvSpPr>
        <p:spPr bwMode="auto">
          <a:xfrm>
            <a:off x="5975350" y="3786188"/>
            <a:ext cx="159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crystal in loop</a:t>
            </a:r>
          </a:p>
        </p:txBody>
      </p:sp>
      <p:grpSp>
        <p:nvGrpSpPr>
          <p:cNvPr id="3263509" name="Group 21"/>
          <p:cNvGrpSpPr>
            <a:grpSpLocks/>
          </p:cNvGrpSpPr>
          <p:nvPr/>
        </p:nvGrpSpPr>
        <p:grpSpPr bwMode="auto">
          <a:xfrm flipH="1">
            <a:off x="4441825" y="4859338"/>
            <a:ext cx="2209800" cy="1905000"/>
            <a:chOff x="1527" y="3120"/>
            <a:chExt cx="1392" cy="1200"/>
          </a:xfrm>
        </p:grpSpPr>
        <p:sp>
          <p:nvSpPr>
            <p:cNvPr id="2077" name="Rectangle 22"/>
            <p:cNvSpPr>
              <a:spLocks noChangeArrowheads="1"/>
            </p:cNvSpPr>
            <p:nvPr/>
          </p:nvSpPr>
          <p:spPr bwMode="auto">
            <a:xfrm>
              <a:off x="1527" y="3120"/>
              <a:ext cx="1392" cy="1200"/>
            </a:xfrm>
            <a:prstGeom prst="rect">
              <a:avLst/>
            </a:prstGeom>
            <a:solidFill>
              <a:srgbClr val="CC7351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735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8" name="Text Box 23"/>
            <p:cNvSpPr txBox="1">
              <a:spLocks noChangeArrowheads="1"/>
            </p:cNvSpPr>
            <p:nvPr/>
          </p:nvSpPr>
          <p:spPr bwMode="auto">
            <a:xfrm>
              <a:off x="1681" y="3273"/>
              <a:ext cx="91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Cu foil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08663" y="5072063"/>
            <a:ext cx="3048000" cy="1200150"/>
            <a:chOff x="5808663" y="5072063"/>
            <a:chExt cx="3048000" cy="1200150"/>
          </a:xfrm>
        </p:grpSpPr>
        <p:sp>
          <p:nvSpPr>
            <p:cNvPr id="2066" name="TextBox 35"/>
            <p:cNvSpPr txBox="1">
              <a:spLocks noChangeArrowheads="1"/>
            </p:cNvSpPr>
            <p:nvPr/>
          </p:nvSpPr>
          <p:spPr bwMode="auto">
            <a:xfrm>
              <a:off x="6772275" y="5072063"/>
              <a:ext cx="2084388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Arial" panose="020B0604020202020204" pitchFamily="34" charset="0"/>
                </a:rPr>
                <a:t>X-ray excited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Arial" panose="020B0604020202020204" pitchFamily="34" charset="0"/>
                </a:rPr>
                <a:t>fluorescent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Arial" panose="020B0604020202020204" pitchFamily="34" charset="0"/>
                </a:rPr>
                <a:t>X-ray source</a:t>
              </a:r>
            </a:p>
          </p:txBody>
        </p:sp>
        <p:cxnSp>
          <p:nvCxnSpPr>
            <p:cNvPr id="37" name="Straight Arrow Connector 36"/>
            <p:cNvCxnSpPr>
              <a:stCxn id="2066" idx="1"/>
            </p:cNvCxnSpPr>
            <p:nvPr/>
          </p:nvCxnSpPr>
          <p:spPr>
            <a:xfrm flipH="1">
              <a:off x="5808663" y="5672138"/>
              <a:ext cx="963612" cy="239712"/>
            </a:xfrm>
            <a:prstGeom prst="straightConnector1">
              <a:avLst/>
            </a:prstGeom>
            <a:ln w="571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360988" y="6149975"/>
            <a:ext cx="1797050" cy="582613"/>
            <a:chOff x="5360988" y="6149975"/>
            <a:chExt cx="1797050" cy="582613"/>
          </a:xfrm>
        </p:grpSpPr>
        <p:sp>
          <p:nvSpPr>
            <p:cNvPr id="3263512" name="AutoShape 24"/>
            <p:cNvSpPr>
              <a:spLocks noChangeArrowheads="1"/>
            </p:cNvSpPr>
            <p:nvPr/>
          </p:nvSpPr>
          <p:spPr bwMode="auto">
            <a:xfrm rot="7602949" flipH="1">
              <a:off x="6026150" y="5600701"/>
              <a:ext cx="466725" cy="1797050"/>
            </a:xfrm>
            <a:custGeom>
              <a:avLst/>
              <a:gdLst>
                <a:gd name="T0" fmla="*/ 408384 w 21600"/>
                <a:gd name="T1" fmla="*/ 898525 h 21600"/>
                <a:gd name="T2" fmla="*/ 233363 w 21600"/>
                <a:gd name="T3" fmla="*/ 1797050 h 21600"/>
                <a:gd name="T4" fmla="*/ 58341 w 21600"/>
                <a:gd name="T5" fmla="*/ 898525 h 21600"/>
                <a:gd name="T6" fmla="*/ 23336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0" name="Text Box 34"/>
            <p:cNvSpPr txBox="1">
              <a:spLocks noChangeArrowheads="1"/>
            </p:cNvSpPr>
            <p:nvPr/>
          </p:nvSpPr>
          <p:spPr bwMode="auto">
            <a:xfrm rot="2046076">
              <a:off x="5446713" y="6149975"/>
              <a:ext cx="1327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x-ray beam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0"/>
            <a:ext cx="42033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eam 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nline 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</a:t>
            </a:r>
          </a:p>
          <a:p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bsorption 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adiography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CBOXAR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4152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350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7645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7646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7647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9763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7636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37" name="Rectangle 9"/>
          <p:cNvSpPr>
            <a:spLocks noChangeArrowheads="1"/>
          </p:cNvSpPr>
          <p:nvPr/>
        </p:nvSpPr>
        <p:spPr bwMode="auto">
          <a:xfrm>
            <a:off x="-188913" y="3436938"/>
            <a:ext cx="5980113" cy="1460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7638" name="Picture 10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9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/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40" name="Rectangle 13"/>
          <p:cNvSpPr>
            <a:spLocks noChangeArrowheads="1"/>
          </p:cNvSpPr>
          <p:nvPr/>
        </p:nvSpPr>
        <p:spPr bwMode="auto">
          <a:xfrm rot="5400000">
            <a:off x="2778125" y="3502025"/>
            <a:ext cx="88900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41" name="Freeform 14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42" name="Freeform 15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43" name="Oval 16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44" name="Rectangle 17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74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/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98659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8670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8671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8672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-188913" y="3436938"/>
            <a:ext cx="5980113" cy="1460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8662" name="Text Box 10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3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>
              <a:alpha val="0"/>
            </a:schemeClr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4" name="Freeform 13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5" name="Freeform 14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6" name="Oval 15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7" name="Rectangle 16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8" name="Rectangle 13"/>
          <p:cNvSpPr>
            <a:spLocks noChangeArrowheads="1"/>
          </p:cNvSpPr>
          <p:nvPr/>
        </p:nvSpPr>
        <p:spPr bwMode="auto">
          <a:xfrm rot="3990954">
            <a:off x="2278062" y="3546476"/>
            <a:ext cx="1089025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8669" name="Picture 10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6507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55556E-6 C 0.00313 -0.00394 0.00608 -0.00811 0.00921 -0.01205 C 0.00973 -0.01737 0.0099 -0.02293 0.01059 -0.02825 C 0.01094 -0.03103 0.01025 -0.03519 0.01216 -0.03635 C 0.01441 -0.03797 0.01719 -0.03496 0.0198 -0.03427 C 0.02032 -0.00881 0.01997 0.01689 0.02118 0.04235 C 0.02136 0.04675 0.02431 0.05462 0.02431 0.05462 C 0.02205 0.07152 0.02292 0.0699 0.01059 0.06666 C 0.00608 0.0574 0.00608 0.05416 0.00608 0.04235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9693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9694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9695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9968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9684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85" name="Rectangle 9"/>
          <p:cNvSpPr>
            <a:spLocks noChangeArrowheads="1"/>
          </p:cNvSpPr>
          <p:nvPr/>
        </p:nvSpPr>
        <p:spPr bwMode="auto">
          <a:xfrm>
            <a:off x="-188913" y="3046413"/>
            <a:ext cx="5980113" cy="1089025"/>
          </a:xfrm>
          <a:prstGeom prst="rect">
            <a:avLst/>
          </a:prstGeom>
          <a:solidFill>
            <a:srgbClr val="75FF7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9686" name="Picture 10" descr="diffimage"/>
          <p:cNvPicPr>
            <a:picLocks noChangeAspect="1" noChangeArrowheads="1"/>
          </p:cNvPicPr>
          <p:nvPr/>
        </p:nvPicPr>
        <p:blipFill>
          <a:blip r:embed="rId2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>
              <a:alpha val="0"/>
            </a:schemeClr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88" name="Freeform 13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89" name="Freeform 14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90" name="Oval 15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91" name="Rectangle 16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92" name="Rectangle 13"/>
          <p:cNvSpPr>
            <a:spLocks noChangeArrowheads="1"/>
          </p:cNvSpPr>
          <p:nvPr/>
        </p:nvSpPr>
        <p:spPr bwMode="auto">
          <a:xfrm rot="3990954">
            <a:off x="2278062" y="3546476"/>
            <a:ext cx="1089025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01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en-US" sz="4000" smtClean="0"/>
              <a:t>How many crystals do you see?</a:t>
            </a:r>
          </a:p>
        </p:txBody>
      </p: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0" name="Rectangle 13"/>
          <p:cNvSpPr>
            <a:spLocks noChangeArrowheads="1"/>
          </p:cNvSpPr>
          <p:nvPr/>
        </p:nvSpPr>
        <p:spPr bwMode="auto">
          <a:xfrm rot="4492759">
            <a:off x="546100" y="344170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1" name="Rectangle 13"/>
          <p:cNvSpPr>
            <a:spLocks noChangeArrowheads="1"/>
          </p:cNvSpPr>
          <p:nvPr/>
        </p:nvSpPr>
        <p:spPr bwMode="auto">
          <a:xfrm rot="4492759">
            <a:off x="1411287" y="32067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2" name="Rectangle 13"/>
          <p:cNvSpPr>
            <a:spLocks noChangeArrowheads="1"/>
          </p:cNvSpPr>
          <p:nvPr/>
        </p:nvSpPr>
        <p:spPr bwMode="auto">
          <a:xfrm rot="4687694">
            <a:off x="2303462" y="299878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3" name="Rectangle 13"/>
          <p:cNvSpPr>
            <a:spLocks noChangeArrowheads="1"/>
          </p:cNvSpPr>
          <p:nvPr/>
        </p:nvSpPr>
        <p:spPr bwMode="auto">
          <a:xfrm rot="4791210">
            <a:off x="3205956" y="2832895"/>
            <a:ext cx="1089025" cy="900112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4" name="Rectangle 13"/>
          <p:cNvSpPr>
            <a:spLocks noChangeArrowheads="1"/>
          </p:cNvSpPr>
          <p:nvPr/>
        </p:nvSpPr>
        <p:spPr bwMode="auto">
          <a:xfrm rot="5400000">
            <a:off x="4033837" y="27495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5" name="Rectangle 13"/>
          <p:cNvSpPr>
            <a:spLocks noChangeArrowheads="1"/>
          </p:cNvSpPr>
          <p:nvPr/>
        </p:nvSpPr>
        <p:spPr bwMode="auto">
          <a:xfrm rot="5796060">
            <a:off x="4870450" y="276383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6" name="Rectangle 13"/>
          <p:cNvSpPr>
            <a:spLocks noChangeArrowheads="1"/>
          </p:cNvSpPr>
          <p:nvPr/>
        </p:nvSpPr>
        <p:spPr bwMode="auto">
          <a:xfrm rot="5796060">
            <a:off x="5743575" y="283686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7" name="Rectangle 13"/>
          <p:cNvSpPr>
            <a:spLocks noChangeArrowheads="1"/>
          </p:cNvSpPr>
          <p:nvPr/>
        </p:nvSpPr>
        <p:spPr bwMode="auto">
          <a:xfrm rot="6123736">
            <a:off x="6584950" y="298291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8" name="Rectangle 13"/>
          <p:cNvSpPr>
            <a:spLocks noChangeArrowheads="1"/>
          </p:cNvSpPr>
          <p:nvPr/>
        </p:nvSpPr>
        <p:spPr bwMode="auto">
          <a:xfrm rot="6016447">
            <a:off x="7459662" y="3178176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0425" y="5292725"/>
            <a:ext cx="3191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Shoot the “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crystal”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(singular)</a:t>
            </a:r>
          </a:p>
        </p:txBody>
      </p:sp>
    </p:spTree>
    <p:extLst>
      <p:ext uri="{BB962C8B-B14F-4D97-AF65-F5344CB8AC3E}">
        <p14:creationId xmlns:p14="http://schemas.microsoft.com/office/powerpoint/2010/main" val="2486560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30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>
                <a:solidFill>
                  <a:srgbClr val="000000"/>
                </a:solidFill>
                <a:latin typeface="Arial"/>
              </a:rPr>
              <a:t>, 355-389</a:t>
            </a:r>
          </a:p>
          <a:p>
            <a:pPr algn="ctr">
              <a:spcBef>
                <a:spcPct val="50000"/>
              </a:spcBef>
            </a:pPr>
            <a:endParaRPr lang="en-US" altLang="en-US" sz="23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2047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Chart" r:id="rId3" imgW="8677440" imgH="5029120" progId="MSGraph.Chart.8">
                  <p:embed followColorScheme="full"/>
                </p:oleObj>
              </mc:Choice>
              <mc:Fallback>
                <p:oleObj name="Chart" r:id="rId3" imgW="8677440" imgH="50291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 Box 4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70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30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>
                <a:solidFill>
                  <a:srgbClr val="000000"/>
                </a:solidFill>
                <a:latin typeface="Arial"/>
              </a:rPr>
              <a:t>, 355-389</a:t>
            </a:r>
          </a:p>
          <a:p>
            <a:pPr algn="ctr">
              <a:spcBef>
                <a:spcPct val="50000"/>
              </a:spcBef>
            </a:pPr>
            <a:endParaRPr lang="en-US" altLang="en-US" sz="23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4456113" y="3455988"/>
            <a:ext cx="0" cy="739775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933825" y="2938463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99CC00"/>
                </a:solidFill>
                <a:latin typeface="Arial"/>
              </a:rPr>
              <a:t>LCLS</a:t>
            </a:r>
          </a:p>
        </p:txBody>
      </p:sp>
      <p:grpSp>
        <p:nvGrpSpPr>
          <p:cNvPr id="139271" name="Group 7"/>
          <p:cNvGrpSpPr>
            <a:grpSpLocks/>
          </p:cNvGrpSpPr>
          <p:nvPr/>
        </p:nvGrpSpPr>
        <p:grpSpPr bwMode="auto">
          <a:xfrm>
            <a:off x="6629400" y="3521075"/>
            <a:ext cx="1154113" cy="822325"/>
            <a:chOff x="4745" y="2040"/>
            <a:chExt cx="727" cy="518"/>
          </a:xfrm>
        </p:grpSpPr>
        <p:sp>
          <p:nvSpPr>
            <p:cNvPr id="139272" name="Line 8"/>
            <p:cNvSpPr>
              <a:spLocks noChangeShapeType="1"/>
            </p:cNvSpPr>
            <p:nvPr/>
          </p:nvSpPr>
          <p:spPr bwMode="auto">
            <a:xfrm flipV="1">
              <a:off x="4745" y="2117"/>
              <a:ext cx="0" cy="32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273" name="Text Box 9"/>
            <p:cNvSpPr txBox="1">
              <a:spLocks noChangeArrowheads="1"/>
            </p:cNvSpPr>
            <p:nvPr/>
          </p:nvSpPr>
          <p:spPr bwMode="auto">
            <a:xfrm>
              <a:off x="4781" y="2040"/>
              <a:ext cx="69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 b="1">
                  <a:solidFill>
                    <a:srgbClr val="0000FF"/>
                  </a:solidFill>
                  <a:latin typeface="Arial"/>
                </a:rPr>
                <a:t>ALS</a:t>
              </a:r>
            </a:p>
            <a:p>
              <a:pPr algn="ctr"/>
              <a:r>
                <a:rPr lang="en-US" altLang="en-US" sz="2400" b="1">
                  <a:solidFill>
                    <a:srgbClr val="0000FF"/>
                  </a:solidFill>
                  <a:latin typeface="Arial"/>
                </a:rPr>
                <a:t>bunch</a:t>
              </a:r>
            </a:p>
          </p:txBody>
        </p:sp>
      </p:grp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142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3188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31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1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31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31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7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31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0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32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3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32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6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32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3209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1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12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3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5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6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7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8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9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0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2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3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4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5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6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7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30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3231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2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3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4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5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6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7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8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9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40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41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2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3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4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6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7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8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9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0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1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2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3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4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5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6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7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8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9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60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68" name="Group 84"/>
          <p:cNvGrpSpPr>
            <a:grpSpLocks/>
          </p:cNvGrpSpPr>
          <p:nvPr/>
        </p:nvGrpSpPr>
        <p:grpSpPr bwMode="auto">
          <a:xfrm>
            <a:off x="1435100" y="3105150"/>
            <a:ext cx="4013200" cy="1370013"/>
            <a:chOff x="904" y="1956"/>
            <a:chExt cx="2528" cy="863"/>
          </a:xfrm>
        </p:grpSpPr>
        <p:sp>
          <p:nvSpPr>
            <p:cNvPr id="93262" name="Text Box 78"/>
            <p:cNvSpPr txBox="1">
              <a:spLocks noChangeArrowheads="1"/>
            </p:cNvSpPr>
            <p:nvPr/>
          </p:nvSpPr>
          <p:spPr bwMode="auto">
            <a:xfrm>
              <a:off x="904" y="1956"/>
              <a:ext cx="252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Heterogeneous reactions</a:t>
              </a:r>
            </a:p>
          </p:txBody>
        </p:sp>
        <p:sp>
          <p:nvSpPr>
            <p:cNvPr id="93263" name="Line 79"/>
            <p:cNvSpPr>
              <a:spLocks noChangeShapeType="1"/>
            </p:cNvSpPr>
            <p:nvPr/>
          </p:nvSpPr>
          <p:spPr bwMode="auto">
            <a:xfrm flipH="1">
              <a:off x="1773" y="2276"/>
              <a:ext cx="403" cy="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4" name="Line 80"/>
            <p:cNvSpPr>
              <a:spLocks noChangeShapeType="1"/>
            </p:cNvSpPr>
            <p:nvPr/>
          </p:nvSpPr>
          <p:spPr bwMode="auto">
            <a:xfrm>
              <a:off x="2152" y="2280"/>
              <a:ext cx="695" cy="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3267" name="Group 83"/>
          <p:cNvGrpSpPr>
            <a:grpSpLocks/>
          </p:cNvGrpSpPr>
          <p:nvPr/>
        </p:nvGrpSpPr>
        <p:grpSpPr bwMode="auto">
          <a:xfrm>
            <a:off x="2428875" y="5414963"/>
            <a:ext cx="5364163" cy="1030287"/>
            <a:chOff x="1530" y="3411"/>
            <a:chExt cx="3379" cy="649"/>
          </a:xfrm>
        </p:grpSpPr>
        <p:sp>
          <p:nvSpPr>
            <p:cNvPr id="93261" name="Text Box 77"/>
            <p:cNvSpPr txBox="1">
              <a:spLocks noChangeArrowheads="1"/>
            </p:cNvSpPr>
            <p:nvPr/>
          </p:nvSpPr>
          <p:spPr bwMode="auto">
            <a:xfrm>
              <a:off x="1722" y="3743"/>
              <a:ext cx="245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Homogeneous reactions</a:t>
              </a:r>
            </a:p>
          </p:txBody>
        </p:sp>
        <p:sp>
          <p:nvSpPr>
            <p:cNvPr id="93265" name="Line 81"/>
            <p:cNvSpPr>
              <a:spLocks noChangeShapeType="1"/>
            </p:cNvSpPr>
            <p:nvPr/>
          </p:nvSpPr>
          <p:spPr bwMode="auto">
            <a:xfrm flipH="1" flipV="1">
              <a:off x="1530" y="3411"/>
              <a:ext cx="1455" cy="3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6" name="Line 82"/>
            <p:cNvSpPr>
              <a:spLocks noChangeShapeType="1"/>
            </p:cNvSpPr>
            <p:nvPr/>
          </p:nvSpPr>
          <p:spPr bwMode="auto">
            <a:xfrm flipV="1">
              <a:off x="2961" y="3483"/>
              <a:ext cx="1948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4106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Rough values of energy quanta</a:t>
            </a:r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676275" y="1803400"/>
            <a:ext cx="84677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MeV		100 GJ/mol		Medical radiation therapy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keV	10 GJ/mol		Medical imaging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keV	1 GJ/mol		X-ray crystallography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keV		100 MJ/mol		S and P K-edges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eV	10 MJ/mol		“water window”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eV		1 MJ/mol		C≡C bond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eV		100 kJ/mol		C</a:t>
            </a:r>
            <a:r>
              <a:rPr lang="en-US" altLang="en-US" sz="2400">
                <a:solidFill>
                  <a:srgbClr val="000000"/>
                </a:solidFill>
                <a:latin typeface="Arial"/>
                <a:cs typeface="Arial" charset="0"/>
              </a:rPr>
              <a:t>-</a:t>
            </a:r>
            <a:r>
              <a:rPr lang="en-US" altLang="en-US" sz="2400">
                <a:solidFill>
                  <a:srgbClr val="000000"/>
                </a:solidFill>
                <a:latin typeface="Arial"/>
              </a:rPr>
              <a:t>C bond, visible light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meV	10 kJ/mol		hydrogen bond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meV	1 kJ/mol		heat (~300 K)</a:t>
            </a:r>
          </a:p>
        </p:txBody>
      </p:sp>
    </p:spTree>
    <p:extLst>
      <p:ext uri="{BB962C8B-B14F-4D97-AF65-F5344CB8AC3E}">
        <p14:creationId xmlns:p14="http://schemas.microsoft.com/office/powerpoint/2010/main" val="3019555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337365"/>
              </p:ext>
            </p:extLst>
          </p:nvPr>
        </p:nvGraphicFramePr>
        <p:xfrm>
          <a:off x="384175" y="282575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9" name="Chart" r:id="rId3" imgW="7115040" imgH="4914740" progId="MSGraph.Chart.8">
                  <p:embed followColorScheme="full"/>
                </p:oleObj>
              </mc:Choice>
              <mc:Fallback>
                <p:oleObj name="Chart" r:id="rId3" imgW="7115040" imgH="491474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282575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749969" y="6057900"/>
            <a:ext cx="3780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X-ray beam size (</a:t>
            </a:r>
            <a:r>
              <a:rPr lang="el-GR" altLang="en-US" sz="2800" b="1" dirty="0" smtClean="0">
                <a:solidFill>
                  <a:prstClr val="black"/>
                </a:solidFill>
              </a:rPr>
              <a:t>μ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m)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29" y="278412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041" y="3773713"/>
            <a:ext cx="1219402" cy="1097280"/>
            <a:chOff x="2378869" y="3265714"/>
            <a:chExt cx="1219402" cy="1097280"/>
          </a:xfrm>
        </p:grpSpPr>
        <p:sp>
          <p:nvSpPr>
            <p:cNvPr id="3" name="Arc 2"/>
            <p:cNvSpPr/>
            <p:nvPr/>
          </p:nvSpPr>
          <p:spPr>
            <a:xfrm>
              <a:off x="2924177" y="3271837"/>
              <a:ext cx="445294" cy="1064417"/>
            </a:xfrm>
            <a:prstGeom prst="arc">
              <a:avLst>
                <a:gd name="adj1" fmla="val 16200000"/>
                <a:gd name="adj2" fmla="val 5371115"/>
              </a:avLst>
            </a:prstGeom>
            <a:solidFill>
              <a:srgbClr val="FF9393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2717000" y="3278980"/>
              <a:ext cx="445294" cy="1064417"/>
            </a:xfrm>
            <a:prstGeom prst="arc">
              <a:avLst>
                <a:gd name="adj1" fmla="val 5381432"/>
                <a:gd name="adj2" fmla="val 16198100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2814416" y="3267371"/>
              <a:ext cx="383622" cy="1085906"/>
            </a:xfrm>
            <a:custGeom>
              <a:avLst/>
              <a:gdLst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14" fmla="*/ 359791 w 359791"/>
                <a:gd name="connsiteY14" fmla="*/ 13991 h 1085906"/>
                <a:gd name="connsiteX0" fmla="*/ 359791 w 383622"/>
                <a:gd name="connsiteY0" fmla="*/ 13991 h 1085906"/>
                <a:gd name="connsiteX1" fmla="*/ 276448 w 383622"/>
                <a:gd name="connsiteY1" fmla="*/ 4466 h 1085906"/>
                <a:gd name="connsiteX2" fmla="*/ 231204 w 383622"/>
                <a:gd name="connsiteY2" fmla="*/ 2085 h 1085906"/>
                <a:gd name="connsiteX3" fmla="*/ 152623 w 383622"/>
                <a:gd name="connsiteY3" fmla="*/ 2085 h 1085906"/>
                <a:gd name="connsiteX4" fmla="*/ 93091 w 383622"/>
                <a:gd name="connsiteY4" fmla="*/ 16373 h 1085906"/>
                <a:gd name="connsiteX5" fmla="*/ 45466 w 383622"/>
                <a:gd name="connsiteY5" fmla="*/ 164010 h 1085906"/>
                <a:gd name="connsiteX6" fmla="*/ 223 w 383622"/>
                <a:gd name="connsiteY6" fmla="*/ 595016 h 1085906"/>
                <a:gd name="connsiteX7" fmla="*/ 31179 w 383622"/>
                <a:gd name="connsiteY7" fmla="*/ 976016 h 1085906"/>
                <a:gd name="connsiteX8" fmla="*/ 97854 w 383622"/>
                <a:gd name="connsiteY8" fmla="*/ 1073648 h 1085906"/>
                <a:gd name="connsiteX9" fmla="*/ 159766 w 383622"/>
                <a:gd name="connsiteY9" fmla="*/ 1080791 h 1085906"/>
                <a:gd name="connsiteX10" fmla="*/ 219298 w 383622"/>
                <a:gd name="connsiteY10" fmla="*/ 1085554 h 1085906"/>
                <a:gd name="connsiteX11" fmla="*/ 276448 w 383622"/>
                <a:gd name="connsiteY11" fmla="*/ 1085554 h 1085906"/>
                <a:gd name="connsiteX12" fmla="*/ 340741 w 383622"/>
                <a:gd name="connsiteY12" fmla="*/ 1085554 h 1085906"/>
                <a:gd name="connsiteX13" fmla="*/ 359791 w 383622"/>
                <a:gd name="connsiteY13" fmla="*/ 1083173 h 1085906"/>
                <a:gd name="connsiteX14" fmla="*/ 383604 w 383622"/>
                <a:gd name="connsiteY14" fmla="*/ 466429 h 1085906"/>
                <a:gd name="connsiteX15" fmla="*/ 359791 w 383622"/>
                <a:gd name="connsiteY15" fmla="*/ 13991 h 108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622" h="1085906">
                  <a:moveTo>
                    <a:pt x="359791" y="13991"/>
                  </a:moveTo>
                  <a:lnTo>
                    <a:pt x="276448" y="4466"/>
                  </a:lnTo>
                  <a:cubicBezTo>
                    <a:pt x="255017" y="2482"/>
                    <a:pt x="251841" y="2482"/>
                    <a:pt x="231204" y="2085"/>
                  </a:cubicBezTo>
                  <a:cubicBezTo>
                    <a:pt x="210567" y="1688"/>
                    <a:pt x="175642" y="-296"/>
                    <a:pt x="152623" y="2085"/>
                  </a:cubicBezTo>
                  <a:cubicBezTo>
                    <a:pt x="129604" y="4466"/>
                    <a:pt x="110950" y="-10614"/>
                    <a:pt x="93091" y="16373"/>
                  </a:cubicBezTo>
                  <a:cubicBezTo>
                    <a:pt x="75232" y="43360"/>
                    <a:pt x="60944" y="67570"/>
                    <a:pt x="45466" y="164010"/>
                  </a:cubicBezTo>
                  <a:cubicBezTo>
                    <a:pt x="29988" y="260450"/>
                    <a:pt x="2604" y="459682"/>
                    <a:pt x="223" y="595016"/>
                  </a:cubicBezTo>
                  <a:cubicBezTo>
                    <a:pt x="-2158" y="730350"/>
                    <a:pt x="14907" y="896244"/>
                    <a:pt x="31179" y="976016"/>
                  </a:cubicBezTo>
                  <a:cubicBezTo>
                    <a:pt x="47451" y="1055788"/>
                    <a:pt x="76423" y="1056185"/>
                    <a:pt x="97854" y="1073648"/>
                  </a:cubicBezTo>
                  <a:cubicBezTo>
                    <a:pt x="119285" y="1091111"/>
                    <a:pt x="139525" y="1078807"/>
                    <a:pt x="159766" y="1080791"/>
                  </a:cubicBezTo>
                  <a:cubicBezTo>
                    <a:pt x="180007" y="1082775"/>
                    <a:pt x="199851" y="1084760"/>
                    <a:pt x="219298" y="1085554"/>
                  </a:cubicBezTo>
                  <a:cubicBezTo>
                    <a:pt x="238745" y="1086348"/>
                    <a:pt x="276448" y="1085554"/>
                    <a:pt x="276448" y="1085554"/>
                  </a:cubicBezTo>
                  <a:lnTo>
                    <a:pt x="340741" y="1085554"/>
                  </a:lnTo>
                  <a:cubicBezTo>
                    <a:pt x="354631" y="1085157"/>
                    <a:pt x="357211" y="1084165"/>
                    <a:pt x="359791" y="1083173"/>
                  </a:cubicBezTo>
                  <a:cubicBezTo>
                    <a:pt x="358997" y="875210"/>
                    <a:pt x="384398" y="674392"/>
                    <a:pt x="383604" y="466429"/>
                  </a:cubicBezTo>
                  <a:lnTo>
                    <a:pt x="359791" y="13991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702714" y="3276599"/>
              <a:ext cx="423869" cy="1064417"/>
            </a:xfrm>
            <a:prstGeom prst="arc">
              <a:avLst>
                <a:gd name="adj1" fmla="val 16200000"/>
                <a:gd name="adj2" fmla="val 537111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921795" y="3274218"/>
              <a:ext cx="445294" cy="1064417"/>
            </a:xfrm>
            <a:prstGeom prst="arc">
              <a:avLst>
                <a:gd name="adj1" fmla="val 5340443"/>
                <a:gd name="adj2" fmla="val 16483218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500991" y="3265714"/>
              <a:ext cx="1097280" cy="10972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19388" y="3700463"/>
              <a:ext cx="200025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 rot="16200000">
              <a:off x="2534841" y="3542110"/>
              <a:ext cx="235744" cy="547688"/>
            </a:xfrm>
            <a:prstGeom prst="can">
              <a:avLst>
                <a:gd name="adj" fmla="val 93434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6775448" y="3751942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an 21"/>
          <p:cNvSpPr/>
          <p:nvPr/>
        </p:nvSpPr>
        <p:spPr>
          <a:xfrm rot="16200000">
            <a:off x="6342746" y="3585031"/>
            <a:ext cx="1901371" cy="1436912"/>
          </a:xfrm>
          <a:prstGeom prst="can">
            <a:avLst>
              <a:gd name="adj" fmla="val 58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3334" y="3788227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 rot="16200000">
            <a:off x="4321635" y="3523342"/>
            <a:ext cx="1088571" cy="1647372"/>
          </a:xfrm>
          <a:prstGeom prst="can">
            <a:avLst>
              <a:gd name="adj" fmla="val 70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029" y="297542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too big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11828" y="334554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too small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88972" y="3360057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just right</a:t>
            </a:r>
          </a:p>
        </p:txBody>
      </p:sp>
    </p:spTree>
    <p:extLst>
      <p:ext uri="{BB962C8B-B14F-4D97-AF65-F5344CB8AC3E}">
        <p14:creationId xmlns:p14="http://schemas.microsoft.com/office/powerpoint/2010/main" val="591959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9077" r="10667" b="9187"/>
          <a:stretch>
            <a:fillRect/>
          </a:stretch>
        </p:blipFill>
        <p:spPr bwMode="auto">
          <a:xfrm>
            <a:off x="0" y="22860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15296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Gaussian beam</a:t>
            </a:r>
            <a:endParaRPr lang="el-GR" altLang="en-US" sz="4000" dirty="0" smtClean="0"/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5257800" y="1752600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50% of flux</a:t>
            </a: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6705600" y="24384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the other 50%</a:t>
            </a:r>
          </a:p>
        </p:txBody>
      </p:sp>
      <p:sp>
        <p:nvSpPr>
          <p:cNvPr id="305159" name="Line 7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60" name="Line 8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61" name="Rectangle 9"/>
          <p:cNvSpPr>
            <a:spLocks noChangeArrowheads="1"/>
          </p:cNvSpPr>
          <p:nvPr/>
        </p:nvSpPr>
        <p:spPr bwMode="auto">
          <a:xfrm>
            <a:off x="0" y="1905000"/>
            <a:ext cx="17526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07882" name="Group 10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7883" name="Freeform 11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4" name="Rectangle 12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5" name="Freeform 13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6" name="Freeform 14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7" name="Oval 15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3331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7" grpId="0"/>
      <p:bldP spid="305158" grpId="0"/>
      <p:bldP spid="305159" grpId="0" animBg="1"/>
      <p:bldP spid="30516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990600" y="2133600"/>
            <a:ext cx="762000" cy="76200"/>
          </a:xfrm>
          <a:prstGeom prst="rect">
            <a:avLst/>
          </a:prstGeom>
          <a:solidFill>
            <a:srgbClr val="4BFF4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9143" r="10649" b="9177"/>
          <a:stretch>
            <a:fillRect/>
          </a:stretch>
        </p:blipFill>
        <p:spPr bwMode="auto">
          <a:xfrm>
            <a:off x="0" y="2284413"/>
            <a:ext cx="9140825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730045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Collimated beam</a:t>
            </a:r>
            <a:endParaRPr lang="el-GR" altLang="en-US" sz="4000" dirty="0" smtClean="0"/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5257800" y="1752600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100% of flux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6705600" y="243840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0%</a:t>
            </a:r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5" name="Line 9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0" y="1905000"/>
            <a:ext cx="10668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08907" name="Group 11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8910" name="Freeform 12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1" name="Rectangle 13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2" name="Freeform 14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3" name="Freeform 15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4" name="Oval 16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08908" name="Rectangle 17"/>
          <p:cNvSpPr>
            <a:spLocks noChangeAspect="1" noChangeArrowheads="1"/>
          </p:cNvSpPr>
          <p:nvPr/>
        </p:nvSpPr>
        <p:spPr bwMode="auto">
          <a:xfrm>
            <a:off x="1066800" y="2209800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9" name="Rectangle 18"/>
          <p:cNvSpPr>
            <a:spLocks noChangeAspect="1" noChangeArrowheads="1"/>
          </p:cNvSpPr>
          <p:nvPr/>
        </p:nvSpPr>
        <p:spPr bwMode="auto">
          <a:xfrm>
            <a:off x="1066800" y="1457325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59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66" name="AutoShape 22"/>
          <p:cNvSpPr>
            <a:spLocks noChangeArrowheads="1"/>
          </p:cNvSpPr>
          <p:nvPr/>
        </p:nvSpPr>
        <p:spPr bwMode="auto">
          <a:xfrm rot="16200000">
            <a:off x="3094038" y="2011362"/>
            <a:ext cx="2216150" cy="30448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4BFF4B"/>
              </a:gs>
              <a:gs pos="100000">
                <a:srgbClr val="C1FFC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62146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62147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2148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2149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62153" name="Picture 9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73" name="Picture 29" descr="blur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214563"/>
            <a:ext cx="28702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165" name="AutoShape 21"/>
          <p:cNvSpPr>
            <a:spLocks noChangeArrowheads="1"/>
          </p:cNvSpPr>
          <p:nvPr/>
        </p:nvSpPr>
        <p:spPr bwMode="auto">
          <a:xfrm rot="5400000">
            <a:off x="414338" y="1997075"/>
            <a:ext cx="2216150" cy="30448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4BFF4B"/>
              </a:gs>
              <a:gs pos="100000">
                <a:srgbClr val="C1FFC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shoot nothing but the crystal</a:t>
            </a:r>
          </a:p>
        </p:txBody>
      </p:sp>
      <p:sp>
        <p:nvSpPr>
          <p:cNvPr id="262155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62156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62157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2158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2159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2160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2161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2164" name="Rectangle 20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27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6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87" name="Group 19"/>
          <p:cNvGrpSpPr>
            <a:grpSpLocks/>
          </p:cNvGrpSpPr>
          <p:nvPr/>
        </p:nvGrpSpPr>
        <p:grpSpPr bwMode="auto">
          <a:xfrm>
            <a:off x="0" y="3214688"/>
            <a:ext cx="5724525" cy="703262"/>
            <a:chOff x="0" y="1519"/>
            <a:chExt cx="3606" cy="1405"/>
          </a:xfrm>
        </p:grpSpPr>
        <p:sp>
          <p:nvSpPr>
            <p:cNvPr id="263188" name="AutoShape 20"/>
            <p:cNvSpPr>
              <a:spLocks noChangeArrowheads="1"/>
            </p:cNvSpPr>
            <p:nvPr/>
          </p:nvSpPr>
          <p:spPr bwMode="auto">
            <a:xfrm rot="5400000">
              <a:off x="261" y="1258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89" name="AutoShape 21"/>
            <p:cNvSpPr>
              <a:spLocks noChangeArrowheads="1"/>
            </p:cNvSpPr>
            <p:nvPr/>
          </p:nvSpPr>
          <p:spPr bwMode="auto">
            <a:xfrm rot="16200000">
              <a:off x="1949" y="1267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63170" name="Group 2"/>
          <p:cNvGrpSpPr>
            <a:grpSpLocks/>
          </p:cNvGrpSpPr>
          <p:nvPr/>
        </p:nvGrpSpPr>
        <p:grpSpPr bwMode="auto">
          <a:xfrm>
            <a:off x="0" y="3125788"/>
            <a:ext cx="5724525" cy="703262"/>
            <a:chOff x="0" y="1519"/>
            <a:chExt cx="3606" cy="1405"/>
          </a:xfrm>
        </p:grpSpPr>
        <p:sp>
          <p:nvSpPr>
            <p:cNvPr id="263171" name="AutoShape 3"/>
            <p:cNvSpPr>
              <a:spLocks noChangeArrowheads="1"/>
            </p:cNvSpPr>
            <p:nvPr/>
          </p:nvSpPr>
          <p:spPr bwMode="auto">
            <a:xfrm rot="5400000">
              <a:off x="261" y="1258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72" name="AutoShape 4"/>
            <p:cNvSpPr>
              <a:spLocks noChangeArrowheads="1"/>
            </p:cNvSpPr>
            <p:nvPr/>
          </p:nvSpPr>
          <p:spPr bwMode="auto">
            <a:xfrm rot="16200000">
              <a:off x="1949" y="1267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63173" name="Group 5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63174" name="Rectangle 6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75" name="Line 7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76" name="Line 8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63177" name="Picture 9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shoot nothing but the crystal</a:t>
            </a:r>
          </a:p>
        </p:txBody>
      </p:sp>
      <p:sp>
        <p:nvSpPr>
          <p:cNvPr id="263179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63180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63181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82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83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84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85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3186" name="Rectangle 18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19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194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64195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4196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4197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4199" name="Rectangle 7"/>
          <p:cNvSpPr>
            <a:spLocks noChangeArrowheads="1"/>
          </p:cNvSpPr>
          <p:nvPr/>
        </p:nvSpPr>
        <p:spPr bwMode="auto">
          <a:xfrm>
            <a:off x="-36513" y="3430588"/>
            <a:ext cx="5980113" cy="188912"/>
          </a:xfrm>
          <a:prstGeom prst="rect">
            <a:avLst/>
          </a:prstGeom>
          <a:solidFill>
            <a:srgbClr val="C1FF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4200" name="Rectangle 8"/>
          <p:cNvSpPr>
            <a:spLocks noChangeArrowheads="1"/>
          </p:cNvSpPr>
          <p:nvPr/>
        </p:nvSpPr>
        <p:spPr bwMode="auto">
          <a:xfrm>
            <a:off x="-188913" y="2508250"/>
            <a:ext cx="2089151" cy="2192338"/>
          </a:xfrm>
          <a:prstGeom prst="rect">
            <a:avLst/>
          </a:prstGeom>
          <a:solidFill>
            <a:srgbClr val="C1FF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64201" name="Picture 9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shoot nothing but the crystal</a:t>
            </a:r>
          </a:p>
        </p:txBody>
      </p:sp>
      <p:sp>
        <p:nvSpPr>
          <p:cNvPr id="264203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64204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64205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4206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4207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4208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4209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4210" name="Rectangle 18"/>
          <p:cNvSpPr>
            <a:spLocks noChangeArrowheads="1"/>
          </p:cNvSpPr>
          <p:nvPr/>
        </p:nvSpPr>
        <p:spPr bwMode="auto">
          <a:xfrm>
            <a:off x="1887538" y="209073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4211" name="Rectangle 19"/>
          <p:cNvSpPr>
            <a:spLocks noChangeArrowheads="1"/>
          </p:cNvSpPr>
          <p:nvPr/>
        </p:nvSpPr>
        <p:spPr bwMode="auto">
          <a:xfrm>
            <a:off x="1893888" y="362108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4212" name="Rectangle 20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6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0" grpId="0" animBg="1"/>
      <p:bldP spid="264210" grpId="0" animBg="1"/>
      <p:bldP spid="26421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dirty="0" smtClean="0"/>
              <a:t>PAD full vs partial</a:t>
            </a:r>
            <a:endParaRPr lang="en-US" altLang="en-US" dirty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238898" y="5774565"/>
            <a:ext cx="9236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smtClean="0">
                <a:solidFill>
                  <a:srgbClr val="000000"/>
                </a:solidFill>
              </a:rPr>
              <a:t>time</a:t>
            </a:r>
            <a:endParaRPr lang="en-US" altLang="en-US" sz="2800" b="1" dirty="0">
              <a:solidFill>
                <a:srgbClr val="000000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 rot="-5400000">
            <a:off x="391396" y="3192992"/>
            <a:ext cx="1664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smtClean="0">
                <a:solidFill>
                  <a:srgbClr val="000000"/>
                </a:solidFill>
              </a:rPr>
              <a:t>intensity</a:t>
            </a:r>
            <a:endParaRPr lang="en-US" altLang="en-US" sz="2800" b="1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1770967" y="1951151"/>
            <a:ext cx="5826856" cy="3330671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connsiteX0" fmla="*/ 0 w 7141"/>
              <a:gd name="connsiteY0" fmla="*/ 9992 h 10005"/>
              <a:gd name="connsiteX1" fmla="*/ 312 w 7141"/>
              <a:gd name="connsiteY1" fmla="*/ 9376 h 10005"/>
              <a:gd name="connsiteX2" fmla="*/ 1531 w 7141"/>
              <a:gd name="connsiteY2" fmla="*/ 6751 h 10005"/>
              <a:gd name="connsiteX3" fmla="*/ 2263 w 7141"/>
              <a:gd name="connsiteY3" fmla="*/ 1 h 10005"/>
              <a:gd name="connsiteX4" fmla="*/ 2751 w 7141"/>
              <a:gd name="connsiteY4" fmla="*/ 6376 h 10005"/>
              <a:gd name="connsiteX5" fmla="*/ 3239 w 7141"/>
              <a:gd name="connsiteY5" fmla="*/ 8626 h 10005"/>
              <a:gd name="connsiteX6" fmla="*/ 4458 w 7141"/>
              <a:gd name="connsiteY6" fmla="*/ 9751 h 10005"/>
              <a:gd name="connsiteX7" fmla="*/ 7141 w 7141"/>
              <a:gd name="connsiteY7" fmla="*/ 9751 h 10005"/>
              <a:gd name="connsiteX0" fmla="*/ 0 w 10000"/>
              <a:gd name="connsiteY0" fmla="*/ 9987 h 10085"/>
              <a:gd name="connsiteX1" fmla="*/ 1388 w 10000"/>
              <a:gd name="connsiteY1" fmla="*/ 9733 h 10085"/>
              <a:gd name="connsiteX2" fmla="*/ 2144 w 10000"/>
              <a:gd name="connsiteY2" fmla="*/ 6748 h 10085"/>
              <a:gd name="connsiteX3" fmla="*/ 3169 w 10000"/>
              <a:gd name="connsiteY3" fmla="*/ 1 h 10085"/>
              <a:gd name="connsiteX4" fmla="*/ 3852 w 10000"/>
              <a:gd name="connsiteY4" fmla="*/ 6373 h 10085"/>
              <a:gd name="connsiteX5" fmla="*/ 4536 w 10000"/>
              <a:gd name="connsiteY5" fmla="*/ 8622 h 10085"/>
              <a:gd name="connsiteX6" fmla="*/ 6243 w 10000"/>
              <a:gd name="connsiteY6" fmla="*/ 9746 h 10085"/>
              <a:gd name="connsiteX7" fmla="*/ 10000 w 10000"/>
              <a:gd name="connsiteY7" fmla="*/ 9746 h 10085"/>
              <a:gd name="connsiteX0" fmla="*/ 0 w 10000"/>
              <a:gd name="connsiteY0" fmla="*/ 9987 h 10085"/>
              <a:gd name="connsiteX1" fmla="*/ 1388 w 10000"/>
              <a:gd name="connsiteY1" fmla="*/ 9733 h 10085"/>
              <a:gd name="connsiteX2" fmla="*/ 2144 w 10000"/>
              <a:gd name="connsiteY2" fmla="*/ 6748 h 10085"/>
              <a:gd name="connsiteX3" fmla="*/ 3169 w 10000"/>
              <a:gd name="connsiteY3" fmla="*/ 1 h 10085"/>
              <a:gd name="connsiteX4" fmla="*/ 4065 w 10000"/>
              <a:gd name="connsiteY4" fmla="*/ 6132 h 10085"/>
              <a:gd name="connsiteX5" fmla="*/ 4536 w 10000"/>
              <a:gd name="connsiteY5" fmla="*/ 8622 h 10085"/>
              <a:gd name="connsiteX6" fmla="*/ 6243 w 10000"/>
              <a:gd name="connsiteY6" fmla="*/ 9746 h 10085"/>
              <a:gd name="connsiteX7" fmla="*/ 10000 w 10000"/>
              <a:gd name="connsiteY7" fmla="*/ 9746 h 10085"/>
              <a:gd name="connsiteX0" fmla="*/ 0 w 6243"/>
              <a:gd name="connsiteY0" fmla="*/ 9987 h 10085"/>
              <a:gd name="connsiteX1" fmla="*/ 1388 w 6243"/>
              <a:gd name="connsiteY1" fmla="*/ 9733 h 10085"/>
              <a:gd name="connsiteX2" fmla="*/ 2144 w 6243"/>
              <a:gd name="connsiteY2" fmla="*/ 6748 h 10085"/>
              <a:gd name="connsiteX3" fmla="*/ 3169 w 6243"/>
              <a:gd name="connsiteY3" fmla="*/ 1 h 10085"/>
              <a:gd name="connsiteX4" fmla="*/ 4065 w 6243"/>
              <a:gd name="connsiteY4" fmla="*/ 6132 h 10085"/>
              <a:gd name="connsiteX5" fmla="*/ 4536 w 6243"/>
              <a:gd name="connsiteY5" fmla="*/ 8622 h 10085"/>
              <a:gd name="connsiteX6" fmla="*/ 6243 w 6243"/>
              <a:gd name="connsiteY6" fmla="*/ 9746 h 10085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266 w 10000"/>
              <a:gd name="connsiteY5" fmla="*/ 8549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12">
                <a:moveTo>
                  <a:pt x="0" y="9903"/>
                </a:moveTo>
                <a:cubicBezTo>
                  <a:pt x="2736" y="9616"/>
                  <a:pt x="1629" y="9991"/>
                  <a:pt x="2223" y="9651"/>
                </a:cubicBezTo>
                <a:cubicBezTo>
                  <a:pt x="2817" y="9311"/>
                  <a:pt x="2959" y="8299"/>
                  <a:pt x="3434" y="6691"/>
                </a:cubicBezTo>
                <a:cubicBezTo>
                  <a:pt x="3910" y="5083"/>
                  <a:pt x="4564" y="103"/>
                  <a:pt x="5076" y="1"/>
                </a:cubicBezTo>
                <a:cubicBezTo>
                  <a:pt x="5589" y="-101"/>
                  <a:pt x="6087" y="4513"/>
                  <a:pt x="6511" y="6080"/>
                </a:cubicBezTo>
                <a:cubicBezTo>
                  <a:pt x="6935" y="7647"/>
                  <a:pt x="7039" y="8746"/>
                  <a:pt x="7620" y="9401"/>
                </a:cubicBezTo>
                <a:cubicBezTo>
                  <a:pt x="8201" y="10056"/>
                  <a:pt x="8542" y="9825"/>
                  <a:pt x="10000" y="10012"/>
                </a:cubicBezTo>
              </a:path>
            </a:pathLst>
          </a:custGeom>
          <a:solidFill>
            <a:srgbClr val="00B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069724" y="1326524"/>
            <a:ext cx="1314784" cy="3953814"/>
            <a:chOff x="4069724" y="1326524"/>
            <a:chExt cx="1314784" cy="3953814"/>
          </a:xfrm>
        </p:grpSpPr>
        <p:sp>
          <p:nvSpPr>
            <p:cNvPr id="2" name="Rectangle 1"/>
            <p:cNvSpPr/>
            <p:nvPr/>
          </p:nvSpPr>
          <p:spPr>
            <a:xfrm>
              <a:off x="4481848" y="1815921"/>
              <a:ext cx="489397" cy="346441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069724" y="1326524"/>
              <a:ext cx="131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2.03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ms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888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4910</TotalTime>
  <Words>2381</Words>
  <Application>Microsoft Office PowerPoint</Application>
  <PresentationFormat>On-screen Show (4:3)</PresentationFormat>
  <Paragraphs>561</Paragraphs>
  <Slides>124</Slides>
  <Notes>4</Notes>
  <HiddenSlides>6</HiddenSlides>
  <MMClips>0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124</vt:i4>
      </vt:variant>
    </vt:vector>
  </HeadingPairs>
  <TitlesOfParts>
    <vt:vector size="143" baseType="lpstr">
      <vt:lpstr>Office Theme</vt:lpstr>
      <vt:lpstr>6_Office Theme</vt:lpstr>
      <vt:lpstr>2_Default Design</vt:lpstr>
      <vt:lpstr>Default Design</vt:lpstr>
      <vt:lpstr>1_Default Design</vt:lpstr>
      <vt:lpstr>3_Default Design</vt:lpstr>
      <vt:lpstr>4_Default Design</vt:lpstr>
      <vt:lpstr>5_Default Design</vt:lpstr>
      <vt:lpstr>13_Default Design</vt:lpstr>
      <vt:lpstr>10_Default Design</vt:lpstr>
      <vt:lpstr>8_Default Design</vt:lpstr>
      <vt:lpstr>11_Default Design</vt:lpstr>
      <vt:lpstr>20_Default Design</vt:lpstr>
      <vt:lpstr>12_Default Design</vt:lpstr>
      <vt:lpstr>7_Default Design</vt:lpstr>
      <vt:lpstr>1_Office Theme</vt:lpstr>
      <vt:lpstr>4_Office Theme</vt:lpstr>
      <vt:lpstr>Chart</vt:lpstr>
      <vt:lpstr>Microsoft Graph Chart</vt:lpstr>
      <vt:lpstr>Acknowledgements</vt:lpstr>
      <vt:lpstr>Painting with X-rays</vt:lpstr>
      <vt:lpstr>Beam size?</vt:lpstr>
      <vt:lpstr>“dose contrast” effects</vt:lpstr>
      <vt:lpstr>“dose contrast” effects</vt:lpstr>
      <vt:lpstr>“dose contrast” effects</vt:lpstr>
      <vt:lpstr>“dose contrast” effects</vt:lpstr>
      <vt:lpstr>“Cleanup beam” method for  flat dose profile</vt:lpstr>
      <vt:lpstr>“Cleanup beam” method for  flat dose profile</vt:lpstr>
      <vt:lpstr>“Cleanup beam” method for  flat dose profile</vt:lpstr>
      <vt:lpstr>“Cleanup beam” method for  flat dose profile</vt:lpstr>
      <vt:lpstr>“Cleanup beam” method for  flat dose profile</vt:lpstr>
      <vt:lpstr>Exponential spot fading: flat dose</vt:lpstr>
      <vt:lpstr>No dose flattening: damage repair?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Dose contrast: differential expansion</vt:lpstr>
      <vt:lpstr>Dose contrast: differential expansion</vt:lpstr>
      <vt:lpstr>Dose contrast: differential expansion</vt:lpstr>
      <vt:lpstr>Dose contrast: differential expansion</vt:lpstr>
      <vt:lpstr>PowerPoint Presentation</vt:lpstr>
      <vt:lpstr>PowerPoint Presentation</vt:lpstr>
      <vt:lpstr>PowerPoint Presentation</vt:lpstr>
      <vt:lpstr>“rastering” to find the crystal</vt:lpstr>
      <vt:lpstr>“rastering” for flat dose</vt:lpstr>
      <vt:lpstr>“rastering” for virtual beam</vt:lpstr>
      <vt:lpstr>Sample is 3D</vt:lpstr>
      <vt:lpstr>3D mapping of sample</vt:lpstr>
      <vt:lpstr>Sample is 3D</vt:lpstr>
      <vt:lpstr>2-motor scans offset data</vt:lpstr>
      <vt:lpstr>2-motor scans offset data</vt:lpstr>
      <vt:lpstr>“rastering” for flat dose</vt:lpstr>
      <vt:lpstr>How many images?</vt:lpstr>
      <vt:lpstr>The Entropy Limit</vt:lpstr>
      <vt:lpstr>How to loose information</vt:lpstr>
      <vt:lpstr>How long will it take?</vt:lpstr>
      <vt:lpstr>PowerPoint Presentation</vt:lpstr>
      <vt:lpstr>Dose slicing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What if?</vt:lpstr>
      <vt:lpstr>PowerPoint Presentation</vt:lpstr>
      <vt:lpstr>PowerPoint Presentation</vt:lpstr>
      <vt:lpstr>How to loose information</vt:lpstr>
      <vt:lpstr>Sample is 3D</vt:lpstr>
      <vt:lpstr>X-ray scattering “rules”:</vt:lpstr>
      <vt:lpstr>Laser cutting under cryo</vt:lpstr>
      <vt:lpstr>PowerPoint Presentation</vt:lpstr>
      <vt:lpstr>What we really need</vt:lpstr>
      <vt:lpstr>Back to basics?  Bragg vs Laue</vt:lpstr>
      <vt:lpstr>Diffraction without penetration</vt:lpstr>
      <vt:lpstr>Diffraction without penetration</vt:lpstr>
      <vt:lpstr>Diffraction without penetration</vt:lpstr>
      <vt:lpstr>Diffraction without penetration</vt:lpstr>
      <vt:lpstr>Diffraction without penetration</vt:lpstr>
      <vt:lpstr>Pilatus 12M Detector</vt:lpstr>
      <vt:lpstr>PowerPoint Presentation</vt:lpstr>
      <vt:lpstr>Summary</vt:lpstr>
      <vt:lpstr>Zero-parallax simplifies alignment</vt:lpstr>
      <vt:lpstr>Zero-parallax simplifies alignment</vt:lpstr>
      <vt:lpstr>PowerPoint Presentation</vt:lpstr>
      <vt:lpstr>shoot the whole crystal</vt:lpstr>
      <vt:lpstr>shoot the whole crystal</vt:lpstr>
      <vt:lpstr>shoot the whole crystal</vt:lpstr>
      <vt:lpstr>How many crystals do you see?</vt:lpstr>
      <vt:lpstr>Timescales of radiation damage</vt:lpstr>
      <vt:lpstr>Timescales of radiation damage</vt:lpstr>
      <vt:lpstr>Ionization track</vt:lpstr>
      <vt:lpstr>Rough values of energy quanta</vt:lpstr>
      <vt:lpstr>PowerPoint Presentation</vt:lpstr>
      <vt:lpstr>Gaussian beam</vt:lpstr>
      <vt:lpstr>Collimated beam</vt:lpstr>
      <vt:lpstr>shoot nothing but the crystal</vt:lpstr>
      <vt:lpstr>shoot nothing but the crystal</vt:lpstr>
      <vt:lpstr>shoot nothing but the crystal</vt:lpstr>
      <vt:lpstr>PAD full vs partial</vt:lpstr>
      <vt:lpstr>Rastering is robust, but slow</vt:lpstr>
      <vt:lpstr>Rastering is robust, but slow</vt:lpstr>
      <vt:lpstr>Rastering is robust, but slow</vt:lpstr>
      <vt:lpstr>Rastering is robust, but slow</vt:lpstr>
      <vt:lpstr>PowerPoint Presentation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PowerPoint Presentation</vt:lpstr>
      <vt:lpstr>Protein crystal background</vt:lpstr>
      <vt:lpstr>Water ring shift</vt:lpstr>
      <vt:lpstr>Water ring shift</vt:lpstr>
      <vt:lpstr>Water ring shift</vt:lpstr>
      <vt:lpstr>Water ring shift</vt:lpstr>
      <vt:lpstr>Water ring shift</vt:lpstr>
      <vt:lpstr>Lattice damage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87</cp:revision>
  <dcterms:created xsi:type="dcterms:W3CDTF">2018-08-16T18:22:34Z</dcterms:created>
  <dcterms:modified xsi:type="dcterms:W3CDTF">2018-08-20T15:33:36Z</dcterms:modified>
</cp:coreProperties>
</file>