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0" r:id="rId7"/>
    <p:sldId id="259" r:id="rId8"/>
    <p:sldId id="261" r:id="rId9"/>
    <p:sldId id="267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91" y="-10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01F2-C28A-4752-92EA-2B1BA8985DF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4D23-EF7E-45F0-A322-FE7B0B2FC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15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01F2-C28A-4752-92EA-2B1BA8985DF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4D23-EF7E-45F0-A322-FE7B0B2FC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58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01F2-C28A-4752-92EA-2B1BA8985DF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4D23-EF7E-45F0-A322-FE7B0B2FC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51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01F2-C28A-4752-92EA-2B1BA8985DF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4D23-EF7E-45F0-A322-FE7B0B2FC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77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01F2-C28A-4752-92EA-2B1BA8985DF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4D23-EF7E-45F0-A322-FE7B0B2FC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99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01F2-C28A-4752-92EA-2B1BA8985DF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4D23-EF7E-45F0-A322-FE7B0B2FC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49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01F2-C28A-4752-92EA-2B1BA8985DF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4D23-EF7E-45F0-A322-FE7B0B2FC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6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01F2-C28A-4752-92EA-2B1BA8985DF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4D23-EF7E-45F0-A322-FE7B0B2FC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20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01F2-C28A-4752-92EA-2B1BA8985DF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4D23-EF7E-45F0-A322-FE7B0B2FC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16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01F2-C28A-4752-92EA-2B1BA8985DF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4D23-EF7E-45F0-A322-FE7B0B2FC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81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101F2-C28A-4752-92EA-2B1BA8985DF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84D23-EF7E-45F0-A322-FE7B0B2FC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00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101F2-C28A-4752-92EA-2B1BA8985DF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84D23-EF7E-45F0-A322-FE7B0B2FC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08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ey, who turned out the lights?!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8" b="22680"/>
          <a:stretch/>
        </p:blipFill>
        <p:spPr bwMode="auto">
          <a:xfrm>
            <a:off x="-1604" y="914400"/>
            <a:ext cx="9145604" cy="498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63430" y="0"/>
            <a:ext cx="64171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ALS-U passes CD-1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18" y="5933066"/>
            <a:ext cx="89915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Hey!  Who turned out the lights?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41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this means for MX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631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months of dark, starting July 2024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A: no action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75% of previous flux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Hutch move: ~ 480 mm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60 x 80 → 54 x 84 µm beam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horiz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x vert)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$800k to retain staff</a:t>
            </a: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B: Join “Gemini”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undulator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beamline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15x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30x flux of 8.3.1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15 µm → 1 µm beam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$100k = 2 days/year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Retain current staff 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96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MX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7763"/>
          </a:xfrm>
        </p:spPr>
        <p:txBody>
          <a:bodyPr>
            <a:normAutofit fontScale="92500" lnSpcReduction="10000"/>
          </a:bodyPr>
          <a:lstStyle/>
          <a:p>
            <a:pPr marL="514350" indent="-457200"/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C: Optics upgrade for 8.3.1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Multilayer,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-cooled mono,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diaboloid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mirror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~60x flux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Beam size 9 x 38 µm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horiz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x vert)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~$1.6M</a:t>
            </a:r>
          </a:p>
          <a:p>
            <a:pPr lvl="1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D: move to SSRL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New BL12-1 is multilayer micro-focus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Bring Pilatus detector with us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$ ?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?? days/year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04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00B050"/>
                </a:solidFill>
              </a:rPr>
              <a:t>ALS-U:  July 2024</a:t>
            </a:r>
            <a:endParaRPr lang="en-US" sz="7200" dirty="0">
              <a:solidFill>
                <a:srgbClr val="00B050"/>
              </a:solidFill>
            </a:endParaRPr>
          </a:p>
        </p:txBody>
      </p:sp>
      <p:pic>
        <p:nvPicPr>
          <p:cNvPr id="2050" name="Picture 2" descr="Image result for hey who turned out the ligh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6992214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57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5608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Multi-bend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Achromat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(MBA)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gradual bend = smaller beam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three-bend-nine-bend-achroma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66"/>
          <a:stretch/>
        </p:blipFill>
        <p:spPr bwMode="auto">
          <a:xfrm>
            <a:off x="304798" y="4343400"/>
            <a:ext cx="840864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ree-bend-nine-bend-achroma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54"/>
          <a:stretch/>
        </p:blipFill>
        <p:spPr bwMode="auto">
          <a:xfrm>
            <a:off x="274440" y="1908464"/>
            <a:ext cx="8469358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894609"/>
            <a:ext cx="63350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4415135"/>
            <a:ext cx="92525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ALS-U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898653" y="6505694"/>
            <a:ext cx="52453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https://als.lbl.gov/als-u/als-u-approach/</a:t>
            </a:r>
          </a:p>
        </p:txBody>
      </p:sp>
    </p:spTree>
    <p:extLst>
      <p:ext uri="{BB962C8B-B14F-4D97-AF65-F5344CB8AC3E}">
        <p14:creationId xmlns:p14="http://schemas.microsoft.com/office/powerpoint/2010/main" val="2831326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35155" y="2297430"/>
            <a:ext cx="8469358" cy="2400300"/>
            <a:chOff x="335155" y="3059430"/>
            <a:chExt cx="8469358" cy="2400300"/>
          </a:xfrm>
        </p:grpSpPr>
        <p:pic>
          <p:nvPicPr>
            <p:cNvPr id="1028" name="Picture 4" descr="three-bend-nine-bend-achromat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854"/>
            <a:stretch/>
          </p:blipFill>
          <p:spPr bwMode="auto">
            <a:xfrm>
              <a:off x="335155" y="3059430"/>
              <a:ext cx="8469358" cy="2400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87558" y="3185853"/>
              <a:ext cx="70094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ALS</a:t>
              </a:r>
              <a:endParaRPr lang="en-US" sz="2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160275" y="2419696"/>
            <a:ext cx="702929" cy="1028700"/>
            <a:chOff x="4099560" y="2030730"/>
            <a:chExt cx="702929" cy="1028700"/>
          </a:xfrm>
        </p:grpSpPr>
        <p:sp>
          <p:nvSpPr>
            <p:cNvPr id="8" name="Freeform 7"/>
            <p:cNvSpPr/>
            <p:nvPr/>
          </p:nvSpPr>
          <p:spPr>
            <a:xfrm>
              <a:off x="4139549" y="2030730"/>
              <a:ext cx="662940" cy="415290"/>
            </a:xfrm>
            <a:custGeom>
              <a:avLst/>
              <a:gdLst>
                <a:gd name="connsiteX0" fmla="*/ 0 w 662940"/>
                <a:gd name="connsiteY0" fmla="*/ 0 h 415290"/>
                <a:gd name="connsiteX1" fmla="*/ 647700 w 662940"/>
                <a:gd name="connsiteY1" fmla="*/ 30480 h 415290"/>
                <a:gd name="connsiteX2" fmla="*/ 662940 w 662940"/>
                <a:gd name="connsiteY2" fmla="*/ 415290 h 415290"/>
                <a:gd name="connsiteX3" fmla="*/ 0 w 662940"/>
                <a:gd name="connsiteY3" fmla="*/ 392430 h 415290"/>
                <a:gd name="connsiteX0" fmla="*/ 0 w 662940"/>
                <a:gd name="connsiteY0" fmla="*/ 0 h 415290"/>
                <a:gd name="connsiteX1" fmla="*/ 647700 w 662940"/>
                <a:gd name="connsiteY1" fmla="*/ 30480 h 415290"/>
                <a:gd name="connsiteX2" fmla="*/ 662940 w 662940"/>
                <a:gd name="connsiteY2" fmla="*/ 415290 h 415290"/>
                <a:gd name="connsiteX3" fmla="*/ 0 w 662940"/>
                <a:gd name="connsiteY3" fmla="*/ 392430 h 415290"/>
                <a:gd name="connsiteX4" fmla="*/ 0 w 662940"/>
                <a:gd name="connsiteY4" fmla="*/ 0 h 41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2940" h="415290">
                  <a:moveTo>
                    <a:pt x="0" y="0"/>
                  </a:moveTo>
                  <a:lnTo>
                    <a:pt x="647700" y="30480"/>
                  </a:lnTo>
                  <a:lnTo>
                    <a:pt x="662940" y="415290"/>
                  </a:lnTo>
                  <a:lnTo>
                    <a:pt x="0" y="3924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4099560" y="2419350"/>
              <a:ext cx="701040" cy="640080"/>
            </a:xfrm>
            <a:custGeom>
              <a:avLst/>
              <a:gdLst>
                <a:gd name="connsiteX0" fmla="*/ 0 w 678180"/>
                <a:gd name="connsiteY0" fmla="*/ 262890 h 285750"/>
                <a:gd name="connsiteX1" fmla="*/ 30480 w 678180"/>
                <a:gd name="connsiteY1" fmla="*/ 0 h 285750"/>
                <a:gd name="connsiteX2" fmla="*/ 678180 w 678180"/>
                <a:gd name="connsiteY2" fmla="*/ 26670 h 285750"/>
                <a:gd name="connsiteX3" fmla="*/ 636270 w 678180"/>
                <a:gd name="connsiteY3" fmla="*/ 285750 h 285750"/>
                <a:gd name="connsiteX0" fmla="*/ 0 w 678180"/>
                <a:gd name="connsiteY0" fmla="*/ 262890 h 285750"/>
                <a:gd name="connsiteX1" fmla="*/ 30480 w 678180"/>
                <a:gd name="connsiteY1" fmla="*/ 0 h 285750"/>
                <a:gd name="connsiteX2" fmla="*/ 678180 w 678180"/>
                <a:gd name="connsiteY2" fmla="*/ 26670 h 285750"/>
                <a:gd name="connsiteX3" fmla="*/ 636270 w 678180"/>
                <a:gd name="connsiteY3" fmla="*/ 285750 h 285750"/>
                <a:gd name="connsiteX4" fmla="*/ 0 w 678180"/>
                <a:gd name="connsiteY4" fmla="*/ 262890 h 285750"/>
                <a:gd name="connsiteX0" fmla="*/ 0 w 701040"/>
                <a:gd name="connsiteY0" fmla="*/ 262890 h 285750"/>
                <a:gd name="connsiteX1" fmla="*/ 30480 w 701040"/>
                <a:gd name="connsiteY1" fmla="*/ 0 h 285750"/>
                <a:gd name="connsiteX2" fmla="*/ 701040 w 701040"/>
                <a:gd name="connsiteY2" fmla="*/ 1822 h 285750"/>
                <a:gd name="connsiteX3" fmla="*/ 636270 w 701040"/>
                <a:gd name="connsiteY3" fmla="*/ 285750 h 285750"/>
                <a:gd name="connsiteX4" fmla="*/ 0 w 701040"/>
                <a:gd name="connsiteY4" fmla="*/ 262890 h 285750"/>
                <a:gd name="connsiteX0" fmla="*/ 0 w 701040"/>
                <a:gd name="connsiteY0" fmla="*/ 275314 h 298174"/>
                <a:gd name="connsiteX1" fmla="*/ 30480 w 701040"/>
                <a:gd name="connsiteY1" fmla="*/ 0 h 298174"/>
                <a:gd name="connsiteX2" fmla="*/ 701040 w 701040"/>
                <a:gd name="connsiteY2" fmla="*/ 14246 h 298174"/>
                <a:gd name="connsiteX3" fmla="*/ 636270 w 701040"/>
                <a:gd name="connsiteY3" fmla="*/ 298174 h 298174"/>
                <a:gd name="connsiteX4" fmla="*/ 0 w 701040"/>
                <a:gd name="connsiteY4" fmla="*/ 275314 h 298174"/>
                <a:gd name="connsiteX0" fmla="*/ 0 w 701040"/>
                <a:gd name="connsiteY0" fmla="*/ 287738 h 298174"/>
                <a:gd name="connsiteX1" fmla="*/ 30480 w 701040"/>
                <a:gd name="connsiteY1" fmla="*/ 0 h 298174"/>
                <a:gd name="connsiteX2" fmla="*/ 701040 w 701040"/>
                <a:gd name="connsiteY2" fmla="*/ 14246 h 298174"/>
                <a:gd name="connsiteX3" fmla="*/ 636270 w 701040"/>
                <a:gd name="connsiteY3" fmla="*/ 298174 h 298174"/>
                <a:gd name="connsiteX4" fmla="*/ 0 w 701040"/>
                <a:gd name="connsiteY4" fmla="*/ 287738 h 29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" h="298174">
                  <a:moveTo>
                    <a:pt x="0" y="287738"/>
                  </a:moveTo>
                  <a:lnTo>
                    <a:pt x="30480" y="0"/>
                  </a:lnTo>
                  <a:lnTo>
                    <a:pt x="701040" y="14246"/>
                  </a:lnTo>
                  <a:lnTo>
                    <a:pt x="636270" y="298174"/>
                  </a:lnTo>
                  <a:lnTo>
                    <a:pt x="0" y="28773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30" name="Picture 10" descr="Image result for superman logo transparent backgroun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0815" y="2529642"/>
              <a:ext cx="558529" cy="419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5608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Multi-bend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Achromat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(MBA)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gradual bend = smaller beam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98653" y="6505694"/>
            <a:ext cx="52453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https://als.lbl.gov/als-u/als-u-approach/</a:t>
            </a:r>
          </a:p>
        </p:txBody>
      </p:sp>
      <p:sp>
        <p:nvSpPr>
          <p:cNvPr id="10" name="AutoShape 2" descr="Image result for superman logo transparent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Image result for superman logo transparent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9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35155" y="2297430"/>
            <a:ext cx="8469358" cy="2400300"/>
            <a:chOff x="335155" y="3059430"/>
            <a:chExt cx="8469358" cy="2400300"/>
          </a:xfrm>
        </p:grpSpPr>
        <p:pic>
          <p:nvPicPr>
            <p:cNvPr id="1028" name="Picture 4" descr="three-bend-nine-bend-achromat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854"/>
            <a:stretch/>
          </p:blipFill>
          <p:spPr bwMode="auto">
            <a:xfrm>
              <a:off x="335155" y="3059430"/>
              <a:ext cx="8469358" cy="2400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87558" y="3185853"/>
              <a:ext cx="70094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ALS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99390" y="2190172"/>
            <a:ext cx="8408643" cy="2286000"/>
            <a:chOff x="304798" y="4343400"/>
            <a:chExt cx="8408643" cy="2286000"/>
          </a:xfrm>
        </p:grpSpPr>
        <p:pic>
          <p:nvPicPr>
            <p:cNvPr id="1026" name="Picture 2" descr="three-bend-nine-bend-achromat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66"/>
            <a:stretch/>
          </p:blipFill>
          <p:spPr bwMode="auto">
            <a:xfrm>
              <a:off x="304798" y="4343400"/>
              <a:ext cx="8408643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57200" y="4415135"/>
              <a:ext cx="92525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ALS-U</a:t>
              </a:r>
              <a:endParaRPr lang="en-US" sz="2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5608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Multi-bend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Achromat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(MBA)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gradual bend = smaller beam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98653" y="6505694"/>
            <a:ext cx="52453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https://als.lbl.gov/als-u/als-u-approach/</a:t>
            </a:r>
          </a:p>
        </p:txBody>
      </p:sp>
      <p:sp>
        <p:nvSpPr>
          <p:cNvPr id="10" name="AutoShape 2" descr="Image result for superman logo transparent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Image result for superman logo transparent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9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ccelerator-complex-comparis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62" r="48599"/>
          <a:stretch/>
        </p:blipFill>
        <p:spPr bwMode="auto">
          <a:xfrm>
            <a:off x="0" y="467359"/>
            <a:ext cx="9212210" cy="810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96013" y="6505694"/>
            <a:ext cx="52453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https://als.lbl.gov/als-u/als-u-approach/</a:t>
            </a:r>
          </a:p>
        </p:txBody>
      </p:sp>
      <p:sp>
        <p:nvSpPr>
          <p:cNvPr id="3" name="Rectangle 2"/>
          <p:cNvSpPr/>
          <p:nvPr/>
        </p:nvSpPr>
        <p:spPr>
          <a:xfrm>
            <a:off x="-223520" y="40639"/>
            <a:ext cx="1158240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ccelerator-complex-comparis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62" r="48599"/>
          <a:stretch/>
        </p:blipFill>
        <p:spPr bwMode="auto">
          <a:xfrm>
            <a:off x="0" y="467359"/>
            <a:ext cx="9212210" cy="810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ccelerator-complex-comparis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2" t="54762" r="257"/>
          <a:stretch/>
        </p:blipFill>
        <p:spPr bwMode="auto">
          <a:xfrm>
            <a:off x="-91440" y="467358"/>
            <a:ext cx="8280400" cy="796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96013" y="6505694"/>
            <a:ext cx="52453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https://als.lbl.gov/als-u/als-u-approach/</a:t>
            </a:r>
          </a:p>
        </p:txBody>
      </p:sp>
    </p:spTree>
    <p:extLst>
      <p:ext uri="{BB962C8B-B14F-4D97-AF65-F5344CB8AC3E}">
        <p14:creationId xmlns:p14="http://schemas.microsoft.com/office/powerpoint/2010/main" val="130238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72" y="886168"/>
            <a:ext cx="7951828" cy="59727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486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ALS-U source properties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770880" y="2245360"/>
            <a:ext cx="1505540" cy="2753360"/>
            <a:chOff x="5770880" y="2245360"/>
            <a:chExt cx="1505540" cy="2753360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6522720" y="2814320"/>
              <a:ext cx="0" cy="2184400"/>
            </a:xfrm>
            <a:prstGeom prst="line">
              <a:avLst/>
            </a:prstGeom>
            <a:ln w="76200">
              <a:solidFill>
                <a:schemeClr val="tx2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770880" y="2245360"/>
              <a:ext cx="15055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 Met</a:t>
              </a:r>
              <a:endParaRPr 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7150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10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Flux at 8.3.1  before &amp; after upgrade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" t="11969" r="18704" b="2731"/>
          <a:stretch/>
        </p:blipFill>
        <p:spPr bwMode="auto">
          <a:xfrm>
            <a:off x="1071563" y="1066193"/>
            <a:ext cx="7516044" cy="538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15664" y="1019646"/>
            <a:ext cx="811441" cy="33598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ts val="1940"/>
              </a:lnSpc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1.4e12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5664" y="1466965"/>
            <a:ext cx="811441" cy="33598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ts val="1940"/>
              </a:lnSpc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1.3e12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5664" y="1914284"/>
            <a:ext cx="811441" cy="33598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ts val="1940"/>
              </a:lnSpc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1.1e12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5664" y="2361603"/>
            <a:ext cx="811441" cy="33598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ts val="1940"/>
              </a:lnSpc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1.0e12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23294" y="2808922"/>
            <a:ext cx="796180" cy="33598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ts val="1940"/>
              </a:lnSpc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8.5e11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23294" y="3256241"/>
            <a:ext cx="796180" cy="33598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ts val="1940"/>
              </a:lnSpc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7.1e11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23294" y="3703560"/>
            <a:ext cx="796180" cy="33598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ts val="1940"/>
              </a:lnSpc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5.7e11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23294" y="4150879"/>
            <a:ext cx="796180" cy="33598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ts val="1940"/>
              </a:lnSpc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4.3e11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23294" y="4598198"/>
            <a:ext cx="796180" cy="33598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ts val="1940"/>
              </a:lnSpc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2.9e11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23294" y="5045513"/>
            <a:ext cx="796180" cy="33598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ts val="1940"/>
              </a:lnSpc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1.4e11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624490" y="3351394"/>
            <a:ext cx="2229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Photons/s on sample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3486151" y="1573527"/>
            <a:ext cx="3825869" cy="788076"/>
            <a:chOff x="3486151" y="1573527"/>
            <a:chExt cx="3825869" cy="788076"/>
          </a:xfrm>
        </p:grpSpPr>
        <p:cxnSp>
          <p:nvCxnSpPr>
            <p:cNvPr id="9" name="Straight Arrow Connector 8"/>
            <p:cNvCxnSpPr>
              <a:stCxn id="24" idx="1"/>
            </p:cNvCxnSpPr>
            <p:nvPr/>
          </p:nvCxnSpPr>
          <p:spPr>
            <a:xfrm flipH="1">
              <a:off x="3486151" y="1896693"/>
              <a:ext cx="1807368" cy="46491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293519" y="1573527"/>
              <a:ext cx="2018501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6% better</a:t>
              </a:r>
            </a:p>
            <a:p>
              <a:r>
                <a:rPr lang="en-US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needs justification</a:t>
              </a:r>
              <a:endPara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Freeform 35"/>
          <p:cNvSpPr/>
          <p:nvPr/>
        </p:nvSpPr>
        <p:spPr>
          <a:xfrm>
            <a:off x="2476500" y="1818587"/>
            <a:ext cx="5768340" cy="3549704"/>
          </a:xfrm>
          <a:custGeom>
            <a:avLst/>
            <a:gdLst>
              <a:gd name="connsiteX0" fmla="*/ 0 w 4565564"/>
              <a:gd name="connsiteY0" fmla="*/ 149569 h 3281389"/>
              <a:gd name="connsiteX1" fmla="*/ 106680 w 4565564"/>
              <a:gd name="connsiteY1" fmla="*/ 42889 h 3281389"/>
              <a:gd name="connsiteX2" fmla="*/ 259080 w 4565564"/>
              <a:gd name="connsiteY2" fmla="*/ 4789 h 3281389"/>
              <a:gd name="connsiteX3" fmla="*/ 365760 w 4565564"/>
              <a:gd name="connsiteY3" fmla="*/ 12409 h 3281389"/>
              <a:gd name="connsiteX4" fmla="*/ 552450 w 4565564"/>
              <a:gd name="connsiteY4" fmla="*/ 111469 h 3281389"/>
              <a:gd name="connsiteX5" fmla="*/ 670560 w 4565564"/>
              <a:gd name="connsiteY5" fmla="*/ 210529 h 3281389"/>
              <a:gd name="connsiteX6" fmla="*/ 788670 w 4565564"/>
              <a:gd name="connsiteY6" fmla="*/ 301969 h 3281389"/>
              <a:gd name="connsiteX7" fmla="*/ 887730 w 4565564"/>
              <a:gd name="connsiteY7" fmla="*/ 397219 h 3281389"/>
              <a:gd name="connsiteX8" fmla="*/ 1005840 w 4565564"/>
              <a:gd name="connsiteY8" fmla="*/ 515329 h 3281389"/>
              <a:gd name="connsiteX9" fmla="*/ 1070610 w 4565564"/>
              <a:gd name="connsiteY9" fmla="*/ 625819 h 3281389"/>
              <a:gd name="connsiteX10" fmla="*/ 1127760 w 4565564"/>
              <a:gd name="connsiteY10" fmla="*/ 705829 h 3281389"/>
              <a:gd name="connsiteX11" fmla="*/ 1234440 w 4565564"/>
              <a:gd name="connsiteY11" fmla="*/ 804889 h 3281389"/>
              <a:gd name="connsiteX12" fmla="*/ 1363980 w 4565564"/>
              <a:gd name="connsiteY12" fmla="*/ 972529 h 3281389"/>
              <a:gd name="connsiteX13" fmla="*/ 1520190 w 4565564"/>
              <a:gd name="connsiteY13" fmla="*/ 1159219 h 3281389"/>
              <a:gd name="connsiteX14" fmla="*/ 1630680 w 4565564"/>
              <a:gd name="connsiteY14" fmla="*/ 1265899 h 3281389"/>
              <a:gd name="connsiteX15" fmla="*/ 1798320 w 4565564"/>
              <a:gd name="connsiteY15" fmla="*/ 1452589 h 3281389"/>
              <a:gd name="connsiteX16" fmla="*/ 1931670 w 4565564"/>
              <a:gd name="connsiteY16" fmla="*/ 1597369 h 3281389"/>
              <a:gd name="connsiteX17" fmla="*/ 2053590 w 4565564"/>
              <a:gd name="connsiteY17" fmla="*/ 1738339 h 3281389"/>
              <a:gd name="connsiteX18" fmla="*/ 2194560 w 4565564"/>
              <a:gd name="connsiteY18" fmla="*/ 1871689 h 3281389"/>
              <a:gd name="connsiteX19" fmla="*/ 2324100 w 4565564"/>
              <a:gd name="connsiteY19" fmla="*/ 1982179 h 3281389"/>
              <a:gd name="connsiteX20" fmla="*/ 2644140 w 4565564"/>
              <a:gd name="connsiteY20" fmla="*/ 2271739 h 3281389"/>
              <a:gd name="connsiteX21" fmla="*/ 3070860 w 4565564"/>
              <a:gd name="connsiteY21" fmla="*/ 2580349 h 3281389"/>
              <a:gd name="connsiteX22" fmla="*/ 3417570 w 4565564"/>
              <a:gd name="connsiteY22" fmla="*/ 2793709 h 3281389"/>
              <a:gd name="connsiteX23" fmla="*/ 3920490 w 4565564"/>
              <a:gd name="connsiteY23" fmla="*/ 3041359 h 3281389"/>
              <a:gd name="connsiteX24" fmla="*/ 4507230 w 4565564"/>
              <a:gd name="connsiteY24" fmla="*/ 3243289 h 3281389"/>
              <a:gd name="connsiteX25" fmla="*/ 4545330 w 4565564"/>
              <a:gd name="connsiteY25" fmla="*/ 3281389 h 3281389"/>
              <a:gd name="connsiteX0" fmla="*/ 0 w 5319784"/>
              <a:gd name="connsiteY0" fmla="*/ 149569 h 3281389"/>
              <a:gd name="connsiteX1" fmla="*/ 106680 w 5319784"/>
              <a:gd name="connsiteY1" fmla="*/ 42889 h 3281389"/>
              <a:gd name="connsiteX2" fmla="*/ 259080 w 5319784"/>
              <a:gd name="connsiteY2" fmla="*/ 4789 h 3281389"/>
              <a:gd name="connsiteX3" fmla="*/ 365760 w 5319784"/>
              <a:gd name="connsiteY3" fmla="*/ 12409 h 3281389"/>
              <a:gd name="connsiteX4" fmla="*/ 552450 w 5319784"/>
              <a:gd name="connsiteY4" fmla="*/ 111469 h 3281389"/>
              <a:gd name="connsiteX5" fmla="*/ 670560 w 5319784"/>
              <a:gd name="connsiteY5" fmla="*/ 210529 h 3281389"/>
              <a:gd name="connsiteX6" fmla="*/ 788670 w 5319784"/>
              <a:gd name="connsiteY6" fmla="*/ 301969 h 3281389"/>
              <a:gd name="connsiteX7" fmla="*/ 887730 w 5319784"/>
              <a:gd name="connsiteY7" fmla="*/ 397219 h 3281389"/>
              <a:gd name="connsiteX8" fmla="*/ 1005840 w 5319784"/>
              <a:gd name="connsiteY8" fmla="*/ 515329 h 3281389"/>
              <a:gd name="connsiteX9" fmla="*/ 1070610 w 5319784"/>
              <a:gd name="connsiteY9" fmla="*/ 625819 h 3281389"/>
              <a:gd name="connsiteX10" fmla="*/ 1127760 w 5319784"/>
              <a:gd name="connsiteY10" fmla="*/ 705829 h 3281389"/>
              <a:gd name="connsiteX11" fmla="*/ 1234440 w 5319784"/>
              <a:gd name="connsiteY11" fmla="*/ 804889 h 3281389"/>
              <a:gd name="connsiteX12" fmla="*/ 1363980 w 5319784"/>
              <a:gd name="connsiteY12" fmla="*/ 972529 h 3281389"/>
              <a:gd name="connsiteX13" fmla="*/ 1520190 w 5319784"/>
              <a:gd name="connsiteY13" fmla="*/ 1159219 h 3281389"/>
              <a:gd name="connsiteX14" fmla="*/ 1630680 w 5319784"/>
              <a:gd name="connsiteY14" fmla="*/ 1265899 h 3281389"/>
              <a:gd name="connsiteX15" fmla="*/ 1798320 w 5319784"/>
              <a:gd name="connsiteY15" fmla="*/ 1452589 h 3281389"/>
              <a:gd name="connsiteX16" fmla="*/ 1931670 w 5319784"/>
              <a:gd name="connsiteY16" fmla="*/ 1597369 h 3281389"/>
              <a:gd name="connsiteX17" fmla="*/ 2053590 w 5319784"/>
              <a:gd name="connsiteY17" fmla="*/ 1738339 h 3281389"/>
              <a:gd name="connsiteX18" fmla="*/ 2194560 w 5319784"/>
              <a:gd name="connsiteY18" fmla="*/ 1871689 h 3281389"/>
              <a:gd name="connsiteX19" fmla="*/ 2324100 w 5319784"/>
              <a:gd name="connsiteY19" fmla="*/ 1982179 h 3281389"/>
              <a:gd name="connsiteX20" fmla="*/ 2644140 w 5319784"/>
              <a:gd name="connsiteY20" fmla="*/ 2271739 h 3281389"/>
              <a:gd name="connsiteX21" fmla="*/ 3070860 w 5319784"/>
              <a:gd name="connsiteY21" fmla="*/ 2580349 h 3281389"/>
              <a:gd name="connsiteX22" fmla="*/ 3417570 w 5319784"/>
              <a:gd name="connsiteY22" fmla="*/ 2793709 h 3281389"/>
              <a:gd name="connsiteX23" fmla="*/ 3920490 w 5319784"/>
              <a:gd name="connsiteY23" fmla="*/ 3041359 h 3281389"/>
              <a:gd name="connsiteX24" fmla="*/ 5311140 w 5319784"/>
              <a:gd name="connsiteY24" fmla="*/ 3189949 h 3281389"/>
              <a:gd name="connsiteX25" fmla="*/ 4545330 w 5319784"/>
              <a:gd name="connsiteY25" fmla="*/ 3281389 h 3281389"/>
              <a:gd name="connsiteX0" fmla="*/ 0 w 5768340"/>
              <a:gd name="connsiteY0" fmla="*/ 149569 h 3548089"/>
              <a:gd name="connsiteX1" fmla="*/ 106680 w 5768340"/>
              <a:gd name="connsiteY1" fmla="*/ 42889 h 3548089"/>
              <a:gd name="connsiteX2" fmla="*/ 259080 w 5768340"/>
              <a:gd name="connsiteY2" fmla="*/ 4789 h 3548089"/>
              <a:gd name="connsiteX3" fmla="*/ 365760 w 5768340"/>
              <a:gd name="connsiteY3" fmla="*/ 12409 h 3548089"/>
              <a:gd name="connsiteX4" fmla="*/ 552450 w 5768340"/>
              <a:gd name="connsiteY4" fmla="*/ 111469 h 3548089"/>
              <a:gd name="connsiteX5" fmla="*/ 670560 w 5768340"/>
              <a:gd name="connsiteY5" fmla="*/ 210529 h 3548089"/>
              <a:gd name="connsiteX6" fmla="*/ 788670 w 5768340"/>
              <a:gd name="connsiteY6" fmla="*/ 301969 h 3548089"/>
              <a:gd name="connsiteX7" fmla="*/ 887730 w 5768340"/>
              <a:gd name="connsiteY7" fmla="*/ 397219 h 3548089"/>
              <a:gd name="connsiteX8" fmla="*/ 1005840 w 5768340"/>
              <a:gd name="connsiteY8" fmla="*/ 515329 h 3548089"/>
              <a:gd name="connsiteX9" fmla="*/ 1070610 w 5768340"/>
              <a:gd name="connsiteY9" fmla="*/ 625819 h 3548089"/>
              <a:gd name="connsiteX10" fmla="*/ 1127760 w 5768340"/>
              <a:gd name="connsiteY10" fmla="*/ 705829 h 3548089"/>
              <a:gd name="connsiteX11" fmla="*/ 1234440 w 5768340"/>
              <a:gd name="connsiteY11" fmla="*/ 804889 h 3548089"/>
              <a:gd name="connsiteX12" fmla="*/ 1363980 w 5768340"/>
              <a:gd name="connsiteY12" fmla="*/ 972529 h 3548089"/>
              <a:gd name="connsiteX13" fmla="*/ 1520190 w 5768340"/>
              <a:gd name="connsiteY13" fmla="*/ 1159219 h 3548089"/>
              <a:gd name="connsiteX14" fmla="*/ 1630680 w 5768340"/>
              <a:gd name="connsiteY14" fmla="*/ 1265899 h 3548089"/>
              <a:gd name="connsiteX15" fmla="*/ 1798320 w 5768340"/>
              <a:gd name="connsiteY15" fmla="*/ 1452589 h 3548089"/>
              <a:gd name="connsiteX16" fmla="*/ 1931670 w 5768340"/>
              <a:gd name="connsiteY16" fmla="*/ 1597369 h 3548089"/>
              <a:gd name="connsiteX17" fmla="*/ 2053590 w 5768340"/>
              <a:gd name="connsiteY17" fmla="*/ 1738339 h 3548089"/>
              <a:gd name="connsiteX18" fmla="*/ 2194560 w 5768340"/>
              <a:gd name="connsiteY18" fmla="*/ 1871689 h 3548089"/>
              <a:gd name="connsiteX19" fmla="*/ 2324100 w 5768340"/>
              <a:gd name="connsiteY19" fmla="*/ 1982179 h 3548089"/>
              <a:gd name="connsiteX20" fmla="*/ 2644140 w 5768340"/>
              <a:gd name="connsiteY20" fmla="*/ 2271739 h 3548089"/>
              <a:gd name="connsiteX21" fmla="*/ 3070860 w 5768340"/>
              <a:gd name="connsiteY21" fmla="*/ 2580349 h 3548089"/>
              <a:gd name="connsiteX22" fmla="*/ 3417570 w 5768340"/>
              <a:gd name="connsiteY22" fmla="*/ 2793709 h 3548089"/>
              <a:gd name="connsiteX23" fmla="*/ 3920490 w 5768340"/>
              <a:gd name="connsiteY23" fmla="*/ 3041359 h 3548089"/>
              <a:gd name="connsiteX24" fmla="*/ 5311140 w 5768340"/>
              <a:gd name="connsiteY24" fmla="*/ 3189949 h 3548089"/>
              <a:gd name="connsiteX25" fmla="*/ 5768340 w 5768340"/>
              <a:gd name="connsiteY25" fmla="*/ 3548089 h 3548089"/>
              <a:gd name="connsiteX0" fmla="*/ 0 w 5768340"/>
              <a:gd name="connsiteY0" fmla="*/ 149569 h 3548089"/>
              <a:gd name="connsiteX1" fmla="*/ 106680 w 5768340"/>
              <a:gd name="connsiteY1" fmla="*/ 42889 h 3548089"/>
              <a:gd name="connsiteX2" fmla="*/ 259080 w 5768340"/>
              <a:gd name="connsiteY2" fmla="*/ 4789 h 3548089"/>
              <a:gd name="connsiteX3" fmla="*/ 365760 w 5768340"/>
              <a:gd name="connsiteY3" fmla="*/ 12409 h 3548089"/>
              <a:gd name="connsiteX4" fmla="*/ 552450 w 5768340"/>
              <a:gd name="connsiteY4" fmla="*/ 111469 h 3548089"/>
              <a:gd name="connsiteX5" fmla="*/ 670560 w 5768340"/>
              <a:gd name="connsiteY5" fmla="*/ 210529 h 3548089"/>
              <a:gd name="connsiteX6" fmla="*/ 788670 w 5768340"/>
              <a:gd name="connsiteY6" fmla="*/ 301969 h 3548089"/>
              <a:gd name="connsiteX7" fmla="*/ 887730 w 5768340"/>
              <a:gd name="connsiteY7" fmla="*/ 397219 h 3548089"/>
              <a:gd name="connsiteX8" fmla="*/ 1005840 w 5768340"/>
              <a:gd name="connsiteY8" fmla="*/ 515329 h 3548089"/>
              <a:gd name="connsiteX9" fmla="*/ 1070610 w 5768340"/>
              <a:gd name="connsiteY9" fmla="*/ 625819 h 3548089"/>
              <a:gd name="connsiteX10" fmla="*/ 1127760 w 5768340"/>
              <a:gd name="connsiteY10" fmla="*/ 705829 h 3548089"/>
              <a:gd name="connsiteX11" fmla="*/ 1234440 w 5768340"/>
              <a:gd name="connsiteY11" fmla="*/ 804889 h 3548089"/>
              <a:gd name="connsiteX12" fmla="*/ 1363980 w 5768340"/>
              <a:gd name="connsiteY12" fmla="*/ 972529 h 3548089"/>
              <a:gd name="connsiteX13" fmla="*/ 1520190 w 5768340"/>
              <a:gd name="connsiteY13" fmla="*/ 1159219 h 3548089"/>
              <a:gd name="connsiteX14" fmla="*/ 1630680 w 5768340"/>
              <a:gd name="connsiteY14" fmla="*/ 1265899 h 3548089"/>
              <a:gd name="connsiteX15" fmla="*/ 1798320 w 5768340"/>
              <a:gd name="connsiteY15" fmla="*/ 1452589 h 3548089"/>
              <a:gd name="connsiteX16" fmla="*/ 1931670 w 5768340"/>
              <a:gd name="connsiteY16" fmla="*/ 1597369 h 3548089"/>
              <a:gd name="connsiteX17" fmla="*/ 2053590 w 5768340"/>
              <a:gd name="connsiteY17" fmla="*/ 1738339 h 3548089"/>
              <a:gd name="connsiteX18" fmla="*/ 2194560 w 5768340"/>
              <a:gd name="connsiteY18" fmla="*/ 1871689 h 3548089"/>
              <a:gd name="connsiteX19" fmla="*/ 2324100 w 5768340"/>
              <a:gd name="connsiteY19" fmla="*/ 1982179 h 3548089"/>
              <a:gd name="connsiteX20" fmla="*/ 2644140 w 5768340"/>
              <a:gd name="connsiteY20" fmla="*/ 2271739 h 3548089"/>
              <a:gd name="connsiteX21" fmla="*/ 3070860 w 5768340"/>
              <a:gd name="connsiteY21" fmla="*/ 2580349 h 3548089"/>
              <a:gd name="connsiteX22" fmla="*/ 3417570 w 5768340"/>
              <a:gd name="connsiteY22" fmla="*/ 2793709 h 3548089"/>
              <a:gd name="connsiteX23" fmla="*/ 3920490 w 5768340"/>
              <a:gd name="connsiteY23" fmla="*/ 3041359 h 3548089"/>
              <a:gd name="connsiteX24" fmla="*/ 5311140 w 5768340"/>
              <a:gd name="connsiteY24" fmla="*/ 3189949 h 3548089"/>
              <a:gd name="connsiteX25" fmla="*/ 5768340 w 5768340"/>
              <a:gd name="connsiteY25" fmla="*/ 3548089 h 3548089"/>
              <a:gd name="connsiteX0" fmla="*/ 0 w 5768340"/>
              <a:gd name="connsiteY0" fmla="*/ 149569 h 3548089"/>
              <a:gd name="connsiteX1" fmla="*/ 106680 w 5768340"/>
              <a:gd name="connsiteY1" fmla="*/ 42889 h 3548089"/>
              <a:gd name="connsiteX2" fmla="*/ 259080 w 5768340"/>
              <a:gd name="connsiteY2" fmla="*/ 4789 h 3548089"/>
              <a:gd name="connsiteX3" fmla="*/ 365760 w 5768340"/>
              <a:gd name="connsiteY3" fmla="*/ 12409 h 3548089"/>
              <a:gd name="connsiteX4" fmla="*/ 552450 w 5768340"/>
              <a:gd name="connsiteY4" fmla="*/ 111469 h 3548089"/>
              <a:gd name="connsiteX5" fmla="*/ 670560 w 5768340"/>
              <a:gd name="connsiteY5" fmla="*/ 210529 h 3548089"/>
              <a:gd name="connsiteX6" fmla="*/ 788670 w 5768340"/>
              <a:gd name="connsiteY6" fmla="*/ 301969 h 3548089"/>
              <a:gd name="connsiteX7" fmla="*/ 887730 w 5768340"/>
              <a:gd name="connsiteY7" fmla="*/ 397219 h 3548089"/>
              <a:gd name="connsiteX8" fmla="*/ 1005840 w 5768340"/>
              <a:gd name="connsiteY8" fmla="*/ 515329 h 3548089"/>
              <a:gd name="connsiteX9" fmla="*/ 1070610 w 5768340"/>
              <a:gd name="connsiteY9" fmla="*/ 625819 h 3548089"/>
              <a:gd name="connsiteX10" fmla="*/ 1127760 w 5768340"/>
              <a:gd name="connsiteY10" fmla="*/ 705829 h 3548089"/>
              <a:gd name="connsiteX11" fmla="*/ 1234440 w 5768340"/>
              <a:gd name="connsiteY11" fmla="*/ 804889 h 3548089"/>
              <a:gd name="connsiteX12" fmla="*/ 1363980 w 5768340"/>
              <a:gd name="connsiteY12" fmla="*/ 972529 h 3548089"/>
              <a:gd name="connsiteX13" fmla="*/ 1520190 w 5768340"/>
              <a:gd name="connsiteY13" fmla="*/ 1159219 h 3548089"/>
              <a:gd name="connsiteX14" fmla="*/ 1630680 w 5768340"/>
              <a:gd name="connsiteY14" fmla="*/ 1265899 h 3548089"/>
              <a:gd name="connsiteX15" fmla="*/ 1798320 w 5768340"/>
              <a:gd name="connsiteY15" fmla="*/ 1452589 h 3548089"/>
              <a:gd name="connsiteX16" fmla="*/ 1931670 w 5768340"/>
              <a:gd name="connsiteY16" fmla="*/ 1597369 h 3548089"/>
              <a:gd name="connsiteX17" fmla="*/ 2053590 w 5768340"/>
              <a:gd name="connsiteY17" fmla="*/ 1738339 h 3548089"/>
              <a:gd name="connsiteX18" fmla="*/ 2194560 w 5768340"/>
              <a:gd name="connsiteY18" fmla="*/ 1871689 h 3548089"/>
              <a:gd name="connsiteX19" fmla="*/ 2324100 w 5768340"/>
              <a:gd name="connsiteY19" fmla="*/ 1982179 h 3548089"/>
              <a:gd name="connsiteX20" fmla="*/ 2644140 w 5768340"/>
              <a:gd name="connsiteY20" fmla="*/ 2271739 h 3548089"/>
              <a:gd name="connsiteX21" fmla="*/ 3070860 w 5768340"/>
              <a:gd name="connsiteY21" fmla="*/ 2580349 h 3548089"/>
              <a:gd name="connsiteX22" fmla="*/ 3417570 w 5768340"/>
              <a:gd name="connsiteY22" fmla="*/ 2793709 h 3548089"/>
              <a:gd name="connsiteX23" fmla="*/ 3920490 w 5768340"/>
              <a:gd name="connsiteY23" fmla="*/ 3041359 h 3548089"/>
              <a:gd name="connsiteX24" fmla="*/ 5021580 w 5768340"/>
              <a:gd name="connsiteY24" fmla="*/ 3403309 h 3548089"/>
              <a:gd name="connsiteX25" fmla="*/ 5768340 w 5768340"/>
              <a:gd name="connsiteY25" fmla="*/ 3548089 h 3548089"/>
              <a:gd name="connsiteX0" fmla="*/ 0 w 5768340"/>
              <a:gd name="connsiteY0" fmla="*/ 149569 h 3548089"/>
              <a:gd name="connsiteX1" fmla="*/ 106680 w 5768340"/>
              <a:gd name="connsiteY1" fmla="*/ 42889 h 3548089"/>
              <a:gd name="connsiteX2" fmla="*/ 259080 w 5768340"/>
              <a:gd name="connsiteY2" fmla="*/ 4789 h 3548089"/>
              <a:gd name="connsiteX3" fmla="*/ 365760 w 5768340"/>
              <a:gd name="connsiteY3" fmla="*/ 12409 h 3548089"/>
              <a:gd name="connsiteX4" fmla="*/ 552450 w 5768340"/>
              <a:gd name="connsiteY4" fmla="*/ 111469 h 3548089"/>
              <a:gd name="connsiteX5" fmla="*/ 670560 w 5768340"/>
              <a:gd name="connsiteY5" fmla="*/ 210529 h 3548089"/>
              <a:gd name="connsiteX6" fmla="*/ 788670 w 5768340"/>
              <a:gd name="connsiteY6" fmla="*/ 301969 h 3548089"/>
              <a:gd name="connsiteX7" fmla="*/ 887730 w 5768340"/>
              <a:gd name="connsiteY7" fmla="*/ 397219 h 3548089"/>
              <a:gd name="connsiteX8" fmla="*/ 1005840 w 5768340"/>
              <a:gd name="connsiteY8" fmla="*/ 515329 h 3548089"/>
              <a:gd name="connsiteX9" fmla="*/ 1070610 w 5768340"/>
              <a:gd name="connsiteY9" fmla="*/ 625819 h 3548089"/>
              <a:gd name="connsiteX10" fmla="*/ 1127760 w 5768340"/>
              <a:gd name="connsiteY10" fmla="*/ 705829 h 3548089"/>
              <a:gd name="connsiteX11" fmla="*/ 1234440 w 5768340"/>
              <a:gd name="connsiteY11" fmla="*/ 804889 h 3548089"/>
              <a:gd name="connsiteX12" fmla="*/ 1363980 w 5768340"/>
              <a:gd name="connsiteY12" fmla="*/ 972529 h 3548089"/>
              <a:gd name="connsiteX13" fmla="*/ 1520190 w 5768340"/>
              <a:gd name="connsiteY13" fmla="*/ 1159219 h 3548089"/>
              <a:gd name="connsiteX14" fmla="*/ 1630680 w 5768340"/>
              <a:gd name="connsiteY14" fmla="*/ 1265899 h 3548089"/>
              <a:gd name="connsiteX15" fmla="*/ 1798320 w 5768340"/>
              <a:gd name="connsiteY15" fmla="*/ 1452589 h 3548089"/>
              <a:gd name="connsiteX16" fmla="*/ 1931670 w 5768340"/>
              <a:gd name="connsiteY16" fmla="*/ 1597369 h 3548089"/>
              <a:gd name="connsiteX17" fmla="*/ 2053590 w 5768340"/>
              <a:gd name="connsiteY17" fmla="*/ 1738339 h 3548089"/>
              <a:gd name="connsiteX18" fmla="*/ 2194560 w 5768340"/>
              <a:gd name="connsiteY18" fmla="*/ 1871689 h 3548089"/>
              <a:gd name="connsiteX19" fmla="*/ 2324100 w 5768340"/>
              <a:gd name="connsiteY19" fmla="*/ 1982179 h 3548089"/>
              <a:gd name="connsiteX20" fmla="*/ 2644140 w 5768340"/>
              <a:gd name="connsiteY20" fmla="*/ 2271739 h 3548089"/>
              <a:gd name="connsiteX21" fmla="*/ 3070860 w 5768340"/>
              <a:gd name="connsiteY21" fmla="*/ 2580349 h 3548089"/>
              <a:gd name="connsiteX22" fmla="*/ 3417570 w 5768340"/>
              <a:gd name="connsiteY22" fmla="*/ 2793709 h 3548089"/>
              <a:gd name="connsiteX23" fmla="*/ 3920490 w 5768340"/>
              <a:gd name="connsiteY23" fmla="*/ 3041359 h 3548089"/>
              <a:gd name="connsiteX24" fmla="*/ 4251960 w 5768340"/>
              <a:gd name="connsiteY24" fmla="*/ 3174709 h 3548089"/>
              <a:gd name="connsiteX25" fmla="*/ 5021580 w 5768340"/>
              <a:gd name="connsiteY25" fmla="*/ 3403309 h 3548089"/>
              <a:gd name="connsiteX26" fmla="*/ 5768340 w 5768340"/>
              <a:gd name="connsiteY26" fmla="*/ 3548089 h 3548089"/>
              <a:gd name="connsiteX0" fmla="*/ 0 w 5768340"/>
              <a:gd name="connsiteY0" fmla="*/ 149569 h 3548089"/>
              <a:gd name="connsiteX1" fmla="*/ 106680 w 5768340"/>
              <a:gd name="connsiteY1" fmla="*/ 42889 h 3548089"/>
              <a:gd name="connsiteX2" fmla="*/ 259080 w 5768340"/>
              <a:gd name="connsiteY2" fmla="*/ 4789 h 3548089"/>
              <a:gd name="connsiteX3" fmla="*/ 365760 w 5768340"/>
              <a:gd name="connsiteY3" fmla="*/ 12409 h 3548089"/>
              <a:gd name="connsiteX4" fmla="*/ 552450 w 5768340"/>
              <a:gd name="connsiteY4" fmla="*/ 111469 h 3548089"/>
              <a:gd name="connsiteX5" fmla="*/ 670560 w 5768340"/>
              <a:gd name="connsiteY5" fmla="*/ 210529 h 3548089"/>
              <a:gd name="connsiteX6" fmla="*/ 788670 w 5768340"/>
              <a:gd name="connsiteY6" fmla="*/ 301969 h 3548089"/>
              <a:gd name="connsiteX7" fmla="*/ 887730 w 5768340"/>
              <a:gd name="connsiteY7" fmla="*/ 397219 h 3548089"/>
              <a:gd name="connsiteX8" fmla="*/ 1005840 w 5768340"/>
              <a:gd name="connsiteY8" fmla="*/ 515329 h 3548089"/>
              <a:gd name="connsiteX9" fmla="*/ 1070610 w 5768340"/>
              <a:gd name="connsiteY9" fmla="*/ 625819 h 3548089"/>
              <a:gd name="connsiteX10" fmla="*/ 1127760 w 5768340"/>
              <a:gd name="connsiteY10" fmla="*/ 705829 h 3548089"/>
              <a:gd name="connsiteX11" fmla="*/ 1234440 w 5768340"/>
              <a:gd name="connsiteY11" fmla="*/ 804889 h 3548089"/>
              <a:gd name="connsiteX12" fmla="*/ 1363980 w 5768340"/>
              <a:gd name="connsiteY12" fmla="*/ 972529 h 3548089"/>
              <a:gd name="connsiteX13" fmla="*/ 1520190 w 5768340"/>
              <a:gd name="connsiteY13" fmla="*/ 1159219 h 3548089"/>
              <a:gd name="connsiteX14" fmla="*/ 1630680 w 5768340"/>
              <a:gd name="connsiteY14" fmla="*/ 1265899 h 3548089"/>
              <a:gd name="connsiteX15" fmla="*/ 1798320 w 5768340"/>
              <a:gd name="connsiteY15" fmla="*/ 1452589 h 3548089"/>
              <a:gd name="connsiteX16" fmla="*/ 1931670 w 5768340"/>
              <a:gd name="connsiteY16" fmla="*/ 1597369 h 3548089"/>
              <a:gd name="connsiteX17" fmla="*/ 2053590 w 5768340"/>
              <a:gd name="connsiteY17" fmla="*/ 1738339 h 3548089"/>
              <a:gd name="connsiteX18" fmla="*/ 2194560 w 5768340"/>
              <a:gd name="connsiteY18" fmla="*/ 1871689 h 3548089"/>
              <a:gd name="connsiteX19" fmla="*/ 2324100 w 5768340"/>
              <a:gd name="connsiteY19" fmla="*/ 1982179 h 3548089"/>
              <a:gd name="connsiteX20" fmla="*/ 2644140 w 5768340"/>
              <a:gd name="connsiteY20" fmla="*/ 2271739 h 3548089"/>
              <a:gd name="connsiteX21" fmla="*/ 3070860 w 5768340"/>
              <a:gd name="connsiteY21" fmla="*/ 2580349 h 3548089"/>
              <a:gd name="connsiteX22" fmla="*/ 3417570 w 5768340"/>
              <a:gd name="connsiteY22" fmla="*/ 2793709 h 3548089"/>
              <a:gd name="connsiteX23" fmla="*/ 3920490 w 5768340"/>
              <a:gd name="connsiteY23" fmla="*/ 3052789 h 3548089"/>
              <a:gd name="connsiteX24" fmla="*/ 4251960 w 5768340"/>
              <a:gd name="connsiteY24" fmla="*/ 3174709 h 3548089"/>
              <a:gd name="connsiteX25" fmla="*/ 5021580 w 5768340"/>
              <a:gd name="connsiteY25" fmla="*/ 3403309 h 3548089"/>
              <a:gd name="connsiteX26" fmla="*/ 5768340 w 5768340"/>
              <a:gd name="connsiteY26" fmla="*/ 3548089 h 3548089"/>
              <a:gd name="connsiteX0" fmla="*/ 0 w 5768340"/>
              <a:gd name="connsiteY0" fmla="*/ 149569 h 3548089"/>
              <a:gd name="connsiteX1" fmla="*/ 106680 w 5768340"/>
              <a:gd name="connsiteY1" fmla="*/ 42889 h 3548089"/>
              <a:gd name="connsiteX2" fmla="*/ 259080 w 5768340"/>
              <a:gd name="connsiteY2" fmla="*/ 4789 h 3548089"/>
              <a:gd name="connsiteX3" fmla="*/ 365760 w 5768340"/>
              <a:gd name="connsiteY3" fmla="*/ 12409 h 3548089"/>
              <a:gd name="connsiteX4" fmla="*/ 552450 w 5768340"/>
              <a:gd name="connsiteY4" fmla="*/ 111469 h 3548089"/>
              <a:gd name="connsiteX5" fmla="*/ 670560 w 5768340"/>
              <a:gd name="connsiteY5" fmla="*/ 210529 h 3548089"/>
              <a:gd name="connsiteX6" fmla="*/ 788670 w 5768340"/>
              <a:gd name="connsiteY6" fmla="*/ 301969 h 3548089"/>
              <a:gd name="connsiteX7" fmla="*/ 887730 w 5768340"/>
              <a:gd name="connsiteY7" fmla="*/ 397219 h 3548089"/>
              <a:gd name="connsiteX8" fmla="*/ 1005840 w 5768340"/>
              <a:gd name="connsiteY8" fmla="*/ 515329 h 3548089"/>
              <a:gd name="connsiteX9" fmla="*/ 1070610 w 5768340"/>
              <a:gd name="connsiteY9" fmla="*/ 625819 h 3548089"/>
              <a:gd name="connsiteX10" fmla="*/ 1127760 w 5768340"/>
              <a:gd name="connsiteY10" fmla="*/ 705829 h 3548089"/>
              <a:gd name="connsiteX11" fmla="*/ 1234440 w 5768340"/>
              <a:gd name="connsiteY11" fmla="*/ 804889 h 3548089"/>
              <a:gd name="connsiteX12" fmla="*/ 1363980 w 5768340"/>
              <a:gd name="connsiteY12" fmla="*/ 972529 h 3548089"/>
              <a:gd name="connsiteX13" fmla="*/ 1520190 w 5768340"/>
              <a:gd name="connsiteY13" fmla="*/ 1159219 h 3548089"/>
              <a:gd name="connsiteX14" fmla="*/ 1630680 w 5768340"/>
              <a:gd name="connsiteY14" fmla="*/ 1265899 h 3548089"/>
              <a:gd name="connsiteX15" fmla="*/ 1798320 w 5768340"/>
              <a:gd name="connsiteY15" fmla="*/ 1452589 h 3548089"/>
              <a:gd name="connsiteX16" fmla="*/ 1931670 w 5768340"/>
              <a:gd name="connsiteY16" fmla="*/ 1597369 h 3548089"/>
              <a:gd name="connsiteX17" fmla="*/ 2053590 w 5768340"/>
              <a:gd name="connsiteY17" fmla="*/ 1738339 h 3548089"/>
              <a:gd name="connsiteX18" fmla="*/ 2194560 w 5768340"/>
              <a:gd name="connsiteY18" fmla="*/ 1871689 h 3548089"/>
              <a:gd name="connsiteX19" fmla="*/ 2324100 w 5768340"/>
              <a:gd name="connsiteY19" fmla="*/ 1982179 h 3548089"/>
              <a:gd name="connsiteX20" fmla="*/ 2644140 w 5768340"/>
              <a:gd name="connsiteY20" fmla="*/ 2271739 h 3548089"/>
              <a:gd name="connsiteX21" fmla="*/ 3070860 w 5768340"/>
              <a:gd name="connsiteY21" fmla="*/ 2580349 h 3548089"/>
              <a:gd name="connsiteX22" fmla="*/ 3446145 w 5768340"/>
              <a:gd name="connsiteY22" fmla="*/ 2671789 h 3548089"/>
              <a:gd name="connsiteX23" fmla="*/ 3920490 w 5768340"/>
              <a:gd name="connsiteY23" fmla="*/ 3052789 h 3548089"/>
              <a:gd name="connsiteX24" fmla="*/ 4251960 w 5768340"/>
              <a:gd name="connsiteY24" fmla="*/ 3174709 h 3548089"/>
              <a:gd name="connsiteX25" fmla="*/ 5021580 w 5768340"/>
              <a:gd name="connsiteY25" fmla="*/ 3403309 h 3548089"/>
              <a:gd name="connsiteX26" fmla="*/ 5768340 w 5768340"/>
              <a:gd name="connsiteY26" fmla="*/ 3548089 h 3548089"/>
              <a:gd name="connsiteX0" fmla="*/ 0 w 5768340"/>
              <a:gd name="connsiteY0" fmla="*/ 149569 h 3548089"/>
              <a:gd name="connsiteX1" fmla="*/ 106680 w 5768340"/>
              <a:gd name="connsiteY1" fmla="*/ 42889 h 3548089"/>
              <a:gd name="connsiteX2" fmla="*/ 259080 w 5768340"/>
              <a:gd name="connsiteY2" fmla="*/ 4789 h 3548089"/>
              <a:gd name="connsiteX3" fmla="*/ 365760 w 5768340"/>
              <a:gd name="connsiteY3" fmla="*/ 12409 h 3548089"/>
              <a:gd name="connsiteX4" fmla="*/ 552450 w 5768340"/>
              <a:gd name="connsiteY4" fmla="*/ 111469 h 3548089"/>
              <a:gd name="connsiteX5" fmla="*/ 670560 w 5768340"/>
              <a:gd name="connsiteY5" fmla="*/ 210529 h 3548089"/>
              <a:gd name="connsiteX6" fmla="*/ 788670 w 5768340"/>
              <a:gd name="connsiteY6" fmla="*/ 301969 h 3548089"/>
              <a:gd name="connsiteX7" fmla="*/ 887730 w 5768340"/>
              <a:gd name="connsiteY7" fmla="*/ 397219 h 3548089"/>
              <a:gd name="connsiteX8" fmla="*/ 1005840 w 5768340"/>
              <a:gd name="connsiteY8" fmla="*/ 515329 h 3548089"/>
              <a:gd name="connsiteX9" fmla="*/ 1070610 w 5768340"/>
              <a:gd name="connsiteY9" fmla="*/ 625819 h 3548089"/>
              <a:gd name="connsiteX10" fmla="*/ 1127760 w 5768340"/>
              <a:gd name="connsiteY10" fmla="*/ 705829 h 3548089"/>
              <a:gd name="connsiteX11" fmla="*/ 1234440 w 5768340"/>
              <a:gd name="connsiteY11" fmla="*/ 804889 h 3548089"/>
              <a:gd name="connsiteX12" fmla="*/ 1363980 w 5768340"/>
              <a:gd name="connsiteY12" fmla="*/ 972529 h 3548089"/>
              <a:gd name="connsiteX13" fmla="*/ 1520190 w 5768340"/>
              <a:gd name="connsiteY13" fmla="*/ 1159219 h 3548089"/>
              <a:gd name="connsiteX14" fmla="*/ 1630680 w 5768340"/>
              <a:gd name="connsiteY14" fmla="*/ 1265899 h 3548089"/>
              <a:gd name="connsiteX15" fmla="*/ 1798320 w 5768340"/>
              <a:gd name="connsiteY15" fmla="*/ 1452589 h 3548089"/>
              <a:gd name="connsiteX16" fmla="*/ 1931670 w 5768340"/>
              <a:gd name="connsiteY16" fmla="*/ 1597369 h 3548089"/>
              <a:gd name="connsiteX17" fmla="*/ 2053590 w 5768340"/>
              <a:gd name="connsiteY17" fmla="*/ 1738339 h 3548089"/>
              <a:gd name="connsiteX18" fmla="*/ 2194560 w 5768340"/>
              <a:gd name="connsiteY18" fmla="*/ 1871689 h 3548089"/>
              <a:gd name="connsiteX19" fmla="*/ 2324100 w 5768340"/>
              <a:gd name="connsiteY19" fmla="*/ 1982179 h 3548089"/>
              <a:gd name="connsiteX20" fmla="*/ 2644140 w 5768340"/>
              <a:gd name="connsiteY20" fmla="*/ 2271739 h 3548089"/>
              <a:gd name="connsiteX21" fmla="*/ 3070860 w 5768340"/>
              <a:gd name="connsiteY21" fmla="*/ 2580349 h 3548089"/>
              <a:gd name="connsiteX22" fmla="*/ 3415665 w 5768340"/>
              <a:gd name="connsiteY22" fmla="*/ 2789899 h 3548089"/>
              <a:gd name="connsiteX23" fmla="*/ 3920490 w 5768340"/>
              <a:gd name="connsiteY23" fmla="*/ 3052789 h 3548089"/>
              <a:gd name="connsiteX24" fmla="*/ 4251960 w 5768340"/>
              <a:gd name="connsiteY24" fmla="*/ 3174709 h 3548089"/>
              <a:gd name="connsiteX25" fmla="*/ 5021580 w 5768340"/>
              <a:gd name="connsiteY25" fmla="*/ 3403309 h 3548089"/>
              <a:gd name="connsiteX26" fmla="*/ 5768340 w 5768340"/>
              <a:gd name="connsiteY26" fmla="*/ 3548089 h 3548089"/>
              <a:gd name="connsiteX0" fmla="*/ 0 w 5768340"/>
              <a:gd name="connsiteY0" fmla="*/ 149569 h 3548089"/>
              <a:gd name="connsiteX1" fmla="*/ 106680 w 5768340"/>
              <a:gd name="connsiteY1" fmla="*/ 42889 h 3548089"/>
              <a:gd name="connsiteX2" fmla="*/ 259080 w 5768340"/>
              <a:gd name="connsiteY2" fmla="*/ 4789 h 3548089"/>
              <a:gd name="connsiteX3" fmla="*/ 365760 w 5768340"/>
              <a:gd name="connsiteY3" fmla="*/ 12409 h 3548089"/>
              <a:gd name="connsiteX4" fmla="*/ 552450 w 5768340"/>
              <a:gd name="connsiteY4" fmla="*/ 111469 h 3548089"/>
              <a:gd name="connsiteX5" fmla="*/ 670560 w 5768340"/>
              <a:gd name="connsiteY5" fmla="*/ 210529 h 3548089"/>
              <a:gd name="connsiteX6" fmla="*/ 788670 w 5768340"/>
              <a:gd name="connsiteY6" fmla="*/ 301969 h 3548089"/>
              <a:gd name="connsiteX7" fmla="*/ 887730 w 5768340"/>
              <a:gd name="connsiteY7" fmla="*/ 397219 h 3548089"/>
              <a:gd name="connsiteX8" fmla="*/ 1005840 w 5768340"/>
              <a:gd name="connsiteY8" fmla="*/ 515329 h 3548089"/>
              <a:gd name="connsiteX9" fmla="*/ 1070610 w 5768340"/>
              <a:gd name="connsiteY9" fmla="*/ 625819 h 3548089"/>
              <a:gd name="connsiteX10" fmla="*/ 1127760 w 5768340"/>
              <a:gd name="connsiteY10" fmla="*/ 705829 h 3548089"/>
              <a:gd name="connsiteX11" fmla="*/ 1234440 w 5768340"/>
              <a:gd name="connsiteY11" fmla="*/ 804889 h 3548089"/>
              <a:gd name="connsiteX12" fmla="*/ 1363980 w 5768340"/>
              <a:gd name="connsiteY12" fmla="*/ 972529 h 3548089"/>
              <a:gd name="connsiteX13" fmla="*/ 1520190 w 5768340"/>
              <a:gd name="connsiteY13" fmla="*/ 1159219 h 3548089"/>
              <a:gd name="connsiteX14" fmla="*/ 1630680 w 5768340"/>
              <a:gd name="connsiteY14" fmla="*/ 1265899 h 3548089"/>
              <a:gd name="connsiteX15" fmla="*/ 1798320 w 5768340"/>
              <a:gd name="connsiteY15" fmla="*/ 1452589 h 3548089"/>
              <a:gd name="connsiteX16" fmla="*/ 1931670 w 5768340"/>
              <a:gd name="connsiteY16" fmla="*/ 1597369 h 3548089"/>
              <a:gd name="connsiteX17" fmla="*/ 2053590 w 5768340"/>
              <a:gd name="connsiteY17" fmla="*/ 1738339 h 3548089"/>
              <a:gd name="connsiteX18" fmla="*/ 2202180 w 5768340"/>
              <a:gd name="connsiteY18" fmla="*/ 1867879 h 3548089"/>
              <a:gd name="connsiteX19" fmla="*/ 2324100 w 5768340"/>
              <a:gd name="connsiteY19" fmla="*/ 1982179 h 3548089"/>
              <a:gd name="connsiteX20" fmla="*/ 2644140 w 5768340"/>
              <a:gd name="connsiteY20" fmla="*/ 2271739 h 3548089"/>
              <a:gd name="connsiteX21" fmla="*/ 3070860 w 5768340"/>
              <a:gd name="connsiteY21" fmla="*/ 2580349 h 3548089"/>
              <a:gd name="connsiteX22" fmla="*/ 3415665 w 5768340"/>
              <a:gd name="connsiteY22" fmla="*/ 2789899 h 3548089"/>
              <a:gd name="connsiteX23" fmla="*/ 3920490 w 5768340"/>
              <a:gd name="connsiteY23" fmla="*/ 3052789 h 3548089"/>
              <a:gd name="connsiteX24" fmla="*/ 4251960 w 5768340"/>
              <a:gd name="connsiteY24" fmla="*/ 3174709 h 3548089"/>
              <a:gd name="connsiteX25" fmla="*/ 5021580 w 5768340"/>
              <a:gd name="connsiteY25" fmla="*/ 3403309 h 3548089"/>
              <a:gd name="connsiteX26" fmla="*/ 5768340 w 5768340"/>
              <a:gd name="connsiteY26" fmla="*/ 3548089 h 3548089"/>
              <a:gd name="connsiteX0" fmla="*/ 0 w 5768340"/>
              <a:gd name="connsiteY0" fmla="*/ 149569 h 3548089"/>
              <a:gd name="connsiteX1" fmla="*/ 106680 w 5768340"/>
              <a:gd name="connsiteY1" fmla="*/ 42889 h 3548089"/>
              <a:gd name="connsiteX2" fmla="*/ 259080 w 5768340"/>
              <a:gd name="connsiteY2" fmla="*/ 4789 h 3548089"/>
              <a:gd name="connsiteX3" fmla="*/ 365760 w 5768340"/>
              <a:gd name="connsiteY3" fmla="*/ 12409 h 3548089"/>
              <a:gd name="connsiteX4" fmla="*/ 552450 w 5768340"/>
              <a:gd name="connsiteY4" fmla="*/ 111469 h 3548089"/>
              <a:gd name="connsiteX5" fmla="*/ 670560 w 5768340"/>
              <a:gd name="connsiteY5" fmla="*/ 210529 h 3548089"/>
              <a:gd name="connsiteX6" fmla="*/ 788670 w 5768340"/>
              <a:gd name="connsiteY6" fmla="*/ 301969 h 3548089"/>
              <a:gd name="connsiteX7" fmla="*/ 887730 w 5768340"/>
              <a:gd name="connsiteY7" fmla="*/ 397219 h 3548089"/>
              <a:gd name="connsiteX8" fmla="*/ 996315 w 5768340"/>
              <a:gd name="connsiteY8" fmla="*/ 526759 h 3548089"/>
              <a:gd name="connsiteX9" fmla="*/ 1070610 w 5768340"/>
              <a:gd name="connsiteY9" fmla="*/ 625819 h 3548089"/>
              <a:gd name="connsiteX10" fmla="*/ 1127760 w 5768340"/>
              <a:gd name="connsiteY10" fmla="*/ 705829 h 3548089"/>
              <a:gd name="connsiteX11" fmla="*/ 1234440 w 5768340"/>
              <a:gd name="connsiteY11" fmla="*/ 804889 h 3548089"/>
              <a:gd name="connsiteX12" fmla="*/ 1363980 w 5768340"/>
              <a:gd name="connsiteY12" fmla="*/ 972529 h 3548089"/>
              <a:gd name="connsiteX13" fmla="*/ 1520190 w 5768340"/>
              <a:gd name="connsiteY13" fmla="*/ 1159219 h 3548089"/>
              <a:gd name="connsiteX14" fmla="*/ 1630680 w 5768340"/>
              <a:gd name="connsiteY14" fmla="*/ 1265899 h 3548089"/>
              <a:gd name="connsiteX15" fmla="*/ 1798320 w 5768340"/>
              <a:gd name="connsiteY15" fmla="*/ 1452589 h 3548089"/>
              <a:gd name="connsiteX16" fmla="*/ 1931670 w 5768340"/>
              <a:gd name="connsiteY16" fmla="*/ 1597369 h 3548089"/>
              <a:gd name="connsiteX17" fmla="*/ 2053590 w 5768340"/>
              <a:gd name="connsiteY17" fmla="*/ 1738339 h 3548089"/>
              <a:gd name="connsiteX18" fmla="*/ 2202180 w 5768340"/>
              <a:gd name="connsiteY18" fmla="*/ 1867879 h 3548089"/>
              <a:gd name="connsiteX19" fmla="*/ 2324100 w 5768340"/>
              <a:gd name="connsiteY19" fmla="*/ 1982179 h 3548089"/>
              <a:gd name="connsiteX20" fmla="*/ 2644140 w 5768340"/>
              <a:gd name="connsiteY20" fmla="*/ 2271739 h 3548089"/>
              <a:gd name="connsiteX21" fmla="*/ 3070860 w 5768340"/>
              <a:gd name="connsiteY21" fmla="*/ 2580349 h 3548089"/>
              <a:gd name="connsiteX22" fmla="*/ 3415665 w 5768340"/>
              <a:gd name="connsiteY22" fmla="*/ 2789899 h 3548089"/>
              <a:gd name="connsiteX23" fmla="*/ 3920490 w 5768340"/>
              <a:gd name="connsiteY23" fmla="*/ 3052789 h 3548089"/>
              <a:gd name="connsiteX24" fmla="*/ 4251960 w 5768340"/>
              <a:gd name="connsiteY24" fmla="*/ 3174709 h 3548089"/>
              <a:gd name="connsiteX25" fmla="*/ 5021580 w 5768340"/>
              <a:gd name="connsiteY25" fmla="*/ 3403309 h 3548089"/>
              <a:gd name="connsiteX26" fmla="*/ 5768340 w 5768340"/>
              <a:gd name="connsiteY26" fmla="*/ 3548089 h 3548089"/>
              <a:gd name="connsiteX0" fmla="*/ 0 w 5768340"/>
              <a:gd name="connsiteY0" fmla="*/ 149569 h 3548089"/>
              <a:gd name="connsiteX1" fmla="*/ 106680 w 5768340"/>
              <a:gd name="connsiteY1" fmla="*/ 42889 h 3548089"/>
              <a:gd name="connsiteX2" fmla="*/ 259080 w 5768340"/>
              <a:gd name="connsiteY2" fmla="*/ 4789 h 3548089"/>
              <a:gd name="connsiteX3" fmla="*/ 365760 w 5768340"/>
              <a:gd name="connsiteY3" fmla="*/ 12409 h 3548089"/>
              <a:gd name="connsiteX4" fmla="*/ 552450 w 5768340"/>
              <a:gd name="connsiteY4" fmla="*/ 111469 h 3548089"/>
              <a:gd name="connsiteX5" fmla="*/ 670560 w 5768340"/>
              <a:gd name="connsiteY5" fmla="*/ 210529 h 3548089"/>
              <a:gd name="connsiteX6" fmla="*/ 788670 w 5768340"/>
              <a:gd name="connsiteY6" fmla="*/ 301969 h 3548089"/>
              <a:gd name="connsiteX7" fmla="*/ 996315 w 5768340"/>
              <a:gd name="connsiteY7" fmla="*/ 526759 h 3548089"/>
              <a:gd name="connsiteX8" fmla="*/ 1070610 w 5768340"/>
              <a:gd name="connsiteY8" fmla="*/ 625819 h 3548089"/>
              <a:gd name="connsiteX9" fmla="*/ 1127760 w 5768340"/>
              <a:gd name="connsiteY9" fmla="*/ 705829 h 3548089"/>
              <a:gd name="connsiteX10" fmla="*/ 1234440 w 5768340"/>
              <a:gd name="connsiteY10" fmla="*/ 804889 h 3548089"/>
              <a:gd name="connsiteX11" fmla="*/ 1363980 w 5768340"/>
              <a:gd name="connsiteY11" fmla="*/ 972529 h 3548089"/>
              <a:gd name="connsiteX12" fmla="*/ 1520190 w 5768340"/>
              <a:gd name="connsiteY12" fmla="*/ 1159219 h 3548089"/>
              <a:gd name="connsiteX13" fmla="*/ 1630680 w 5768340"/>
              <a:gd name="connsiteY13" fmla="*/ 1265899 h 3548089"/>
              <a:gd name="connsiteX14" fmla="*/ 1798320 w 5768340"/>
              <a:gd name="connsiteY14" fmla="*/ 1452589 h 3548089"/>
              <a:gd name="connsiteX15" fmla="*/ 1931670 w 5768340"/>
              <a:gd name="connsiteY15" fmla="*/ 1597369 h 3548089"/>
              <a:gd name="connsiteX16" fmla="*/ 2053590 w 5768340"/>
              <a:gd name="connsiteY16" fmla="*/ 1738339 h 3548089"/>
              <a:gd name="connsiteX17" fmla="*/ 2202180 w 5768340"/>
              <a:gd name="connsiteY17" fmla="*/ 1867879 h 3548089"/>
              <a:gd name="connsiteX18" fmla="*/ 2324100 w 5768340"/>
              <a:gd name="connsiteY18" fmla="*/ 1982179 h 3548089"/>
              <a:gd name="connsiteX19" fmla="*/ 2644140 w 5768340"/>
              <a:gd name="connsiteY19" fmla="*/ 2271739 h 3548089"/>
              <a:gd name="connsiteX20" fmla="*/ 3070860 w 5768340"/>
              <a:gd name="connsiteY20" fmla="*/ 2580349 h 3548089"/>
              <a:gd name="connsiteX21" fmla="*/ 3415665 w 5768340"/>
              <a:gd name="connsiteY21" fmla="*/ 2789899 h 3548089"/>
              <a:gd name="connsiteX22" fmla="*/ 3920490 w 5768340"/>
              <a:gd name="connsiteY22" fmla="*/ 3052789 h 3548089"/>
              <a:gd name="connsiteX23" fmla="*/ 4251960 w 5768340"/>
              <a:gd name="connsiteY23" fmla="*/ 3174709 h 3548089"/>
              <a:gd name="connsiteX24" fmla="*/ 5021580 w 5768340"/>
              <a:gd name="connsiteY24" fmla="*/ 3403309 h 3548089"/>
              <a:gd name="connsiteX25" fmla="*/ 5768340 w 5768340"/>
              <a:gd name="connsiteY25" fmla="*/ 3548089 h 3548089"/>
              <a:gd name="connsiteX0" fmla="*/ 0 w 5768340"/>
              <a:gd name="connsiteY0" fmla="*/ 149569 h 3548089"/>
              <a:gd name="connsiteX1" fmla="*/ 106680 w 5768340"/>
              <a:gd name="connsiteY1" fmla="*/ 42889 h 3548089"/>
              <a:gd name="connsiteX2" fmla="*/ 259080 w 5768340"/>
              <a:gd name="connsiteY2" fmla="*/ 4789 h 3548089"/>
              <a:gd name="connsiteX3" fmla="*/ 365760 w 5768340"/>
              <a:gd name="connsiteY3" fmla="*/ 12409 h 3548089"/>
              <a:gd name="connsiteX4" fmla="*/ 552450 w 5768340"/>
              <a:gd name="connsiteY4" fmla="*/ 111469 h 3548089"/>
              <a:gd name="connsiteX5" fmla="*/ 788670 w 5768340"/>
              <a:gd name="connsiteY5" fmla="*/ 301969 h 3548089"/>
              <a:gd name="connsiteX6" fmla="*/ 996315 w 5768340"/>
              <a:gd name="connsiteY6" fmla="*/ 526759 h 3548089"/>
              <a:gd name="connsiteX7" fmla="*/ 1070610 w 5768340"/>
              <a:gd name="connsiteY7" fmla="*/ 625819 h 3548089"/>
              <a:gd name="connsiteX8" fmla="*/ 1127760 w 5768340"/>
              <a:gd name="connsiteY8" fmla="*/ 705829 h 3548089"/>
              <a:gd name="connsiteX9" fmla="*/ 1234440 w 5768340"/>
              <a:gd name="connsiteY9" fmla="*/ 804889 h 3548089"/>
              <a:gd name="connsiteX10" fmla="*/ 1363980 w 5768340"/>
              <a:gd name="connsiteY10" fmla="*/ 972529 h 3548089"/>
              <a:gd name="connsiteX11" fmla="*/ 1520190 w 5768340"/>
              <a:gd name="connsiteY11" fmla="*/ 1159219 h 3548089"/>
              <a:gd name="connsiteX12" fmla="*/ 1630680 w 5768340"/>
              <a:gd name="connsiteY12" fmla="*/ 1265899 h 3548089"/>
              <a:gd name="connsiteX13" fmla="*/ 1798320 w 5768340"/>
              <a:gd name="connsiteY13" fmla="*/ 1452589 h 3548089"/>
              <a:gd name="connsiteX14" fmla="*/ 1931670 w 5768340"/>
              <a:gd name="connsiteY14" fmla="*/ 1597369 h 3548089"/>
              <a:gd name="connsiteX15" fmla="*/ 2053590 w 5768340"/>
              <a:gd name="connsiteY15" fmla="*/ 1738339 h 3548089"/>
              <a:gd name="connsiteX16" fmla="*/ 2202180 w 5768340"/>
              <a:gd name="connsiteY16" fmla="*/ 1867879 h 3548089"/>
              <a:gd name="connsiteX17" fmla="*/ 2324100 w 5768340"/>
              <a:gd name="connsiteY17" fmla="*/ 1982179 h 3548089"/>
              <a:gd name="connsiteX18" fmla="*/ 2644140 w 5768340"/>
              <a:gd name="connsiteY18" fmla="*/ 2271739 h 3548089"/>
              <a:gd name="connsiteX19" fmla="*/ 3070860 w 5768340"/>
              <a:gd name="connsiteY19" fmla="*/ 2580349 h 3548089"/>
              <a:gd name="connsiteX20" fmla="*/ 3415665 w 5768340"/>
              <a:gd name="connsiteY20" fmla="*/ 2789899 h 3548089"/>
              <a:gd name="connsiteX21" fmla="*/ 3920490 w 5768340"/>
              <a:gd name="connsiteY21" fmla="*/ 3052789 h 3548089"/>
              <a:gd name="connsiteX22" fmla="*/ 4251960 w 5768340"/>
              <a:gd name="connsiteY22" fmla="*/ 3174709 h 3548089"/>
              <a:gd name="connsiteX23" fmla="*/ 5021580 w 5768340"/>
              <a:gd name="connsiteY23" fmla="*/ 3403309 h 3548089"/>
              <a:gd name="connsiteX24" fmla="*/ 5768340 w 5768340"/>
              <a:gd name="connsiteY24" fmla="*/ 3548089 h 3548089"/>
              <a:gd name="connsiteX0" fmla="*/ 0 w 5768340"/>
              <a:gd name="connsiteY0" fmla="*/ 149569 h 3548089"/>
              <a:gd name="connsiteX1" fmla="*/ 106680 w 5768340"/>
              <a:gd name="connsiteY1" fmla="*/ 42889 h 3548089"/>
              <a:gd name="connsiteX2" fmla="*/ 259080 w 5768340"/>
              <a:gd name="connsiteY2" fmla="*/ 4789 h 3548089"/>
              <a:gd name="connsiteX3" fmla="*/ 365760 w 5768340"/>
              <a:gd name="connsiteY3" fmla="*/ 12409 h 3548089"/>
              <a:gd name="connsiteX4" fmla="*/ 552450 w 5768340"/>
              <a:gd name="connsiteY4" fmla="*/ 111469 h 3548089"/>
              <a:gd name="connsiteX5" fmla="*/ 788670 w 5768340"/>
              <a:gd name="connsiteY5" fmla="*/ 305779 h 3548089"/>
              <a:gd name="connsiteX6" fmla="*/ 996315 w 5768340"/>
              <a:gd name="connsiteY6" fmla="*/ 526759 h 3548089"/>
              <a:gd name="connsiteX7" fmla="*/ 1070610 w 5768340"/>
              <a:gd name="connsiteY7" fmla="*/ 625819 h 3548089"/>
              <a:gd name="connsiteX8" fmla="*/ 1127760 w 5768340"/>
              <a:gd name="connsiteY8" fmla="*/ 705829 h 3548089"/>
              <a:gd name="connsiteX9" fmla="*/ 1234440 w 5768340"/>
              <a:gd name="connsiteY9" fmla="*/ 804889 h 3548089"/>
              <a:gd name="connsiteX10" fmla="*/ 1363980 w 5768340"/>
              <a:gd name="connsiteY10" fmla="*/ 972529 h 3548089"/>
              <a:gd name="connsiteX11" fmla="*/ 1520190 w 5768340"/>
              <a:gd name="connsiteY11" fmla="*/ 1159219 h 3548089"/>
              <a:gd name="connsiteX12" fmla="*/ 1630680 w 5768340"/>
              <a:gd name="connsiteY12" fmla="*/ 1265899 h 3548089"/>
              <a:gd name="connsiteX13" fmla="*/ 1798320 w 5768340"/>
              <a:gd name="connsiteY13" fmla="*/ 1452589 h 3548089"/>
              <a:gd name="connsiteX14" fmla="*/ 1931670 w 5768340"/>
              <a:gd name="connsiteY14" fmla="*/ 1597369 h 3548089"/>
              <a:gd name="connsiteX15" fmla="*/ 2053590 w 5768340"/>
              <a:gd name="connsiteY15" fmla="*/ 1738339 h 3548089"/>
              <a:gd name="connsiteX16" fmla="*/ 2202180 w 5768340"/>
              <a:gd name="connsiteY16" fmla="*/ 1867879 h 3548089"/>
              <a:gd name="connsiteX17" fmla="*/ 2324100 w 5768340"/>
              <a:gd name="connsiteY17" fmla="*/ 1982179 h 3548089"/>
              <a:gd name="connsiteX18" fmla="*/ 2644140 w 5768340"/>
              <a:gd name="connsiteY18" fmla="*/ 2271739 h 3548089"/>
              <a:gd name="connsiteX19" fmla="*/ 3070860 w 5768340"/>
              <a:gd name="connsiteY19" fmla="*/ 2580349 h 3548089"/>
              <a:gd name="connsiteX20" fmla="*/ 3415665 w 5768340"/>
              <a:gd name="connsiteY20" fmla="*/ 2789899 h 3548089"/>
              <a:gd name="connsiteX21" fmla="*/ 3920490 w 5768340"/>
              <a:gd name="connsiteY21" fmla="*/ 3052789 h 3548089"/>
              <a:gd name="connsiteX22" fmla="*/ 4251960 w 5768340"/>
              <a:gd name="connsiteY22" fmla="*/ 3174709 h 3548089"/>
              <a:gd name="connsiteX23" fmla="*/ 5021580 w 5768340"/>
              <a:gd name="connsiteY23" fmla="*/ 3403309 h 3548089"/>
              <a:gd name="connsiteX24" fmla="*/ 5768340 w 5768340"/>
              <a:gd name="connsiteY24" fmla="*/ 3548089 h 3548089"/>
              <a:gd name="connsiteX0" fmla="*/ 0 w 5768340"/>
              <a:gd name="connsiteY0" fmla="*/ 147604 h 3546124"/>
              <a:gd name="connsiteX1" fmla="*/ 106680 w 5768340"/>
              <a:gd name="connsiteY1" fmla="*/ 40924 h 3546124"/>
              <a:gd name="connsiteX2" fmla="*/ 259080 w 5768340"/>
              <a:gd name="connsiteY2" fmla="*/ 2824 h 3546124"/>
              <a:gd name="connsiteX3" fmla="*/ 552450 w 5768340"/>
              <a:gd name="connsiteY3" fmla="*/ 109504 h 3546124"/>
              <a:gd name="connsiteX4" fmla="*/ 788670 w 5768340"/>
              <a:gd name="connsiteY4" fmla="*/ 303814 h 3546124"/>
              <a:gd name="connsiteX5" fmla="*/ 996315 w 5768340"/>
              <a:gd name="connsiteY5" fmla="*/ 524794 h 3546124"/>
              <a:gd name="connsiteX6" fmla="*/ 1070610 w 5768340"/>
              <a:gd name="connsiteY6" fmla="*/ 623854 h 3546124"/>
              <a:gd name="connsiteX7" fmla="*/ 1127760 w 5768340"/>
              <a:gd name="connsiteY7" fmla="*/ 703864 h 3546124"/>
              <a:gd name="connsiteX8" fmla="*/ 1234440 w 5768340"/>
              <a:gd name="connsiteY8" fmla="*/ 802924 h 3546124"/>
              <a:gd name="connsiteX9" fmla="*/ 1363980 w 5768340"/>
              <a:gd name="connsiteY9" fmla="*/ 970564 h 3546124"/>
              <a:gd name="connsiteX10" fmla="*/ 1520190 w 5768340"/>
              <a:gd name="connsiteY10" fmla="*/ 1157254 h 3546124"/>
              <a:gd name="connsiteX11" fmla="*/ 1630680 w 5768340"/>
              <a:gd name="connsiteY11" fmla="*/ 1263934 h 3546124"/>
              <a:gd name="connsiteX12" fmla="*/ 1798320 w 5768340"/>
              <a:gd name="connsiteY12" fmla="*/ 1450624 h 3546124"/>
              <a:gd name="connsiteX13" fmla="*/ 1931670 w 5768340"/>
              <a:gd name="connsiteY13" fmla="*/ 1595404 h 3546124"/>
              <a:gd name="connsiteX14" fmla="*/ 2053590 w 5768340"/>
              <a:gd name="connsiteY14" fmla="*/ 1736374 h 3546124"/>
              <a:gd name="connsiteX15" fmla="*/ 2202180 w 5768340"/>
              <a:gd name="connsiteY15" fmla="*/ 1865914 h 3546124"/>
              <a:gd name="connsiteX16" fmla="*/ 2324100 w 5768340"/>
              <a:gd name="connsiteY16" fmla="*/ 1980214 h 3546124"/>
              <a:gd name="connsiteX17" fmla="*/ 2644140 w 5768340"/>
              <a:gd name="connsiteY17" fmla="*/ 2269774 h 3546124"/>
              <a:gd name="connsiteX18" fmla="*/ 3070860 w 5768340"/>
              <a:gd name="connsiteY18" fmla="*/ 2578384 h 3546124"/>
              <a:gd name="connsiteX19" fmla="*/ 3415665 w 5768340"/>
              <a:gd name="connsiteY19" fmla="*/ 2787934 h 3546124"/>
              <a:gd name="connsiteX20" fmla="*/ 3920490 w 5768340"/>
              <a:gd name="connsiteY20" fmla="*/ 3050824 h 3546124"/>
              <a:gd name="connsiteX21" fmla="*/ 4251960 w 5768340"/>
              <a:gd name="connsiteY21" fmla="*/ 3172744 h 3546124"/>
              <a:gd name="connsiteX22" fmla="*/ 5021580 w 5768340"/>
              <a:gd name="connsiteY22" fmla="*/ 3401344 h 3546124"/>
              <a:gd name="connsiteX23" fmla="*/ 5768340 w 5768340"/>
              <a:gd name="connsiteY23" fmla="*/ 3546124 h 3546124"/>
              <a:gd name="connsiteX0" fmla="*/ 0 w 5768340"/>
              <a:gd name="connsiteY0" fmla="*/ 151184 h 3549704"/>
              <a:gd name="connsiteX1" fmla="*/ 106680 w 5768340"/>
              <a:gd name="connsiteY1" fmla="*/ 44504 h 3549704"/>
              <a:gd name="connsiteX2" fmla="*/ 327660 w 5768340"/>
              <a:gd name="connsiteY2" fmla="*/ 2594 h 3549704"/>
              <a:gd name="connsiteX3" fmla="*/ 552450 w 5768340"/>
              <a:gd name="connsiteY3" fmla="*/ 113084 h 3549704"/>
              <a:gd name="connsiteX4" fmla="*/ 788670 w 5768340"/>
              <a:gd name="connsiteY4" fmla="*/ 307394 h 3549704"/>
              <a:gd name="connsiteX5" fmla="*/ 996315 w 5768340"/>
              <a:gd name="connsiteY5" fmla="*/ 528374 h 3549704"/>
              <a:gd name="connsiteX6" fmla="*/ 1070610 w 5768340"/>
              <a:gd name="connsiteY6" fmla="*/ 627434 h 3549704"/>
              <a:gd name="connsiteX7" fmla="*/ 1127760 w 5768340"/>
              <a:gd name="connsiteY7" fmla="*/ 707444 h 3549704"/>
              <a:gd name="connsiteX8" fmla="*/ 1234440 w 5768340"/>
              <a:gd name="connsiteY8" fmla="*/ 806504 h 3549704"/>
              <a:gd name="connsiteX9" fmla="*/ 1363980 w 5768340"/>
              <a:gd name="connsiteY9" fmla="*/ 974144 h 3549704"/>
              <a:gd name="connsiteX10" fmla="*/ 1520190 w 5768340"/>
              <a:gd name="connsiteY10" fmla="*/ 1160834 h 3549704"/>
              <a:gd name="connsiteX11" fmla="*/ 1630680 w 5768340"/>
              <a:gd name="connsiteY11" fmla="*/ 1267514 h 3549704"/>
              <a:gd name="connsiteX12" fmla="*/ 1798320 w 5768340"/>
              <a:gd name="connsiteY12" fmla="*/ 1454204 h 3549704"/>
              <a:gd name="connsiteX13" fmla="*/ 1931670 w 5768340"/>
              <a:gd name="connsiteY13" fmla="*/ 1598984 h 3549704"/>
              <a:gd name="connsiteX14" fmla="*/ 2053590 w 5768340"/>
              <a:gd name="connsiteY14" fmla="*/ 1739954 h 3549704"/>
              <a:gd name="connsiteX15" fmla="*/ 2202180 w 5768340"/>
              <a:gd name="connsiteY15" fmla="*/ 1869494 h 3549704"/>
              <a:gd name="connsiteX16" fmla="*/ 2324100 w 5768340"/>
              <a:gd name="connsiteY16" fmla="*/ 1983794 h 3549704"/>
              <a:gd name="connsiteX17" fmla="*/ 2644140 w 5768340"/>
              <a:gd name="connsiteY17" fmla="*/ 2273354 h 3549704"/>
              <a:gd name="connsiteX18" fmla="*/ 3070860 w 5768340"/>
              <a:gd name="connsiteY18" fmla="*/ 2581964 h 3549704"/>
              <a:gd name="connsiteX19" fmla="*/ 3415665 w 5768340"/>
              <a:gd name="connsiteY19" fmla="*/ 2791514 h 3549704"/>
              <a:gd name="connsiteX20" fmla="*/ 3920490 w 5768340"/>
              <a:gd name="connsiteY20" fmla="*/ 3054404 h 3549704"/>
              <a:gd name="connsiteX21" fmla="*/ 4251960 w 5768340"/>
              <a:gd name="connsiteY21" fmla="*/ 3176324 h 3549704"/>
              <a:gd name="connsiteX22" fmla="*/ 5021580 w 5768340"/>
              <a:gd name="connsiteY22" fmla="*/ 3404924 h 3549704"/>
              <a:gd name="connsiteX23" fmla="*/ 5768340 w 5768340"/>
              <a:gd name="connsiteY23" fmla="*/ 3549704 h 3549704"/>
              <a:gd name="connsiteX0" fmla="*/ 0 w 5768340"/>
              <a:gd name="connsiteY0" fmla="*/ 151184 h 3549704"/>
              <a:gd name="connsiteX1" fmla="*/ 106680 w 5768340"/>
              <a:gd name="connsiteY1" fmla="*/ 44504 h 3549704"/>
              <a:gd name="connsiteX2" fmla="*/ 327660 w 5768340"/>
              <a:gd name="connsiteY2" fmla="*/ 2594 h 3549704"/>
              <a:gd name="connsiteX3" fmla="*/ 552450 w 5768340"/>
              <a:gd name="connsiteY3" fmla="*/ 113084 h 3549704"/>
              <a:gd name="connsiteX4" fmla="*/ 788670 w 5768340"/>
              <a:gd name="connsiteY4" fmla="*/ 307394 h 3549704"/>
              <a:gd name="connsiteX5" fmla="*/ 996315 w 5768340"/>
              <a:gd name="connsiteY5" fmla="*/ 528374 h 3549704"/>
              <a:gd name="connsiteX6" fmla="*/ 1127760 w 5768340"/>
              <a:gd name="connsiteY6" fmla="*/ 707444 h 3549704"/>
              <a:gd name="connsiteX7" fmla="*/ 1234440 w 5768340"/>
              <a:gd name="connsiteY7" fmla="*/ 806504 h 3549704"/>
              <a:gd name="connsiteX8" fmla="*/ 1363980 w 5768340"/>
              <a:gd name="connsiteY8" fmla="*/ 974144 h 3549704"/>
              <a:gd name="connsiteX9" fmla="*/ 1520190 w 5768340"/>
              <a:gd name="connsiteY9" fmla="*/ 1160834 h 3549704"/>
              <a:gd name="connsiteX10" fmla="*/ 1630680 w 5768340"/>
              <a:gd name="connsiteY10" fmla="*/ 1267514 h 3549704"/>
              <a:gd name="connsiteX11" fmla="*/ 1798320 w 5768340"/>
              <a:gd name="connsiteY11" fmla="*/ 1454204 h 3549704"/>
              <a:gd name="connsiteX12" fmla="*/ 1931670 w 5768340"/>
              <a:gd name="connsiteY12" fmla="*/ 1598984 h 3549704"/>
              <a:gd name="connsiteX13" fmla="*/ 2053590 w 5768340"/>
              <a:gd name="connsiteY13" fmla="*/ 1739954 h 3549704"/>
              <a:gd name="connsiteX14" fmla="*/ 2202180 w 5768340"/>
              <a:gd name="connsiteY14" fmla="*/ 1869494 h 3549704"/>
              <a:gd name="connsiteX15" fmla="*/ 2324100 w 5768340"/>
              <a:gd name="connsiteY15" fmla="*/ 1983794 h 3549704"/>
              <a:gd name="connsiteX16" fmla="*/ 2644140 w 5768340"/>
              <a:gd name="connsiteY16" fmla="*/ 2273354 h 3549704"/>
              <a:gd name="connsiteX17" fmla="*/ 3070860 w 5768340"/>
              <a:gd name="connsiteY17" fmla="*/ 2581964 h 3549704"/>
              <a:gd name="connsiteX18" fmla="*/ 3415665 w 5768340"/>
              <a:gd name="connsiteY18" fmla="*/ 2791514 h 3549704"/>
              <a:gd name="connsiteX19" fmla="*/ 3920490 w 5768340"/>
              <a:gd name="connsiteY19" fmla="*/ 3054404 h 3549704"/>
              <a:gd name="connsiteX20" fmla="*/ 4251960 w 5768340"/>
              <a:gd name="connsiteY20" fmla="*/ 3176324 h 3549704"/>
              <a:gd name="connsiteX21" fmla="*/ 5021580 w 5768340"/>
              <a:gd name="connsiteY21" fmla="*/ 3404924 h 3549704"/>
              <a:gd name="connsiteX22" fmla="*/ 5768340 w 5768340"/>
              <a:gd name="connsiteY22" fmla="*/ 3549704 h 3549704"/>
              <a:gd name="connsiteX0" fmla="*/ 0 w 5768340"/>
              <a:gd name="connsiteY0" fmla="*/ 151184 h 3549704"/>
              <a:gd name="connsiteX1" fmla="*/ 106680 w 5768340"/>
              <a:gd name="connsiteY1" fmla="*/ 44504 h 3549704"/>
              <a:gd name="connsiteX2" fmla="*/ 327660 w 5768340"/>
              <a:gd name="connsiteY2" fmla="*/ 2594 h 3549704"/>
              <a:gd name="connsiteX3" fmla="*/ 552450 w 5768340"/>
              <a:gd name="connsiteY3" fmla="*/ 113084 h 3549704"/>
              <a:gd name="connsiteX4" fmla="*/ 788670 w 5768340"/>
              <a:gd name="connsiteY4" fmla="*/ 307394 h 3549704"/>
              <a:gd name="connsiteX5" fmla="*/ 996315 w 5768340"/>
              <a:gd name="connsiteY5" fmla="*/ 528374 h 3549704"/>
              <a:gd name="connsiteX6" fmla="*/ 1133475 w 5768340"/>
              <a:gd name="connsiteY6" fmla="*/ 703634 h 3549704"/>
              <a:gd name="connsiteX7" fmla="*/ 1234440 w 5768340"/>
              <a:gd name="connsiteY7" fmla="*/ 806504 h 3549704"/>
              <a:gd name="connsiteX8" fmla="*/ 1363980 w 5768340"/>
              <a:gd name="connsiteY8" fmla="*/ 974144 h 3549704"/>
              <a:gd name="connsiteX9" fmla="*/ 1520190 w 5768340"/>
              <a:gd name="connsiteY9" fmla="*/ 1160834 h 3549704"/>
              <a:gd name="connsiteX10" fmla="*/ 1630680 w 5768340"/>
              <a:gd name="connsiteY10" fmla="*/ 1267514 h 3549704"/>
              <a:gd name="connsiteX11" fmla="*/ 1798320 w 5768340"/>
              <a:gd name="connsiteY11" fmla="*/ 1454204 h 3549704"/>
              <a:gd name="connsiteX12" fmla="*/ 1931670 w 5768340"/>
              <a:gd name="connsiteY12" fmla="*/ 1598984 h 3549704"/>
              <a:gd name="connsiteX13" fmla="*/ 2053590 w 5768340"/>
              <a:gd name="connsiteY13" fmla="*/ 1739954 h 3549704"/>
              <a:gd name="connsiteX14" fmla="*/ 2202180 w 5768340"/>
              <a:gd name="connsiteY14" fmla="*/ 1869494 h 3549704"/>
              <a:gd name="connsiteX15" fmla="*/ 2324100 w 5768340"/>
              <a:gd name="connsiteY15" fmla="*/ 1983794 h 3549704"/>
              <a:gd name="connsiteX16" fmla="*/ 2644140 w 5768340"/>
              <a:gd name="connsiteY16" fmla="*/ 2273354 h 3549704"/>
              <a:gd name="connsiteX17" fmla="*/ 3070860 w 5768340"/>
              <a:gd name="connsiteY17" fmla="*/ 2581964 h 3549704"/>
              <a:gd name="connsiteX18" fmla="*/ 3415665 w 5768340"/>
              <a:gd name="connsiteY18" fmla="*/ 2791514 h 3549704"/>
              <a:gd name="connsiteX19" fmla="*/ 3920490 w 5768340"/>
              <a:gd name="connsiteY19" fmla="*/ 3054404 h 3549704"/>
              <a:gd name="connsiteX20" fmla="*/ 4251960 w 5768340"/>
              <a:gd name="connsiteY20" fmla="*/ 3176324 h 3549704"/>
              <a:gd name="connsiteX21" fmla="*/ 5021580 w 5768340"/>
              <a:gd name="connsiteY21" fmla="*/ 3404924 h 3549704"/>
              <a:gd name="connsiteX22" fmla="*/ 5768340 w 5768340"/>
              <a:gd name="connsiteY22" fmla="*/ 3549704 h 3549704"/>
              <a:gd name="connsiteX0" fmla="*/ 0 w 5768340"/>
              <a:gd name="connsiteY0" fmla="*/ 151184 h 3549704"/>
              <a:gd name="connsiteX1" fmla="*/ 106680 w 5768340"/>
              <a:gd name="connsiteY1" fmla="*/ 44504 h 3549704"/>
              <a:gd name="connsiteX2" fmla="*/ 327660 w 5768340"/>
              <a:gd name="connsiteY2" fmla="*/ 2594 h 3549704"/>
              <a:gd name="connsiteX3" fmla="*/ 552450 w 5768340"/>
              <a:gd name="connsiteY3" fmla="*/ 113084 h 3549704"/>
              <a:gd name="connsiteX4" fmla="*/ 788670 w 5768340"/>
              <a:gd name="connsiteY4" fmla="*/ 307394 h 3549704"/>
              <a:gd name="connsiteX5" fmla="*/ 996315 w 5768340"/>
              <a:gd name="connsiteY5" fmla="*/ 528374 h 3549704"/>
              <a:gd name="connsiteX6" fmla="*/ 1133475 w 5768340"/>
              <a:gd name="connsiteY6" fmla="*/ 703634 h 3549704"/>
              <a:gd name="connsiteX7" fmla="*/ 1363980 w 5768340"/>
              <a:gd name="connsiteY7" fmla="*/ 974144 h 3549704"/>
              <a:gd name="connsiteX8" fmla="*/ 1520190 w 5768340"/>
              <a:gd name="connsiteY8" fmla="*/ 1160834 h 3549704"/>
              <a:gd name="connsiteX9" fmla="*/ 1630680 w 5768340"/>
              <a:gd name="connsiteY9" fmla="*/ 1267514 h 3549704"/>
              <a:gd name="connsiteX10" fmla="*/ 1798320 w 5768340"/>
              <a:gd name="connsiteY10" fmla="*/ 1454204 h 3549704"/>
              <a:gd name="connsiteX11" fmla="*/ 1931670 w 5768340"/>
              <a:gd name="connsiteY11" fmla="*/ 1598984 h 3549704"/>
              <a:gd name="connsiteX12" fmla="*/ 2053590 w 5768340"/>
              <a:gd name="connsiteY12" fmla="*/ 1739954 h 3549704"/>
              <a:gd name="connsiteX13" fmla="*/ 2202180 w 5768340"/>
              <a:gd name="connsiteY13" fmla="*/ 1869494 h 3549704"/>
              <a:gd name="connsiteX14" fmla="*/ 2324100 w 5768340"/>
              <a:gd name="connsiteY14" fmla="*/ 1983794 h 3549704"/>
              <a:gd name="connsiteX15" fmla="*/ 2644140 w 5768340"/>
              <a:gd name="connsiteY15" fmla="*/ 2273354 h 3549704"/>
              <a:gd name="connsiteX16" fmla="*/ 3070860 w 5768340"/>
              <a:gd name="connsiteY16" fmla="*/ 2581964 h 3549704"/>
              <a:gd name="connsiteX17" fmla="*/ 3415665 w 5768340"/>
              <a:gd name="connsiteY17" fmla="*/ 2791514 h 3549704"/>
              <a:gd name="connsiteX18" fmla="*/ 3920490 w 5768340"/>
              <a:gd name="connsiteY18" fmla="*/ 3054404 h 3549704"/>
              <a:gd name="connsiteX19" fmla="*/ 4251960 w 5768340"/>
              <a:gd name="connsiteY19" fmla="*/ 3176324 h 3549704"/>
              <a:gd name="connsiteX20" fmla="*/ 5021580 w 5768340"/>
              <a:gd name="connsiteY20" fmla="*/ 3404924 h 3549704"/>
              <a:gd name="connsiteX21" fmla="*/ 5768340 w 5768340"/>
              <a:gd name="connsiteY21" fmla="*/ 3549704 h 3549704"/>
              <a:gd name="connsiteX0" fmla="*/ 0 w 5768340"/>
              <a:gd name="connsiteY0" fmla="*/ 151184 h 3549704"/>
              <a:gd name="connsiteX1" fmla="*/ 106680 w 5768340"/>
              <a:gd name="connsiteY1" fmla="*/ 44504 h 3549704"/>
              <a:gd name="connsiteX2" fmla="*/ 327660 w 5768340"/>
              <a:gd name="connsiteY2" fmla="*/ 2594 h 3549704"/>
              <a:gd name="connsiteX3" fmla="*/ 552450 w 5768340"/>
              <a:gd name="connsiteY3" fmla="*/ 113084 h 3549704"/>
              <a:gd name="connsiteX4" fmla="*/ 788670 w 5768340"/>
              <a:gd name="connsiteY4" fmla="*/ 307394 h 3549704"/>
              <a:gd name="connsiteX5" fmla="*/ 996315 w 5768340"/>
              <a:gd name="connsiteY5" fmla="*/ 528374 h 3549704"/>
              <a:gd name="connsiteX6" fmla="*/ 1146810 w 5768340"/>
              <a:gd name="connsiteY6" fmla="*/ 711254 h 3549704"/>
              <a:gd name="connsiteX7" fmla="*/ 1363980 w 5768340"/>
              <a:gd name="connsiteY7" fmla="*/ 974144 h 3549704"/>
              <a:gd name="connsiteX8" fmla="*/ 1520190 w 5768340"/>
              <a:gd name="connsiteY8" fmla="*/ 1160834 h 3549704"/>
              <a:gd name="connsiteX9" fmla="*/ 1630680 w 5768340"/>
              <a:gd name="connsiteY9" fmla="*/ 1267514 h 3549704"/>
              <a:gd name="connsiteX10" fmla="*/ 1798320 w 5768340"/>
              <a:gd name="connsiteY10" fmla="*/ 1454204 h 3549704"/>
              <a:gd name="connsiteX11" fmla="*/ 1931670 w 5768340"/>
              <a:gd name="connsiteY11" fmla="*/ 1598984 h 3549704"/>
              <a:gd name="connsiteX12" fmla="*/ 2053590 w 5768340"/>
              <a:gd name="connsiteY12" fmla="*/ 1739954 h 3549704"/>
              <a:gd name="connsiteX13" fmla="*/ 2202180 w 5768340"/>
              <a:gd name="connsiteY13" fmla="*/ 1869494 h 3549704"/>
              <a:gd name="connsiteX14" fmla="*/ 2324100 w 5768340"/>
              <a:gd name="connsiteY14" fmla="*/ 1983794 h 3549704"/>
              <a:gd name="connsiteX15" fmla="*/ 2644140 w 5768340"/>
              <a:gd name="connsiteY15" fmla="*/ 2273354 h 3549704"/>
              <a:gd name="connsiteX16" fmla="*/ 3070860 w 5768340"/>
              <a:gd name="connsiteY16" fmla="*/ 2581964 h 3549704"/>
              <a:gd name="connsiteX17" fmla="*/ 3415665 w 5768340"/>
              <a:gd name="connsiteY17" fmla="*/ 2791514 h 3549704"/>
              <a:gd name="connsiteX18" fmla="*/ 3920490 w 5768340"/>
              <a:gd name="connsiteY18" fmla="*/ 3054404 h 3549704"/>
              <a:gd name="connsiteX19" fmla="*/ 4251960 w 5768340"/>
              <a:gd name="connsiteY19" fmla="*/ 3176324 h 3549704"/>
              <a:gd name="connsiteX20" fmla="*/ 5021580 w 5768340"/>
              <a:gd name="connsiteY20" fmla="*/ 3404924 h 3549704"/>
              <a:gd name="connsiteX21" fmla="*/ 5768340 w 5768340"/>
              <a:gd name="connsiteY21" fmla="*/ 3549704 h 3549704"/>
              <a:gd name="connsiteX0" fmla="*/ 0 w 5768340"/>
              <a:gd name="connsiteY0" fmla="*/ 151184 h 3549704"/>
              <a:gd name="connsiteX1" fmla="*/ 106680 w 5768340"/>
              <a:gd name="connsiteY1" fmla="*/ 44504 h 3549704"/>
              <a:gd name="connsiteX2" fmla="*/ 327660 w 5768340"/>
              <a:gd name="connsiteY2" fmla="*/ 2594 h 3549704"/>
              <a:gd name="connsiteX3" fmla="*/ 552450 w 5768340"/>
              <a:gd name="connsiteY3" fmla="*/ 113084 h 3549704"/>
              <a:gd name="connsiteX4" fmla="*/ 788670 w 5768340"/>
              <a:gd name="connsiteY4" fmla="*/ 307394 h 3549704"/>
              <a:gd name="connsiteX5" fmla="*/ 996315 w 5768340"/>
              <a:gd name="connsiteY5" fmla="*/ 528374 h 3549704"/>
              <a:gd name="connsiteX6" fmla="*/ 1146810 w 5768340"/>
              <a:gd name="connsiteY6" fmla="*/ 711254 h 3549704"/>
              <a:gd name="connsiteX7" fmla="*/ 1363980 w 5768340"/>
              <a:gd name="connsiteY7" fmla="*/ 974144 h 3549704"/>
              <a:gd name="connsiteX8" fmla="*/ 1630680 w 5768340"/>
              <a:gd name="connsiteY8" fmla="*/ 1267514 h 3549704"/>
              <a:gd name="connsiteX9" fmla="*/ 1798320 w 5768340"/>
              <a:gd name="connsiteY9" fmla="*/ 1454204 h 3549704"/>
              <a:gd name="connsiteX10" fmla="*/ 1931670 w 5768340"/>
              <a:gd name="connsiteY10" fmla="*/ 1598984 h 3549704"/>
              <a:gd name="connsiteX11" fmla="*/ 2053590 w 5768340"/>
              <a:gd name="connsiteY11" fmla="*/ 1739954 h 3549704"/>
              <a:gd name="connsiteX12" fmla="*/ 2202180 w 5768340"/>
              <a:gd name="connsiteY12" fmla="*/ 1869494 h 3549704"/>
              <a:gd name="connsiteX13" fmla="*/ 2324100 w 5768340"/>
              <a:gd name="connsiteY13" fmla="*/ 1983794 h 3549704"/>
              <a:gd name="connsiteX14" fmla="*/ 2644140 w 5768340"/>
              <a:gd name="connsiteY14" fmla="*/ 2273354 h 3549704"/>
              <a:gd name="connsiteX15" fmla="*/ 3070860 w 5768340"/>
              <a:gd name="connsiteY15" fmla="*/ 2581964 h 3549704"/>
              <a:gd name="connsiteX16" fmla="*/ 3415665 w 5768340"/>
              <a:gd name="connsiteY16" fmla="*/ 2791514 h 3549704"/>
              <a:gd name="connsiteX17" fmla="*/ 3920490 w 5768340"/>
              <a:gd name="connsiteY17" fmla="*/ 3054404 h 3549704"/>
              <a:gd name="connsiteX18" fmla="*/ 4251960 w 5768340"/>
              <a:gd name="connsiteY18" fmla="*/ 3176324 h 3549704"/>
              <a:gd name="connsiteX19" fmla="*/ 5021580 w 5768340"/>
              <a:gd name="connsiteY19" fmla="*/ 3404924 h 3549704"/>
              <a:gd name="connsiteX20" fmla="*/ 5768340 w 5768340"/>
              <a:gd name="connsiteY20" fmla="*/ 3549704 h 3549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768340" h="3549704">
                <a:moveTo>
                  <a:pt x="0" y="151184"/>
                </a:moveTo>
                <a:cubicBezTo>
                  <a:pt x="31750" y="109909"/>
                  <a:pt x="52070" y="69269"/>
                  <a:pt x="106680" y="44504"/>
                </a:cubicBezTo>
                <a:cubicBezTo>
                  <a:pt x="161290" y="19739"/>
                  <a:pt x="253365" y="-8836"/>
                  <a:pt x="327660" y="2594"/>
                </a:cubicBezTo>
                <a:cubicBezTo>
                  <a:pt x="401955" y="14024"/>
                  <a:pt x="475615" y="62284"/>
                  <a:pt x="552450" y="113084"/>
                </a:cubicBezTo>
                <a:cubicBezTo>
                  <a:pt x="629285" y="163884"/>
                  <a:pt x="714693" y="238179"/>
                  <a:pt x="788670" y="307394"/>
                </a:cubicBezTo>
                <a:cubicBezTo>
                  <a:pt x="862647" y="376609"/>
                  <a:pt x="936625" y="461064"/>
                  <a:pt x="996315" y="528374"/>
                </a:cubicBezTo>
                <a:cubicBezTo>
                  <a:pt x="1056005" y="595684"/>
                  <a:pt x="1085533" y="636959"/>
                  <a:pt x="1146810" y="711254"/>
                </a:cubicBezTo>
                <a:lnTo>
                  <a:pt x="1363980" y="974144"/>
                </a:lnTo>
                <a:cubicBezTo>
                  <a:pt x="1444625" y="1066854"/>
                  <a:pt x="1558290" y="1187504"/>
                  <a:pt x="1630680" y="1267514"/>
                </a:cubicBezTo>
                <a:lnTo>
                  <a:pt x="1798320" y="1454204"/>
                </a:lnTo>
                <a:cubicBezTo>
                  <a:pt x="1848485" y="1509449"/>
                  <a:pt x="1889125" y="1551359"/>
                  <a:pt x="1931670" y="1598984"/>
                </a:cubicBezTo>
                <a:cubicBezTo>
                  <a:pt x="1974215" y="1646609"/>
                  <a:pt x="2008505" y="1694869"/>
                  <a:pt x="2053590" y="1739954"/>
                </a:cubicBezTo>
                <a:cubicBezTo>
                  <a:pt x="2098675" y="1785039"/>
                  <a:pt x="2157095" y="1828854"/>
                  <a:pt x="2202180" y="1869494"/>
                </a:cubicBezTo>
                <a:cubicBezTo>
                  <a:pt x="2247265" y="1910134"/>
                  <a:pt x="2250440" y="1916484"/>
                  <a:pt x="2324100" y="1983794"/>
                </a:cubicBezTo>
                <a:cubicBezTo>
                  <a:pt x="2397760" y="2051104"/>
                  <a:pt x="2519680" y="2173659"/>
                  <a:pt x="2644140" y="2273354"/>
                </a:cubicBezTo>
                <a:cubicBezTo>
                  <a:pt x="2768600" y="2373049"/>
                  <a:pt x="2942273" y="2495604"/>
                  <a:pt x="3070860" y="2581964"/>
                </a:cubicBezTo>
                <a:cubicBezTo>
                  <a:pt x="3199447" y="2668324"/>
                  <a:pt x="3274060" y="2712774"/>
                  <a:pt x="3415665" y="2791514"/>
                </a:cubicBezTo>
                <a:cubicBezTo>
                  <a:pt x="3557270" y="2870254"/>
                  <a:pt x="3781108" y="2990269"/>
                  <a:pt x="3920490" y="3054404"/>
                </a:cubicBezTo>
                <a:cubicBezTo>
                  <a:pt x="4059872" y="3118539"/>
                  <a:pt x="4068445" y="3115999"/>
                  <a:pt x="4251960" y="3176324"/>
                </a:cubicBezTo>
                <a:cubicBezTo>
                  <a:pt x="4435475" y="3236649"/>
                  <a:pt x="4768850" y="3342694"/>
                  <a:pt x="5021580" y="3404924"/>
                </a:cubicBezTo>
                <a:cubicBezTo>
                  <a:pt x="5274310" y="3467154"/>
                  <a:pt x="5561330" y="3533194"/>
                  <a:pt x="5768340" y="3549704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3471863" y="2542923"/>
            <a:ext cx="3903822" cy="923330"/>
            <a:chOff x="3471863" y="2542923"/>
            <a:chExt cx="3903822" cy="923330"/>
          </a:xfrm>
        </p:grpSpPr>
        <p:cxnSp>
          <p:nvCxnSpPr>
            <p:cNvPr id="29" name="Straight Arrow Connector 28"/>
            <p:cNvCxnSpPr/>
            <p:nvPr/>
          </p:nvCxnSpPr>
          <p:spPr>
            <a:xfrm flipH="1">
              <a:off x="3479007" y="2976916"/>
              <a:ext cx="1945480" cy="22381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3471863" y="3100740"/>
              <a:ext cx="1952624" cy="29491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5511072" y="2542923"/>
              <a:ext cx="1864613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15%-30% worse</a:t>
              </a:r>
            </a:p>
            <a:p>
              <a:r>
                <a:rPr lang="en-US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Will happen if </a:t>
              </a:r>
            </a:p>
            <a:p>
              <a:r>
                <a:rPr lang="en-US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 remain quiet</a:t>
              </a:r>
              <a:endPara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772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4382</TotalTime>
  <Words>227</Words>
  <Application>Microsoft Office PowerPoint</Application>
  <PresentationFormat>On-screen Show (4:3)</PresentationFormat>
  <Paragraphs>60</Paragraphs>
  <Slides>11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ALS-U:  July 2024</vt:lpstr>
      <vt:lpstr>Multi-bend Achromat (MBA) gradual bend = smaller beam</vt:lpstr>
      <vt:lpstr>Multi-bend Achromat (MBA) gradual bend = smaller beam</vt:lpstr>
      <vt:lpstr>Multi-bend Achromat (MBA) gradual bend = smaller beam</vt:lpstr>
      <vt:lpstr>PowerPoint Presentation</vt:lpstr>
      <vt:lpstr>PowerPoint Presentation</vt:lpstr>
      <vt:lpstr>ALS-U source properties</vt:lpstr>
      <vt:lpstr>Flux at 8.3.1  before &amp; after upgrade</vt:lpstr>
      <vt:lpstr>What this means for MX</vt:lpstr>
      <vt:lpstr>Plan for MX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James_Holton</dc:creator>
  <cp:lastModifiedBy>James_Holton</cp:lastModifiedBy>
  <cp:revision>24</cp:revision>
  <dcterms:created xsi:type="dcterms:W3CDTF">2018-09-29T04:11:17Z</dcterms:created>
  <dcterms:modified xsi:type="dcterms:W3CDTF">2019-02-07T20:16:01Z</dcterms:modified>
</cp:coreProperties>
</file>