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00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619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9F134-009B-4637-AEA9-F4704A22707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BCFD9-AFC1-4C38-BD78-4FEF6B8A2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6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BCFD9-AFC1-4C38-BD78-4FEF6B8A2E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9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BCFD9-AFC1-4C38-BD78-4FEF6B8A2E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9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39BC-18F7-473C-81AB-BD3063F7A57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4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39BC-18F7-473C-81AB-BD3063F7A57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3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39BC-18F7-473C-81AB-BD3063F7A57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39BC-18F7-473C-81AB-BD3063F7A57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0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39BC-18F7-473C-81AB-BD3063F7A57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8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39BC-18F7-473C-81AB-BD3063F7A57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9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39BC-18F7-473C-81AB-BD3063F7A57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5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39BC-18F7-473C-81AB-BD3063F7A57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8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39BC-18F7-473C-81AB-BD3063F7A57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39BC-18F7-473C-81AB-BD3063F7A57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39BC-18F7-473C-81AB-BD3063F7A57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9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C39BC-18F7-473C-81AB-BD3063F7A57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6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2559"/>
            <a:ext cx="9144000" cy="850760"/>
          </a:xfrm>
        </p:spPr>
        <p:txBody>
          <a:bodyPr/>
          <a:lstStyle/>
          <a:p>
            <a:r>
              <a:rPr lang="en-US" dirty="0" smtClean="0"/>
              <a:t>ALS 8.3.1 – </a:t>
            </a:r>
            <a:r>
              <a:rPr lang="en-US" dirty="0" err="1" smtClean="0"/>
              <a:t>TomAlberTron</a:t>
            </a:r>
            <a:r>
              <a:rPr lang="en-US" dirty="0" smtClean="0"/>
              <a:t> - Highlights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9" r="58917"/>
          <a:stretch/>
        </p:blipFill>
        <p:spPr bwMode="auto">
          <a:xfrm>
            <a:off x="609600" y="1066800"/>
            <a:ext cx="4648200" cy="287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5791200" y="1066800"/>
            <a:ext cx="2286000" cy="2521610"/>
            <a:chOff x="5791200" y="1066800"/>
            <a:chExt cx="2286000" cy="2521610"/>
          </a:xfrm>
        </p:grpSpPr>
        <p:pic>
          <p:nvPicPr>
            <p:cNvPr id="1032" name="Picture 8" descr="Nobel Prize - Wikipedi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  <a14:imgEffect>
                        <a14:brightnessContrast bright="62000" contrast="-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676400"/>
              <a:ext cx="1943100" cy="191201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0" name="Chart Placeholder 3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14923463"/>
                </p:ext>
              </p:extLst>
            </p:nvPr>
          </p:nvGraphicFramePr>
          <p:xfrm>
            <a:off x="5791200" y="1447800"/>
            <a:ext cx="2286000" cy="19812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6" name="Straight Connector 5"/>
            <p:cNvCxnSpPr/>
            <p:nvPr/>
          </p:nvCxnSpPr>
          <p:spPr>
            <a:xfrm>
              <a:off x="6924675" y="1676400"/>
              <a:ext cx="19050" cy="914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553200" y="2590800"/>
              <a:ext cx="381000" cy="838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34200" y="2590800"/>
              <a:ext cx="457200" cy="838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096000" y="2057400"/>
              <a:ext cx="6511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6</a:t>
              </a:r>
            </a:p>
            <a:p>
              <a:pPr algn="ctr"/>
              <a:r>
                <a:rPr lang="en-US" dirty="0" smtClean="0"/>
                <a:t>8.3.1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52136" y="2096869"/>
              <a:ext cx="8964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6</a:t>
              </a:r>
            </a:p>
            <a:p>
              <a:pPr algn="ctr"/>
              <a:r>
                <a:rPr lang="en-US" dirty="0" err="1"/>
                <a:t>c</a:t>
              </a:r>
              <a:r>
                <a:rPr lang="en-US" dirty="0" err="1" smtClean="0"/>
                <a:t>ryoEM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05600" y="2819400"/>
              <a:ext cx="4940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2</a:t>
              </a:r>
              <a:endParaRPr lang="en-US" dirty="0" smtClean="0"/>
            </a:p>
            <a:p>
              <a:pPr algn="ctr"/>
              <a:r>
                <a:rPr lang="en-US" dirty="0" smtClean="0"/>
                <a:t>SLS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48400" y="1066800"/>
              <a:ext cx="13692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Doudna</a:t>
              </a:r>
              <a:r>
                <a:rPr lang="en-US" dirty="0" smtClean="0"/>
                <a:t> </a:t>
              </a:r>
            </a:p>
            <a:p>
              <a:pPr algn="ctr"/>
              <a:r>
                <a:rPr lang="en-US" dirty="0" smtClean="0"/>
                <a:t>CRISPR</a:t>
              </a:r>
              <a:r>
                <a:rPr lang="en-US" dirty="0"/>
                <a:t> </a:t>
              </a:r>
              <a:r>
                <a:rPr lang="en-US" dirty="0" smtClean="0"/>
                <a:t>PDBs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29356" y="3962400"/>
            <a:ext cx="3642644" cy="2819400"/>
            <a:chOff x="929356" y="3962400"/>
            <a:chExt cx="3642644" cy="2819400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2"/>
            <a:stretch/>
          </p:blipFill>
          <p:spPr bwMode="auto">
            <a:xfrm>
              <a:off x="990600" y="4724400"/>
              <a:ext cx="3024855" cy="1756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356" y="4724400"/>
              <a:ext cx="1218267" cy="1781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157212" y="3962400"/>
              <a:ext cx="24657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COVID protection:</a:t>
              </a:r>
            </a:p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nanobody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aerosol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90600" y="6474023"/>
              <a:ext cx="35814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Schoof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et al., </a:t>
              </a:r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Science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370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(2020)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95800" y="3962400"/>
            <a:ext cx="4648200" cy="2822377"/>
            <a:chOff x="4495800" y="3962400"/>
            <a:chExt cx="4648200" cy="282237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648200"/>
              <a:ext cx="4102100" cy="1845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105400" y="3962400"/>
              <a:ext cx="34085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UCSF-Oxford SARS-CoV-2</a:t>
              </a:r>
            </a:p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fragment screen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24400" y="6477000"/>
              <a:ext cx="4419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Schuller et al., </a:t>
              </a:r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Science Advances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 press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(2021)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5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8.3.1 MX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Community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7630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eart Beat Animation Sticker by alperdurma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71800"/>
            <a:ext cx="112014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3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2559"/>
            <a:ext cx="9144000" cy="850760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need from ASL-U?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90600"/>
            <a:ext cx="3657600" cy="3657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3657600" cy="3657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2000" y="1028700"/>
            <a:ext cx="3190875" cy="3181350"/>
          </a:xfrm>
          <a:prstGeom prst="ellipse">
            <a:avLst/>
          </a:prstGeom>
          <a:noFill/>
          <a:ln w="57150"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4063" y="4021157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x 60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3365" y="408542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x 10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252511" y="2093205"/>
            <a:ext cx="627961" cy="137710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tes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4490" y="3709413"/>
            <a:ext cx="4358681" cy="296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2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7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66</Words>
  <Application>Microsoft Office PowerPoint</Application>
  <PresentationFormat>On-screen Show (4:3)</PresentationFormat>
  <Paragraphs>21</Paragraphs>
  <Slides>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ALS 8.3.1 – TomAlberTron - Highlights</vt:lpstr>
      <vt:lpstr>ALS 8.3.1 MX User Community</vt:lpstr>
      <vt:lpstr>What do we need from ASL-U?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 8.3.1 - TomAlberTron</dc:title>
  <dc:creator>James_Holton</dc:creator>
  <cp:lastModifiedBy>James_Holton</cp:lastModifiedBy>
  <cp:revision>29</cp:revision>
  <dcterms:created xsi:type="dcterms:W3CDTF">2021-03-24T19:55:48Z</dcterms:created>
  <dcterms:modified xsi:type="dcterms:W3CDTF">2021-05-12T19:41:51Z</dcterms:modified>
</cp:coreProperties>
</file>